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70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INYL" id="{DC2FB74B-CE75-4875-BFD5-B25B6085921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REDITS &amp; COPYRIGHTS" id="{132A0058-7C49-434C-BA36-1241B5CE9E38}">
          <p14:sldIdLst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C45"/>
    <a:srgbClr val="414142"/>
    <a:srgbClr val="F2E97C"/>
    <a:srgbClr val="F1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2" autoAdjust="0"/>
    <p:restoredTop sz="94571" autoAdjust="0"/>
  </p:normalViewPr>
  <p:slideViewPr>
    <p:cSldViewPr snapToGrid="0">
      <p:cViewPr varScale="1">
        <p:scale>
          <a:sx n="171" d="100"/>
          <a:sy n="171" d="100"/>
        </p:scale>
        <p:origin x="-96" y="-3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54BAA-D6EF-4122-A556-87A882DE57C3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37A93-5FAE-4614-8759-D05AD78B1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9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82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47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52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2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8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1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6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48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7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showeet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F9C1FAA5-E950-452E-A56E-CCB5D0E8BD4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0" y="0"/>
            <a:ext cx="12192000" cy="6858000"/>
          </a:xfrm>
          <a:custGeom>
            <a:avLst/>
            <a:gdLst>
              <a:gd name="T0" fmla="*/ 210 w 42566"/>
              <a:gd name="T1" fmla="*/ 4548 h 21600"/>
              <a:gd name="T2" fmla="*/ 1185 w 42566"/>
              <a:gd name="T3" fmla="*/ 8362 h 21600"/>
              <a:gd name="T4" fmla="*/ 3415 w 42566"/>
              <a:gd name="T5" fmla="*/ 10398 h 21600"/>
              <a:gd name="T6" fmla="*/ 1150 w 42566"/>
              <a:gd name="T7" fmla="*/ 13552 h 21600"/>
              <a:gd name="T8" fmla="*/ 347 w 42566"/>
              <a:gd name="T9" fmla="*/ 13229 h 21600"/>
              <a:gd name="T10" fmla="*/ 1328 w 42566"/>
              <a:gd name="T11" fmla="*/ 11995 h 21600"/>
              <a:gd name="T12" fmla="*/ 2682 w 42566"/>
              <a:gd name="T13" fmla="*/ 9420 h 21600"/>
              <a:gd name="T14" fmla="*/ 2858 w 42566"/>
              <a:gd name="T15" fmla="*/ 6728 h 21600"/>
              <a:gd name="T16" fmla="*/ 1994 w 42566"/>
              <a:gd name="T17" fmla="*/ 4272 h 21600"/>
              <a:gd name="T18" fmla="*/ 986 w 42566"/>
              <a:gd name="T19" fmla="*/ 3019 h 21600"/>
              <a:gd name="T20" fmla="*/ 2413 w 42566"/>
              <a:gd name="T21" fmla="*/ 5262 h 21600"/>
              <a:gd name="T22" fmla="*/ 2865 w 42566"/>
              <a:gd name="T23" fmla="*/ 7755 h 21600"/>
              <a:gd name="T24" fmla="*/ 2202 w 42566"/>
              <a:gd name="T25" fmla="*/ 10535 h 21600"/>
              <a:gd name="T26" fmla="*/ 399 w 42566"/>
              <a:gd name="T27" fmla="*/ 12866 h 21600"/>
              <a:gd name="T28" fmla="*/ 657 w 42566"/>
              <a:gd name="T29" fmla="*/ 10162 h 21600"/>
              <a:gd name="T30" fmla="*/ 1201 w 42566"/>
              <a:gd name="T31" fmla="*/ 6705 h 21600"/>
              <a:gd name="T32" fmla="*/ 188 w 42566"/>
              <a:gd name="T33" fmla="*/ 3336 h 21600"/>
              <a:gd name="T34" fmla="*/ 1530 w 42566"/>
              <a:gd name="T35" fmla="*/ 5276 h 21600"/>
              <a:gd name="T36" fmla="*/ 2029 w 42566"/>
              <a:gd name="T37" fmla="*/ 7445 h 21600"/>
              <a:gd name="T38" fmla="*/ 2013 w 42566"/>
              <a:gd name="T39" fmla="*/ 7875 h 21600"/>
              <a:gd name="T40" fmla="*/ 2191 w 42566"/>
              <a:gd name="T41" fmla="*/ 7476 h 21600"/>
              <a:gd name="T42" fmla="*/ 1724 w 42566"/>
              <a:gd name="T43" fmla="*/ 5607 h 21600"/>
              <a:gd name="T44" fmla="*/ 503 w 42566"/>
              <a:gd name="T45" fmla="*/ 3589 h 21600"/>
              <a:gd name="T46" fmla="*/ 1882 w 42566"/>
              <a:gd name="T47" fmla="*/ 2484 h 21600"/>
              <a:gd name="T48" fmla="*/ 3721 w 42566"/>
              <a:gd name="T49" fmla="*/ 5882 h 21600"/>
              <a:gd name="T50" fmla="*/ 40882 w 42566"/>
              <a:gd name="T51" fmla="*/ 16960 h 21600"/>
              <a:gd name="T52" fmla="*/ 37869 w 42566"/>
              <a:gd name="T53" fmla="*/ 19332 h 21600"/>
              <a:gd name="T54" fmla="*/ 36501 w 42566"/>
              <a:gd name="T55" fmla="*/ 20500 h 21600"/>
              <a:gd name="T56" fmla="*/ 37685 w 42566"/>
              <a:gd name="T57" fmla="*/ 18293 h 21600"/>
              <a:gd name="T58" fmla="*/ 35428 w 42566"/>
              <a:gd name="T59" fmla="*/ 21600 h 21600"/>
              <a:gd name="T60" fmla="*/ 36667 w 42566"/>
              <a:gd name="T61" fmla="*/ 18374 h 21600"/>
              <a:gd name="T62" fmla="*/ 39432 w 42566"/>
              <a:gd name="T63" fmla="*/ 16022 h 21600"/>
              <a:gd name="T64" fmla="*/ 37376 w 42566"/>
              <a:gd name="T65" fmla="*/ 17451 h 21600"/>
              <a:gd name="T66" fmla="*/ 35586 w 42566"/>
              <a:gd name="T67" fmla="*/ 20481 h 21600"/>
              <a:gd name="T68" fmla="*/ 34712 w 42566"/>
              <a:gd name="T69" fmla="*/ 19902 h 21600"/>
              <a:gd name="T70" fmla="*/ 36074 w 42566"/>
              <a:gd name="T71" fmla="*/ 17459 h 21600"/>
              <a:gd name="T72" fmla="*/ 38225 w 42566"/>
              <a:gd name="T73" fmla="*/ 15569 h 21600"/>
              <a:gd name="T74" fmla="*/ 40975 w 42566"/>
              <a:gd name="T75" fmla="*/ 14407 h 21600"/>
              <a:gd name="T76" fmla="*/ 9979 w 42566"/>
              <a:gd name="T77" fmla="*/ 895 h 21600"/>
              <a:gd name="T78" fmla="*/ 6555 w 42566"/>
              <a:gd name="T79" fmla="*/ 5474 h 21600"/>
              <a:gd name="T80" fmla="*/ 5604 w 42566"/>
              <a:gd name="T81" fmla="*/ 8383 h 21600"/>
              <a:gd name="T82" fmla="*/ 5367 w 42566"/>
              <a:gd name="T83" fmla="*/ 11448 h 21600"/>
              <a:gd name="T84" fmla="*/ 5940 w 42566"/>
              <a:gd name="T85" fmla="*/ 14728 h 21600"/>
              <a:gd name="T86" fmla="*/ 6988 w 42566"/>
              <a:gd name="T87" fmla="*/ 17465 h 21600"/>
              <a:gd name="T88" fmla="*/ 5059 w 42566"/>
              <a:gd name="T89" fmla="*/ 18547 h 21600"/>
              <a:gd name="T90" fmla="*/ 4290 w 42566"/>
              <a:gd name="T91" fmla="*/ 20511 h 21600"/>
              <a:gd name="T92" fmla="*/ 1166 w 42566"/>
              <a:gd name="T93" fmla="*/ 13609 h 21600"/>
              <a:gd name="T94" fmla="*/ 3464 w 42566"/>
              <a:gd name="T95" fmla="*/ 10427 h 21600"/>
              <a:gd name="T96" fmla="*/ 3923 w 42566"/>
              <a:gd name="T97" fmla="*/ 6619 h 21600"/>
              <a:gd name="T98" fmla="*/ 2402 w 42566"/>
              <a:gd name="T99" fmla="*/ 3021 h 21600"/>
              <a:gd name="T100" fmla="*/ 36565 w 42566"/>
              <a:gd name="T101" fmla="*/ 10611 h 21600"/>
              <a:gd name="T102" fmla="*/ 35750 w 42566"/>
              <a:gd name="T103" fmla="*/ 6384 h 21600"/>
              <a:gd name="T104" fmla="*/ 33646 w 42566"/>
              <a:gd name="T105" fmla="*/ 2692 h 21600"/>
              <a:gd name="T106" fmla="*/ 33889 w 42566"/>
              <a:gd name="T107" fmla="*/ 805 h 21600"/>
              <a:gd name="T108" fmla="*/ 40867 w 42566"/>
              <a:gd name="T109" fmla="*/ 14380 h 21600"/>
              <a:gd name="T110" fmla="*/ 38113 w 42566"/>
              <a:gd name="T111" fmla="*/ 15577 h 21600"/>
              <a:gd name="T112" fmla="*/ 35969 w 42566"/>
              <a:gd name="T113" fmla="*/ 17500 h 21600"/>
              <a:gd name="T114" fmla="*/ 34628 w 42566"/>
              <a:gd name="T115" fmla="*/ 19976 h 21600"/>
              <a:gd name="T116" fmla="*/ 32715 w 42566"/>
              <a:gd name="T117" fmla="*/ 20161 h 21600"/>
              <a:gd name="T118" fmla="*/ 35854 w 42566"/>
              <a:gd name="T119" fmla="*/ 15124 h 21600"/>
              <a:gd name="T120" fmla="*/ 36559 w 42566"/>
              <a:gd name="T121" fmla="*/ 11397 h 21600"/>
              <a:gd name="T122" fmla="*/ 37987 w 42566"/>
              <a:gd name="T123" fmla="*/ 19256 h 21600"/>
              <a:gd name="T124" fmla="*/ 41022 w 42566"/>
              <a:gd name="T125" fmla="*/ 169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566" h="21600">
                <a:moveTo>
                  <a:pt x="1232" y="7661"/>
                </a:moveTo>
                <a:lnTo>
                  <a:pt x="1232" y="7661"/>
                </a:lnTo>
                <a:lnTo>
                  <a:pt x="1231" y="7543"/>
                </a:lnTo>
                <a:lnTo>
                  <a:pt x="1227" y="7425"/>
                </a:lnTo>
                <a:lnTo>
                  <a:pt x="1219" y="7308"/>
                </a:lnTo>
                <a:lnTo>
                  <a:pt x="1211" y="7191"/>
                </a:lnTo>
                <a:lnTo>
                  <a:pt x="1198" y="7075"/>
                </a:lnTo>
                <a:lnTo>
                  <a:pt x="1185" y="6960"/>
                </a:lnTo>
                <a:lnTo>
                  <a:pt x="1168" y="6845"/>
                </a:lnTo>
                <a:lnTo>
                  <a:pt x="1148" y="6732"/>
                </a:lnTo>
                <a:lnTo>
                  <a:pt x="1127" y="6618"/>
                </a:lnTo>
                <a:lnTo>
                  <a:pt x="1102" y="6506"/>
                </a:lnTo>
                <a:lnTo>
                  <a:pt x="1075" y="6395"/>
                </a:lnTo>
                <a:lnTo>
                  <a:pt x="1047" y="6284"/>
                </a:lnTo>
                <a:lnTo>
                  <a:pt x="1014" y="6174"/>
                </a:lnTo>
                <a:lnTo>
                  <a:pt x="981" y="6065"/>
                </a:lnTo>
                <a:lnTo>
                  <a:pt x="945" y="5957"/>
                </a:lnTo>
                <a:lnTo>
                  <a:pt x="907" y="5849"/>
                </a:lnTo>
                <a:lnTo>
                  <a:pt x="866" y="5743"/>
                </a:lnTo>
                <a:lnTo>
                  <a:pt x="823" y="5637"/>
                </a:lnTo>
                <a:lnTo>
                  <a:pt x="777" y="5533"/>
                </a:lnTo>
                <a:lnTo>
                  <a:pt x="730" y="5430"/>
                </a:lnTo>
                <a:lnTo>
                  <a:pt x="681" y="5327"/>
                </a:lnTo>
                <a:lnTo>
                  <a:pt x="629" y="5226"/>
                </a:lnTo>
                <a:lnTo>
                  <a:pt x="576" y="5126"/>
                </a:lnTo>
                <a:lnTo>
                  <a:pt x="519" y="5026"/>
                </a:lnTo>
                <a:lnTo>
                  <a:pt x="461" y="4928"/>
                </a:lnTo>
                <a:lnTo>
                  <a:pt x="402" y="4831"/>
                </a:lnTo>
                <a:lnTo>
                  <a:pt x="340" y="4735"/>
                </a:lnTo>
                <a:lnTo>
                  <a:pt x="276" y="4641"/>
                </a:lnTo>
                <a:lnTo>
                  <a:pt x="210" y="4548"/>
                </a:lnTo>
                <a:lnTo>
                  <a:pt x="142" y="4456"/>
                </a:lnTo>
                <a:lnTo>
                  <a:pt x="72" y="4364"/>
                </a:lnTo>
                <a:lnTo>
                  <a:pt x="0" y="4275"/>
                </a:lnTo>
                <a:lnTo>
                  <a:pt x="0" y="11047"/>
                </a:lnTo>
                <a:lnTo>
                  <a:pt x="0" y="11047"/>
                </a:lnTo>
                <a:lnTo>
                  <a:pt x="72" y="10958"/>
                </a:lnTo>
                <a:lnTo>
                  <a:pt x="142" y="10866"/>
                </a:lnTo>
                <a:lnTo>
                  <a:pt x="210" y="10774"/>
                </a:lnTo>
                <a:lnTo>
                  <a:pt x="276" y="10681"/>
                </a:lnTo>
                <a:lnTo>
                  <a:pt x="340" y="10587"/>
                </a:lnTo>
                <a:lnTo>
                  <a:pt x="402" y="10491"/>
                </a:lnTo>
                <a:lnTo>
                  <a:pt x="461" y="10394"/>
                </a:lnTo>
                <a:lnTo>
                  <a:pt x="519" y="10296"/>
                </a:lnTo>
                <a:lnTo>
                  <a:pt x="576" y="10197"/>
                </a:lnTo>
                <a:lnTo>
                  <a:pt x="629" y="10096"/>
                </a:lnTo>
                <a:lnTo>
                  <a:pt x="681" y="9995"/>
                </a:lnTo>
                <a:lnTo>
                  <a:pt x="730" y="9892"/>
                </a:lnTo>
                <a:lnTo>
                  <a:pt x="777" y="9789"/>
                </a:lnTo>
                <a:lnTo>
                  <a:pt x="823" y="9685"/>
                </a:lnTo>
                <a:lnTo>
                  <a:pt x="866" y="9579"/>
                </a:lnTo>
                <a:lnTo>
                  <a:pt x="907" y="9473"/>
                </a:lnTo>
                <a:lnTo>
                  <a:pt x="945" y="9365"/>
                </a:lnTo>
                <a:lnTo>
                  <a:pt x="981" y="9257"/>
                </a:lnTo>
                <a:lnTo>
                  <a:pt x="1014" y="9148"/>
                </a:lnTo>
                <a:lnTo>
                  <a:pt x="1047" y="9039"/>
                </a:lnTo>
                <a:lnTo>
                  <a:pt x="1075" y="8927"/>
                </a:lnTo>
                <a:lnTo>
                  <a:pt x="1102" y="8816"/>
                </a:lnTo>
                <a:lnTo>
                  <a:pt x="1127" y="8704"/>
                </a:lnTo>
                <a:lnTo>
                  <a:pt x="1148" y="8591"/>
                </a:lnTo>
                <a:lnTo>
                  <a:pt x="1168" y="8477"/>
                </a:lnTo>
                <a:lnTo>
                  <a:pt x="1185" y="8362"/>
                </a:lnTo>
                <a:lnTo>
                  <a:pt x="1198" y="8247"/>
                </a:lnTo>
                <a:lnTo>
                  <a:pt x="1211" y="8131"/>
                </a:lnTo>
                <a:lnTo>
                  <a:pt x="1219" y="8014"/>
                </a:lnTo>
                <a:lnTo>
                  <a:pt x="1227" y="7897"/>
                </a:lnTo>
                <a:lnTo>
                  <a:pt x="1231" y="7779"/>
                </a:lnTo>
                <a:lnTo>
                  <a:pt x="1232" y="7661"/>
                </a:lnTo>
                <a:lnTo>
                  <a:pt x="1232" y="7661"/>
                </a:lnTo>
                <a:close/>
                <a:moveTo>
                  <a:pt x="3937" y="7661"/>
                </a:moveTo>
                <a:lnTo>
                  <a:pt x="3937" y="7661"/>
                </a:lnTo>
                <a:lnTo>
                  <a:pt x="3936" y="7791"/>
                </a:lnTo>
                <a:lnTo>
                  <a:pt x="3933" y="7922"/>
                </a:lnTo>
                <a:lnTo>
                  <a:pt x="3928" y="8051"/>
                </a:lnTo>
                <a:lnTo>
                  <a:pt x="3920" y="8180"/>
                </a:lnTo>
                <a:lnTo>
                  <a:pt x="3909" y="8310"/>
                </a:lnTo>
                <a:lnTo>
                  <a:pt x="3897" y="8437"/>
                </a:lnTo>
                <a:lnTo>
                  <a:pt x="3883" y="8565"/>
                </a:lnTo>
                <a:lnTo>
                  <a:pt x="3866" y="8692"/>
                </a:lnTo>
                <a:lnTo>
                  <a:pt x="3847" y="8818"/>
                </a:lnTo>
                <a:lnTo>
                  <a:pt x="3826" y="8944"/>
                </a:lnTo>
                <a:lnTo>
                  <a:pt x="3803" y="9069"/>
                </a:lnTo>
                <a:lnTo>
                  <a:pt x="3778" y="9193"/>
                </a:lnTo>
                <a:lnTo>
                  <a:pt x="3751" y="9317"/>
                </a:lnTo>
                <a:lnTo>
                  <a:pt x="3721" y="9440"/>
                </a:lnTo>
                <a:lnTo>
                  <a:pt x="3690" y="9562"/>
                </a:lnTo>
                <a:lnTo>
                  <a:pt x="3657" y="9684"/>
                </a:lnTo>
                <a:lnTo>
                  <a:pt x="3621" y="9805"/>
                </a:lnTo>
                <a:lnTo>
                  <a:pt x="3584" y="9926"/>
                </a:lnTo>
                <a:lnTo>
                  <a:pt x="3545" y="10045"/>
                </a:lnTo>
                <a:lnTo>
                  <a:pt x="3503" y="10163"/>
                </a:lnTo>
                <a:lnTo>
                  <a:pt x="3459" y="10281"/>
                </a:lnTo>
                <a:lnTo>
                  <a:pt x="3415" y="10398"/>
                </a:lnTo>
                <a:lnTo>
                  <a:pt x="3368" y="10515"/>
                </a:lnTo>
                <a:lnTo>
                  <a:pt x="3318" y="10630"/>
                </a:lnTo>
                <a:lnTo>
                  <a:pt x="3268" y="10745"/>
                </a:lnTo>
                <a:lnTo>
                  <a:pt x="3215" y="10859"/>
                </a:lnTo>
                <a:lnTo>
                  <a:pt x="3160" y="10972"/>
                </a:lnTo>
                <a:lnTo>
                  <a:pt x="3104" y="11084"/>
                </a:lnTo>
                <a:lnTo>
                  <a:pt x="3045" y="11195"/>
                </a:lnTo>
                <a:lnTo>
                  <a:pt x="2985" y="11305"/>
                </a:lnTo>
                <a:lnTo>
                  <a:pt x="2923" y="11415"/>
                </a:lnTo>
                <a:lnTo>
                  <a:pt x="2860" y="11523"/>
                </a:lnTo>
                <a:lnTo>
                  <a:pt x="2795" y="11631"/>
                </a:lnTo>
                <a:lnTo>
                  <a:pt x="2728" y="11737"/>
                </a:lnTo>
                <a:lnTo>
                  <a:pt x="2659" y="11843"/>
                </a:lnTo>
                <a:lnTo>
                  <a:pt x="2588" y="11946"/>
                </a:lnTo>
                <a:lnTo>
                  <a:pt x="2517" y="12050"/>
                </a:lnTo>
                <a:lnTo>
                  <a:pt x="2443" y="12152"/>
                </a:lnTo>
                <a:lnTo>
                  <a:pt x="2367" y="12254"/>
                </a:lnTo>
                <a:lnTo>
                  <a:pt x="2291" y="12354"/>
                </a:lnTo>
                <a:lnTo>
                  <a:pt x="2212" y="12453"/>
                </a:lnTo>
                <a:lnTo>
                  <a:pt x="2131" y="12551"/>
                </a:lnTo>
                <a:lnTo>
                  <a:pt x="2050" y="12647"/>
                </a:lnTo>
                <a:lnTo>
                  <a:pt x="1967" y="12743"/>
                </a:lnTo>
                <a:lnTo>
                  <a:pt x="1882" y="12838"/>
                </a:lnTo>
                <a:lnTo>
                  <a:pt x="1795" y="12931"/>
                </a:lnTo>
                <a:lnTo>
                  <a:pt x="1707" y="13024"/>
                </a:lnTo>
                <a:lnTo>
                  <a:pt x="1619" y="13115"/>
                </a:lnTo>
                <a:lnTo>
                  <a:pt x="1527" y="13205"/>
                </a:lnTo>
                <a:lnTo>
                  <a:pt x="1436" y="13294"/>
                </a:lnTo>
                <a:lnTo>
                  <a:pt x="1342" y="13381"/>
                </a:lnTo>
                <a:lnTo>
                  <a:pt x="1247" y="13466"/>
                </a:lnTo>
                <a:lnTo>
                  <a:pt x="1150" y="13552"/>
                </a:lnTo>
                <a:lnTo>
                  <a:pt x="1051" y="13635"/>
                </a:lnTo>
                <a:lnTo>
                  <a:pt x="953" y="13717"/>
                </a:lnTo>
                <a:lnTo>
                  <a:pt x="853" y="13799"/>
                </a:lnTo>
                <a:lnTo>
                  <a:pt x="750" y="13878"/>
                </a:lnTo>
                <a:lnTo>
                  <a:pt x="646" y="13957"/>
                </a:lnTo>
                <a:lnTo>
                  <a:pt x="542" y="14034"/>
                </a:lnTo>
                <a:lnTo>
                  <a:pt x="436" y="14108"/>
                </a:lnTo>
                <a:lnTo>
                  <a:pt x="330" y="14183"/>
                </a:lnTo>
                <a:lnTo>
                  <a:pt x="221" y="14255"/>
                </a:lnTo>
                <a:lnTo>
                  <a:pt x="111" y="14327"/>
                </a:lnTo>
                <a:lnTo>
                  <a:pt x="0" y="14397"/>
                </a:lnTo>
                <a:lnTo>
                  <a:pt x="0" y="13255"/>
                </a:lnTo>
                <a:lnTo>
                  <a:pt x="0" y="13255"/>
                </a:lnTo>
                <a:lnTo>
                  <a:pt x="17" y="13266"/>
                </a:lnTo>
                <a:lnTo>
                  <a:pt x="35" y="13277"/>
                </a:lnTo>
                <a:lnTo>
                  <a:pt x="53" y="13286"/>
                </a:lnTo>
                <a:lnTo>
                  <a:pt x="73" y="13294"/>
                </a:lnTo>
                <a:lnTo>
                  <a:pt x="94" y="13300"/>
                </a:lnTo>
                <a:lnTo>
                  <a:pt x="115" y="13305"/>
                </a:lnTo>
                <a:lnTo>
                  <a:pt x="137" y="13308"/>
                </a:lnTo>
                <a:lnTo>
                  <a:pt x="161" y="13308"/>
                </a:lnTo>
                <a:lnTo>
                  <a:pt x="161" y="13308"/>
                </a:lnTo>
                <a:lnTo>
                  <a:pt x="185" y="13307"/>
                </a:lnTo>
                <a:lnTo>
                  <a:pt x="209" y="13304"/>
                </a:lnTo>
                <a:lnTo>
                  <a:pt x="232" y="13299"/>
                </a:lnTo>
                <a:lnTo>
                  <a:pt x="255" y="13291"/>
                </a:lnTo>
                <a:lnTo>
                  <a:pt x="276" y="13283"/>
                </a:lnTo>
                <a:lnTo>
                  <a:pt x="295" y="13271"/>
                </a:lnTo>
                <a:lnTo>
                  <a:pt x="314" y="13259"/>
                </a:lnTo>
                <a:lnTo>
                  <a:pt x="331" y="13245"/>
                </a:lnTo>
                <a:lnTo>
                  <a:pt x="347" y="13229"/>
                </a:lnTo>
                <a:lnTo>
                  <a:pt x="361" y="13212"/>
                </a:lnTo>
                <a:lnTo>
                  <a:pt x="373" y="13194"/>
                </a:lnTo>
                <a:lnTo>
                  <a:pt x="383" y="13176"/>
                </a:lnTo>
                <a:lnTo>
                  <a:pt x="392" y="13155"/>
                </a:lnTo>
                <a:lnTo>
                  <a:pt x="397" y="13134"/>
                </a:lnTo>
                <a:lnTo>
                  <a:pt x="400" y="13113"/>
                </a:lnTo>
                <a:lnTo>
                  <a:pt x="402" y="13091"/>
                </a:lnTo>
                <a:lnTo>
                  <a:pt x="402" y="13091"/>
                </a:lnTo>
                <a:lnTo>
                  <a:pt x="402" y="13074"/>
                </a:lnTo>
                <a:lnTo>
                  <a:pt x="399" y="13057"/>
                </a:lnTo>
                <a:lnTo>
                  <a:pt x="395" y="13042"/>
                </a:lnTo>
                <a:lnTo>
                  <a:pt x="392" y="13026"/>
                </a:lnTo>
                <a:lnTo>
                  <a:pt x="386" y="13012"/>
                </a:lnTo>
                <a:lnTo>
                  <a:pt x="378" y="12997"/>
                </a:lnTo>
                <a:lnTo>
                  <a:pt x="371" y="12983"/>
                </a:lnTo>
                <a:lnTo>
                  <a:pt x="362" y="12969"/>
                </a:lnTo>
                <a:lnTo>
                  <a:pt x="362" y="12969"/>
                </a:lnTo>
                <a:lnTo>
                  <a:pt x="437" y="12905"/>
                </a:lnTo>
                <a:lnTo>
                  <a:pt x="513" y="12839"/>
                </a:lnTo>
                <a:lnTo>
                  <a:pt x="586" y="12773"/>
                </a:lnTo>
                <a:lnTo>
                  <a:pt x="659" y="12706"/>
                </a:lnTo>
                <a:lnTo>
                  <a:pt x="730" y="12638"/>
                </a:lnTo>
                <a:lnTo>
                  <a:pt x="802" y="12570"/>
                </a:lnTo>
                <a:lnTo>
                  <a:pt x="871" y="12500"/>
                </a:lnTo>
                <a:lnTo>
                  <a:pt x="940" y="12431"/>
                </a:lnTo>
                <a:lnTo>
                  <a:pt x="1007" y="12360"/>
                </a:lnTo>
                <a:lnTo>
                  <a:pt x="1074" y="12288"/>
                </a:lnTo>
                <a:lnTo>
                  <a:pt x="1139" y="12216"/>
                </a:lnTo>
                <a:lnTo>
                  <a:pt x="1203" y="12144"/>
                </a:lnTo>
                <a:lnTo>
                  <a:pt x="1266" y="12070"/>
                </a:lnTo>
                <a:lnTo>
                  <a:pt x="1328" y="11995"/>
                </a:lnTo>
                <a:lnTo>
                  <a:pt x="1390" y="11921"/>
                </a:lnTo>
                <a:lnTo>
                  <a:pt x="1449" y="11845"/>
                </a:lnTo>
                <a:lnTo>
                  <a:pt x="1509" y="11769"/>
                </a:lnTo>
                <a:lnTo>
                  <a:pt x="1567" y="11692"/>
                </a:lnTo>
                <a:lnTo>
                  <a:pt x="1622" y="11615"/>
                </a:lnTo>
                <a:lnTo>
                  <a:pt x="1678" y="11537"/>
                </a:lnTo>
                <a:lnTo>
                  <a:pt x="1732" y="11458"/>
                </a:lnTo>
                <a:lnTo>
                  <a:pt x="1785" y="11379"/>
                </a:lnTo>
                <a:lnTo>
                  <a:pt x="1837" y="11299"/>
                </a:lnTo>
                <a:lnTo>
                  <a:pt x="1888" y="11218"/>
                </a:lnTo>
                <a:lnTo>
                  <a:pt x="1938" y="11138"/>
                </a:lnTo>
                <a:lnTo>
                  <a:pt x="1987" y="11057"/>
                </a:lnTo>
                <a:lnTo>
                  <a:pt x="2034" y="10974"/>
                </a:lnTo>
                <a:lnTo>
                  <a:pt x="2081" y="10892"/>
                </a:lnTo>
                <a:lnTo>
                  <a:pt x="2125" y="10809"/>
                </a:lnTo>
                <a:lnTo>
                  <a:pt x="2170" y="10726"/>
                </a:lnTo>
                <a:lnTo>
                  <a:pt x="2212" y="10641"/>
                </a:lnTo>
                <a:lnTo>
                  <a:pt x="2254" y="10556"/>
                </a:lnTo>
                <a:lnTo>
                  <a:pt x="2294" y="10472"/>
                </a:lnTo>
                <a:lnTo>
                  <a:pt x="2333" y="10387"/>
                </a:lnTo>
                <a:lnTo>
                  <a:pt x="2371" y="10300"/>
                </a:lnTo>
                <a:lnTo>
                  <a:pt x="2408" y="10214"/>
                </a:lnTo>
                <a:lnTo>
                  <a:pt x="2443" y="10127"/>
                </a:lnTo>
                <a:lnTo>
                  <a:pt x="2477" y="10040"/>
                </a:lnTo>
                <a:lnTo>
                  <a:pt x="2511" y="9952"/>
                </a:lnTo>
                <a:lnTo>
                  <a:pt x="2543" y="9864"/>
                </a:lnTo>
                <a:lnTo>
                  <a:pt x="2572" y="9776"/>
                </a:lnTo>
                <a:lnTo>
                  <a:pt x="2602" y="9687"/>
                </a:lnTo>
                <a:lnTo>
                  <a:pt x="2630" y="9598"/>
                </a:lnTo>
                <a:lnTo>
                  <a:pt x="2658" y="9509"/>
                </a:lnTo>
                <a:lnTo>
                  <a:pt x="2682" y="9420"/>
                </a:lnTo>
                <a:lnTo>
                  <a:pt x="2707" y="9329"/>
                </a:lnTo>
                <a:lnTo>
                  <a:pt x="2730" y="9239"/>
                </a:lnTo>
                <a:lnTo>
                  <a:pt x="2751" y="9148"/>
                </a:lnTo>
                <a:lnTo>
                  <a:pt x="2772" y="9056"/>
                </a:lnTo>
                <a:lnTo>
                  <a:pt x="2791" y="8965"/>
                </a:lnTo>
                <a:lnTo>
                  <a:pt x="2809" y="8874"/>
                </a:lnTo>
                <a:lnTo>
                  <a:pt x="2826" y="8782"/>
                </a:lnTo>
                <a:lnTo>
                  <a:pt x="2842" y="8690"/>
                </a:lnTo>
                <a:lnTo>
                  <a:pt x="2855" y="8597"/>
                </a:lnTo>
                <a:lnTo>
                  <a:pt x="2868" y="8505"/>
                </a:lnTo>
                <a:lnTo>
                  <a:pt x="2880" y="8411"/>
                </a:lnTo>
                <a:lnTo>
                  <a:pt x="2890" y="8319"/>
                </a:lnTo>
                <a:lnTo>
                  <a:pt x="2898" y="8225"/>
                </a:lnTo>
                <a:lnTo>
                  <a:pt x="2906" y="8131"/>
                </a:lnTo>
                <a:lnTo>
                  <a:pt x="2912" y="8038"/>
                </a:lnTo>
                <a:lnTo>
                  <a:pt x="2917" y="7944"/>
                </a:lnTo>
                <a:lnTo>
                  <a:pt x="2919" y="7849"/>
                </a:lnTo>
                <a:lnTo>
                  <a:pt x="2922" y="7756"/>
                </a:lnTo>
                <a:lnTo>
                  <a:pt x="2923" y="7661"/>
                </a:lnTo>
                <a:lnTo>
                  <a:pt x="2923" y="7661"/>
                </a:lnTo>
                <a:lnTo>
                  <a:pt x="2922" y="7575"/>
                </a:lnTo>
                <a:lnTo>
                  <a:pt x="2921" y="7489"/>
                </a:lnTo>
                <a:lnTo>
                  <a:pt x="2918" y="7405"/>
                </a:lnTo>
                <a:lnTo>
                  <a:pt x="2914" y="7319"/>
                </a:lnTo>
                <a:lnTo>
                  <a:pt x="2910" y="7234"/>
                </a:lnTo>
                <a:lnTo>
                  <a:pt x="2903" y="7149"/>
                </a:lnTo>
                <a:lnTo>
                  <a:pt x="2896" y="7065"/>
                </a:lnTo>
                <a:lnTo>
                  <a:pt x="2887" y="6980"/>
                </a:lnTo>
                <a:lnTo>
                  <a:pt x="2879" y="6896"/>
                </a:lnTo>
                <a:lnTo>
                  <a:pt x="2869" y="6812"/>
                </a:lnTo>
                <a:lnTo>
                  <a:pt x="2858" y="6728"/>
                </a:lnTo>
                <a:lnTo>
                  <a:pt x="2845" y="6645"/>
                </a:lnTo>
                <a:lnTo>
                  <a:pt x="2832" y="6561"/>
                </a:lnTo>
                <a:lnTo>
                  <a:pt x="2817" y="6479"/>
                </a:lnTo>
                <a:lnTo>
                  <a:pt x="2801" y="6395"/>
                </a:lnTo>
                <a:lnTo>
                  <a:pt x="2785" y="6312"/>
                </a:lnTo>
                <a:lnTo>
                  <a:pt x="2767" y="6230"/>
                </a:lnTo>
                <a:lnTo>
                  <a:pt x="2748" y="6149"/>
                </a:lnTo>
                <a:lnTo>
                  <a:pt x="2728" y="6066"/>
                </a:lnTo>
                <a:lnTo>
                  <a:pt x="2708" y="5985"/>
                </a:lnTo>
                <a:lnTo>
                  <a:pt x="2686" y="5903"/>
                </a:lnTo>
                <a:lnTo>
                  <a:pt x="2662" y="5822"/>
                </a:lnTo>
                <a:lnTo>
                  <a:pt x="2639" y="5742"/>
                </a:lnTo>
                <a:lnTo>
                  <a:pt x="2614" y="5662"/>
                </a:lnTo>
                <a:lnTo>
                  <a:pt x="2588" y="5581"/>
                </a:lnTo>
                <a:lnTo>
                  <a:pt x="2561" y="5501"/>
                </a:lnTo>
                <a:lnTo>
                  <a:pt x="2534" y="5422"/>
                </a:lnTo>
                <a:lnTo>
                  <a:pt x="2504" y="5343"/>
                </a:lnTo>
                <a:lnTo>
                  <a:pt x="2475" y="5264"/>
                </a:lnTo>
                <a:lnTo>
                  <a:pt x="2444" y="5185"/>
                </a:lnTo>
                <a:lnTo>
                  <a:pt x="2412" y="5107"/>
                </a:lnTo>
                <a:lnTo>
                  <a:pt x="2378" y="5029"/>
                </a:lnTo>
                <a:lnTo>
                  <a:pt x="2345" y="4952"/>
                </a:lnTo>
                <a:lnTo>
                  <a:pt x="2309" y="4875"/>
                </a:lnTo>
                <a:lnTo>
                  <a:pt x="2273" y="4798"/>
                </a:lnTo>
                <a:lnTo>
                  <a:pt x="2236" y="4721"/>
                </a:lnTo>
                <a:lnTo>
                  <a:pt x="2199" y="4645"/>
                </a:lnTo>
                <a:lnTo>
                  <a:pt x="2160" y="4569"/>
                </a:lnTo>
                <a:lnTo>
                  <a:pt x="2120" y="4495"/>
                </a:lnTo>
                <a:lnTo>
                  <a:pt x="2079" y="4420"/>
                </a:lnTo>
                <a:lnTo>
                  <a:pt x="2037" y="4345"/>
                </a:lnTo>
                <a:lnTo>
                  <a:pt x="1994" y="4272"/>
                </a:lnTo>
                <a:lnTo>
                  <a:pt x="1951" y="4198"/>
                </a:lnTo>
                <a:lnTo>
                  <a:pt x="1905" y="4125"/>
                </a:lnTo>
                <a:lnTo>
                  <a:pt x="1859" y="4052"/>
                </a:lnTo>
                <a:lnTo>
                  <a:pt x="1814" y="3980"/>
                </a:lnTo>
                <a:lnTo>
                  <a:pt x="1766" y="3909"/>
                </a:lnTo>
                <a:lnTo>
                  <a:pt x="1717" y="3837"/>
                </a:lnTo>
                <a:lnTo>
                  <a:pt x="1668" y="3766"/>
                </a:lnTo>
                <a:lnTo>
                  <a:pt x="1617" y="3696"/>
                </a:lnTo>
                <a:lnTo>
                  <a:pt x="1565" y="3625"/>
                </a:lnTo>
                <a:lnTo>
                  <a:pt x="1514" y="3556"/>
                </a:lnTo>
                <a:lnTo>
                  <a:pt x="1460" y="3487"/>
                </a:lnTo>
                <a:lnTo>
                  <a:pt x="1406" y="3418"/>
                </a:lnTo>
                <a:lnTo>
                  <a:pt x="1350" y="3350"/>
                </a:lnTo>
                <a:lnTo>
                  <a:pt x="1295" y="3283"/>
                </a:lnTo>
                <a:lnTo>
                  <a:pt x="1237" y="3216"/>
                </a:lnTo>
                <a:lnTo>
                  <a:pt x="1179" y="3150"/>
                </a:lnTo>
                <a:lnTo>
                  <a:pt x="1121" y="3084"/>
                </a:lnTo>
                <a:lnTo>
                  <a:pt x="1060" y="3019"/>
                </a:lnTo>
                <a:lnTo>
                  <a:pt x="1000" y="2953"/>
                </a:lnTo>
                <a:lnTo>
                  <a:pt x="938" y="2890"/>
                </a:lnTo>
                <a:lnTo>
                  <a:pt x="876" y="2826"/>
                </a:lnTo>
                <a:lnTo>
                  <a:pt x="812" y="2763"/>
                </a:lnTo>
                <a:lnTo>
                  <a:pt x="812" y="2362"/>
                </a:lnTo>
                <a:lnTo>
                  <a:pt x="367" y="2362"/>
                </a:lnTo>
                <a:lnTo>
                  <a:pt x="367" y="2764"/>
                </a:lnTo>
                <a:lnTo>
                  <a:pt x="736" y="2764"/>
                </a:lnTo>
                <a:lnTo>
                  <a:pt x="736" y="2764"/>
                </a:lnTo>
                <a:lnTo>
                  <a:pt x="799" y="2826"/>
                </a:lnTo>
                <a:lnTo>
                  <a:pt x="862" y="2890"/>
                </a:lnTo>
                <a:lnTo>
                  <a:pt x="925" y="2955"/>
                </a:lnTo>
                <a:lnTo>
                  <a:pt x="986" y="3019"/>
                </a:lnTo>
                <a:lnTo>
                  <a:pt x="1047" y="3084"/>
                </a:lnTo>
                <a:lnTo>
                  <a:pt x="1106" y="3150"/>
                </a:lnTo>
                <a:lnTo>
                  <a:pt x="1165" y="3216"/>
                </a:lnTo>
                <a:lnTo>
                  <a:pt x="1222" y="3283"/>
                </a:lnTo>
                <a:lnTo>
                  <a:pt x="1279" y="3350"/>
                </a:lnTo>
                <a:lnTo>
                  <a:pt x="1334" y="3418"/>
                </a:lnTo>
                <a:lnTo>
                  <a:pt x="1389" y="3486"/>
                </a:lnTo>
                <a:lnTo>
                  <a:pt x="1443" y="3555"/>
                </a:lnTo>
                <a:lnTo>
                  <a:pt x="1496" y="3624"/>
                </a:lnTo>
                <a:lnTo>
                  <a:pt x="1548" y="3695"/>
                </a:lnTo>
                <a:lnTo>
                  <a:pt x="1599" y="3765"/>
                </a:lnTo>
                <a:lnTo>
                  <a:pt x="1648" y="3835"/>
                </a:lnTo>
                <a:lnTo>
                  <a:pt x="1698" y="3906"/>
                </a:lnTo>
                <a:lnTo>
                  <a:pt x="1746" y="3979"/>
                </a:lnTo>
                <a:lnTo>
                  <a:pt x="1793" y="4050"/>
                </a:lnTo>
                <a:lnTo>
                  <a:pt x="1840" y="4123"/>
                </a:lnTo>
                <a:lnTo>
                  <a:pt x="1884" y="4196"/>
                </a:lnTo>
                <a:lnTo>
                  <a:pt x="1929" y="4270"/>
                </a:lnTo>
                <a:lnTo>
                  <a:pt x="1972" y="4343"/>
                </a:lnTo>
                <a:lnTo>
                  <a:pt x="2014" y="4418"/>
                </a:lnTo>
                <a:lnTo>
                  <a:pt x="2055" y="4493"/>
                </a:lnTo>
                <a:lnTo>
                  <a:pt x="2095" y="4567"/>
                </a:lnTo>
                <a:lnTo>
                  <a:pt x="2135" y="4643"/>
                </a:lnTo>
                <a:lnTo>
                  <a:pt x="2173" y="4719"/>
                </a:lnTo>
                <a:lnTo>
                  <a:pt x="2210" y="4796"/>
                </a:lnTo>
                <a:lnTo>
                  <a:pt x="2246" y="4873"/>
                </a:lnTo>
                <a:lnTo>
                  <a:pt x="2282" y="4949"/>
                </a:lnTo>
                <a:lnTo>
                  <a:pt x="2317" y="5026"/>
                </a:lnTo>
                <a:lnTo>
                  <a:pt x="2350" y="5104"/>
                </a:lnTo>
                <a:lnTo>
                  <a:pt x="2382" y="5182"/>
                </a:lnTo>
                <a:lnTo>
                  <a:pt x="2413" y="5262"/>
                </a:lnTo>
                <a:lnTo>
                  <a:pt x="2444" y="5341"/>
                </a:lnTo>
                <a:lnTo>
                  <a:pt x="2472" y="5420"/>
                </a:lnTo>
                <a:lnTo>
                  <a:pt x="2501" y="5499"/>
                </a:lnTo>
                <a:lnTo>
                  <a:pt x="2528" y="5579"/>
                </a:lnTo>
                <a:lnTo>
                  <a:pt x="2554" y="5659"/>
                </a:lnTo>
                <a:lnTo>
                  <a:pt x="2580" y="5740"/>
                </a:lnTo>
                <a:lnTo>
                  <a:pt x="2603" y="5821"/>
                </a:lnTo>
                <a:lnTo>
                  <a:pt x="2627" y="5901"/>
                </a:lnTo>
                <a:lnTo>
                  <a:pt x="2649" y="5983"/>
                </a:lnTo>
                <a:lnTo>
                  <a:pt x="2670" y="6065"/>
                </a:lnTo>
                <a:lnTo>
                  <a:pt x="2690" y="6146"/>
                </a:lnTo>
                <a:lnTo>
                  <a:pt x="2708" y="6229"/>
                </a:lnTo>
                <a:lnTo>
                  <a:pt x="2727" y="6311"/>
                </a:lnTo>
                <a:lnTo>
                  <a:pt x="2743" y="6394"/>
                </a:lnTo>
                <a:lnTo>
                  <a:pt x="2759" y="6477"/>
                </a:lnTo>
                <a:lnTo>
                  <a:pt x="2774" y="6560"/>
                </a:lnTo>
                <a:lnTo>
                  <a:pt x="2787" y="6643"/>
                </a:lnTo>
                <a:lnTo>
                  <a:pt x="2800" y="6727"/>
                </a:lnTo>
                <a:lnTo>
                  <a:pt x="2811" y="6812"/>
                </a:lnTo>
                <a:lnTo>
                  <a:pt x="2821" y="6895"/>
                </a:lnTo>
                <a:lnTo>
                  <a:pt x="2830" y="6980"/>
                </a:lnTo>
                <a:lnTo>
                  <a:pt x="2839" y="7065"/>
                </a:lnTo>
                <a:lnTo>
                  <a:pt x="2845" y="7149"/>
                </a:lnTo>
                <a:lnTo>
                  <a:pt x="2851" y="7234"/>
                </a:lnTo>
                <a:lnTo>
                  <a:pt x="2856" y="7319"/>
                </a:lnTo>
                <a:lnTo>
                  <a:pt x="2860" y="7405"/>
                </a:lnTo>
                <a:lnTo>
                  <a:pt x="2864" y="7489"/>
                </a:lnTo>
                <a:lnTo>
                  <a:pt x="2865" y="7575"/>
                </a:lnTo>
                <a:lnTo>
                  <a:pt x="2865" y="7661"/>
                </a:lnTo>
                <a:lnTo>
                  <a:pt x="2865" y="7661"/>
                </a:lnTo>
                <a:lnTo>
                  <a:pt x="2865" y="7755"/>
                </a:lnTo>
                <a:lnTo>
                  <a:pt x="2863" y="7848"/>
                </a:lnTo>
                <a:lnTo>
                  <a:pt x="2859" y="7942"/>
                </a:lnTo>
                <a:lnTo>
                  <a:pt x="2855" y="8034"/>
                </a:lnTo>
                <a:lnTo>
                  <a:pt x="2849" y="8128"/>
                </a:lnTo>
                <a:lnTo>
                  <a:pt x="2842" y="8221"/>
                </a:lnTo>
                <a:lnTo>
                  <a:pt x="2833" y="8313"/>
                </a:lnTo>
                <a:lnTo>
                  <a:pt x="2823" y="8406"/>
                </a:lnTo>
                <a:lnTo>
                  <a:pt x="2812" y="8498"/>
                </a:lnTo>
                <a:lnTo>
                  <a:pt x="2798" y="8591"/>
                </a:lnTo>
                <a:lnTo>
                  <a:pt x="2785" y="8682"/>
                </a:lnTo>
                <a:lnTo>
                  <a:pt x="2770" y="8773"/>
                </a:lnTo>
                <a:lnTo>
                  <a:pt x="2753" y="8865"/>
                </a:lnTo>
                <a:lnTo>
                  <a:pt x="2735" y="8956"/>
                </a:lnTo>
                <a:lnTo>
                  <a:pt x="2717" y="9046"/>
                </a:lnTo>
                <a:lnTo>
                  <a:pt x="2696" y="9137"/>
                </a:lnTo>
                <a:lnTo>
                  <a:pt x="2675" y="9227"/>
                </a:lnTo>
                <a:lnTo>
                  <a:pt x="2651" y="9317"/>
                </a:lnTo>
                <a:lnTo>
                  <a:pt x="2628" y="9406"/>
                </a:lnTo>
                <a:lnTo>
                  <a:pt x="2602" y="9495"/>
                </a:lnTo>
                <a:lnTo>
                  <a:pt x="2575" y="9585"/>
                </a:lnTo>
                <a:lnTo>
                  <a:pt x="2548" y="9673"/>
                </a:lnTo>
                <a:lnTo>
                  <a:pt x="2518" y="9761"/>
                </a:lnTo>
                <a:lnTo>
                  <a:pt x="2488" y="9849"/>
                </a:lnTo>
                <a:lnTo>
                  <a:pt x="2456" y="9936"/>
                </a:lnTo>
                <a:lnTo>
                  <a:pt x="2424" y="10023"/>
                </a:lnTo>
                <a:lnTo>
                  <a:pt x="2389" y="10110"/>
                </a:lnTo>
                <a:lnTo>
                  <a:pt x="2355" y="10195"/>
                </a:lnTo>
                <a:lnTo>
                  <a:pt x="2318" y="10281"/>
                </a:lnTo>
                <a:lnTo>
                  <a:pt x="2281" y="10366"/>
                </a:lnTo>
                <a:lnTo>
                  <a:pt x="2241" y="10451"/>
                </a:lnTo>
                <a:lnTo>
                  <a:pt x="2202" y="10535"/>
                </a:lnTo>
                <a:lnTo>
                  <a:pt x="2161" y="10619"/>
                </a:lnTo>
                <a:lnTo>
                  <a:pt x="2118" y="10702"/>
                </a:lnTo>
                <a:lnTo>
                  <a:pt x="2074" y="10786"/>
                </a:lnTo>
                <a:lnTo>
                  <a:pt x="2030" y="10869"/>
                </a:lnTo>
                <a:lnTo>
                  <a:pt x="1984" y="10950"/>
                </a:lnTo>
                <a:lnTo>
                  <a:pt x="1937" y="11031"/>
                </a:lnTo>
                <a:lnTo>
                  <a:pt x="1889" y="11113"/>
                </a:lnTo>
                <a:lnTo>
                  <a:pt x="1840" y="11193"/>
                </a:lnTo>
                <a:lnTo>
                  <a:pt x="1789" y="11272"/>
                </a:lnTo>
                <a:lnTo>
                  <a:pt x="1737" y="11351"/>
                </a:lnTo>
                <a:lnTo>
                  <a:pt x="1684" y="11430"/>
                </a:lnTo>
                <a:lnTo>
                  <a:pt x="1631" y="11508"/>
                </a:lnTo>
                <a:lnTo>
                  <a:pt x="1575" y="11585"/>
                </a:lnTo>
                <a:lnTo>
                  <a:pt x="1520" y="11662"/>
                </a:lnTo>
                <a:lnTo>
                  <a:pt x="1462" y="11739"/>
                </a:lnTo>
                <a:lnTo>
                  <a:pt x="1404" y="11815"/>
                </a:lnTo>
                <a:lnTo>
                  <a:pt x="1344" y="11889"/>
                </a:lnTo>
                <a:lnTo>
                  <a:pt x="1284" y="11963"/>
                </a:lnTo>
                <a:lnTo>
                  <a:pt x="1222" y="12038"/>
                </a:lnTo>
                <a:lnTo>
                  <a:pt x="1160" y="12110"/>
                </a:lnTo>
                <a:lnTo>
                  <a:pt x="1096" y="12183"/>
                </a:lnTo>
                <a:lnTo>
                  <a:pt x="1030" y="12254"/>
                </a:lnTo>
                <a:lnTo>
                  <a:pt x="965" y="12325"/>
                </a:lnTo>
                <a:lnTo>
                  <a:pt x="898" y="12395"/>
                </a:lnTo>
                <a:lnTo>
                  <a:pt x="830" y="12464"/>
                </a:lnTo>
                <a:lnTo>
                  <a:pt x="761" y="12534"/>
                </a:lnTo>
                <a:lnTo>
                  <a:pt x="691" y="12602"/>
                </a:lnTo>
                <a:lnTo>
                  <a:pt x="619" y="12668"/>
                </a:lnTo>
                <a:lnTo>
                  <a:pt x="547" y="12735"/>
                </a:lnTo>
                <a:lnTo>
                  <a:pt x="475" y="12801"/>
                </a:lnTo>
                <a:lnTo>
                  <a:pt x="399" y="12866"/>
                </a:lnTo>
                <a:lnTo>
                  <a:pt x="324" y="12930"/>
                </a:lnTo>
                <a:lnTo>
                  <a:pt x="324" y="12930"/>
                </a:lnTo>
                <a:lnTo>
                  <a:pt x="308" y="12918"/>
                </a:lnTo>
                <a:lnTo>
                  <a:pt x="289" y="12906"/>
                </a:lnTo>
                <a:lnTo>
                  <a:pt x="271" y="12896"/>
                </a:lnTo>
                <a:lnTo>
                  <a:pt x="250" y="12888"/>
                </a:lnTo>
                <a:lnTo>
                  <a:pt x="229" y="12881"/>
                </a:lnTo>
                <a:lnTo>
                  <a:pt x="206" y="12876"/>
                </a:lnTo>
                <a:lnTo>
                  <a:pt x="184" y="12874"/>
                </a:lnTo>
                <a:lnTo>
                  <a:pt x="161" y="12872"/>
                </a:lnTo>
                <a:lnTo>
                  <a:pt x="161" y="12872"/>
                </a:lnTo>
                <a:lnTo>
                  <a:pt x="137" y="12874"/>
                </a:lnTo>
                <a:lnTo>
                  <a:pt x="115" y="12876"/>
                </a:lnTo>
                <a:lnTo>
                  <a:pt x="94" y="12880"/>
                </a:lnTo>
                <a:lnTo>
                  <a:pt x="73" y="12887"/>
                </a:lnTo>
                <a:lnTo>
                  <a:pt x="53" y="12895"/>
                </a:lnTo>
                <a:lnTo>
                  <a:pt x="35" y="12904"/>
                </a:lnTo>
                <a:lnTo>
                  <a:pt x="17" y="12915"/>
                </a:lnTo>
                <a:lnTo>
                  <a:pt x="0" y="12927"/>
                </a:lnTo>
                <a:lnTo>
                  <a:pt x="0" y="11134"/>
                </a:lnTo>
                <a:lnTo>
                  <a:pt x="0" y="11134"/>
                </a:lnTo>
                <a:lnTo>
                  <a:pt x="75" y="11042"/>
                </a:lnTo>
                <a:lnTo>
                  <a:pt x="148" y="10950"/>
                </a:lnTo>
                <a:lnTo>
                  <a:pt x="219" y="10855"/>
                </a:lnTo>
                <a:lnTo>
                  <a:pt x="288" y="10760"/>
                </a:lnTo>
                <a:lnTo>
                  <a:pt x="355" y="10663"/>
                </a:lnTo>
                <a:lnTo>
                  <a:pt x="420" y="10565"/>
                </a:lnTo>
                <a:lnTo>
                  <a:pt x="482" y="10466"/>
                </a:lnTo>
                <a:lnTo>
                  <a:pt x="542" y="10366"/>
                </a:lnTo>
                <a:lnTo>
                  <a:pt x="602" y="10264"/>
                </a:lnTo>
                <a:lnTo>
                  <a:pt x="657" y="10162"/>
                </a:lnTo>
                <a:lnTo>
                  <a:pt x="712" y="10058"/>
                </a:lnTo>
                <a:lnTo>
                  <a:pt x="764" y="9952"/>
                </a:lnTo>
                <a:lnTo>
                  <a:pt x="813" y="9847"/>
                </a:lnTo>
                <a:lnTo>
                  <a:pt x="860" y="9740"/>
                </a:lnTo>
                <a:lnTo>
                  <a:pt x="906" y="9631"/>
                </a:lnTo>
                <a:lnTo>
                  <a:pt x="948" y="9522"/>
                </a:lnTo>
                <a:lnTo>
                  <a:pt x="988" y="9413"/>
                </a:lnTo>
                <a:lnTo>
                  <a:pt x="1026" y="9302"/>
                </a:lnTo>
                <a:lnTo>
                  <a:pt x="1061" y="9190"/>
                </a:lnTo>
                <a:lnTo>
                  <a:pt x="1095" y="9076"/>
                </a:lnTo>
                <a:lnTo>
                  <a:pt x="1126" y="8963"/>
                </a:lnTo>
                <a:lnTo>
                  <a:pt x="1153" y="8849"/>
                </a:lnTo>
                <a:lnTo>
                  <a:pt x="1179" y="8733"/>
                </a:lnTo>
                <a:lnTo>
                  <a:pt x="1201" y="8617"/>
                </a:lnTo>
                <a:lnTo>
                  <a:pt x="1222" y="8500"/>
                </a:lnTo>
                <a:lnTo>
                  <a:pt x="1239" y="8382"/>
                </a:lnTo>
                <a:lnTo>
                  <a:pt x="1254" y="8264"/>
                </a:lnTo>
                <a:lnTo>
                  <a:pt x="1266" y="8145"/>
                </a:lnTo>
                <a:lnTo>
                  <a:pt x="1276" y="8024"/>
                </a:lnTo>
                <a:lnTo>
                  <a:pt x="1284" y="7904"/>
                </a:lnTo>
                <a:lnTo>
                  <a:pt x="1287" y="7783"/>
                </a:lnTo>
                <a:lnTo>
                  <a:pt x="1289" y="7661"/>
                </a:lnTo>
                <a:lnTo>
                  <a:pt x="1289" y="7661"/>
                </a:lnTo>
                <a:lnTo>
                  <a:pt x="1287" y="7540"/>
                </a:lnTo>
                <a:lnTo>
                  <a:pt x="1284" y="7418"/>
                </a:lnTo>
                <a:lnTo>
                  <a:pt x="1276" y="7298"/>
                </a:lnTo>
                <a:lnTo>
                  <a:pt x="1266" y="7177"/>
                </a:lnTo>
                <a:lnTo>
                  <a:pt x="1254" y="7058"/>
                </a:lnTo>
                <a:lnTo>
                  <a:pt x="1239" y="6940"/>
                </a:lnTo>
                <a:lnTo>
                  <a:pt x="1222" y="6822"/>
                </a:lnTo>
                <a:lnTo>
                  <a:pt x="1201" y="6705"/>
                </a:lnTo>
                <a:lnTo>
                  <a:pt x="1179" y="6589"/>
                </a:lnTo>
                <a:lnTo>
                  <a:pt x="1153" y="6473"/>
                </a:lnTo>
                <a:lnTo>
                  <a:pt x="1126" y="6359"/>
                </a:lnTo>
                <a:lnTo>
                  <a:pt x="1095" y="6246"/>
                </a:lnTo>
                <a:lnTo>
                  <a:pt x="1061" y="6132"/>
                </a:lnTo>
                <a:lnTo>
                  <a:pt x="1026" y="6020"/>
                </a:lnTo>
                <a:lnTo>
                  <a:pt x="988" y="5909"/>
                </a:lnTo>
                <a:lnTo>
                  <a:pt x="948" y="5799"/>
                </a:lnTo>
                <a:lnTo>
                  <a:pt x="906" y="5691"/>
                </a:lnTo>
                <a:lnTo>
                  <a:pt x="860" y="5582"/>
                </a:lnTo>
                <a:lnTo>
                  <a:pt x="813" y="5476"/>
                </a:lnTo>
                <a:lnTo>
                  <a:pt x="764" y="5369"/>
                </a:lnTo>
                <a:lnTo>
                  <a:pt x="712" y="5264"/>
                </a:lnTo>
                <a:lnTo>
                  <a:pt x="657" y="5160"/>
                </a:lnTo>
                <a:lnTo>
                  <a:pt x="602" y="5058"/>
                </a:lnTo>
                <a:lnTo>
                  <a:pt x="542" y="4956"/>
                </a:lnTo>
                <a:lnTo>
                  <a:pt x="482" y="4856"/>
                </a:lnTo>
                <a:lnTo>
                  <a:pt x="420" y="4757"/>
                </a:lnTo>
                <a:lnTo>
                  <a:pt x="355" y="4659"/>
                </a:lnTo>
                <a:lnTo>
                  <a:pt x="288" y="4562"/>
                </a:lnTo>
                <a:lnTo>
                  <a:pt x="219" y="4467"/>
                </a:lnTo>
                <a:lnTo>
                  <a:pt x="148" y="4372"/>
                </a:lnTo>
                <a:lnTo>
                  <a:pt x="75" y="4280"/>
                </a:lnTo>
                <a:lnTo>
                  <a:pt x="0" y="4188"/>
                </a:lnTo>
                <a:lnTo>
                  <a:pt x="0" y="3156"/>
                </a:lnTo>
                <a:lnTo>
                  <a:pt x="0" y="3156"/>
                </a:lnTo>
                <a:lnTo>
                  <a:pt x="16" y="3171"/>
                </a:lnTo>
                <a:lnTo>
                  <a:pt x="16" y="3171"/>
                </a:lnTo>
                <a:lnTo>
                  <a:pt x="74" y="3225"/>
                </a:lnTo>
                <a:lnTo>
                  <a:pt x="132" y="3281"/>
                </a:lnTo>
                <a:lnTo>
                  <a:pt x="188" y="3336"/>
                </a:lnTo>
                <a:lnTo>
                  <a:pt x="243" y="3393"/>
                </a:lnTo>
                <a:lnTo>
                  <a:pt x="298" y="3448"/>
                </a:lnTo>
                <a:lnTo>
                  <a:pt x="352" y="3506"/>
                </a:lnTo>
                <a:lnTo>
                  <a:pt x="405" y="3563"/>
                </a:lnTo>
                <a:lnTo>
                  <a:pt x="458" y="3621"/>
                </a:lnTo>
                <a:lnTo>
                  <a:pt x="509" y="3680"/>
                </a:lnTo>
                <a:lnTo>
                  <a:pt x="560" y="3739"/>
                </a:lnTo>
                <a:lnTo>
                  <a:pt x="610" y="3798"/>
                </a:lnTo>
                <a:lnTo>
                  <a:pt x="660" y="3858"/>
                </a:lnTo>
                <a:lnTo>
                  <a:pt x="708" y="3919"/>
                </a:lnTo>
                <a:lnTo>
                  <a:pt x="755" y="3979"/>
                </a:lnTo>
                <a:lnTo>
                  <a:pt x="802" y="4040"/>
                </a:lnTo>
                <a:lnTo>
                  <a:pt x="848" y="4101"/>
                </a:lnTo>
                <a:lnTo>
                  <a:pt x="893" y="4164"/>
                </a:lnTo>
                <a:lnTo>
                  <a:pt x="937" y="4226"/>
                </a:lnTo>
                <a:lnTo>
                  <a:pt x="980" y="4289"/>
                </a:lnTo>
                <a:lnTo>
                  <a:pt x="1023" y="4352"/>
                </a:lnTo>
                <a:lnTo>
                  <a:pt x="1065" y="4416"/>
                </a:lnTo>
                <a:lnTo>
                  <a:pt x="1106" y="4480"/>
                </a:lnTo>
                <a:lnTo>
                  <a:pt x="1145" y="4544"/>
                </a:lnTo>
                <a:lnTo>
                  <a:pt x="1185" y="4610"/>
                </a:lnTo>
                <a:lnTo>
                  <a:pt x="1223" y="4674"/>
                </a:lnTo>
                <a:lnTo>
                  <a:pt x="1260" y="4740"/>
                </a:lnTo>
                <a:lnTo>
                  <a:pt x="1297" y="4806"/>
                </a:lnTo>
                <a:lnTo>
                  <a:pt x="1333" y="4871"/>
                </a:lnTo>
                <a:lnTo>
                  <a:pt x="1368" y="4938"/>
                </a:lnTo>
                <a:lnTo>
                  <a:pt x="1401" y="5005"/>
                </a:lnTo>
                <a:lnTo>
                  <a:pt x="1434" y="5073"/>
                </a:lnTo>
                <a:lnTo>
                  <a:pt x="1467" y="5140"/>
                </a:lnTo>
                <a:lnTo>
                  <a:pt x="1499" y="5208"/>
                </a:lnTo>
                <a:lnTo>
                  <a:pt x="1530" y="5276"/>
                </a:lnTo>
                <a:lnTo>
                  <a:pt x="1559" y="5345"/>
                </a:lnTo>
                <a:lnTo>
                  <a:pt x="1588" y="5414"/>
                </a:lnTo>
                <a:lnTo>
                  <a:pt x="1616" y="5483"/>
                </a:lnTo>
                <a:lnTo>
                  <a:pt x="1643" y="5552"/>
                </a:lnTo>
                <a:lnTo>
                  <a:pt x="1669" y="5623"/>
                </a:lnTo>
                <a:lnTo>
                  <a:pt x="1694" y="5693"/>
                </a:lnTo>
                <a:lnTo>
                  <a:pt x="1719" y="5763"/>
                </a:lnTo>
                <a:lnTo>
                  <a:pt x="1742" y="5833"/>
                </a:lnTo>
                <a:lnTo>
                  <a:pt x="1764" y="5905"/>
                </a:lnTo>
                <a:lnTo>
                  <a:pt x="1787" y="5976"/>
                </a:lnTo>
                <a:lnTo>
                  <a:pt x="1808" y="6047"/>
                </a:lnTo>
                <a:lnTo>
                  <a:pt x="1827" y="6119"/>
                </a:lnTo>
                <a:lnTo>
                  <a:pt x="1846" y="6191"/>
                </a:lnTo>
                <a:lnTo>
                  <a:pt x="1864" y="6262"/>
                </a:lnTo>
                <a:lnTo>
                  <a:pt x="1882" y="6335"/>
                </a:lnTo>
                <a:lnTo>
                  <a:pt x="1898" y="6408"/>
                </a:lnTo>
                <a:lnTo>
                  <a:pt x="1913" y="6481"/>
                </a:lnTo>
                <a:lnTo>
                  <a:pt x="1927" y="6553"/>
                </a:lnTo>
                <a:lnTo>
                  <a:pt x="1941" y="6627"/>
                </a:lnTo>
                <a:lnTo>
                  <a:pt x="1953" y="6700"/>
                </a:lnTo>
                <a:lnTo>
                  <a:pt x="1966" y="6774"/>
                </a:lnTo>
                <a:lnTo>
                  <a:pt x="1976" y="6847"/>
                </a:lnTo>
                <a:lnTo>
                  <a:pt x="1985" y="6922"/>
                </a:lnTo>
                <a:lnTo>
                  <a:pt x="1995" y="6997"/>
                </a:lnTo>
                <a:lnTo>
                  <a:pt x="2003" y="7070"/>
                </a:lnTo>
                <a:lnTo>
                  <a:pt x="2010" y="7145"/>
                </a:lnTo>
                <a:lnTo>
                  <a:pt x="2016" y="7220"/>
                </a:lnTo>
                <a:lnTo>
                  <a:pt x="2021" y="7294"/>
                </a:lnTo>
                <a:lnTo>
                  <a:pt x="2025" y="7370"/>
                </a:lnTo>
                <a:lnTo>
                  <a:pt x="2029" y="7445"/>
                </a:lnTo>
                <a:lnTo>
                  <a:pt x="2029" y="7445"/>
                </a:lnTo>
                <a:lnTo>
                  <a:pt x="2006" y="7448"/>
                </a:lnTo>
                <a:lnTo>
                  <a:pt x="1985" y="7454"/>
                </a:lnTo>
                <a:lnTo>
                  <a:pt x="1966" y="7460"/>
                </a:lnTo>
                <a:lnTo>
                  <a:pt x="1946" y="7469"/>
                </a:lnTo>
                <a:lnTo>
                  <a:pt x="1927" y="7479"/>
                </a:lnTo>
                <a:lnTo>
                  <a:pt x="1910" y="7491"/>
                </a:lnTo>
                <a:lnTo>
                  <a:pt x="1894" y="7503"/>
                </a:lnTo>
                <a:lnTo>
                  <a:pt x="1879" y="7517"/>
                </a:lnTo>
                <a:lnTo>
                  <a:pt x="1867" y="7532"/>
                </a:lnTo>
                <a:lnTo>
                  <a:pt x="1854" y="7548"/>
                </a:lnTo>
                <a:lnTo>
                  <a:pt x="1845" y="7565"/>
                </a:lnTo>
                <a:lnTo>
                  <a:pt x="1836" y="7583"/>
                </a:lnTo>
                <a:lnTo>
                  <a:pt x="1829" y="7601"/>
                </a:lnTo>
                <a:lnTo>
                  <a:pt x="1824" y="7621"/>
                </a:lnTo>
                <a:lnTo>
                  <a:pt x="1820" y="7641"/>
                </a:lnTo>
                <a:lnTo>
                  <a:pt x="1820" y="7661"/>
                </a:lnTo>
                <a:lnTo>
                  <a:pt x="1820" y="7661"/>
                </a:lnTo>
                <a:lnTo>
                  <a:pt x="1821" y="7683"/>
                </a:lnTo>
                <a:lnTo>
                  <a:pt x="1825" y="7704"/>
                </a:lnTo>
                <a:lnTo>
                  <a:pt x="1830" y="7726"/>
                </a:lnTo>
                <a:lnTo>
                  <a:pt x="1838" y="7746"/>
                </a:lnTo>
                <a:lnTo>
                  <a:pt x="1848" y="7765"/>
                </a:lnTo>
                <a:lnTo>
                  <a:pt x="1861" y="7783"/>
                </a:lnTo>
                <a:lnTo>
                  <a:pt x="1874" y="7800"/>
                </a:lnTo>
                <a:lnTo>
                  <a:pt x="1890" y="7815"/>
                </a:lnTo>
                <a:lnTo>
                  <a:pt x="1908" y="7829"/>
                </a:lnTo>
                <a:lnTo>
                  <a:pt x="1926" y="7842"/>
                </a:lnTo>
                <a:lnTo>
                  <a:pt x="1946" y="7853"/>
                </a:lnTo>
                <a:lnTo>
                  <a:pt x="1967" y="7862"/>
                </a:lnTo>
                <a:lnTo>
                  <a:pt x="1989" y="7869"/>
                </a:lnTo>
                <a:lnTo>
                  <a:pt x="2013" y="7875"/>
                </a:lnTo>
                <a:lnTo>
                  <a:pt x="2036" y="7878"/>
                </a:lnTo>
                <a:lnTo>
                  <a:pt x="2061" y="7879"/>
                </a:lnTo>
                <a:lnTo>
                  <a:pt x="2061" y="7879"/>
                </a:lnTo>
                <a:lnTo>
                  <a:pt x="2086" y="7878"/>
                </a:lnTo>
                <a:lnTo>
                  <a:pt x="2110" y="7875"/>
                </a:lnTo>
                <a:lnTo>
                  <a:pt x="2134" y="7869"/>
                </a:lnTo>
                <a:lnTo>
                  <a:pt x="2156" y="7862"/>
                </a:lnTo>
                <a:lnTo>
                  <a:pt x="2177" y="7853"/>
                </a:lnTo>
                <a:lnTo>
                  <a:pt x="2197" y="7842"/>
                </a:lnTo>
                <a:lnTo>
                  <a:pt x="2215" y="7829"/>
                </a:lnTo>
                <a:lnTo>
                  <a:pt x="2233" y="7815"/>
                </a:lnTo>
                <a:lnTo>
                  <a:pt x="2247" y="7800"/>
                </a:lnTo>
                <a:lnTo>
                  <a:pt x="2262" y="7783"/>
                </a:lnTo>
                <a:lnTo>
                  <a:pt x="2275" y="7765"/>
                </a:lnTo>
                <a:lnTo>
                  <a:pt x="2284" y="7746"/>
                </a:lnTo>
                <a:lnTo>
                  <a:pt x="2292" y="7726"/>
                </a:lnTo>
                <a:lnTo>
                  <a:pt x="2298" y="7704"/>
                </a:lnTo>
                <a:lnTo>
                  <a:pt x="2302" y="7683"/>
                </a:lnTo>
                <a:lnTo>
                  <a:pt x="2303" y="7661"/>
                </a:lnTo>
                <a:lnTo>
                  <a:pt x="2303" y="7661"/>
                </a:lnTo>
                <a:lnTo>
                  <a:pt x="2302" y="7640"/>
                </a:lnTo>
                <a:lnTo>
                  <a:pt x="2299" y="7620"/>
                </a:lnTo>
                <a:lnTo>
                  <a:pt x="2293" y="7600"/>
                </a:lnTo>
                <a:lnTo>
                  <a:pt x="2287" y="7581"/>
                </a:lnTo>
                <a:lnTo>
                  <a:pt x="2277" y="7563"/>
                </a:lnTo>
                <a:lnTo>
                  <a:pt x="2267" y="7545"/>
                </a:lnTo>
                <a:lnTo>
                  <a:pt x="2254" y="7530"/>
                </a:lnTo>
                <a:lnTo>
                  <a:pt x="2240" y="7514"/>
                </a:lnTo>
                <a:lnTo>
                  <a:pt x="2225" y="7501"/>
                </a:lnTo>
                <a:lnTo>
                  <a:pt x="2208" y="7487"/>
                </a:lnTo>
                <a:lnTo>
                  <a:pt x="2191" y="7476"/>
                </a:lnTo>
                <a:lnTo>
                  <a:pt x="2171" y="7466"/>
                </a:lnTo>
                <a:lnTo>
                  <a:pt x="2151" y="7458"/>
                </a:lnTo>
                <a:lnTo>
                  <a:pt x="2130" y="7452"/>
                </a:lnTo>
                <a:lnTo>
                  <a:pt x="2108" y="7447"/>
                </a:lnTo>
                <a:lnTo>
                  <a:pt x="2086" y="7444"/>
                </a:lnTo>
                <a:lnTo>
                  <a:pt x="2086" y="7444"/>
                </a:lnTo>
                <a:lnTo>
                  <a:pt x="2082" y="7368"/>
                </a:lnTo>
                <a:lnTo>
                  <a:pt x="2078" y="7292"/>
                </a:lnTo>
                <a:lnTo>
                  <a:pt x="2073" y="7217"/>
                </a:lnTo>
                <a:lnTo>
                  <a:pt x="2067" y="7142"/>
                </a:lnTo>
                <a:lnTo>
                  <a:pt x="2060" y="7066"/>
                </a:lnTo>
                <a:lnTo>
                  <a:pt x="2052" y="6991"/>
                </a:lnTo>
                <a:lnTo>
                  <a:pt x="2042" y="6917"/>
                </a:lnTo>
                <a:lnTo>
                  <a:pt x="2032" y="6842"/>
                </a:lnTo>
                <a:lnTo>
                  <a:pt x="2023" y="6767"/>
                </a:lnTo>
                <a:lnTo>
                  <a:pt x="2010" y="6694"/>
                </a:lnTo>
                <a:lnTo>
                  <a:pt x="1998" y="6619"/>
                </a:lnTo>
                <a:lnTo>
                  <a:pt x="1984" y="6545"/>
                </a:lnTo>
                <a:lnTo>
                  <a:pt x="1969" y="6472"/>
                </a:lnTo>
                <a:lnTo>
                  <a:pt x="1953" y="6398"/>
                </a:lnTo>
                <a:lnTo>
                  <a:pt x="1937" y="6325"/>
                </a:lnTo>
                <a:lnTo>
                  <a:pt x="1920" y="6252"/>
                </a:lnTo>
                <a:lnTo>
                  <a:pt x="1901" y="6180"/>
                </a:lnTo>
                <a:lnTo>
                  <a:pt x="1883" y="6106"/>
                </a:lnTo>
                <a:lnTo>
                  <a:pt x="1863" y="6035"/>
                </a:lnTo>
                <a:lnTo>
                  <a:pt x="1842" y="5963"/>
                </a:lnTo>
                <a:lnTo>
                  <a:pt x="1820" y="5891"/>
                </a:lnTo>
                <a:lnTo>
                  <a:pt x="1798" y="5820"/>
                </a:lnTo>
                <a:lnTo>
                  <a:pt x="1773" y="5749"/>
                </a:lnTo>
                <a:lnTo>
                  <a:pt x="1748" y="5677"/>
                </a:lnTo>
                <a:lnTo>
                  <a:pt x="1724" y="5607"/>
                </a:lnTo>
                <a:lnTo>
                  <a:pt x="1696" y="5536"/>
                </a:lnTo>
                <a:lnTo>
                  <a:pt x="1669" y="5467"/>
                </a:lnTo>
                <a:lnTo>
                  <a:pt x="1642" y="5396"/>
                </a:lnTo>
                <a:lnTo>
                  <a:pt x="1612" y="5327"/>
                </a:lnTo>
                <a:lnTo>
                  <a:pt x="1583" y="5258"/>
                </a:lnTo>
                <a:lnTo>
                  <a:pt x="1552" y="5189"/>
                </a:lnTo>
                <a:lnTo>
                  <a:pt x="1520" y="5120"/>
                </a:lnTo>
                <a:lnTo>
                  <a:pt x="1488" y="5052"/>
                </a:lnTo>
                <a:lnTo>
                  <a:pt x="1454" y="4984"/>
                </a:lnTo>
                <a:lnTo>
                  <a:pt x="1420" y="4917"/>
                </a:lnTo>
                <a:lnTo>
                  <a:pt x="1384" y="4850"/>
                </a:lnTo>
                <a:lnTo>
                  <a:pt x="1348" y="4783"/>
                </a:lnTo>
                <a:lnTo>
                  <a:pt x="1311" y="4717"/>
                </a:lnTo>
                <a:lnTo>
                  <a:pt x="1274" y="4651"/>
                </a:lnTo>
                <a:lnTo>
                  <a:pt x="1236" y="4585"/>
                </a:lnTo>
                <a:lnTo>
                  <a:pt x="1196" y="4519"/>
                </a:lnTo>
                <a:lnTo>
                  <a:pt x="1155" y="4455"/>
                </a:lnTo>
                <a:lnTo>
                  <a:pt x="1114" y="4390"/>
                </a:lnTo>
                <a:lnTo>
                  <a:pt x="1072" y="4325"/>
                </a:lnTo>
                <a:lnTo>
                  <a:pt x="1029" y="4262"/>
                </a:lnTo>
                <a:lnTo>
                  <a:pt x="986" y="4198"/>
                </a:lnTo>
                <a:lnTo>
                  <a:pt x="940" y="4136"/>
                </a:lnTo>
                <a:lnTo>
                  <a:pt x="896" y="4073"/>
                </a:lnTo>
                <a:lnTo>
                  <a:pt x="849" y="4011"/>
                </a:lnTo>
                <a:lnTo>
                  <a:pt x="802" y="3950"/>
                </a:lnTo>
                <a:lnTo>
                  <a:pt x="754" y="3888"/>
                </a:lnTo>
                <a:lnTo>
                  <a:pt x="706" y="3827"/>
                </a:lnTo>
                <a:lnTo>
                  <a:pt x="656" y="3767"/>
                </a:lnTo>
                <a:lnTo>
                  <a:pt x="605" y="3708"/>
                </a:lnTo>
                <a:lnTo>
                  <a:pt x="555" y="3648"/>
                </a:lnTo>
                <a:lnTo>
                  <a:pt x="503" y="3589"/>
                </a:lnTo>
                <a:lnTo>
                  <a:pt x="450" y="3531"/>
                </a:lnTo>
                <a:lnTo>
                  <a:pt x="397" y="3473"/>
                </a:lnTo>
                <a:lnTo>
                  <a:pt x="342" y="3415"/>
                </a:lnTo>
                <a:lnTo>
                  <a:pt x="287" y="3358"/>
                </a:lnTo>
                <a:lnTo>
                  <a:pt x="230" y="3301"/>
                </a:lnTo>
                <a:lnTo>
                  <a:pt x="174" y="3245"/>
                </a:lnTo>
                <a:lnTo>
                  <a:pt x="116" y="3190"/>
                </a:lnTo>
                <a:lnTo>
                  <a:pt x="58" y="3135"/>
                </a:lnTo>
                <a:lnTo>
                  <a:pt x="58" y="3135"/>
                </a:lnTo>
                <a:lnTo>
                  <a:pt x="0" y="3084"/>
                </a:lnTo>
                <a:lnTo>
                  <a:pt x="0" y="925"/>
                </a:lnTo>
                <a:lnTo>
                  <a:pt x="0" y="925"/>
                </a:lnTo>
                <a:lnTo>
                  <a:pt x="111" y="995"/>
                </a:lnTo>
                <a:lnTo>
                  <a:pt x="221" y="1067"/>
                </a:lnTo>
                <a:lnTo>
                  <a:pt x="330" y="1139"/>
                </a:lnTo>
                <a:lnTo>
                  <a:pt x="436" y="1214"/>
                </a:lnTo>
                <a:lnTo>
                  <a:pt x="542" y="1288"/>
                </a:lnTo>
                <a:lnTo>
                  <a:pt x="646" y="1365"/>
                </a:lnTo>
                <a:lnTo>
                  <a:pt x="750" y="1444"/>
                </a:lnTo>
                <a:lnTo>
                  <a:pt x="853" y="1524"/>
                </a:lnTo>
                <a:lnTo>
                  <a:pt x="953" y="1605"/>
                </a:lnTo>
                <a:lnTo>
                  <a:pt x="1051" y="1686"/>
                </a:lnTo>
                <a:lnTo>
                  <a:pt x="1150" y="1770"/>
                </a:lnTo>
                <a:lnTo>
                  <a:pt x="1247" y="1856"/>
                </a:lnTo>
                <a:lnTo>
                  <a:pt x="1342" y="1941"/>
                </a:lnTo>
                <a:lnTo>
                  <a:pt x="1436" y="2028"/>
                </a:lnTo>
                <a:lnTo>
                  <a:pt x="1527" y="2118"/>
                </a:lnTo>
                <a:lnTo>
                  <a:pt x="1619" y="2207"/>
                </a:lnTo>
                <a:lnTo>
                  <a:pt x="1707" y="2298"/>
                </a:lnTo>
                <a:lnTo>
                  <a:pt x="1795" y="2391"/>
                </a:lnTo>
                <a:lnTo>
                  <a:pt x="1882" y="2484"/>
                </a:lnTo>
                <a:lnTo>
                  <a:pt x="1967" y="2579"/>
                </a:lnTo>
                <a:lnTo>
                  <a:pt x="2050" y="2674"/>
                </a:lnTo>
                <a:lnTo>
                  <a:pt x="2131" y="2771"/>
                </a:lnTo>
                <a:lnTo>
                  <a:pt x="2212" y="2869"/>
                </a:lnTo>
                <a:lnTo>
                  <a:pt x="2291" y="2968"/>
                </a:lnTo>
                <a:lnTo>
                  <a:pt x="2367" y="3068"/>
                </a:lnTo>
                <a:lnTo>
                  <a:pt x="2443" y="3170"/>
                </a:lnTo>
                <a:lnTo>
                  <a:pt x="2517" y="3272"/>
                </a:lnTo>
                <a:lnTo>
                  <a:pt x="2588" y="3376"/>
                </a:lnTo>
                <a:lnTo>
                  <a:pt x="2659" y="3479"/>
                </a:lnTo>
                <a:lnTo>
                  <a:pt x="2728" y="3585"/>
                </a:lnTo>
                <a:lnTo>
                  <a:pt x="2795" y="3691"/>
                </a:lnTo>
                <a:lnTo>
                  <a:pt x="2860" y="3799"/>
                </a:lnTo>
                <a:lnTo>
                  <a:pt x="2923" y="3907"/>
                </a:lnTo>
                <a:lnTo>
                  <a:pt x="2985" y="4017"/>
                </a:lnTo>
                <a:lnTo>
                  <a:pt x="3045" y="4127"/>
                </a:lnTo>
                <a:lnTo>
                  <a:pt x="3104" y="4238"/>
                </a:lnTo>
                <a:lnTo>
                  <a:pt x="3160" y="4350"/>
                </a:lnTo>
                <a:lnTo>
                  <a:pt x="3215" y="4462"/>
                </a:lnTo>
                <a:lnTo>
                  <a:pt x="3268" y="4577"/>
                </a:lnTo>
                <a:lnTo>
                  <a:pt x="3318" y="4692"/>
                </a:lnTo>
                <a:lnTo>
                  <a:pt x="3368" y="4807"/>
                </a:lnTo>
                <a:lnTo>
                  <a:pt x="3415" y="4924"/>
                </a:lnTo>
                <a:lnTo>
                  <a:pt x="3459" y="5041"/>
                </a:lnTo>
                <a:lnTo>
                  <a:pt x="3503" y="5159"/>
                </a:lnTo>
                <a:lnTo>
                  <a:pt x="3545" y="5277"/>
                </a:lnTo>
                <a:lnTo>
                  <a:pt x="3584" y="5396"/>
                </a:lnTo>
                <a:lnTo>
                  <a:pt x="3621" y="5517"/>
                </a:lnTo>
                <a:lnTo>
                  <a:pt x="3657" y="5638"/>
                </a:lnTo>
                <a:lnTo>
                  <a:pt x="3690" y="5760"/>
                </a:lnTo>
                <a:lnTo>
                  <a:pt x="3721" y="5882"/>
                </a:lnTo>
                <a:lnTo>
                  <a:pt x="3751" y="6005"/>
                </a:lnTo>
                <a:lnTo>
                  <a:pt x="3778" y="6129"/>
                </a:lnTo>
                <a:lnTo>
                  <a:pt x="3803" y="6253"/>
                </a:lnTo>
                <a:lnTo>
                  <a:pt x="3826" y="6378"/>
                </a:lnTo>
                <a:lnTo>
                  <a:pt x="3847" y="6504"/>
                </a:lnTo>
                <a:lnTo>
                  <a:pt x="3866" y="6630"/>
                </a:lnTo>
                <a:lnTo>
                  <a:pt x="3883" y="6757"/>
                </a:lnTo>
                <a:lnTo>
                  <a:pt x="3897" y="6884"/>
                </a:lnTo>
                <a:lnTo>
                  <a:pt x="3909" y="7012"/>
                </a:lnTo>
                <a:lnTo>
                  <a:pt x="3920" y="7142"/>
                </a:lnTo>
                <a:lnTo>
                  <a:pt x="3928" y="7271"/>
                </a:lnTo>
                <a:lnTo>
                  <a:pt x="3933" y="7400"/>
                </a:lnTo>
                <a:lnTo>
                  <a:pt x="3936" y="7531"/>
                </a:lnTo>
                <a:lnTo>
                  <a:pt x="3937" y="7661"/>
                </a:lnTo>
                <a:lnTo>
                  <a:pt x="3937" y="7661"/>
                </a:lnTo>
                <a:close/>
                <a:moveTo>
                  <a:pt x="42566" y="14147"/>
                </a:moveTo>
                <a:lnTo>
                  <a:pt x="42566" y="16550"/>
                </a:lnTo>
                <a:lnTo>
                  <a:pt x="42566" y="16550"/>
                </a:lnTo>
                <a:lnTo>
                  <a:pt x="42431" y="16567"/>
                </a:lnTo>
                <a:lnTo>
                  <a:pt x="42297" y="16586"/>
                </a:lnTo>
                <a:lnTo>
                  <a:pt x="42162" y="16608"/>
                </a:lnTo>
                <a:lnTo>
                  <a:pt x="42030" y="16633"/>
                </a:lnTo>
                <a:lnTo>
                  <a:pt x="41898" y="16659"/>
                </a:lnTo>
                <a:lnTo>
                  <a:pt x="41767" y="16688"/>
                </a:lnTo>
                <a:lnTo>
                  <a:pt x="41637" y="16721"/>
                </a:lnTo>
                <a:lnTo>
                  <a:pt x="41508" y="16754"/>
                </a:lnTo>
                <a:lnTo>
                  <a:pt x="41381" y="16791"/>
                </a:lnTo>
                <a:lnTo>
                  <a:pt x="41254" y="16830"/>
                </a:lnTo>
                <a:lnTo>
                  <a:pt x="41129" y="16871"/>
                </a:lnTo>
                <a:lnTo>
                  <a:pt x="41006" y="16915"/>
                </a:lnTo>
                <a:lnTo>
                  <a:pt x="40882" y="16960"/>
                </a:lnTo>
                <a:lnTo>
                  <a:pt x="40761" y="17007"/>
                </a:lnTo>
                <a:lnTo>
                  <a:pt x="40641" y="17057"/>
                </a:lnTo>
                <a:lnTo>
                  <a:pt x="40523" y="17110"/>
                </a:lnTo>
                <a:lnTo>
                  <a:pt x="40405" y="17164"/>
                </a:lnTo>
                <a:lnTo>
                  <a:pt x="40289" y="17220"/>
                </a:lnTo>
                <a:lnTo>
                  <a:pt x="40174" y="17279"/>
                </a:lnTo>
                <a:lnTo>
                  <a:pt x="40062" y="17339"/>
                </a:lnTo>
                <a:lnTo>
                  <a:pt x="39949" y="17402"/>
                </a:lnTo>
                <a:lnTo>
                  <a:pt x="39839" y="17466"/>
                </a:lnTo>
                <a:lnTo>
                  <a:pt x="39731" y="17533"/>
                </a:lnTo>
                <a:lnTo>
                  <a:pt x="39624" y="17601"/>
                </a:lnTo>
                <a:lnTo>
                  <a:pt x="39519" y="17671"/>
                </a:lnTo>
                <a:lnTo>
                  <a:pt x="39416" y="17744"/>
                </a:lnTo>
                <a:lnTo>
                  <a:pt x="39313" y="17817"/>
                </a:lnTo>
                <a:lnTo>
                  <a:pt x="39213" y="17893"/>
                </a:lnTo>
                <a:lnTo>
                  <a:pt x="39115" y="17971"/>
                </a:lnTo>
                <a:lnTo>
                  <a:pt x="39018" y="18050"/>
                </a:lnTo>
                <a:lnTo>
                  <a:pt x="38923" y="18132"/>
                </a:lnTo>
                <a:lnTo>
                  <a:pt x="38830" y="18214"/>
                </a:lnTo>
                <a:lnTo>
                  <a:pt x="38739" y="18299"/>
                </a:lnTo>
                <a:lnTo>
                  <a:pt x="38650" y="18385"/>
                </a:lnTo>
                <a:lnTo>
                  <a:pt x="38563" y="18473"/>
                </a:lnTo>
                <a:lnTo>
                  <a:pt x="38477" y="18562"/>
                </a:lnTo>
                <a:lnTo>
                  <a:pt x="38394" y="18653"/>
                </a:lnTo>
                <a:lnTo>
                  <a:pt x="38312" y="18746"/>
                </a:lnTo>
                <a:lnTo>
                  <a:pt x="38233" y="18839"/>
                </a:lnTo>
                <a:lnTo>
                  <a:pt x="38157" y="18935"/>
                </a:lnTo>
                <a:lnTo>
                  <a:pt x="38081" y="19032"/>
                </a:lnTo>
                <a:lnTo>
                  <a:pt x="38008" y="19130"/>
                </a:lnTo>
                <a:lnTo>
                  <a:pt x="37938" y="19231"/>
                </a:lnTo>
                <a:lnTo>
                  <a:pt x="37869" y="19332"/>
                </a:lnTo>
                <a:lnTo>
                  <a:pt x="37803" y="19435"/>
                </a:lnTo>
                <a:lnTo>
                  <a:pt x="37739" y="19538"/>
                </a:lnTo>
                <a:lnTo>
                  <a:pt x="37677" y="19643"/>
                </a:lnTo>
                <a:lnTo>
                  <a:pt x="37618" y="19750"/>
                </a:lnTo>
                <a:lnTo>
                  <a:pt x="37561" y="19857"/>
                </a:lnTo>
                <a:lnTo>
                  <a:pt x="37507" y="19966"/>
                </a:lnTo>
                <a:lnTo>
                  <a:pt x="37455" y="20075"/>
                </a:lnTo>
                <a:lnTo>
                  <a:pt x="37404" y="20187"/>
                </a:lnTo>
                <a:lnTo>
                  <a:pt x="37357" y="20299"/>
                </a:lnTo>
                <a:lnTo>
                  <a:pt x="37313" y="20412"/>
                </a:lnTo>
                <a:lnTo>
                  <a:pt x="37271" y="20527"/>
                </a:lnTo>
                <a:lnTo>
                  <a:pt x="37231" y="20643"/>
                </a:lnTo>
                <a:lnTo>
                  <a:pt x="37194" y="20759"/>
                </a:lnTo>
                <a:lnTo>
                  <a:pt x="37161" y="20876"/>
                </a:lnTo>
                <a:lnTo>
                  <a:pt x="37129" y="20995"/>
                </a:lnTo>
                <a:lnTo>
                  <a:pt x="37100" y="21114"/>
                </a:lnTo>
                <a:lnTo>
                  <a:pt x="37074" y="21234"/>
                </a:lnTo>
                <a:lnTo>
                  <a:pt x="37051" y="21355"/>
                </a:lnTo>
                <a:lnTo>
                  <a:pt x="37031" y="21477"/>
                </a:lnTo>
                <a:lnTo>
                  <a:pt x="37013" y="21600"/>
                </a:lnTo>
                <a:lnTo>
                  <a:pt x="36264" y="21600"/>
                </a:lnTo>
                <a:lnTo>
                  <a:pt x="36264" y="21600"/>
                </a:lnTo>
                <a:lnTo>
                  <a:pt x="36280" y="21475"/>
                </a:lnTo>
                <a:lnTo>
                  <a:pt x="36299" y="21351"/>
                </a:lnTo>
                <a:lnTo>
                  <a:pt x="36320" y="21228"/>
                </a:lnTo>
                <a:lnTo>
                  <a:pt x="36344" y="21105"/>
                </a:lnTo>
                <a:lnTo>
                  <a:pt x="36370" y="20983"/>
                </a:lnTo>
                <a:lnTo>
                  <a:pt x="36399" y="20861"/>
                </a:lnTo>
                <a:lnTo>
                  <a:pt x="36431" y="20740"/>
                </a:lnTo>
                <a:lnTo>
                  <a:pt x="36465" y="20619"/>
                </a:lnTo>
                <a:lnTo>
                  <a:pt x="36501" y="20500"/>
                </a:lnTo>
                <a:lnTo>
                  <a:pt x="36541" y="20381"/>
                </a:lnTo>
                <a:lnTo>
                  <a:pt x="36583" y="20263"/>
                </a:lnTo>
                <a:lnTo>
                  <a:pt x="36627" y="20146"/>
                </a:lnTo>
                <a:lnTo>
                  <a:pt x="36673" y="20030"/>
                </a:lnTo>
                <a:lnTo>
                  <a:pt x="36722" y="19914"/>
                </a:lnTo>
                <a:lnTo>
                  <a:pt x="36774" y="19799"/>
                </a:lnTo>
                <a:lnTo>
                  <a:pt x="36829" y="19685"/>
                </a:lnTo>
                <a:lnTo>
                  <a:pt x="36884" y="19573"/>
                </a:lnTo>
                <a:lnTo>
                  <a:pt x="36944" y="19460"/>
                </a:lnTo>
                <a:lnTo>
                  <a:pt x="37005" y="19350"/>
                </a:lnTo>
                <a:lnTo>
                  <a:pt x="37070" y="19240"/>
                </a:lnTo>
                <a:lnTo>
                  <a:pt x="37135" y="19131"/>
                </a:lnTo>
                <a:lnTo>
                  <a:pt x="37204" y="19023"/>
                </a:lnTo>
                <a:lnTo>
                  <a:pt x="37275" y="18916"/>
                </a:lnTo>
                <a:lnTo>
                  <a:pt x="37347" y="18812"/>
                </a:lnTo>
                <a:lnTo>
                  <a:pt x="37424" y="18707"/>
                </a:lnTo>
                <a:lnTo>
                  <a:pt x="37502" y="18604"/>
                </a:lnTo>
                <a:lnTo>
                  <a:pt x="37582" y="18502"/>
                </a:lnTo>
                <a:lnTo>
                  <a:pt x="37665" y="18401"/>
                </a:lnTo>
                <a:lnTo>
                  <a:pt x="37749" y="18302"/>
                </a:lnTo>
                <a:lnTo>
                  <a:pt x="37837" y="18204"/>
                </a:lnTo>
                <a:lnTo>
                  <a:pt x="37926" y="18107"/>
                </a:lnTo>
                <a:lnTo>
                  <a:pt x="38017" y="18012"/>
                </a:lnTo>
                <a:lnTo>
                  <a:pt x="38398" y="18012"/>
                </a:lnTo>
                <a:lnTo>
                  <a:pt x="38398" y="17610"/>
                </a:lnTo>
                <a:lnTo>
                  <a:pt x="37952" y="17610"/>
                </a:lnTo>
                <a:lnTo>
                  <a:pt x="37952" y="18001"/>
                </a:lnTo>
                <a:lnTo>
                  <a:pt x="37952" y="18001"/>
                </a:lnTo>
                <a:lnTo>
                  <a:pt x="37860" y="18097"/>
                </a:lnTo>
                <a:lnTo>
                  <a:pt x="37771" y="18194"/>
                </a:lnTo>
                <a:lnTo>
                  <a:pt x="37685" y="18293"/>
                </a:lnTo>
                <a:lnTo>
                  <a:pt x="37601" y="18392"/>
                </a:lnTo>
                <a:lnTo>
                  <a:pt x="37518" y="18494"/>
                </a:lnTo>
                <a:lnTo>
                  <a:pt x="37438" y="18596"/>
                </a:lnTo>
                <a:lnTo>
                  <a:pt x="37360" y="18700"/>
                </a:lnTo>
                <a:lnTo>
                  <a:pt x="37284" y="18804"/>
                </a:lnTo>
                <a:lnTo>
                  <a:pt x="37212" y="18910"/>
                </a:lnTo>
                <a:lnTo>
                  <a:pt x="37141" y="19017"/>
                </a:lnTo>
                <a:lnTo>
                  <a:pt x="37073" y="19125"/>
                </a:lnTo>
                <a:lnTo>
                  <a:pt x="37008" y="19234"/>
                </a:lnTo>
                <a:lnTo>
                  <a:pt x="36944" y="19344"/>
                </a:lnTo>
                <a:lnTo>
                  <a:pt x="36883" y="19456"/>
                </a:lnTo>
                <a:lnTo>
                  <a:pt x="36824" y="19568"/>
                </a:lnTo>
                <a:lnTo>
                  <a:pt x="36768" y="19681"/>
                </a:lnTo>
                <a:lnTo>
                  <a:pt x="36714" y="19796"/>
                </a:lnTo>
                <a:lnTo>
                  <a:pt x="36663" y="19910"/>
                </a:lnTo>
                <a:lnTo>
                  <a:pt x="36614" y="20026"/>
                </a:lnTo>
                <a:lnTo>
                  <a:pt x="36567" y="20143"/>
                </a:lnTo>
                <a:lnTo>
                  <a:pt x="36523" y="20260"/>
                </a:lnTo>
                <a:lnTo>
                  <a:pt x="36481" y="20379"/>
                </a:lnTo>
                <a:lnTo>
                  <a:pt x="36443" y="20498"/>
                </a:lnTo>
                <a:lnTo>
                  <a:pt x="36406" y="20618"/>
                </a:lnTo>
                <a:lnTo>
                  <a:pt x="36373" y="20738"/>
                </a:lnTo>
                <a:lnTo>
                  <a:pt x="36341" y="20860"/>
                </a:lnTo>
                <a:lnTo>
                  <a:pt x="36312" y="20981"/>
                </a:lnTo>
                <a:lnTo>
                  <a:pt x="36286" y="21104"/>
                </a:lnTo>
                <a:lnTo>
                  <a:pt x="36263" y="21227"/>
                </a:lnTo>
                <a:lnTo>
                  <a:pt x="36242" y="21350"/>
                </a:lnTo>
                <a:lnTo>
                  <a:pt x="36223" y="21475"/>
                </a:lnTo>
                <a:lnTo>
                  <a:pt x="36207" y="21600"/>
                </a:lnTo>
                <a:lnTo>
                  <a:pt x="35428" y="21600"/>
                </a:lnTo>
                <a:lnTo>
                  <a:pt x="35428" y="21600"/>
                </a:lnTo>
                <a:lnTo>
                  <a:pt x="35441" y="21487"/>
                </a:lnTo>
                <a:lnTo>
                  <a:pt x="35455" y="21375"/>
                </a:lnTo>
                <a:lnTo>
                  <a:pt x="35472" y="21262"/>
                </a:lnTo>
                <a:lnTo>
                  <a:pt x="35491" y="21152"/>
                </a:lnTo>
                <a:lnTo>
                  <a:pt x="35510" y="21041"/>
                </a:lnTo>
                <a:lnTo>
                  <a:pt x="35533" y="20930"/>
                </a:lnTo>
                <a:lnTo>
                  <a:pt x="35557" y="20820"/>
                </a:lnTo>
                <a:lnTo>
                  <a:pt x="35583" y="20711"/>
                </a:lnTo>
                <a:lnTo>
                  <a:pt x="35610" y="20601"/>
                </a:lnTo>
                <a:lnTo>
                  <a:pt x="35640" y="20493"/>
                </a:lnTo>
                <a:lnTo>
                  <a:pt x="35672" y="20385"/>
                </a:lnTo>
                <a:lnTo>
                  <a:pt x="35706" y="20278"/>
                </a:lnTo>
                <a:lnTo>
                  <a:pt x="35740" y="20172"/>
                </a:lnTo>
                <a:lnTo>
                  <a:pt x="35777" y="20066"/>
                </a:lnTo>
                <a:lnTo>
                  <a:pt x="35816" y="19961"/>
                </a:lnTo>
                <a:lnTo>
                  <a:pt x="35856" y="19856"/>
                </a:lnTo>
                <a:lnTo>
                  <a:pt x="35898" y="19752"/>
                </a:lnTo>
                <a:lnTo>
                  <a:pt x="35943" y="19649"/>
                </a:lnTo>
                <a:lnTo>
                  <a:pt x="35989" y="19546"/>
                </a:lnTo>
                <a:lnTo>
                  <a:pt x="36035" y="19443"/>
                </a:lnTo>
                <a:lnTo>
                  <a:pt x="36085" y="19342"/>
                </a:lnTo>
                <a:lnTo>
                  <a:pt x="36136" y="19242"/>
                </a:lnTo>
                <a:lnTo>
                  <a:pt x="36187" y="19143"/>
                </a:lnTo>
                <a:lnTo>
                  <a:pt x="36242" y="19043"/>
                </a:lnTo>
                <a:lnTo>
                  <a:pt x="36297" y="18945"/>
                </a:lnTo>
                <a:lnTo>
                  <a:pt x="36355" y="18848"/>
                </a:lnTo>
                <a:lnTo>
                  <a:pt x="36415" y="18751"/>
                </a:lnTo>
                <a:lnTo>
                  <a:pt x="36475" y="18656"/>
                </a:lnTo>
                <a:lnTo>
                  <a:pt x="36537" y="18561"/>
                </a:lnTo>
                <a:lnTo>
                  <a:pt x="36601" y="18467"/>
                </a:lnTo>
                <a:lnTo>
                  <a:pt x="36667" y="18374"/>
                </a:lnTo>
                <a:lnTo>
                  <a:pt x="36733" y="18282"/>
                </a:lnTo>
                <a:lnTo>
                  <a:pt x="36803" y="18191"/>
                </a:lnTo>
                <a:lnTo>
                  <a:pt x="36873" y="18100"/>
                </a:lnTo>
                <a:lnTo>
                  <a:pt x="36945" y="18011"/>
                </a:lnTo>
                <a:lnTo>
                  <a:pt x="37018" y="17922"/>
                </a:lnTo>
                <a:lnTo>
                  <a:pt x="37093" y="17835"/>
                </a:lnTo>
                <a:lnTo>
                  <a:pt x="37170" y="17748"/>
                </a:lnTo>
                <a:lnTo>
                  <a:pt x="37247" y="17664"/>
                </a:lnTo>
                <a:lnTo>
                  <a:pt x="37326" y="17579"/>
                </a:lnTo>
                <a:lnTo>
                  <a:pt x="37408" y="17496"/>
                </a:lnTo>
                <a:lnTo>
                  <a:pt x="37490" y="17414"/>
                </a:lnTo>
                <a:lnTo>
                  <a:pt x="37574" y="17333"/>
                </a:lnTo>
                <a:lnTo>
                  <a:pt x="37659" y="17252"/>
                </a:lnTo>
                <a:lnTo>
                  <a:pt x="37747" y="17174"/>
                </a:lnTo>
                <a:lnTo>
                  <a:pt x="37834" y="17096"/>
                </a:lnTo>
                <a:lnTo>
                  <a:pt x="37923" y="17019"/>
                </a:lnTo>
                <a:lnTo>
                  <a:pt x="38015" y="16945"/>
                </a:lnTo>
                <a:lnTo>
                  <a:pt x="38107" y="16870"/>
                </a:lnTo>
                <a:lnTo>
                  <a:pt x="38201" y="16798"/>
                </a:lnTo>
                <a:lnTo>
                  <a:pt x="38296" y="16725"/>
                </a:lnTo>
                <a:lnTo>
                  <a:pt x="38393" y="16655"/>
                </a:lnTo>
                <a:lnTo>
                  <a:pt x="38490" y="16586"/>
                </a:lnTo>
                <a:lnTo>
                  <a:pt x="38590" y="16518"/>
                </a:lnTo>
                <a:lnTo>
                  <a:pt x="38690" y="16451"/>
                </a:lnTo>
                <a:lnTo>
                  <a:pt x="38793" y="16385"/>
                </a:lnTo>
                <a:lnTo>
                  <a:pt x="38896" y="16322"/>
                </a:lnTo>
                <a:lnTo>
                  <a:pt x="39001" y="16259"/>
                </a:lnTo>
                <a:lnTo>
                  <a:pt x="39106" y="16197"/>
                </a:lnTo>
                <a:lnTo>
                  <a:pt x="39213" y="16138"/>
                </a:lnTo>
                <a:lnTo>
                  <a:pt x="39322" y="16079"/>
                </a:lnTo>
                <a:lnTo>
                  <a:pt x="39432" y="16022"/>
                </a:lnTo>
                <a:lnTo>
                  <a:pt x="39542" y="15966"/>
                </a:lnTo>
                <a:lnTo>
                  <a:pt x="39654" y="15912"/>
                </a:lnTo>
                <a:lnTo>
                  <a:pt x="39654" y="16021"/>
                </a:lnTo>
                <a:lnTo>
                  <a:pt x="40157" y="16021"/>
                </a:lnTo>
                <a:lnTo>
                  <a:pt x="40157" y="15566"/>
                </a:lnTo>
                <a:lnTo>
                  <a:pt x="39654" y="15566"/>
                </a:lnTo>
                <a:lnTo>
                  <a:pt x="39654" y="15853"/>
                </a:lnTo>
                <a:lnTo>
                  <a:pt x="39654" y="15853"/>
                </a:lnTo>
                <a:lnTo>
                  <a:pt x="39540" y="15907"/>
                </a:lnTo>
                <a:lnTo>
                  <a:pt x="39428" y="15964"/>
                </a:lnTo>
                <a:lnTo>
                  <a:pt x="39317" y="16021"/>
                </a:lnTo>
                <a:lnTo>
                  <a:pt x="39207" y="16080"/>
                </a:lnTo>
                <a:lnTo>
                  <a:pt x="39098" y="16140"/>
                </a:lnTo>
                <a:lnTo>
                  <a:pt x="38991" y="16203"/>
                </a:lnTo>
                <a:lnTo>
                  <a:pt x="38884" y="16266"/>
                </a:lnTo>
                <a:lnTo>
                  <a:pt x="38781" y="16330"/>
                </a:lnTo>
                <a:lnTo>
                  <a:pt x="38677" y="16396"/>
                </a:lnTo>
                <a:lnTo>
                  <a:pt x="38576" y="16463"/>
                </a:lnTo>
                <a:lnTo>
                  <a:pt x="38474" y="16531"/>
                </a:lnTo>
                <a:lnTo>
                  <a:pt x="38375" y="16601"/>
                </a:lnTo>
                <a:lnTo>
                  <a:pt x="38277" y="16673"/>
                </a:lnTo>
                <a:lnTo>
                  <a:pt x="38180" y="16745"/>
                </a:lnTo>
                <a:lnTo>
                  <a:pt x="38085" y="16819"/>
                </a:lnTo>
                <a:lnTo>
                  <a:pt x="37991" y="16893"/>
                </a:lnTo>
                <a:lnTo>
                  <a:pt x="37900" y="16969"/>
                </a:lnTo>
                <a:lnTo>
                  <a:pt x="37808" y="17047"/>
                </a:lnTo>
                <a:lnTo>
                  <a:pt x="37719" y="17125"/>
                </a:lnTo>
                <a:lnTo>
                  <a:pt x="37632" y="17204"/>
                </a:lnTo>
                <a:lnTo>
                  <a:pt x="37544" y="17286"/>
                </a:lnTo>
                <a:lnTo>
                  <a:pt x="37460" y="17367"/>
                </a:lnTo>
                <a:lnTo>
                  <a:pt x="37376" y="17451"/>
                </a:lnTo>
                <a:lnTo>
                  <a:pt x="37294" y="17534"/>
                </a:lnTo>
                <a:lnTo>
                  <a:pt x="37213" y="17619"/>
                </a:lnTo>
                <a:lnTo>
                  <a:pt x="37134" y="17706"/>
                </a:lnTo>
                <a:lnTo>
                  <a:pt x="37057" y="17793"/>
                </a:lnTo>
                <a:lnTo>
                  <a:pt x="36981" y="17881"/>
                </a:lnTo>
                <a:lnTo>
                  <a:pt x="36906" y="17970"/>
                </a:lnTo>
                <a:lnTo>
                  <a:pt x="36834" y="18060"/>
                </a:lnTo>
                <a:lnTo>
                  <a:pt x="36762" y="18152"/>
                </a:lnTo>
                <a:lnTo>
                  <a:pt x="36693" y="18244"/>
                </a:lnTo>
                <a:lnTo>
                  <a:pt x="36625" y="18337"/>
                </a:lnTo>
                <a:lnTo>
                  <a:pt x="36558" y="18431"/>
                </a:lnTo>
                <a:lnTo>
                  <a:pt x="36494" y="18526"/>
                </a:lnTo>
                <a:lnTo>
                  <a:pt x="36431" y="18622"/>
                </a:lnTo>
                <a:lnTo>
                  <a:pt x="36369" y="18719"/>
                </a:lnTo>
                <a:lnTo>
                  <a:pt x="36308" y="18816"/>
                </a:lnTo>
                <a:lnTo>
                  <a:pt x="36250" y="18915"/>
                </a:lnTo>
                <a:lnTo>
                  <a:pt x="36194" y="19014"/>
                </a:lnTo>
                <a:lnTo>
                  <a:pt x="36139" y="19114"/>
                </a:lnTo>
                <a:lnTo>
                  <a:pt x="36086" y="19215"/>
                </a:lnTo>
                <a:lnTo>
                  <a:pt x="36034" y="19316"/>
                </a:lnTo>
                <a:lnTo>
                  <a:pt x="35985" y="19419"/>
                </a:lnTo>
                <a:lnTo>
                  <a:pt x="35937" y="19521"/>
                </a:lnTo>
                <a:lnTo>
                  <a:pt x="35891" y="19626"/>
                </a:lnTo>
                <a:lnTo>
                  <a:pt x="35846" y="19730"/>
                </a:lnTo>
                <a:lnTo>
                  <a:pt x="35803" y="19836"/>
                </a:lnTo>
                <a:lnTo>
                  <a:pt x="35762" y="19942"/>
                </a:lnTo>
                <a:lnTo>
                  <a:pt x="35724" y="20049"/>
                </a:lnTo>
                <a:lnTo>
                  <a:pt x="35686" y="20156"/>
                </a:lnTo>
                <a:lnTo>
                  <a:pt x="35651" y="20263"/>
                </a:lnTo>
                <a:lnTo>
                  <a:pt x="35617" y="20372"/>
                </a:lnTo>
                <a:lnTo>
                  <a:pt x="35586" y="20481"/>
                </a:lnTo>
                <a:lnTo>
                  <a:pt x="35555" y="20590"/>
                </a:lnTo>
                <a:lnTo>
                  <a:pt x="35528" y="20701"/>
                </a:lnTo>
                <a:lnTo>
                  <a:pt x="35501" y="20811"/>
                </a:lnTo>
                <a:lnTo>
                  <a:pt x="35477" y="20922"/>
                </a:lnTo>
                <a:lnTo>
                  <a:pt x="35454" y="21034"/>
                </a:lnTo>
                <a:lnTo>
                  <a:pt x="35434" y="21146"/>
                </a:lnTo>
                <a:lnTo>
                  <a:pt x="35415" y="21259"/>
                </a:lnTo>
                <a:lnTo>
                  <a:pt x="35398" y="21372"/>
                </a:lnTo>
                <a:lnTo>
                  <a:pt x="35383" y="21485"/>
                </a:lnTo>
                <a:lnTo>
                  <a:pt x="35371" y="21600"/>
                </a:lnTo>
                <a:lnTo>
                  <a:pt x="34352" y="21600"/>
                </a:lnTo>
                <a:lnTo>
                  <a:pt x="34352" y="21600"/>
                </a:lnTo>
                <a:lnTo>
                  <a:pt x="34360" y="21507"/>
                </a:lnTo>
                <a:lnTo>
                  <a:pt x="34370" y="21415"/>
                </a:lnTo>
                <a:lnTo>
                  <a:pt x="34382" y="21324"/>
                </a:lnTo>
                <a:lnTo>
                  <a:pt x="34395" y="21232"/>
                </a:lnTo>
                <a:lnTo>
                  <a:pt x="34408" y="21141"/>
                </a:lnTo>
                <a:lnTo>
                  <a:pt x="34423" y="21051"/>
                </a:lnTo>
                <a:lnTo>
                  <a:pt x="34439" y="20960"/>
                </a:lnTo>
                <a:lnTo>
                  <a:pt x="34455" y="20870"/>
                </a:lnTo>
                <a:lnTo>
                  <a:pt x="34474" y="20780"/>
                </a:lnTo>
                <a:lnTo>
                  <a:pt x="34492" y="20691"/>
                </a:lnTo>
                <a:lnTo>
                  <a:pt x="34513" y="20601"/>
                </a:lnTo>
                <a:lnTo>
                  <a:pt x="34534" y="20512"/>
                </a:lnTo>
                <a:lnTo>
                  <a:pt x="34557" y="20424"/>
                </a:lnTo>
                <a:lnTo>
                  <a:pt x="34580" y="20336"/>
                </a:lnTo>
                <a:lnTo>
                  <a:pt x="34605" y="20248"/>
                </a:lnTo>
                <a:lnTo>
                  <a:pt x="34630" y="20161"/>
                </a:lnTo>
                <a:lnTo>
                  <a:pt x="34657" y="20074"/>
                </a:lnTo>
                <a:lnTo>
                  <a:pt x="34684" y="19987"/>
                </a:lnTo>
                <a:lnTo>
                  <a:pt x="34712" y="19902"/>
                </a:lnTo>
                <a:lnTo>
                  <a:pt x="34742" y="19816"/>
                </a:lnTo>
                <a:lnTo>
                  <a:pt x="34773" y="19731"/>
                </a:lnTo>
                <a:lnTo>
                  <a:pt x="34805" y="19646"/>
                </a:lnTo>
                <a:lnTo>
                  <a:pt x="34837" y="19562"/>
                </a:lnTo>
                <a:lnTo>
                  <a:pt x="34870" y="19477"/>
                </a:lnTo>
                <a:lnTo>
                  <a:pt x="34905" y="19393"/>
                </a:lnTo>
                <a:lnTo>
                  <a:pt x="34941" y="19311"/>
                </a:lnTo>
                <a:lnTo>
                  <a:pt x="34978" y="19227"/>
                </a:lnTo>
                <a:lnTo>
                  <a:pt x="35015" y="19145"/>
                </a:lnTo>
                <a:lnTo>
                  <a:pt x="35053" y="19063"/>
                </a:lnTo>
                <a:lnTo>
                  <a:pt x="35093" y="18982"/>
                </a:lnTo>
                <a:lnTo>
                  <a:pt x="35134" y="18901"/>
                </a:lnTo>
                <a:lnTo>
                  <a:pt x="35174" y="18820"/>
                </a:lnTo>
                <a:lnTo>
                  <a:pt x="35218" y="18740"/>
                </a:lnTo>
                <a:lnTo>
                  <a:pt x="35261" y="18661"/>
                </a:lnTo>
                <a:lnTo>
                  <a:pt x="35304" y="18582"/>
                </a:lnTo>
                <a:lnTo>
                  <a:pt x="35350" y="18503"/>
                </a:lnTo>
                <a:lnTo>
                  <a:pt x="35395" y="18425"/>
                </a:lnTo>
                <a:lnTo>
                  <a:pt x="35442" y="18348"/>
                </a:lnTo>
                <a:lnTo>
                  <a:pt x="35491" y="18271"/>
                </a:lnTo>
                <a:lnTo>
                  <a:pt x="35539" y="18194"/>
                </a:lnTo>
                <a:lnTo>
                  <a:pt x="35588" y="18118"/>
                </a:lnTo>
                <a:lnTo>
                  <a:pt x="35639" y="18043"/>
                </a:lnTo>
                <a:lnTo>
                  <a:pt x="35691" y="17968"/>
                </a:lnTo>
                <a:lnTo>
                  <a:pt x="35743" y="17893"/>
                </a:lnTo>
                <a:lnTo>
                  <a:pt x="35796" y="17820"/>
                </a:lnTo>
                <a:lnTo>
                  <a:pt x="35849" y="17746"/>
                </a:lnTo>
                <a:lnTo>
                  <a:pt x="35904" y="17673"/>
                </a:lnTo>
                <a:lnTo>
                  <a:pt x="35960" y="17601"/>
                </a:lnTo>
                <a:lnTo>
                  <a:pt x="36016" y="17529"/>
                </a:lnTo>
                <a:lnTo>
                  <a:pt x="36074" y="17459"/>
                </a:lnTo>
                <a:lnTo>
                  <a:pt x="36132" y="17387"/>
                </a:lnTo>
                <a:lnTo>
                  <a:pt x="36190" y="17318"/>
                </a:lnTo>
                <a:lnTo>
                  <a:pt x="36250" y="17248"/>
                </a:lnTo>
                <a:lnTo>
                  <a:pt x="36311" y="17180"/>
                </a:lnTo>
                <a:lnTo>
                  <a:pt x="36371" y="17111"/>
                </a:lnTo>
                <a:lnTo>
                  <a:pt x="36435" y="17044"/>
                </a:lnTo>
                <a:lnTo>
                  <a:pt x="36498" y="16977"/>
                </a:lnTo>
                <a:lnTo>
                  <a:pt x="36561" y="16910"/>
                </a:lnTo>
                <a:lnTo>
                  <a:pt x="36625" y="16844"/>
                </a:lnTo>
                <a:lnTo>
                  <a:pt x="36690" y="16780"/>
                </a:lnTo>
                <a:lnTo>
                  <a:pt x="36756" y="16715"/>
                </a:lnTo>
                <a:lnTo>
                  <a:pt x="36822" y="16652"/>
                </a:lnTo>
                <a:lnTo>
                  <a:pt x="36890" y="16588"/>
                </a:lnTo>
                <a:lnTo>
                  <a:pt x="36958" y="16526"/>
                </a:lnTo>
                <a:lnTo>
                  <a:pt x="37028" y="16464"/>
                </a:lnTo>
                <a:lnTo>
                  <a:pt x="37097" y="16403"/>
                </a:lnTo>
                <a:lnTo>
                  <a:pt x="37167" y="16343"/>
                </a:lnTo>
                <a:lnTo>
                  <a:pt x="37239" y="16283"/>
                </a:lnTo>
                <a:lnTo>
                  <a:pt x="37310" y="16224"/>
                </a:lnTo>
                <a:lnTo>
                  <a:pt x="37383" y="16165"/>
                </a:lnTo>
                <a:lnTo>
                  <a:pt x="37456" y="16108"/>
                </a:lnTo>
                <a:lnTo>
                  <a:pt x="37530" y="16050"/>
                </a:lnTo>
                <a:lnTo>
                  <a:pt x="37604" y="15994"/>
                </a:lnTo>
                <a:lnTo>
                  <a:pt x="37680" y="15938"/>
                </a:lnTo>
                <a:lnTo>
                  <a:pt x="37755" y="15884"/>
                </a:lnTo>
                <a:lnTo>
                  <a:pt x="37832" y="15829"/>
                </a:lnTo>
                <a:lnTo>
                  <a:pt x="37910" y="15776"/>
                </a:lnTo>
                <a:lnTo>
                  <a:pt x="37987" y="15723"/>
                </a:lnTo>
                <a:lnTo>
                  <a:pt x="38065" y="15671"/>
                </a:lnTo>
                <a:lnTo>
                  <a:pt x="38144" y="15620"/>
                </a:lnTo>
                <a:lnTo>
                  <a:pt x="38225" y="15569"/>
                </a:lnTo>
                <a:lnTo>
                  <a:pt x="38305" y="15519"/>
                </a:lnTo>
                <a:lnTo>
                  <a:pt x="38387" y="15470"/>
                </a:lnTo>
                <a:lnTo>
                  <a:pt x="38468" y="15422"/>
                </a:lnTo>
                <a:lnTo>
                  <a:pt x="38550" y="15374"/>
                </a:lnTo>
                <a:lnTo>
                  <a:pt x="38632" y="15328"/>
                </a:lnTo>
                <a:lnTo>
                  <a:pt x="38716" y="15282"/>
                </a:lnTo>
                <a:lnTo>
                  <a:pt x="38800" y="15237"/>
                </a:lnTo>
                <a:lnTo>
                  <a:pt x="38884" y="15193"/>
                </a:lnTo>
                <a:lnTo>
                  <a:pt x="38970" y="15149"/>
                </a:lnTo>
                <a:lnTo>
                  <a:pt x="39056" y="15107"/>
                </a:lnTo>
                <a:lnTo>
                  <a:pt x="39141" y="15065"/>
                </a:lnTo>
                <a:lnTo>
                  <a:pt x="39229" y="15023"/>
                </a:lnTo>
                <a:lnTo>
                  <a:pt x="39316" y="14983"/>
                </a:lnTo>
                <a:lnTo>
                  <a:pt x="39405" y="14944"/>
                </a:lnTo>
                <a:lnTo>
                  <a:pt x="39492" y="14905"/>
                </a:lnTo>
                <a:lnTo>
                  <a:pt x="39581" y="14867"/>
                </a:lnTo>
                <a:lnTo>
                  <a:pt x="39671" y="14831"/>
                </a:lnTo>
                <a:lnTo>
                  <a:pt x="39760" y="14795"/>
                </a:lnTo>
                <a:lnTo>
                  <a:pt x="39852" y="14759"/>
                </a:lnTo>
                <a:lnTo>
                  <a:pt x="39942" y="14726"/>
                </a:lnTo>
                <a:lnTo>
                  <a:pt x="40033" y="14692"/>
                </a:lnTo>
                <a:lnTo>
                  <a:pt x="40126" y="14659"/>
                </a:lnTo>
                <a:lnTo>
                  <a:pt x="40219" y="14628"/>
                </a:lnTo>
                <a:lnTo>
                  <a:pt x="40311" y="14597"/>
                </a:lnTo>
                <a:lnTo>
                  <a:pt x="40405" y="14568"/>
                </a:lnTo>
                <a:lnTo>
                  <a:pt x="40499" y="14539"/>
                </a:lnTo>
                <a:lnTo>
                  <a:pt x="40593" y="14510"/>
                </a:lnTo>
                <a:lnTo>
                  <a:pt x="40688" y="14483"/>
                </a:lnTo>
                <a:lnTo>
                  <a:pt x="40783" y="14456"/>
                </a:lnTo>
                <a:lnTo>
                  <a:pt x="40878" y="14432"/>
                </a:lnTo>
                <a:lnTo>
                  <a:pt x="40975" y="14407"/>
                </a:lnTo>
                <a:lnTo>
                  <a:pt x="41071" y="14384"/>
                </a:lnTo>
                <a:lnTo>
                  <a:pt x="41169" y="14361"/>
                </a:lnTo>
                <a:lnTo>
                  <a:pt x="41266" y="14339"/>
                </a:lnTo>
                <a:lnTo>
                  <a:pt x="41364" y="14319"/>
                </a:lnTo>
                <a:lnTo>
                  <a:pt x="41462" y="14299"/>
                </a:lnTo>
                <a:lnTo>
                  <a:pt x="41560" y="14280"/>
                </a:lnTo>
                <a:lnTo>
                  <a:pt x="41659" y="14262"/>
                </a:lnTo>
                <a:lnTo>
                  <a:pt x="41759" y="14245"/>
                </a:lnTo>
                <a:lnTo>
                  <a:pt x="41858" y="14230"/>
                </a:lnTo>
                <a:lnTo>
                  <a:pt x="41958" y="14215"/>
                </a:lnTo>
                <a:lnTo>
                  <a:pt x="42059" y="14202"/>
                </a:lnTo>
                <a:lnTo>
                  <a:pt x="42160" y="14189"/>
                </a:lnTo>
                <a:lnTo>
                  <a:pt x="42261" y="14177"/>
                </a:lnTo>
                <a:lnTo>
                  <a:pt x="42362" y="14166"/>
                </a:lnTo>
                <a:lnTo>
                  <a:pt x="42465" y="14156"/>
                </a:lnTo>
                <a:lnTo>
                  <a:pt x="42566" y="14147"/>
                </a:lnTo>
                <a:lnTo>
                  <a:pt x="42566" y="14147"/>
                </a:lnTo>
                <a:close/>
                <a:moveTo>
                  <a:pt x="39711" y="15968"/>
                </a:moveTo>
                <a:lnTo>
                  <a:pt x="39711" y="15619"/>
                </a:lnTo>
                <a:lnTo>
                  <a:pt x="40100" y="15619"/>
                </a:lnTo>
                <a:lnTo>
                  <a:pt x="40100" y="15968"/>
                </a:lnTo>
                <a:lnTo>
                  <a:pt x="39711" y="15968"/>
                </a:lnTo>
                <a:close/>
                <a:moveTo>
                  <a:pt x="11080" y="0"/>
                </a:moveTo>
                <a:lnTo>
                  <a:pt x="11080" y="0"/>
                </a:lnTo>
                <a:lnTo>
                  <a:pt x="10916" y="123"/>
                </a:lnTo>
                <a:lnTo>
                  <a:pt x="10756" y="246"/>
                </a:lnTo>
                <a:lnTo>
                  <a:pt x="10596" y="372"/>
                </a:lnTo>
                <a:lnTo>
                  <a:pt x="10440" y="500"/>
                </a:lnTo>
                <a:lnTo>
                  <a:pt x="10284" y="630"/>
                </a:lnTo>
                <a:lnTo>
                  <a:pt x="10131" y="761"/>
                </a:lnTo>
                <a:lnTo>
                  <a:pt x="9979" y="895"/>
                </a:lnTo>
                <a:lnTo>
                  <a:pt x="9831" y="1030"/>
                </a:lnTo>
                <a:lnTo>
                  <a:pt x="9682" y="1167"/>
                </a:lnTo>
                <a:lnTo>
                  <a:pt x="9538" y="1305"/>
                </a:lnTo>
                <a:lnTo>
                  <a:pt x="9394" y="1447"/>
                </a:lnTo>
                <a:lnTo>
                  <a:pt x="9254" y="1588"/>
                </a:lnTo>
                <a:lnTo>
                  <a:pt x="9115" y="1732"/>
                </a:lnTo>
                <a:lnTo>
                  <a:pt x="8978" y="1878"/>
                </a:lnTo>
                <a:lnTo>
                  <a:pt x="8843" y="2025"/>
                </a:lnTo>
                <a:lnTo>
                  <a:pt x="8711" y="2174"/>
                </a:lnTo>
                <a:lnTo>
                  <a:pt x="8580" y="2325"/>
                </a:lnTo>
                <a:lnTo>
                  <a:pt x="8453" y="2478"/>
                </a:lnTo>
                <a:lnTo>
                  <a:pt x="8327" y="2631"/>
                </a:lnTo>
                <a:lnTo>
                  <a:pt x="8203" y="2787"/>
                </a:lnTo>
                <a:lnTo>
                  <a:pt x="8082" y="2944"/>
                </a:lnTo>
                <a:lnTo>
                  <a:pt x="7964" y="3103"/>
                </a:lnTo>
                <a:lnTo>
                  <a:pt x="7846" y="3263"/>
                </a:lnTo>
                <a:lnTo>
                  <a:pt x="7733" y="3425"/>
                </a:lnTo>
                <a:lnTo>
                  <a:pt x="7622" y="3588"/>
                </a:lnTo>
                <a:lnTo>
                  <a:pt x="7512" y="3752"/>
                </a:lnTo>
                <a:lnTo>
                  <a:pt x="7404" y="3919"/>
                </a:lnTo>
                <a:lnTo>
                  <a:pt x="7300" y="4086"/>
                </a:lnTo>
                <a:lnTo>
                  <a:pt x="7198" y="4255"/>
                </a:lnTo>
                <a:lnTo>
                  <a:pt x="7099" y="4426"/>
                </a:lnTo>
                <a:lnTo>
                  <a:pt x="7001" y="4597"/>
                </a:lnTo>
                <a:lnTo>
                  <a:pt x="6907" y="4770"/>
                </a:lnTo>
                <a:lnTo>
                  <a:pt x="6815" y="4944"/>
                </a:lnTo>
                <a:lnTo>
                  <a:pt x="6726" y="5120"/>
                </a:lnTo>
                <a:lnTo>
                  <a:pt x="6683" y="5208"/>
                </a:lnTo>
                <a:lnTo>
                  <a:pt x="6639" y="5297"/>
                </a:lnTo>
                <a:lnTo>
                  <a:pt x="6597" y="5385"/>
                </a:lnTo>
                <a:lnTo>
                  <a:pt x="6555" y="5474"/>
                </a:lnTo>
                <a:lnTo>
                  <a:pt x="6513" y="5565"/>
                </a:lnTo>
                <a:lnTo>
                  <a:pt x="6474" y="5654"/>
                </a:lnTo>
                <a:lnTo>
                  <a:pt x="6434" y="5744"/>
                </a:lnTo>
                <a:lnTo>
                  <a:pt x="6395" y="5835"/>
                </a:lnTo>
                <a:lnTo>
                  <a:pt x="6356" y="5926"/>
                </a:lnTo>
                <a:lnTo>
                  <a:pt x="6318" y="6017"/>
                </a:lnTo>
                <a:lnTo>
                  <a:pt x="6281" y="6109"/>
                </a:lnTo>
                <a:lnTo>
                  <a:pt x="6245" y="6200"/>
                </a:lnTo>
                <a:lnTo>
                  <a:pt x="6209" y="6291"/>
                </a:lnTo>
                <a:lnTo>
                  <a:pt x="6175" y="6384"/>
                </a:lnTo>
                <a:lnTo>
                  <a:pt x="6140" y="6476"/>
                </a:lnTo>
                <a:lnTo>
                  <a:pt x="6107" y="6570"/>
                </a:lnTo>
                <a:lnTo>
                  <a:pt x="6074" y="6662"/>
                </a:lnTo>
                <a:lnTo>
                  <a:pt x="6041" y="6756"/>
                </a:lnTo>
                <a:lnTo>
                  <a:pt x="6011" y="6850"/>
                </a:lnTo>
                <a:lnTo>
                  <a:pt x="5980" y="6943"/>
                </a:lnTo>
                <a:lnTo>
                  <a:pt x="5949" y="7038"/>
                </a:lnTo>
                <a:lnTo>
                  <a:pt x="5920" y="7132"/>
                </a:lnTo>
                <a:lnTo>
                  <a:pt x="5891" y="7226"/>
                </a:lnTo>
                <a:lnTo>
                  <a:pt x="5863" y="7322"/>
                </a:lnTo>
                <a:lnTo>
                  <a:pt x="5836" y="7417"/>
                </a:lnTo>
                <a:lnTo>
                  <a:pt x="5809" y="7513"/>
                </a:lnTo>
                <a:lnTo>
                  <a:pt x="5783" y="7609"/>
                </a:lnTo>
                <a:lnTo>
                  <a:pt x="5758" y="7704"/>
                </a:lnTo>
                <a:lnTo>
                  <a:pt x="5734" y="7800"/>
                </a:lnTo>
                <a:lnTo>
                  <a:pt x="5710" y="7897"/>
                </a:lnTo>
                <a:lnTo>
                  <a:pt x="5688" y="7994"/>
                </a:lnTo>
                <a:lnTo>
                  <a:pt x="5666" y="8091"/>
                </a:lnTo>
                <a:lnTo>
                  <a:pt x="5644" y="8188"/>
                </a:lnTo>
                <a:lnTo>
                  <a:pt x="5624" y="8286"/>
                </a:lnTo>
                <a:lnTo>
                  <a:pt x="5604" y="8383"/>
                </a:lnTo>
                <a:lnTo>
                  <a:pt x="5584" y="8481"/>
                </a:lnTo>
                <a:lnTo>
                  <a:pt x="5566" y="8579"/>
                </a:lnTo>
                <a:lnTo>
                  <a:pt x="5548" y="8679"/>
                </a:lnTo>
                <a:lnTo>
                  <a:pt x="5531" y="8777"/>
                </a:lnTo>
                <a:lnTo>
                  <a:pt x="5515" y="8876"/>
                </a:lnTo>
                <a:lnTo>
                  <a:pt x="5500" y="8975"/>
                </a:lnTo>
                <a:lnTo>
                  <a:pt x="5485" y="9074"/>
                </a:lnTo>
                <a:lnTo>
                  <a:pt x="5472" y="9173"/>
                </a:lnTo>
                <a:lnTo>
                  <a:pt x="5458" y="9274"/>
                </a:lnTo>
                <a:lnTo>
                  <a:pt x="5446" y="9374"/>
                </a:lnTo>
                <a:lnTo>
                  <a:pt x="5435" y="9474"/>
                </a:lnTo>
                <a:lnTo>
                  <a:pt x="5424" y="9575"/>
                </a:lnTo>
                <a:lnTo>
                  <a:pt x="5414" y="9675"/>
                </a:lnTo>
                <a:lnTo>
                  <a:pt x="5404" y="9775"/>
                </a:lnTo>
                <a:lnTo>
                  <a:pt x="5395" y="9877"/>
                </a:lnTo>
                <a:lnTo>
                  <a:pt x="5388" y="9978"/>
                </a:lnTo>
                <a:lnTo>
                  <a:pt x="5382" y="10079"/>
                </a:lnTo>
                <a:lnTo>
                  <a:pt x="5375" y="10181"/>
                </a:lnTo>
                <a:lnTo>
                  <a:pt x="5371" y="10282"/>
                </a:lnTo>
                <a:lnTo>
                  <a:pt x="5366" y="10385"/>
                </a:lnTo>
                <a:lnTo>
                  <a:pt x="5362" y="10486"/>
                </a:lnTo>
                <a:lnTo>
                  <a:pt x="5359" y="10589"/>
                </a:lnTo>
                <a:lnTo>
                  <a:pt x="5357" y="10691"/>
                </a:lnTo>
                <a:lnTo>
                  <a:pt x="5356" y="10794"/>
                </a:lnTo>
                <a:lnTo>
                  <a:pt x="5356" y="10898"/>
                </a:lnTo>
                <a:lnTo>
                  <a:pt x="5356" y="10898"/>
                </a:lnTo>
                <a:lnTo>
                  <a:pt x="5356" y="11008"/>
                </a:lnTo>
                <a:lnTo>
                  <a:pt x="5357" y="11118"/>
                </a:lnTo>
                <a:lnTo>
                  <a:pt x="5359" y="11229"/>
                </a:lnTo>
                <a:lnTo>
                  <a:pt x="5363" y="11338"/>
                </a:lnTo>
                <a:lnTo>
                  <a:pt x="5367" y="11448"/>
                </a:lnTo>
                <a:lnTo>
                  <a:pt x="5372" y="11557"/>
                </a:lnTo>
                <a:lnTo>
                  <a:pt x="5378" y="11667"/>
                </a:lnTo>
                <a:lnTo>
                  <a:pt x="5385" y="11776"/>
                </a:lnTo>
                <a:lnTo>
                  <a:pt x="5393" y="11885"/>
                </a:lnTo>
                <a:lnTo>
                  <a:pt x="5403" y="11993"/>
                </a:lnTo>
                <a:lnTo>
                  <a:pt x="5411" y="12101"/>
                </a:lnTo>
                <a:lnTo>
                  <a:pt x="5422" y="12210"/>
                </a:lnTo>
                <a:lnTo>
                  <a:pt x="5434" y="12317"/>
                </a:lnTo>
                <a:lnTo>
                  <a:pt x="5446" y="12425"/>
                </a:lnTo>
                <a:lnTo>
                  <a:pt x="5460" y="12532"/>
                </a:lnTo>
                <a:lnTo>
                  <a:pt x="5474" y="12641"/>
                </a:lnTo>
                <a:lnTo>
                  <a:pt x="5489" y="12748"/>
                </a:lnTo>
                <a:lnTo>
                  <a:pt x="5505" y="12853"/>
                </a:lnTo>
                <a:lnTo>
                  <a:pt x="5523" y="12960"/>
                </a:lnTo>
                <a:lnTo>
                  <a:pt x="5540" y="13066"/>
                </a:lnTo>
                <a:lnTo>
                  <a:pt x="5558" y="13172"/>
                </a:lnTo>
                <a:lnTo>
                  <a:pt x="5578" y="13278"/>
                </a:lnTo>
                <a:lnTo>
                  <a:pt x="5598" y="13384"/>
                </a:lnTo>
                <a:lnTo>
                  <a:pt x="5619" y="13489"/>
                </a:lnTo>
                <a:lnTo>
                  <a:pt x="5641" y="13593"/>
                </a:lnTo>
                <a:lnTo>
                  <a:pt x="5665" y="13698"/>
                </a:lnTo>
                <a:lnTo>
                  <a:pt x="5688" y="13803"/>
                </a:lnTo>
                <a:lnTo>
                  <a:pt x="5713" y="13907"/>
                </a:lnTo>
                <a:lnTo>
                  <a:pt x="5739" y="14010"/>
                </a:lnTo>
                <a:lnTo>
                  <a:pt x="5765" y="14114"/>
                </a:lnTo>
                <a:lnTo>
                  <a:pt x="5792" y="14216"/>
                </a:lnTo>
                <a:lnTo>
                  <a:pt x="5820" y="14320"/>
                </a:lnTo>
                <a:lnTo>
                  <a:pt x="5849" y="14423"/>
                </a:lnTo>
                <a:lnTo>
                  <a:pt x="5878" y="14525"/>
                </a:lnTo>
                <a:lnTo>
                  <a:pt x="5909" y="14627"/>
                </a:lnTo>
                <a:lnTo>
                  <a:pt x="5940" y="14728"/>
                </a:lnTo>
                <a:lnTo>
                  <a:pt x="5972" y="14829"/>
                </a:lnTo>
                <a:lnTo>
                  <a:pt x="6006" y="14931"/>
                </a:lnTo>
                <a:lnTo>
                  <a:pt x="6039" y="15031"/>
                </a:lnTo>
                <a:lnTo>
                  <a:pt x="6074" y="15131"/>
                </a:lnTo>
                <a:lnTo>
                  <a:pt x="6109" y="15232"/>
                </a:lnTo>
                <a:lnTo>
                  <a:pt x="6145" y="15332"/>
                </a:lnTo>
                <a:lnTo>
                  <a:pt x="6182" y="15431"/>
                </a:lnTo>
                <a:lnTo>
                  <a:pt x="6221" y="15530"/>
                </a:lnTo>
                <a:lnTo>
                  <a:pt x="6259" y="15629"/>
                </a:lnTo>
                <a:lnTo>
                  <a:pt x="6298" y="15728"/>
                </a:lnTo>
                <a:lnTo>
                  <a:pt x="6339" y="15826"/>
                </a:lnTo>
                <a:lnTo>
                  <a:pt x="6380" y="15923"/>
                </a:lnTo>
                <a:lnTo>
                  <a:pt x="6422" y="16021"/>
                </a:lnTo>
                <a:lnTo>
                  <a:pt x="6464" y="16118"/>
                </a:lnTo>
                <a:lnTo>
                  <a:pt x="6507" y="16215"/>
                </a:lnTo>
                <a:lnTo>
                  <a:pt x="6552" y="16311"/>
                </a:lnTo>
                <a:lnTo>
                  <a:pt x="6596" y="16406"/>
                </a:lnTo>
                <a:lnTo>
                  <a:pt x="6642" y="16502"/>
                </a:lnTo>
                <a:lnTo>
                  <a:pt x="6688" y="16597"/>
                </a:lnTo>
                <a:lnTo>
                  <a:pt x="6734" y="16693"/>
                </a:lnTo>
                <a:lnTo>
                  <a:pt x="6783" y="16787"/>
                </a:lnTo>
                <a:lnTo>
                  <a:pt x="6832" y="16881"/>
                </a:lnTo>
                <a:lnTo>
                  <a:pt x="6880" y="16975"/>
                </a:lnTo>
                <a:lnTo>
                  <a:pt x="6931" y="17068"/>
                </a:lnTo>
                <a:lnTo>
                  <a:pt x="6982" y="17161"/>
                </a:lnTo>
                <a:lnTo>
                  <a:pt x="7033" y="17253"/>
                </a:lnTo>
                <a:lnTo>
                  <a:pt x="7085" y="17346"/>
                </a:lnTo>
                <a:lnTo>
                  <a:pt x="7138" y="17437"/>
                </a:lnTo>
                <a:lnTo>
                  <a:pt x="7138" y="17437"/>
                </a:lnTo>
                <a:lnTo>
                  <a:pt x="7063" y="17451"/>
                </a:lnTo>
                <a:lnTo>
                  <a:pt x="6988" y="17465"/>
                </a:lnTo>
                <a:lnTo>
                  <a:pt x="6914" y="17481"/>
                </a:lnTo>
                <a:lnTo>
                  <a:pt x="6839" y="17499"/>
                </a:lnTo>
                <a:lnTo>
                  <a:pt x="6767" y="17518"/>
                </a:lnTo>
                <a:lnTo>
                  <a:pt x="6694" y="17538"/>
                </a:lnTo>
                <a:lnTo>
                  <a:pt x="6622" y="17559"/>
                </a:lnTo>
                <a:lnTo>
                  <a:pt x="6552" y="17581"/>
                </a:lnTo>
                <a:lnTo>
                  <a:pt x="6481" y="17606"/>
                </a:lnTo>
                <a:lnTo>
                  <a:pt x="6411" y="17631"/>
                </a:lnTo>
                <a:lnTo>
                  <a:pt x="6343" y="17658"/>
                </a:lnTo>
                <a:lnTo>
                  <a:pt x="6274" y="17687"/>
                </a:lnTo>
                <a:lnTo>
                  <a:pt x="6207" y="17716"/>
                </a:lnTo>
                <a:lnTo>
                  <a:pt x="6140" y="17747"/>
                </a:lnTo>
                <a:lnTo>
                  <a:pt x="6075" y="17778"/>
                </a:lnTo>
                <a:lnTo>
                  <a:pt x="6011" y="17812"/>
                </a:lnTo>
                <a:lnTo>
                  <a:pt x="5946" y="17846"/>
                </a:lnTo>
                <a:lnTo>
                  <a:pt x="5883" y="17882"/>
                </a:lnTo>
                <a:lnTo>
                  <a:pt x="5821" y="17919"/>
                </a:lnTo>
                <a:lnTo>
                  <a:pt x="5760" y="17957"/>
                </a:lnTo>
                <a:lnTo>
                  <a:pt x="5700" y="17996"/>
                </a:lnTo>
                <a:lnTo>
                  <a:pt x="5641" y="18036"/>
                </a:lnTo>
                <a:lnTo>
                  <a:pt x="5583" y="18077"/>
                </a:lnTo>
                <a:lnTo>
                  <a:pt x="5525" y="18119"/>
                </a:lnTo>
                <a:lnTo>
                  <a:pt x="5469" y="18163"/>
                </a:lnTo>
                <a:lnTo>
                  <a:pt x="5414" y="18207"/>
                </a:lnTo>
                <a:lnTo>
                  <a:pt x="5359" y="18253"/>
                </a:lnTo>
                <a:lnTo>
                  <a:pt x="5308" y="18300"/>
                </a:lnTo>
                <a:lnTo>
                  <a:pt x="5256" y="18348"/>
                </a:lnTo>
                <a:lnTo>
                  <a:pt x="5205" y="18396"/>
                </a:lnTo>
                <a:lnTo>
                  <a:pt x="5154" y="18446"/>
                </a:lnTo>
                <a:lnTo>
                  <a:pt x="5106" y="18496"/>
                </a:lnTo>
                <a:lnTo>
                  <a:pt x="5059" y="18547"/>
                </a:lnTo>
                <a:lnTo>
                  <a:pt x="5014" y="18600"/>
                </a:lnTo>
                <a:lnTo>
                  <a:pt x="4969" y="18653"/>
                </a:lnTo>
                <a:lnTo>
                  <a:pt x="4925" y="18707"/>
                </a:lnTo>
                <a:lnTo>
                  <a:pt x="4883" y="18762"/>
                </a:lnTo>
                <a:lnTo>
                  <a:pt x="4842" y="18818"/>
                </a:lnTo>
                <a:lnTo>
                  <a:pt x="4802" y="18875"/>
                </a:lnTo>
                <a:lnTo>
                  <a:pt x="4764" y="18932"/>
                </a:lnTo>
                <a:lnTo>
                  <a:pt x="4727" y="18991"/>
                </a:lnTo>
                <a:lnTo>
                  <a:pt x="4691" y="19050"/>
                </a:lnTo>
                <a:lnTo>
                  <a:pt x="4656" y="19109"/>
                </a:lnTo>
                <a:lnTo>
                  <a:pt x="4624" y="19170"/>
                </a:lnTo>
                <a:lnTo>
                  <a:pt x="4592" y="19232"/>
                </a:lnTo>
                <a:lnTo>
                  <a:pt x="4563" y="19293"/>
                </a:lnTo>
                <a:lnTo>
                  <a:pt x="4534" y="19355"/>
                </a:lnTo>
                <a:lnTo>
                  <a:pt x="4507" y="19419"/>
                </a:lnTo>
                <a:lnTo>
                  <a:pt x="4481" y="19484"/>
                </a:lnTo>
                <a:lnTo>
                  <a:pt x="4456" y="19548"/>
                </a:lnTo>
                <a:lnTo>
                  <a:pt x="4434" y="19613"/>
                </a:lnTo>
                <a:lnTo>
                  <a:pt x="4413" y="19679"/>
                </a:lnTo>
                <a:lnTo>
                  <a:pt x="4393" y="19745"/>
                </a:lnTo>
                <a:lnTo>
                  <a:pt x="4376" y="19812"/>
                </a:lnTo>
                <a:lnTo>
                  <a:pt x="4360" y="19880"/>
                </a:lnTo>
                <a:lnTo>
                  <a:pt x="4345" y="19948"/>
                </a:lnTo>
                <a:lnTo>
                  <a:pt x="4333" y="20017"/>
                </a:lnTo>
                <a:lnTo>
                  <a:pt x="4320" y="20087"/>
                </a:lnTo>
                <a:lnTo>
                  <a:pt x="4312" y="20156"/>
                </a:lnTo>
                <a:lnTo>
                  <a:pt x="4303" y="20226"/>
                </a:lnTo>
                <a:lnTo>
                  <a:pt x="4297" y="20296"/>
                </a:lnTo>
                <a:lnTo>
                  <a:pt x="4293" y="20367"/>
                </a:lnTo>
                <a:lnTo>
                  <a:pt x="4290" y="20439"/>
                </a:lnTo>
                <a:lnTo>
                  <a:pt x="4290" y="20511"/>
                </a:lnTo>
                <a:lnTo>
                  <a:pt x="4290" y="20511"/>
                </a:lnTo>
                <a:lnTo>
                  <a:pt x="4290" y="20582"/>
                </a:lnTo>
                <a:lnTo>
                  <a:pt x="4293" y="20654"/>
                </a:lnTo>
                <a:lnTo>
                  <a:pt x="4297" y="20724"/>
                </a:lnTo>
                <a:lnTo>
                  <a:pt x="4303" y="20795"/>
                </a:lnTo>
                <a:lnTo>
                  <a:pt x="4312" y="20864"/>
                </a:lnTo>
                <a:lnTo>
                  <a:pt x="4320" y="20935"/>
                </a:lnTo>
                <a:lnTo>
                  <a:pt x="4332" y="21003"/>
                </a:lnTo>
                <a:lnTo>
                  <a:pt x="4345" y="21072"/>
                </a:lnTo>
                <a:lnTo>
                  <a:pt x="4360" y="21140"/>
                </a:lnTo>
                <a:lnTo>
                  <a:pt x="4376" y="21207"/>
                </a:lnTo>
                <a:lnTo>
                  <a:pt x="4393" y="21273"/>
                </a:lnTo>
                <a:lnTo>
                  <a:pt x="4413" y="21340"/>
                </a:lnTo>
                <a:lnTo>
                  <a:pt x="4434" y="21406"/>
                </a:lnTo>
                <a:lnTo>
                  <a:pt x="4456" y="21471"/>
                </a:lnTo>
                <a:lnTo>
                  <a:pt x="4480" y="21535"/>
                </a:lnTo>
                <a:lnTo>
                  <a:pt x="4506" y="21600"/>
                </a:lnTo>
                <a:lnTo>
                  <a:pt x="0" y="21600"/>
                </a:lnTo>
                <a:lnTo>
                  <a:pt x="0" y="14459"/>
                </a:lnTo>
                <a:lnTo>
                  <a:pt x="0" y="14459"/>
                </a:lnTo>
                <a:lnTo>
                  <a:pt x="113" y="14389"/>
                </a:lnTo>
                <a:lnTo>
                  <a:pt x="224" y="14318"/>
                </a:lnTo>
                <a:lnTo>
                  <a:pt x="334" y="14244"/>
                </a:lnTo>
                <a:lnTo>
                  <a:pt x="442" y="14170"/>
                </a:lnTo>
                <a:lnTo>
                  <a:pt x="550" y="14094"/>
                </a:lnTo>
                <a:lnTo>
                  <a:pt x="656" y="14017"/>
                </a:lnTo>
                <a:lnTo>
                  <a:pt x="761" y="13938"/>
                </a:lnTo>
                <a:lnTo>
                  <a:pt x="864" y="13858"/>
                </a:lnTo>
                <a:lnTo>
                  <a:pt x="966" y="13776"/>
                </a:lnTo>
                <a:lnTo>
                  <a:pt x="1066" y="13694"/>
                </a:lnTo>
                <a:lnTo>
                  <a:pt x="1166" y="13609"/>
                </a:lnTo>
                <a:lnTo>
                  <a:pt x="1264" y="13523"/>
                </a:lnTo>
                <a:lnTo>
                  <a:pt x="1360" y="13437"/>
                </a:lnTo>
                <a:lnTo>
                  <a:pt x="1455" y="13349"/>
                </a:lnTo>
                <a:lnTo>
                  <a:pt x="1549" y="13260"/>
                </a:lnTo>
                <a:lnTo>
                  <a:pt x="1641" y="13169"/>
                </a:lnTo>
                <a:lnTo>
                  <a:pt x="1732" y="13077"/>
                </a:lnTo>
                <a:lnTo>
                  <a:pt x="1821" y="12984"/>
                </a:lnTo>
                <a:lnTo>
                  <a:pt x="1909" y="12890"/>
                </a:lnTo>
                <a:lnTo>
                  <a:pt x="1994" y="12794"/>
                </a:lnTo>
                <a:lnTo>
                  <a:pt x="2079" y="12699"/>
                </a:lnTo>
                <a:lnTo>
                  <a:pt x="2162" y="12600"/>
                </a:lnTo>
                <a:lnTo>
                  <a:pt x="2244" y="12501"/>
                </a:lnTo>
                <a:lnTo>
                  <a:pt x="2323" y="12402"/>
                </a:lnTo>
                <a:lnTo>
                  <a:pt x="2402" y="12301"/>
                </a:lnTo>
                <a:lnTo>
                  <a:pt x="2477" y="12198"/>
                </a:lnTo>
                <a:lnTo>
                  <a:pt x="2553" y="12096"/>
                </a:lnTo>
                <a:lnTo>
                  <a:pt x="2625" y="11991"/>
                </a:lnTo>
                <a:lnTo>
                  <a:pt x="2697" y="11885"/>
                </a:lnTo>
                <a:lnTo>
                  <a:pt x="2767" y="11779"/>
                </a:lnTo>
                <a:lnTo>
                  <a:pt x="2835" y="11672"/>
                </a:lnTo>
                <a:lnTo>
                  <a:pt x="2901" y="11563"/>
                </a:lnTo>
                <a:lnTo>
                  <a:pt x="2965" y="11454"/>
                </a:lnTo>
                <a:lnTo>
                  <a:pt x="3028" y="11343"/>
                </a:lnTo>
                <a:lnTo>
                  <a:pt x="3089" y="11232"/>
                </a:lnTo>
                <a:lnTo>
                  <a:pt x="3148" y="11120"/>
                </a:lnTo>
                <a:lnTo>
                  <a:pt x="3206" y="11007"/>
                </a:lnTo>
                <a:lnTo>
                  <a:pt x="3262" y="10893"/>
                </a:lnTo>
                <a:lnTo>
                  <a:pt x="3315" y="10777"/>
                </a:lnTo>
                <a:lnTo>
                  <a:pt x="3367" y="10662"/>
                </a:lnTo>
                <a:lnTo>
                  <a:pt x="3416" y="10545"/>
                </a:lnTo>
                <a:lnTo>
                  <a:pt x="3464" y="10427"/>
                </a:lnTo>
                <a:lnTo>
                  <a:pt x="3510" y="10309"/>
                </a:lnTo>
                <a:lnTo>
                  <a:pt x="3553" y="10190"/>
                </a:lnTo>
                <a:lnTo>
                  <a:pt x="3595" y="10071"/>
                </a:lnTo>
                <a:lnTo>
                  <a:pt x="3636" y="9949"/>
                </a:lnTo>
                <a:lnTo>
                  <a:pt x="3673" y="9828"/>
                </a:lnTo>
                <a:lnTo>
                  <a:pt x="3710" y="9706"/>
                </a:lnTo>
                <a:lnTo>
                  <a:pt x="3743" y="9582"/>
                </a:lnTo>
                <a:lnTo>
                  <a:pt x="3776" y="9459"/>
                </a:lnTo>
                <a:lnTo>
                  <a:pt x="3805" y="9335"/>
                </a:lnTo>
                <a:lnTo>
                  <a:pt x="3832" y="9209"/>
                </a:lnTo>
                <a:lnTo>
                  <a:pt x="3858" y="9084"/>
                </a:lnTo>
                <a:lnTo>
                  <a:pt x="3882" y="8957"/>
                </a:lnTo>
                <a:lnTo>
                  <a:pt x="3903" y="8830"/>
                </a:lnTo>
                <a:lnTo>
                  <a:pt x="3923" y="8703"/>
                </a:lnTo>
                <a:lnTo>
                  <a:pt x="3939" y="8575"/>
                </a:lnTo>
                <a:lnTo>
                  <a:pt x="3954" y="8446"/>
                </a:lnTo>
                <a:lnTo>
                  <a:pt x="3966" y="8316"/>
                </a:lnTo>
                <a:lnTo>
                  <a:pt x="3977" y="8186"/>
                </a:lnTo>
                <a:lnTo>
                  <a:pt x="3984" y="8056"/>
                </a:lnTo>
                <a:lnTo>
                  <a:pt x="3991" y="7925"/>
                </a:lnTo>
                <a:lnTo>
                  <a:pt x="3994" y="7793"/>
                </a:lnTo>
                <a:lnTo>
                  <a:pt x="3994" y="7661"/>
                </a:lnTo>
                <a:lnTo>
                  <a:pt x="3994" y="7661"/>
                </a:lnTo>
                <a:lnTo>
                  <a:pt x="3994" y="7528"/>
                </a:lnTo>
                <a:lnTo>
                  <a:pt x="3991" y="7397"/>
                </a:lnTo>
                <a:lnTo>
                  <a:pt x="3984" y="7266"/>
                </a:lnTo>
                <a:lnTo>
                  <a:pt x="3977" y="7136"/>
                </a:lnTo>
                <a:lnTo>
                  <a:pt x="3966" y="7006"/>
                </a:lnTo>
                <a:lnTo>
                  <a:pt x="3954" y="6876"/>
                </a:lnTo>
                <a:lnTo>
                  <a:pt x="3939" y="6747"/>
                </a:lnTo>
                <a:lnTo>
                  <a:pt x="3923" y="6619"/>
                </a:lnTo>
                <a:lnTo>
                  <a:pt x="3903" y="6492"/>
                </a:lnTo>
                <a:lnTo>
                  <a:pt x="3882" y="6365"/>
                </a:lnTo>
                <a:lnTo>
                  <a:pt x="3858" y="6238"/>
                </a:lnTo>
                <a:lnTo>
                  <a:pt x="3832" y="6112"/>
                </a:lnTo>
                <a:lnTo>
                  <a:pt x="3805" y="5987"/>
                </a:lnTo>
                <a:lnTo>
                  <a:pt x="3776" y="5863"/>
                </a:lnTo>
                <a:lnTo>
                  <a:pt x="3743" y="5740"/>
                </a:lnTo>
                <a:lnTo>
                  <a:pt x="3710" y="5616"/>
                </a:lnTo>
                <a:lnTo>
                  <a:pt x="3673" y="5494"/>
                </a:lnTo>
                <a:lnTo>
                  <a:pt x="3636" y="5373"/>
                </a:lnTo>
                <a:lnTo>
                  <a:pt x="3595" y="5251"/>
                </a:lnTo>
                <a:lnTo>
                  <a:pt x="3553" y="5132"/>
                </a:lnTo>
                <a:lnTo>
                  <a:pt x="3510" y="5013"/>
                </a:lnTo>
                <a:lnTo>
                  <a:pt x="3464" y="4895"/>
                </a:lnTo>
                <a:lnTo>
                  <a:pt x="3416" y="4777"/>
                </a:lnTo>
                <a:lnTo>
                  <a:pt x="3367" y="4660"/>
                </a:lnTo>
                <a:lnTo>
                  <a:pt x="3315" y="4544"/>
                </a:lnTo>
                <a:lnTo>
                  <a:pt x="3262" y="4429"/>
                </a:lnTo>
                <a:lnTo>
                  <a:pt x="3206" y="4315"/>
                </a:lnTo>
                <a:lnTo>
                  <a:pt x="3148" y="4202"/>
                </a:lnTo>
                <a:lnTo>
                  <a:pt x="3089" y="4090"/>
                </a:lnTo>
                <a:lnTo>
                  <a:pt x="3028" y="3979"/>
                </a:lnTo>
                <a:lnTo>
                  <a:pt x="2965" y="3868"/>
                </a:lnTo>
                <a:lnTo>
                  <a:pt x="2901" y="3759"/>
                </a:lnTo>
                <a:lnTo>
                  <a:pt x="2835" y="3650"/>
                </a:lnTo>
                <a:lnTo>
                  <a:pt x="2767" y="3543"/>
                </a:lnTo>
                <a:lnTo>
                  <a:pt x="2697" y="3437"/>
                </a:lnTo>
                <a:lnTo>
                  <a:pt x="2625" y="3331"/>
                </a:lnTo>
                <a:lnTo>
                  <a:pt x="2553" y="3226"/>
                </a:lnTo>
                <a:lnTo>
                  <a:pt x="2477" y="3124"/>
                </a:lnTo>
                <a:lnTo>
                  <a:pt x="2402" y="3021"/>
                </a:lnTo>
                <a:lnTo>
                  <a:pt x="2323" y="2920"/>
                </a:lnTo>
                <a:lnTo>
                  <a:pt x="2244" y="2821"/>
                </a:lnTo>
                <a:lnTo>
                  <a:pt x="2162" y="2722"/>
                </a:lnTo>
                <a:lnTo>
                  <a:pt x="2079" y="2624"/>
                </a:lnTo>
                <a:lnTo>
                  <a:pt x="1994" y="2528"/>
                </a:lnTo>
                <a:lnTo>
                  <a:pt x="1909" y="2432"/>
                </a:lnTo>
                <a:lnTo>
                  <a:pt x="1821" y="2337"/>
                </a:lnTo>
                <a:lnTo>
                  <a:pt x="1732" y="2245"/>
                </a:lnTo>
                <a:lnTo>
                  <a:pt x="1641" y="2153"/>
                </a:lnTo>
                <a:lnTo>
                  <a:pt x="1549" y="2062"/>
                </a:lnTo>
                <a:lnTo>
                  <a:pt x="1455" y="1973"/>
                </a:lnTo>
                <a:lnTo>
                  <a:pt x="1360" y="1885"/>
                </a:lnTo>
                <a:lnTo>
                  <a:pt x="1264" y="1798"/>
                </a:lnTo>
                <a:lnTo>
                  <a:pt x="1166" y="1713"/>
                </a:lnTo>
                <a:lnTo>
                  <a:pt x="1066" y="1628"/>
                </a:lnTo>
                <a:lnTo>
                  <a:pt x="966" y="1546"/>
                </a:lnTo>
                <a:lnTo>
                  <a:pt x="864" y="1464"/>
                </a:lnTo>
                <a:lnTo>
                  <a:pt x="761" y="1384"/>
                </a:lnTo>
                <a:lnTo>
                  <a:pt x="656" y="1305"/>
                </a:lnTo>
                <a:lnTo>
                  <a:pt x="550" y="1228"/>
                </a:lnTo>
                <a:lnTo>
                  <a:pt x="442" y="1152"/>
                </a:lnTo>
                <a:lnTo>
                  <a:pt x="334" y="1078"/>
                </a:lnTo>
                <a:lnTo>
                  <a:pt x="224" y="1004"/>
                </a:lnTo>
                <a:lnTo>
                  <a:pt x="113" y="933"/>
                </a:lnTo>
                <a:lnTo>
                  <a:pt x="0" y="863"/>
                </a:lnTo>
                <a:lnTo>
                  <a:pt x="0" y="0"/>
                </a:lnTo>
                <a:lnTo>
                  <a:pt x="11080" y="0"/>
                </a:lnTo>
                <a:close/>
                <a:moveTo>
                  <a:pt x="36569" y="10898"/>
                </a:moveTo>
                <a:lnTo>
                  <a:pt x="36569" y="10898"/>
                </a:lnTo>
                <a:lnTo>
                  <a:pt x="36568" y="10754"/>
                </a:lnTo>
                <a:lnTo>
                  <a:pt x="36565" y="10611"/>
                </a:lnTo>
                <a:lnTo>
                  <a:pt x="36562" y="10468"/>
                </a:lnTo>
                <a:lnTo>
                  <a:pt x="36557" y="10326"/>
                </a:lnTo>
                <a:lnTo>
                  <a:pt x="36549" y="10184"/>
                </a:lnTo>
                <a:lnTo>
                  <a:pt x="36541" y="10042"/>
                </a:lnTo>
                <a:lnTo>
                  <a:pt x="36531" y="9901"/>
                </a:lnTo>
                <a:lnTo>
                  <a:pt x="36519" y="9760"/>
                </a:lnTo>
                <a:lnTo>
                  <a:pt x="36506" y="9619"/>
                </a:lnTo>
                <a:lnTo>
                  <a:pt x="36491" y="9480"/>
                </a:lnTo>
                <a:lnTo>
                  <a:pt x="36475" y="9339"/>
                </a:lnTo>
                <a:lnTo>
                  <a:pt x="36457" y="9201"/>
                </a:lnTo>
                <a:lnTo>
                  <a:pt x="36438" y="9062"/>
                </a:lnTo>
                <a:lnTo>
                  <a:pt x="36417" y="8924"/>
                </a:lnTo>
                <a:lnTo>
                  <a:pt x="36395" y="8786"/>
                </a:lnTo>
                <a:lnTo>
                  <a:pt x="36371" y="8648"/>
                </a:lnTo>
                <a:lnTo>
                  <a:pt x="36346" y="8511"/>
                </a:lnTo>
                <a:lnTo>
                  <a:pt x="36320" y="8374"/>
                </a:lnTo>
                <a:lnTo>
                  <a:pt x="36291" y="8238"/>
                </a:lnTo>
                <a:lnTo>
                  <a:pt x="36262" y="8102"/>
                </a:lnTo>
                <a:lnTo>
                  <a:pt x="36231" y="7968"/>
                </a:lnTo>
                <a:lnTo>
                  <a:pt x="36199" y="7833"/>
                </a:lnTo>
                <a:lnTo>
                  <a:pt x="36164" y="7698"/>
                </a:lnTo>
                <a:lnTo>
                  <a:pt x="36129" y="7564"/>
                </a:lnTo>
                <a:lnTo>
                  <a:pt x="36092" y="7431"/>
                </a:lnTo>
                <a:lnTo>
                  <a:pt x="36054" y="7299"/>
                </a:lnTo>
                <a:lnTo>
                  <a:pt x="36016" y="7166"/>
                </a:lnTo>
                <a:lnTo>
                  <a:pt x="35974" y="7035"/>
                </a:lnTo>
                <a:lnTo>
                  <a:pt x="35932" y="6903"/>
                </a:lnTo>
                <a:lnTo>
                  <a:pt x="35888" y="6773"/>
                </a:lnTo>
                <a:lnTo>
                  <a:pt x="35844" y="6642"/>
                </a:lnTo>
                <a:lnTo>
                  <a:pt x="35797" y="6512"/>
                </a:lnTo>
                <a:lnTo>
                  <a:pt x="35750" y="6384"/>
                </a:lnTo>
                <a:lnTo>
                  <a:pt x="35701" y="6255"/>
                </a:lnTo>
                <a:lnTo>
                  <a:pt x="35650" y="6127"/>
                </a:lnTo>
                <a:lnTo>
                  <a:pt x="35599" y="5999"/>
                </a:lnTo>
                <a:lnTo>
                  <a:pt x="35546" y="5872"/>
                </a:lnTo>
                <a:lnTo>
                  <a:pt x="35492" y="5746"/>
                </a:lnTo>
                <a:lnTo>
                  <a:pt x="35436" y="5620"/>
                </a:lnTo>
                <a:lnTo>
                  <a:pt x="35379" y="5496"/>
                </a:lnTo>
                <a:lnTo>
                  <a:pt x="35321" y="5372"/>
                </a:lnTo>
                <a:lnTo>
                  <a:pt x="35262" y="5247"/>
                </a:lnTo>
                <a:lnTo>
                  <a:pt x="35200" y="5124"/>
                </a:lnTo>
                <a:lnTo>
                  <a:pt x="35139" y="5002"/>
                </a:lnTo>
                <a:lnTo>
                  <a:pt x="35076" y="4880"/>
                </a:lnTo>
                <a:lnTo>
                  <a:pt x="35011" y="4759"/>
                </a:lnTo>
                <a:lnTo>
                  <a:pt x="34946" y="4637"/>
                </a:lnTo>
                <a:lnTo>
                  <a:pt x="34879" y="4518"/>
                </a:lnTo>
                <a:lnTo>
                  <a:pt x="34810" y="4399"/>
                </a:lnTo>
                <a:lnTo>
                  <a:pt x="34741" y="4280"/>
                </a:lnTo>
                <a:lnTo>
                  <a:pt x="34670" y="4162"/>
                </a:lnTo>
                <a:lnTo>
                  <a:pt x="34599" y="4044"/>
                </a:lnTo>
                <a:lnTo>
                  <a:pt x="34526" y="3927"/>
                </a:lnTo>
                <a:lnTo>
                  <a:pt x="34452" y="3812"/>
                </a:lnTo>
                <a:lnTo>
                  <a:pt x="34376" y="3697"/>
                </a:lnTo>
                <a:lnTo>
                  <a:pt x="34300" y="3582"/>
                </a:lnTo>
                <a:lnTo>
                  <a:pt x="34222" y="3468"/>
                </a:lnTo>
                <a:lnTo>
                  <a:pt x="34143" y="3355"/>
                </a:lnTo>
                <a:lnTo>
                  <a:pt x="34062" y="3242"/>
                </a:lnTo>
                <a:lnTo>
                  <a:pt x="33982" y="3131"/>
                </a:lnTo>
                <a:lnTo>
                  <a:pt x="33899" y="3020"/>
                </a:lnTo>
                <a:lnTo>
                  <a:pt x="33815" y="2910"/>
                </a:lnTo>
                <a:lnTo>
                  <a:pt x="33731" y="2801"/>
                </a:lnTo>
                <a:lnTo>
                  <a:pt x="33646" y="2692"/>
                </a:lnTo>
                <a:lnTo>
                  <a:pt x="33646" y="2692"/>
                </a:lnTo>
                <a:lnTo>
                  <a:pt x="33682" y="2618"/>
                </a:lnTo>
                <a:lnTo>
                  <a:pt x="33715" y="2542"/>
                </a:lnTo>
                <a:lnTo>
                  <a:pt x="33747" y="2466"/>
                </a:lnTo>
                <a:lnTo>
                  <a:pt x="33777" y="2389"/>
                </a:lnTo>
                <a:lnTo>
                  <a:pt x="33804" y="2311"/>
                </a:lnTo>
                <a:lnTo>
                  <a:pt x="33830" y="2233"/>
                </a:lnTo>
                <a:lnTo>
                  <a:pt x="33852" y="2153"/>
                </a:lnTo>
                <a:lnTo>
                  <a:pt x="33873" y="2073"/>
                </a:lnTo>
                <a:lnTo>
                  <a:pt x="33892" y="1992"/>
                </a:lnTo>
                <a:lnTo>
                  <a:pt x="33908" y="1910"/>
                </a:lnTo>
                <a:lnTo>
                  <a:pt x="33922" y="1828"/>
                </a:lnTo>
                <a:lnTo>
                  <a:pt x="33933" y="1744"/>
                </a:lnTo>
                <a:lnTo>
                  <a:pt x="33941" y="1661"/>
                </a:lnTo>
                <a:lnTo>
                  <a:pt x="33949" y="1576"/>
                </a:lnTo>
                <a:lnTo>
                  <a:pt x="33953" y="1491"/>
                </a:lnTo>
                <a:lnTo>
                  <a:pt x="33954" y="1405"/>
                </a:lnTo>
                <a:lnTo>
                  <a:pt x="33954" y="1405"/>
                </a:lnTo>
                <a:lnTo>
                  <a:pt x="33953" y="1357"/>
                </a:lnTo>
                <a:lnTo>
                  <a:pt x="33951" y="1311"/>
                </a:lnTo>
                <a:lnTo>
                  <a:pt x="33950" y="1264"/>
                </a:lnTo>
                <a:lnTo>
                  <a:pt x="33948" y="1217"/>
                </a:lnTo>
                <a:lnTo>
                  <a:pt x="33944" y="1170"/>
                </a:lnTo>
                <a:lnTo>
                  <a:pt x="33939" y="1123"/>
                </a:lnTo>
                <a:lnTo>
                  <a:pt x="33934" y="1078"/>
                </a:lnTo>
                <a:lnTo>
                  <a:pt x="33929" y="1032"/>
                </a:lnTo>
                <a:lnTo>
                  <a:pt x="33923" y="986"/>
                </a:lnTo>
                <a:lnTo>
                  <a:pt x="33915" y="941"/>
                </a:lnTo>
                <a:lnTo>
                  <a:pt x="33907" y="895"/>
                </a:lnTo>
                <a:lnTo>
                  <a:pt x="33898" y="850"/>
                </a:lnTo>
                <a:lnTo>
                  <a:pt x="33889" y="805"/>
                </a:lnTo>
                <a:lnTo>
                  <a:pt x="33880" y="760"/>
                </a:lnTo>
                <a:lnTo>
                  <a:pt x="33868" y="716"/>
                </a:lnTo>
                <a:lnTo>
                  <a:pt x="33857" y="672"/>
                </a:lnTo>
                <a:lnTo>
                  <a:pt x="33831" y="584"/>
                </a:lnTo>
                <a:lnTo>
                  <a:pt x="33804" y="497"/>
                </a:lnTo>
                <a:lnTo>
                  <a:pt x="33773" y="411"/>
                </a:lnTo>
                <a:lnTo>
                  <a:pt x="33741" y="327"/>
                </a:lnTo>
                <a:lnTo>
                  <a:pt x="33705" y="244"/>
                </a:lnTo>
                <a:lnTo>
                  <a:pt x="33667" y="162"/>
                </a:lnTo>
                <a:lnTo>
                  <a:pt x="33626" y="80"/>
                </a:lnTo>
                <a:lnTo>
                  <a:pt x="33583" y="0"/>
                </a:lnTo>
                <a:lnTo>
                  <a:pt x="42566" y="0"/>
                </a:lnTo>
                <a:lnTo>
                  <a:pt x="42566" y="14096"/>
                </a:lnTo>
                <a:lnTo>
                  <a:pt x="42566" y="14096"/>
                </a:lnTo>
                <a:lnTo>
                  <a:pt x="42463" y="14105"/>
                </a:lnTo>
                <a:lnTo>
                  <a:pt x="42361" y="14115"/>
                </a:lnTo>
                <a:lnTo>
                  <a:pt x="42258" y="14125"/>
                </a:lnTo>
                <a:lnTo>
                  <a:pt x="42157" y="14137"/>
                </a:lnTo>
                <a:lnTo>
                  <a:pt x="42056" y="14150"/>
                </a:lnTo>
                <a:lnTo>
                  <a:pt x="41954" y="14164"/>
                </a:lnTo>
                <a:lnTo>
                  <a:pt x="41853" y="14179"/>
                </a:lnTo>
                <a:lnTo>
                  <a:pt x="41753" y="14194"/>
                </a:lnTo>
                <a:lnTo>
                  <a:pt x="41653" y="14211"/>
                </a:lnTo>
                <a:lnTo>
                  <a:pt x="41553" y="14229"/>
                </a:lnTo>
                <a:lnTo>
                  <a:pt x="41454" y="14248"/>
                </a:lnTo>
                <a:lnTo>
                  <a:pt x="41355" y="14268"/>
                </a:lnTo>
                <a:lnTo>
                  <a:pt x="41256" y="14289"/>
                </a:lnTo>
                <a:lnTo>
                  <a:pt x="41159" y="14310"/>
                </a:lnTo>
                <a:lnTo>
                  <a:pt x="41061" y="14332"/>
                </a:lnTo>
                <a:lnTo>
                  <a:pt x="40964" y="14356"/>
                </a:lnTo>
                <a:lnTo>
                  <a:pt x="40867" y="14380"/>
                </a:lnTo>
                <a:lnTo>
                  <a:pt x="40771" y="14406"/>
                </a:lnTo>
                <a:lnTo>
                  <a:pt x="40675" y="14433"/>
                </a:lnTo>
                <a:lnTo>
                  <a:pt x="40579" y="14459"/>
                </a:lnTo>
                <a:lnTo>
                  <a:pt x="40484" y="14488"/>
                </a:lnTo>
                <a:lnTo>
                  <a:pt x="40389" y="14517"/>
                </a:lnTo>
                <a:lnTo>
                  <a:pt x="40295" y="14547"/>
                </a:lnTo>
                <a:lnTo>
                  <a:pt x="40201" y="14579"/>
                </a:lnTo>
                <a:lnTo>
                  <a:pt x="40109" y="14610"/>
                </a:lnTo>
                <a:lnTo>
                  <a:pt x="40016" y="14643"/>
                </a:lnTo>
                <a:lnTo>
                  <a:pt x="39923" y="14677"/>
                </a:lnTo>
                <a:lnTo>
                  <a:pt x="39832" y="14711"/>
                </a:lnTo>
                <a:lnTo>
                  <a:pt x="39741" y="14747"/>
                </a:lnTo>
                <a:lnTo>
                  <a:pt x="39650" y="14783"/>
                </a:lnTo>
                <a:lnTo>
                  <a:pt x="39560" y="14819"/>
                </a:lnTo>
                <a:lnTo>
                  <a:pt x="39470" y="14857"/>
                </a:lnTo>
                <a:lnTo>
                  <a:pt x="39381" y="14896"/>
                </a:lnTo>
                <a:lnTo>
                  <a:pt x="39292" y="14936"/>
                </a:lnTo>
                <a:lnTo>
                  <a:pt x="39204" y="14977"/>
                </a:lnTo>
                <a:lnTo>
                  <a:pt x="39117" y="15018"/>
                </a:lnTo>
                <a:lnTo>
                  <a:pt x="39030" y="15060"/>
                </a:lnTo>
                <a:lnTo>
                  <a:pt x="38944" y="15104"/>
                </a:lnTo>
                <a:lnTo>
                  <a:pt x="38858" y="15147"/>
                </a:lnTo>
                <a:lnTo>
                  <a:pt x="38773" y="15192"/>
                </a:lnTo>
                <a:lnTo>
                  <a:pt x="38688" y="15237"/>
                </a:lnTo>
                <a:lnTo>
                  <a:pt x="38604" y="15283"/>
                </a:lnTo>
                <a:lnTo>
                  <a:pt x="38521" y="15330"/>
                </a:lnTo>
                <a:lnTo>
                  <a:pt x="38438" y="15378"/>
                </a:lnTo>
                <a:lnTo>
                  <a:pt x="38356" y="15427"/>
                </a:lnTo>
                <a:lnTo>
                  <a:pt x="38274" y="15476"/>
                </a:lnTo>
                <a:lnTo>
                  <a:pt x="38194" y="15526"/>
                </a:lnTo>
                <a:lnTo>
                  <a:pt x="38113" y="15577"/>
                </a:lnTo>
                <a:lnTo>
                  <a:pt x="38033" y="15629"/>
                </a:lnTo>
                <a:lnTo>
                  <a:pt x="37954" y="15681"/>
                </a:lnTo>
                <a:lnTo>
                  <a:pt x="37876" y="15734"/>
                </a:lnTo>
                <a:lnTo>
                  <a:pt x="37798" y="15788"/>
                </a:lnTo>
                <a:lnTo>
                  <a:pt x="37721" y="15843"/>
                </a:lnTo>
                <a:lnTo>
                  <a:pt x="37644" y="15897"/>
                </a:lnTo>
                <a:lnTo>
                  <a:pt x="37569" y="15954"/>
                </a:lnTo>
                <a:lnTo>
                  <a:pt x="37493" y="16011"/>
                </a:lnTo>
                <a:lnTo>
                  <a:pt x="37419" y="16068"/>
                </a:lnTo>
                <a:lnTo>
                  <a:pt x="37345" y="16126"/>
                </a:lnTo>
                <a:lnTo>
                  <a:pt x="37272" y="16185"/>
                </a:lnTo>
                <a:lnTo>
                  <a:pt x="37200" y="16245"/>
                </a:lnTo>
                <a:lnTo>
                  <a:pt x="37129" y="16305"/>
                </a:lnTo>
                <a:lnTo>
                  <a:pt x="37057" y="16365"/>
                </a:lnTo>
                <a:lnTo>
                  <a:pt x="36988" y="16428"/>
                </a:lnTo>
                <a:lnTo>
                  <a:pt x="36918" y="16490"/>
                </a:lnTo>
                <a:lnTo>
                  <a:pt x="36850" y="16552"/>
                </a:lnTo>
                <a:lnTo>
                  <a:pt x="36782" y="16616"/>
                </a:lnTo>
                <a:lnTo>
                  <a:pt x="36715" y="16681"/>
                </a:lnTo>
                <a:lnTo>
                  <a:pt x="36648" y="16745"/>
                </a:lnTo>
                <a:lnTo>
                  <a:pt x="36583" y="16811"/>
                </a:lnTo>
                <a:lnTo>
                  <a:pt x="36517" y="16877"/>
                </a:lnTo>
                <a:lnTo>
                  <a:pt x="36453" y="16944"/>
                </a:lnTo>
                <a:lnTo>
                  <a:pt x="36390" y="17011"/>
                </a:lnTo>
                <a:lnTo>
                  <a:pt x="36327" y="17080"/>
                </a:lnTo>
                <a:lnTo>
                  <a:pt x="36265" y="17148"/>
                </a:lnTo>
                <a:lnTo>
                  <a:pt x="36205" y="17217"/>
                </a:lnTo>
                <a:lnTo>
                  <a:pt x="36144" y="17287"/>
                </a:lnTo>
                <a:lnTo>
                  <a:pt x="36085" y="17357"/>
                </a:lnTo>
                <a:lnTo>
                  <a:pt x="36027" y="17428"/>
                </a:lnTo>
                <a:lnTo>
                  <a:pt x="35969" y="17500"/>
                </a:lnTo>
                <a:lnTo>
                  <a:pt x="35912" y="17572"/>
                </a:lnTo>
                <a:lnTo>
                  <a:pt x="35856" y="17645"/>
                </a:lnTo>
                <a:lnTo>
                  <a:pt x="35801" y="17718"/>
                </a:lnTo>
                <a:lnTo>
                  <a:pt x="35748" y="17792"/>
                </a:lnTo>
                <a:lnTo>
                  <a:pt x="35693" y="17866"/>
                </a:lnTo>
                <a:lnTo>
                  <a:pt x="35641" y="17941"/>
                </a:lnTo>
                <a:lnTo>
                  <a:pt x="35589" y="18017"/>
                </a:lnTo>
                <a:lnTo>
                  <a:pt x="35539" y="18093"/>
                </a:lnTo>
                <a:lnTo>
                  <a:pt x="35488" y="18170"/>
                </a:lnTo>
                <a:lnTo>
                  <a:pt x="35440" y="18246"/>
                </a:lnTo>
                <a:lnTo>
                  <a:pt x="35392" y="18325"/>
                </a:lnTo>
                <a:lnTo>
                  <a:pt x="35345" y="18403"/>
                </a:lnTo>
                <a:lnTo>
                  <a:pt x="35298" y="18481"/>
                </a:lnTo>
                <a:lnTo>
                  <a:pt x="35252" y="18560"/>
                </a:lnTo>
                <a:lnTo>
                  <a:pt x="35208" y="18640"/>
                </a:lnTo>
                <a:lnTo>
                  <a:pt x="35164" y="18720"/>
                </a:lnTo>
                <a:lnTo>
                  <a:pt x="35122" y="18800"/>
                </a:lnTo>
                <a:lnTo>
                  <a:pt x="35080" y="18882"/>
                </a:lnTo>
                <a:lnTo>
                  <a:pt x="35040" y="18963"/>
                </a:lnTo>
                <a:lnTo>
                  <a:pt x="35000" y="19046"/>
                </a:lnTo>
                <a:lnTo>
                  <a:pt x="34962" y="19128"/>
                </a:lnTo>
                <a:lnTo>
                  <a:pt x="34924" y="19211"/>
                </a:lnTo>
                <a:lnTo>
                  <a:pt x="34886" y="19294"/>
                </a:lnTo>
                <a:lnTo>
                  <a:pt x="34851" y="19378"/>
                </a:lnTo>
                <a:lnTo>
                  <a:pt x="34816" y="19462"/>
                </a:lnTo>
                <a:lnTo>
                  <a:pt x="34783" y="19547"/>
                </a:lnTo>
                <a:lnTo>
                  <a:pt x="34749" y="19632"/>
                </a:lnTo>
                <a:lnTo>
                  <a:pt x="34717" y="19718"/>
                </a:lnTo>
                <a:lnTo>
                  <a:pt x="34686" y="19803"/>
                </a:lnTo>
                <a:lnTo>
                  <a:pt x="34657" y="19889"/>
                </a:lnTo>
                <a:lnTo>
                  <a:pt x="34628" y="19976"/>
                </a:lnTo>
                <a:lnTo>
                  <a:pt x="34601" y="20063"/>
                </a:lnTo>
                <a:lnTo>
                  <a:pt x="34574" y="20151"/>
                </a:lnTo>
                <a:lnTo>
                  <a:pt x="34548" y="20239"/>
                </a:lnTo>
                <a:lnTo>
                  <a:pt x="34523" y="20327"/>
                </a:lnTo>
                <a:lnTo>
                  <a:pt x="34500" y="20415"/>
                </a:lnTo>
                <a:lnTo>
                  <a:pt x="34478" y="20504"/>
                </a:lnTo>
                <a:lnTo>
                  <a:pt x="34457" y="20595"/>
                </a:lnTo>
                <a:lnTo>
                  <a:pt x="34436" y="20684"/>
                </a:lnTo>
                <a:lnTo>
                  <a:pt x="34417" y="20774"/>
                </a:lnTo>
                <a:lnTo>
                  <a:pt x="34398" y="20864"/>
                </a:lnTo>
                <a:lnTo>
                  <a:pt x="34381" y="20955"/>
                </a:lnTo>
                <a:lnTo>
                  <a:pt x="34365" y="21046"/>
                </a:lnTo>
                <a:lnTo>
                  <a:pt x="34352" y="21137"/>
                </a:lnTo>
                <a:lnTo>
                  <a:pt x="34337" y="21230"/>
                </a:lnTo>
                <a:lnTo>
                  <a:pt x="34324" y="21321"/>
                </a:lnTo>
                <a:lnTo>
                  <a:pt x="34313" y="21414"/>
                </a:lnTo>
                <a:lnTo>
                  <a:pt x="34303" y="21506"/>
                </a:lnTo>
                <a:lnTo>
                  <a:pt x="34293" y="21600"/>
                </a:lnTo>
                <a:lnTo>
                  <a:pt x="31102" y="21600"/>
                </a:lnTo>
                <a:lnTo>
                  <a:pt x="31102" y="21600"/>
                </a:lnTo>
                <a:lnTo>
                  <a:pt x="31258" y="21477"/>
                </a:lnTo>
                <a:lnTo>
                  <a:pt x="31412" y="21354"/>
                </a:lnTo>
                <a:lnTo>
                  <a:pt x="31564" y="21228"/>
                </a:lnTo>
                <a:lnTo>
                  <a:pt x="31715" y="21101"/>
                </a:lnTo>
                <a:lnTo>
                  <a:pt x="31863" y="20971"/>
                </a:lnTo>
                <a:lnTo>
                  <a:pt x="32010" y="20841"/>
                </a:lnTo>
                <a:lnTo>
                  <a:pt x="32155" y="20708"/>
                </a:lnTo>
                <a:lnTo>
                  <a:pt x="32298" y="20574"/>
                </a:lnTo>
                <a:lnTo>
                  <a:pt x="32439" y="20438"/>
                </a:lnTo>
                <a:lnTo>
                  <a:pt x="32577" y="20301"/>
                </a:lnTo>
                <a:lnTo>
                  <a:pt x="32715" y="20161"/>
                </a:lnTo>
                <a:lnTo>
                  <a:pt x="32849" y="20020"/>
                </a:lnTo>
                <a:lnTo>
                  <a:pt x="32981" y="19877"/>
                </a:lnTo>
                <a:lnTo>
                  <a:pt x="33112" y="19733"/>
                </a:lnTo>
                <a:lnTo>
                  <a:pt x="33241" y="19587"/>
                </a:lnTo>
                <a:lnTo>
                  <a:pt x="33368" y="19440"/>
                </a:lnTo>
                <a:lnTo>
                  <a:pt x="33493" y="19292"/>
                </a:lnTo>
                <a:lnTo>
                  <a:pt x="33615" y="19141"/>
                </a:lnTo>
                <a:lnTo>
                  <a:pt x="33735" y="18989"/>
                </a:lnTo>
                <a:lnTo>
                  <a:pt x="33852" y="18836"/>
                </a:lnTo>
                <a:lnTo>
                  <a:pt x="33969" y="18681"/>
                </a:lnTo>
                <a:lnTo>
                  <a:pt x="34082" y="18525"/>
                </a:lnTo>
                <a:lnTo>
                  <a:pt x="34193" y="18367"/>
                </a:lnTo>
                <a:lnTo>
                  <a:pt x="34302" y="18207"/>
                </a:lnTo>
                <a:lnTo>
                  <a:pt x="34410" y="18047"/>
                </a:lnTo>
                <a:lnTo>
                  <a:pt x="34513" y="17885"/>
                </a:lnTo>
                <a:lnTo>
                  <a:pt x="34616" y="17723"/>
                </a:lnTo>
                <a:lnTo>
                  <a:pt x="34715" y="17558"/>
                </a:lnTo>
                <a:lnTo>
                  <a:pt x="34812" y="17392"/>
                </a:lnTo>
                <a:lnTo>
                  <a:pt x="34907" y="17224"/>
                </a:lnTo>
                <a:lnTo>
                  <a:pt x="35000" y="17056"/>
                </a:lnTo>
                <a:lnTo>
                  <a:pt x="35090" y="16887"/>
                </a:lnTo>
                <a:lnTo>
                  <a:pt x="35178" y="16715"/>
                </a:lnTo>
                <a:lnTo>
                  <a:pt x="35263" y="16544"/>
                </a:lnTo>
                <a:lnTo>
                  <a:pt x="35346" y="16370"/>
                </a:lnTo>
                <a:lnTo>
                  <a:pt x="35426" y="16195"/>
                </a:lnTo>
                <a:lnTo>
                  <a:pt x="35504" y="16020"/>
                </a:lnTo>
                <a:lnTo>
                  <a:pt x="35580" y="15843"/>
                </a:lnTo>
                <a:lnTo>
                  <a:pt x="35651" y="15664"/>
                </a:lnTo>
                <a:lnTo>
                  <a:pt x="35722" y="15485"/>
                </a:lnTo>
                <a:lnTo>
                  <a:pt x="35788" y="15304"/>
                </a:lnTo>
                <a:lnTo>
                  <a:pt x="35854" y="15124"/>
                </a:lnTo>
                <a:lnTo>
                  <a:pt x="35916" y="14941"/>
                </a:lnTo>
                <a:lnTo>
                  <a:pt x="35975" y="14757"/>
                </a:lnTo>
                <a:lnTo>
                  <a:pt x="36032" y="14573"/>
                </a:lnTo>
                <a:lnTo>
                  <a:pt x="36086" y="14387"/>
                </a:lnTo>
                <a:lnTo>
                  <a:pt x="36137" y="14201"/>
                </a:lnTo>
                <a:lnTo>
                  <a:pt x="36185" y="14014"/>
                </a:lnTo>
                <a:lnTo>
                  <a:pt x="36231" y="13825"/>
                </a:lnTo>
                <a:lnTo>
                  <a:pt x="36274" y="13636"/>
                </a:lnTo>
                <a:lnTo>
                  <a:pt x="36295" y="13540"/>
                </a:lnTo>
                <a:lnTo>
                  <a:pt x="36313" y="13445"/>
                </a:lnTo>
                <a:lnTo>
                  <a:pt x="36333" y="13349"/>
                </a:lnTo>
                <a:lnTo>
                  <a:pt x="36352" y="13254"/>
                </a:lnTo>
                <a:lnTo>
                  <a:pt x="36369" y="13158"/>
                </a:lnTo>
                <a:lnTo>
                  <a:pt x="36385" y="13062"/>
                </a:lnTo>
                <a:lnTo>
                  <a:pt x="36401" y="12966"/>
                </a:lnTo>
                <a:lnTo>
                  <a:pt x="36417" y="12869"/>
                </a:lnTo>
                <a:lnTo>
                  <a:pt x="36432" y="12772"/>
                </a:lnTo>
                <a:lnTo>
                  <a:pt x="36446" y="12675"/>
                </a:lnTo>
                <a:lnTo>
                  <a:pt x="36459" y="12578"/>
                </a:lnTo>
                <a:lnTo>
                  <a:pt x="36472" y="12481"/>
                </a:lnTo>
                <a:lnTo>
                  <a:pt x="36483" y="12383"/>
                </a:lnTo>
                <a:lnTo>
                  <a:pt x="36494" y="12285"/>
                </a:lnTo>
                <a:lnTo>
                  <a:pt x="36505" y="12187"/>
                </a:lnTo>
                <a:lnTo>
                  <a:pt x="36514" y="12089"/>
                </a:lnTo>
                <a:lnTo>
                  <a:pt x="36522" y="11991"/>
                </a:lnTo>
                <a:lnTo>
                  <a:pt x="36531" y="11893"/>
                </a:lnTo>
                <a:lnTo>
                  <a:pt x="36538" y="11794"/>
                </a:lnTo>
                <a:lnTo>
                  <a:pt x="36544" y="11694"/>
                </a:lnTo>
                <a:lnTo>
                  <a:pt x="36551" y="11595"/>
                </a:lnTo>
                <a:lnTo>
                  <a:pt x="36556" y="11496"/>
                </a:lnTo>
                <a:lnTo>
                  <a:pt x="36559" y="11397"/>
                </a:lnTo>
                <a:lnTo>
                  <a:pt x="36563" y="11298"/>
                </a:lnTo>
                <a:lnTo>
                  <a:pt x="36565" y="11197"/>
                </a:lnTo>
                <a:lnTo>
                  <a:pt x="36568" y="11097"/>
                </a:lnTo>
                <a:lnTo>
                  <a:pt x="36569" y="10998"/>
                </a:lnTo>
                <a:lnTo>
                  <a:pt x="36569" y="10898"/>
                </a:lnTo>
                <a:lnTo>
                  <a:pt x="36569" y="10898"/>
                </a:lnTo>
                <a:close/>
                <a:moveTo>
                  <a:pt x="42566" y="16603"/>
                </a:moveTo>
                <a:lnTo>
                  <a:pt x="42566" y="21600"/>
                </a:lnTo>
                <a:lnTo>
                  <a:pt x="37071" y="21600"/>
                </a:lnTo>
                <a:lnTo>
                  <a:pt x="37071" y="21600"/>
                </a:lnTo>
                <a:lnTo>
                  <a:pt x="37088" y="21479"/>
                </a:lnTo>
                <a:lnTo>
                  <a:pt x="37109" y="21358"/>
                </a:lnTo>
                <a:lnTo>
                  <a:pt x="37131" y="21238"/>
                </a:lnTo>
                <a:lnTo>
                  <a:pt x="37157" y="21119"/>
                </a:lnTo>
                <a:lnTo>
                  <a:pt x="37186" y="21002"/>
                </a:lnTo>
                <a:lnTo>
                  <a:pt x="37218" y="20884"/>
                </a:lnTo>
                <a:lnTo>
                  <a:pt x="37251" y="20767"/>
                </a:lnTo>
                <a:lnTo>
                  <a:pt x="37288" y="20653"/>
                </a:lnTo>
                <a:lnTo>
                  <a:pt x="37326" y="20539"/>
                </a:lnTo>
                <a:lnTo>
                  <a:pt x="37368" y="20425"/>
                </a:lnTo>
                <a:lnTo>
                  <a:pt x="37413" y="20313"/>
                </a:lnTo>
                <a:lnTo>
                  <a:pt x="37460" y="20202"/>
                </a:lnTo>
                <a:lnTo>
                  <a:pt x="37509" y="20092"/>
                </a:lnTo>
                <a:lnTo>
                  <a:pt x="37560" y="19984"/>
                </a:lnTo>
                <a:lnTo>
                  <a:pt x="37614" y="19876"/>
                </a:lnTo>
                <a:lnTo>
                  <a:pt x="37671" y="19770"/>
                </a:lnTo>
                <a:lnTo>
                  <a:pt x="37729" y="19664"/>
                </a:lnTo>
                <a:lnTo>
                  <a:pt x="37791" y="19560"/>
                </a:lnTo>
                <a:lnTo>
                  <a:pt x="37854" y="19458"/>
                </a:lnTo>
                <a:lnTo>
                  <a:pt x="37920" y="19357"/>
                </a:lnTo>
                <a:lnTo>
                  <a:pt x="37987" y="19256"/>
                </a:lnTo>
                <a:lnTo>
                  <a:pt x="38057" y="19157"/>
                </a:lnTo>
                <a:lnTo>
                  <a:pt x="38130" y="19060"/>
                </a:lnTo>
                <a:lnTo>
                  <a:pt x="38204" y="18964"/>
                </a:lnTo>
                <a:lnTo>
                  <a:pt x="38280" y="18869"/>
                </a:lnTo>
                <a:lnTo>
                  <a:pt x="38358" y="18777"/>
                </a:lnTo>
                <a:lnTo>
                  <a:pt x="38438" y="18686"/>
                </a:lnTo>
                <a:lnTo>
                  <a:pt x="38521" y="18595"/>
                </a:lnTo>
                <a:lnTo>
                  <a:pt x="38605" y="18506"/>
                </a:lnTo>
                <a:lnTo>
                  <a:pt x="38692" y="18420"/>
                </a:lnTo>
                <a:lnTo>
                  <a:pt x="38781" y="18335"/>
                </a:lnTo>
                <a:lnTo>
                  <a:pt x="38871" y="18251"/>
                </a:lnTo>
                <a:lnTo>
                  <a:pt x="38962" y="18168"/>
                </a:lnTo>
                <a:lnTo>
                  <a:pt x="39056" y="18088"/>
                </a:lnTo>
                <a:lnTo>
                  <a:pt x="39152" y="18010"/>
                </a:lnTo>
                <a:lnTo>
                  <a:pt x="39250" y="17933"/>
                </a:lnTo>
                <a:lnTo>
                  <a:pt x="39349" y="17859"/>
                </a:lnTo>
                <a:lnTo>
                  <a:pt x="39449" y="17785"/>
                </a:lnTo>
                <a:lnTo>
                  <a:pt x="39552" y="17714"/>
                </a:lnTo>
                <a:lnTo>
                  <a:pt x="39657" y="17644"/>
                </a:lnTo>
                <a:lnTo>
                  <a:pt x="39762" y="17577"/>
                </a:lnTo>
                <a:lnTo>
                  <a:pt x="39869" y="17511"/>
                </a:lnTo>
                <a:lnTo>
                  <a:pt x="39978" y="17446"/>
                </a:lnTo>
                <a:lnTo>
                  <a:pt x="40089" y="17385"/>
                </a:lnTo>
                <a:lnTo>
                  <a:pt x="40200" y="17325"/>
                </a:lnTo>
                <a:lnTo>
                  <a:pt x="40314" y="17267"/>
                </a:lnTo>
                <a:lnTo>
                  <a:pt x="40429" y="17211"/>
                </a:lnTo>
                <a:lnTo>
                  <a:pt x="40545" y="17158"/>
                </a:lnTo>
                <a:lnTo>
                  <a:pt x="40662" y="17105"/>
                </a:lnTo>
                <a:lnTo>
                  <a:pt x="40781" y="17056"/>
                </a:lnTo>
                <a:lnTo>
                  <a:pt x="40901" y="17008"/>
                </a:lnTo>
                <a:lnTo>
                  <a:pt x="41022" y="16964"/>
                </a:lnTo>
                <a:lnTo>
                  <a:pt x="41145" y="16920"/>
                </a:lnTo>
                <a:lnTo>
                  <a:pt x="41269" y="16880"/>
                </a:lnTo>
                <a:lnTo>
                  <a:pt x="41394" y="16841"/>
                </a:lnTo>
                <a:lnTo>
                  <a:pt x="41520" y="16805"/>
                </a:lnTo>
                <a:lnTo>
                  <a:pt x="41647" y="16772"/>
                </a:lnTo>
                <a:lnTo>
                  <a:pt x="41775" y="16740"/>
                </a:lnTo>
                <a:lnTo>
                  <a:pt x="41905" y="16711"/>
                </a:lnTo>
                <a:lnTo>
                  <a:pt x="42035" y="16684"/>
                </a:lnTo>
                <a:lnTo>
                  <a:pt x="42167" y="16659"/>
                </a:lnTo>
                <a:lnTo>
                  <a:pt x="42299" y="16638"/>
                </a:lnTo>
                <a:lnTo>
                  <a:pt x="42433" y="16619"/>
                </a:lnTo>
                <a:lnTo>
                  <a:pt x="42566" y="16603"/>
                </a:lnTo>
                <a:lnTo>
                  <a:pt x="42566" y="166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844CDFC-C8D8-482D-BEE0-2F0D86A6267F}"/>
              </a:ext>
            </a:extLst>
          </p:cNvPr>
          <p:cNvSpPr/>
          <p:nvPr userDrawn="1"/>
        </p:nvSpPr>
        <p:spPr>
          <a:xfrm>
            <a:off x="10808531" y="0"/>
            <a:ext cx="1383469" cy="4941888"/>
          </a:xfrm>
          <a:prstGeom prst="rect">
            <a:avLst/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xmlns="" id="{E0238173-ABDD-42CE-BF37-965B6DF5C5CD}"/>
              </a:ext>
            </a:extLst>
          </p:cNvPr>
          <p:cNvSpPr/>
          <p:nvPr userDrawn="1"/>
        </p:nvSpPr>
        <p:spPr>
          <a:xfrm>
            <a:off x="0" y="3067396"/>
            <a:ext cx="3016134" cy="3790604"/>
          </a:xfrm>
          <a:prstGeom prst="rtTriangle">
            <a:avLst/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2BBDB87B-FC6B-4E64-9F5A-36BAA9D7019F}"/>
              </a:ext>
            </a:extLst>
          </p:cNvPr>
          <p:cNvSpPr>
            <a:spLocks/>
          </p:cNvSpPr>
          <p:nvPr/>
        </p:nvSpPr>
        <p:spPr bwMode="auto">
          <a:xfrm flipH="1">
            <a:off x="4083096" y="1354138"/>
            <a:ext cx="4210558" cy="4211638"/>
          </a:xfrm>
          <a:custGeom>
            <a:avLst/>
            <a:gdLst>
              <a:gd name="T0" fmla="*/ 29 w 14701"/>
              <a:gd name="T1" fmla="*/ 6036 h 13262"/>
              <a:gd name="T2" fmla="*/ 150 w 14701"/>
              <a:gd name="T3" fmla="*/ 5294 h 13262"/>
              <a:gd name="T4" fmla="*/ 357 w 14701"/>
              <a:gd name="T5" fmla="*/ 4582 h 13262"/>
              <a:gd name="T6" fmla="*/ 649 w 14701"/>
              <a:gd name="T7" fmla="*/ 3902 h 13262"/>
              <a:gd name="T8" fmla="*/ 1018 w 14701"/>
              <a:gd name="T9" fmla="*/ 3261 h 13262"/>
              <a:gd name="T10" fmla="*/ 1460 w 14701"/>
              <a:gd name="T11" fmla="*/ 2664 h 13262"/>
              <a:gd name="T12" fmla="*/ 1969 w 14701"/>
              <a:gd name="T13" fmla="*/ 2114 h 13262"/>
              <a:gd name="T14" fmla="*/ 2540 w 14701"/>
              <a:gd name="T15" fmla="*/ 1617 h 13262"/>
              <a:gd name="T16" fmla="*/ 3168 w 14701"/>
              <a:gd name="T17" fmla="*/ 1177 h 13262"/>
              <a:gd name="T18" fmla="*/ 3846 w 14701"/>
              <a:gd name="T19" fmla="*/ 800 h 13262"/>
              <a:gd name="T20" fmla="*/ 4571 w 14701"/>
              <a:gd name="T21" fmla="*/ 491 h 13262"/>
              <a:gd name="T22" fmla="*/ 5339 w 14701"/>
              <a:gd name="T23" fmla="*/ 252 h 13262"/>
              <a:gd name="T24" fmla="*/ 6140 w 14701"/>
              <a:gd name="T25" fmla="*/ 89 h 13262"/>
              <a:gd name="T26" fmla="*/ 6972 w 14701"/>
              <a:gd name="T27" fmla="*/ 9 h 13262"/>
              <a:gd name="T28" fmla="*/ 7729 w 14701"/>
              <a:gd name="T29" fmla="*/ 9 h 13262"/>
              <a:gd name="T30" fmla="*/ 8561 w 14701"/>
              <a:gd name="T31" fmla="*/ 89 h 13262"/>
              <a:gd name="T32" fmla="*/ 9362 w 14701"/>
              <a:gd name="T33" fmla="*/ 252 h 13262"/>
              <a:gd name="T34" fmla="*/ 10128 w 14701"/>
              <a:gd name="T35" fmla="*/ 491 h 13262"/>
              <a:gd name="T36" fmla="*/ 10854 w 14701"/>
              <a:gd name="T37" fmla="*/ 800 h 13262"/>
              <a:gd name="T38" fmla="*/ 11533 w 14701"/>
              <a:gd name="T39" fmla="*/ 1177 h 13262"/>
              <a:gd name="T40" fmla="*/ 12161 w 14701"/>
              <a:gd name="T41" fmla="*/ 1617 h 13262"/>
              <a:gd name="T42" fmla="*/ 12731 w 14701"/>
              <a:gd name="T43" fmla="*/ 2114 h 13262"/>
              <a:gd name="T44" fmla="*/ 13240 w 14701"/>
              <a:gd name="T45" fmla="*/ 2664 h 13262"/>
              <a:gd name="T46" fmla="*/ 13683 w 14701"/>
              <a:gd name="T47" fmla="*/ 3261 h 13262"/>
              <a:gd name="T48" fmla="*/ 14051 w 14701"/>
              <a:gd name="T49" fmla="*/ 3902 h 13262"/>
              <a:gd name="T50" fmla="*/ 14342 w 14701"/>
              <a:gd name="T51" fmla="*/ 4582 h 13262"/>
              <a:gd name="T52" fmla="*/ 14551 w 14701"/>
              <a:gd name="T53" fmla="*/ 5294 h 13262"/>
              <a:gd name="T54" fmla="*/ 14671 w 14701"/>
              <a:gd name="T55" fmla="*/ 6036 h 13262"/>
              <a:gd name="T56" fmla="*/ 14701 w 14701"/>
              <a:gd name="T57" fmla="*/ 6716 h 13262"/>
              <a:gd name="T58" fmla="*/ 14641 w 14701"/>
              <a:gd name="T59" fmla="*/ 7475 h 13262"/>
              <a:gd name="T60" fmla="*/ 14492 w 14701"/>
              <a:gd name="T61" fmla="*/ 8209 h 13262"/>
              <a:gd name="T62" fmla="*/ 14255 w 14701"/>
              <a:gd name="T63" fmla="*/ 8911 h 13262"/>
              <a:gd name="T64" fmla="*/ 13937 w 14701"/>
              <a:gd name="T65" fmla="*/ 9578 h 13262"/>
              <a:gd name="T66" fmla="*/ 13543 w 14701"/>
              <a:gd name="T67" fmla="*/ 10205 h 13262"/>
              <a:gd name="T68" fmla="*/ 13079 w 14701"/>
              <a:gd name="T69" fmla="*/ 10787 h 13262"/>
              <a:gd name="T70" fmla="*/ 12547 w 14701"/>
              <a:gd name="T71" fmla="*/ 11320 h 13262"/>
              <a:gd name="T72" fmla="*/ 11958 w 14701"/>
              <a:gd name="T73" fmla="*/ 11798 h 13262"/>
              <a:gd name="T74" fmla="*/ 11312 w 14701"/>
              <a:gd name="T75" fmla="*/ 12217 h 13262"/>
              <a:gd name="T76" fmla="*/ 10618 w 14701"/>
              <a:gd name="T77" fmla="*/ 12573 h 13262"/>
              <a:gd name="T78" fmla="*/ 9878 w 14701"/>
              <a:gd name="T79" fmla="*/ 12859 h 13262"/>
              <a:gd name="T80" fmla="*/ 9099 w 14701"/>
              <a:gd name="T81" fmla="*/ 13073 h 13262"/>
              <a:gd name="T82" fmla="*/ 8286 w 14701"/>
              <a:gd name="T83" fmla="*/ 13208 h 13262"/>
              <a:gd name="T84" fmla="*/ 7445 w 14701"/>
              <a:gd name="T85" fmla="*/ 13262 h 13262"/>
              <a:gd name="T86" fmla="*/ 6691 w 14701"/>
              <a:gd name="T87" fmla="*/ 13236 h 13262"/>
              <a:gd name="T88" fmla="*/ 5869 w 14701"/>
              <a:gd name="T89" fmla="*/ 13127 h 13262"/>
              <a:gd name="T90" fmla="*/ 5078 w 14701"/>
              <a:gd name="T91" fmla="*/ 12940 h 13262"/>
              <a:gd name="T92" fmla="*/ 4325 w 14701"/>
              <a:gd name="T93" fmla="*/ 12677 h 13262"/>
              <a:gd name="T94" fmla="*/ 3615 w 14701"/>
              <a:gd name="T95" fmla="*/ 12343 h 13262"/>
              <a:gd name="T96" fmla="*/ 2953 w 14701"/>
              <a:gd name="T97" fmla="*/ 11944 h 13262"/>
              <a:gd name="T98" fmla="*/ 2343 w 14701"/>
              <a:gd name="T99" fmla="*/ 11485 h 13262"/>
              <a:gd name="T100" fmla="*/ 1793 w 14701"/>
              <a:gd name="T101" fmla="*/ 10970 h 13262"/>
              <a:gd name="T102" fmla="*/ 1305 w 14701"/>
              <a:gd name="T103" fmla="*/ 10404 h 13262"/>
              <a:gd name="T104" fmla="*/ 887 w 14701"/>
              <a:gd name="T105" fmla="*/ 9791 h 13262"/>
              <a:gd name="T106" fmla="*/ 543 w 14701"/>
              <a:gd name="T107" fmla="*/ 9137 h 13262"/>
              <a:gd name="T108" fmla="*/ 278 w 14701"/>
              <a:gd name="T109" fmla="*/ 8446 h 13262"/>
              <a:gd name="T110" fmla="*/ 99 w 14701"/>
              <a:gd name="T111" fmla="*/ 7723 h 13262"/>
              <a:gd name="T112" fmla="*/ 9 w 14701"/>
              <a:gd name="T113" fmla="*/ 6973 h 13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701" h="13262">
                <a:moveTo>
                  <a:pt x="0" y="6632"/>
                </a:moveTo>
                <a:lnTo>
                  <a:pt x="0" y="6632"/>
                </a:lnTo>
                <a:lnTo>
                  <a:pt x="0" y="6546"/>
                </a:lnTo>
                <a:lnTo>
                  <a:pt x="3" y="6460"/>
                </a:lnTo>
                <a:lnTo>
                  <a:pt x="5" y="6375"/>
                </a:lnTo>
                <a:lnTo>
                  <a:pt x="9" y="6289"/>
                </a:lnTo>
                <a:lnTo>
                  <a:pt x="15" y="6205"/>
                </a:lnTo>
                <a:lnTo>
                  <a:pt x="21" y="6121"/>
                </a:lnTo>
                <a:lnTo>
                  <a:pt x="29" y="6036"/>
                </a:lnTo>
                <a:lnTo>
                  <a:pt x="37" y="5953"/>
                </a:lnTo>
                <a:lnTo>
                  <a:pt x="47" y="5869"/>
                </a:lnTo>
                <a:lnTo>
                  <a:pt x="58" y="5787"/>
                </a:lnTo>
                <a:lnTo>
                  <a:pt x="71" y="5703"/>
                </a:lnTo>
                <a:lnTo>
                  <a:pt x="84" y="5621"/>
                </a:lnTo>
                <a:lnTo>
                  <a:pt x="99" y="5539"/>
                </a:lnTo>
                <a:lnTo>
                  <a:pt x="115" y="5457"/>
                </a:lnTo>
                <a:lnTo>
                  <a:pt x="131" y="5375"/>
                </a:lnTo>
                <a:lnTo>
                  <a:pt x="150" y="5294"/>
                </a:lnTo>
                <a:lnTo>
                  <a:pt x="168" y="5214"/>
                </a:lnTo>
                <a:lnTo>
                  <a:pt x="188" y="5134"/>
                </a:lnTo>
                <a:lnTo>
                  <a:pt x="209" y="5053"/>
                </a:lnTo>
                <a:lnTo>
                  <a:pt x="231" y="4974"/>
                </a:lnTo>
                <a:lnTo>
                  <a:pt x="255" y="4894"/>
                </a:lnTo>
                <a:lnTo>
                  <a:pt x="278" y="4816"/>
                </a:lnTo>
                <a:lnTo>
                  <a:pt x="304" y="4737"/>
                </a:lnTo>
                <a:lnTo>
                  <a:pt x="330" y="4659"/>
                </a:lnTo>
                <a:lnTo>
                  <a:pt x="357" y="4582"/>
                </a:lnTo>
                <a:lnTo>
                  <a:pt x="386" y="4504"/>
                </a:lnTo>
                <a:lnTo>
                  <a:pt x="415" y="4427"/>
                </a:lnTo>
                <a:lnTo>
                  <a:pt x="446" y="4351"/>
                </a:lnTo>
                <a:lnTo>
                  <a:pt x="477" y="4275"/>
                </a:lnTo>
                <a:lnTo>
                  <a:pt x="509" y="4200"/>
                </a:lnTo>
                <a:lnTo>
                  <a:pt x="543" y="4125"/>
                </a:lnTo>
                <a:lnTo>
                  <a:pt x="577" y="4050"/>
                </a:lnTo>
                <a:lnTo>
                  <a:pt x="613" y="3976"/>
                </a:lnTo>
                <a:lnTo>
                  <a:pt x="649" y="3902"/>
                </a:lnTo>
                <a:lnTo>
                  <a:pt x="686" y="3829"/>
                </a:lnTo>
                <a:lnTo>
                  <a:pt x="724" y="3756"/>
                </a:lnTo>
                <a:lnTo>
                  <a:pt x="764" y="3684"/>
                </a:lnTo>
                <a:lnTo>
                  <a:pt x="804" y="3612"/>
                </a:lnTo>
                <a:lnTo>
                  <a:pt x="845" y="3541"/>
                </a:lnTo>
                <a:lnTo>
                  <a:pt x="887" y="3471"/>
                </a:lnTo>
                <a:lnTo>
                  <a:pt x="930" y="3401"/>
                </a:lnTo>
                <a:lnTo>
                  <a:pt x="974" y="3330"/>
                </a:lnTo>
                <a:lnTo>
                  <a:pt x="1018" y="3261"/>
                </a:lnTo>
                <a:lnTo>
                  <a:pt x="1064" y="3192"/>
                </a:lnTo>
                <a:lnTo>
                  <a:pt x="1111" y="3124"/>
                </a:lnTo>
                <a:lnTo>
                  <a:pt x="1158" y="3057"/>
                </a:lnTo>
                <a:lnTo>
                  <a:pt x="1206" y="2990"/>
                </a:lnTo>
                <a:lnTo>
                  <a:pt x="1255" y="2924"/>
                </a:lnTo>
                <a:lnTo>
                  <a:pt x="1305" y="2858"/>
                </a:lnTo>
                <a:lnTo>
                  <a:pt x="1355" y="2792"/>
                </a:lnTo>
                <a:lnTo>
                  <a:pt x="1407" y="2727"/>
                </a:lnTo>
                <a:lnTo>
                  <a:pt x="1460" y="2664"/>
                </a:lnTo>
                <a:lnTo>
                  <a:pt x="1514" y="2600"/>
                </a:lnTo>
                <a:lnTo>
                  <a:pt x="1568" y="2537"/>
                </a:lnTo>
                <a:lnTo>
                  <a:pt x="1622" y="2474"/>
                </a:lnTo>
                <a:lnTo>
                  <a:pt x="1678" y="2413"/>
                </a:lnTo>
                <a:lnTo>
                  <a:pt x="1735" y="2352"/>
                </a:lnTo>
                <a:lnTo>
                  <a:pt x="1793" y="2292"/>
                </a:lnTo>
                <a:lnTo>
                  <a:pt x="1851" y="2231"/>
                </a:lnTo>
                <a:lnTo>
                  <a:pt x="1909" y="2172"/>
                </a:lnTo>
                <a:lnTo>
                  <a:pt x="1969" y="2114"/>
                </a:lnTo>
                <a:lnTo>
                  <a:pt x="2030" y="2057"/>
                </a:lnTo>
                <a:lnTo>
                  <a:pt x="2091" y="1999"/>
                </a:lnTo>
                <a:lnTo>
                  <a:pt x="2152" y="1942"/>
                </a:lnTo>
                <a:lnTo>
                  <a:pt x="2215" y="1886"/>
                </a:lnTo>
                <a:lnTo>
                  <a:pt x="2278" y="1831"/>
                </a:lnTo>
                <a:lnTo>
                  <a:pt x="2343" y="1777"/>
                </a:lnTo>
                <a:lnTo>
                  <a:pt x="2408" y="1722"/>
                </a:lnTo>
                <a:lnTo>
                  <a:pt x="2474" y="1670"/>
                </a:lnTo>
                <a:lnTo>
                  <a:pt x="2540" y="1617"/>
                </a:lnTo>
                <a:lnTo>
                  <a:pt x="2607" y="1565"/>
                </a:lnTo>
                <a:lnTo>
                  <a:pt x="2675" y="1514"/>
                </a:lnTo>
                <a:lnTo>
                  <a:pt x="2743" y="1464"/>
                </a:lnTo>
                <a:lnTo>
                  <a:pt x="2812" y="1415"/>
                </a:lnTo>
                <a:lnTo>
                  <a:pt x="2882" y="1366"/>
                </a:lnTo>
                <a:lnTo>
                  <a:pt x="2953" y="1318"/>
                </a:lnTo>
                <a:lnTo>
                  <a:pt x="3023" y="1270"/>
                </a:lnTo>
                <a:lnTo>
                  <a:pt x="3095" y="1224"/>
                </a:lnTo>
                <a:lnTo>
                  <a:pt x="3168" y="1177"/>
                </a:lnTo>
                <a:lnTo>
                  <a:pt x="3241" y="1133"/>
                </a:lnTo>
                <a:lnTo>
                  <a:pt x="3314" y="1088"/>
                </a:lnTo>
                <a:lnTo>
                  <a:pt x="3389" y="1045"/>
                </a:lnTo>
                <a:lnTo>
                  <a:pt x="3463" y="1002"/>
                </a:lnTo>
                <a:lnTo>
                  <a:pt x="3538" y="960"/>
                </a:lnTo>
                <a:lnTo>
                  <a:pt x="3615" y="919"/>
                </a:lnTo>
                <a:lnTo>
                  <a:pt x="3692" y="879"/>
                </a:lnTo>
                <a:lnTo>
                  <a:pt x="3768" y="839"/>
                </a:lnTo>
                <a:lnTo>
                  <a:pt x="3846" y="800"/>
                </a:lnTo>
                <a:lnTo>
                  <a:pt x="3925" y="763"/>
                </a:lnTo>
                <a:lnTo>
                  <a:pt x="4004" y="726"/>
                </a:lnTo>
                <a:lnTo>
                  <a:pt x="4083" y="689"/>
                </a:lnTo>
                <a:lnTo>
                  <a:pt x="4164" y="654"/>
                </a:lnTo>
                <a:lnTo>
                  <a:pt x="4244" y="620"/>
                </a:lnTo>
                <a:lnTo>
                  <a:pt x="4325" y="585"/>
                </a:lnTo>
                <a:lnTo>
                  <a:pt x="4407" y="553"/>
                </a:lnTo>
                <a:lnTo>
                  <a:pt x="4489" y="521"/>
                </a:lnTo>
                <a:lnTo>
                  <a:pt x="4571" y="491"/>
                </a:lnTo>
                <a:lnTo>
                  <a:pt x="4655" y="461"/>
                </a:lnTo>
                <a:lnTo>
                  <a:pt x="4739" y="430"/>
                </a:lnTo>
                <a:lnTo>
                  <a:pt x="4823" y="403"/>
                </a:lnTo>
                <a:lnTo>
                  <a:pt x="4907" y="375"/>
                </a:lnTo>
                <a:lnTo>
                  <a:pt x="4993" y="348"/>
                </a:lnTo>
                <a:lnTo>
                  <a:pt x="5078" y="322"/>
                </a:lnTo>
                <a:lnTo>
                  <a:pt x="5164" y="298"/>
                </a:lnTo>
                <a:lnTo>
                  <a:pt x="5251" y="274"/>
                </a:lnTo>
                <a:lnTo>
                  <a:pt x="5339" y="252"/>
                </a:lnTo>
                <a:lnTo>
                  <a:pt x="5425" y="230"/>
                </a:lnTo>
                <a:lnTo>
                  <a:pt x="5513" y="209"/>
                </a:lnTo>
                <a:lnTo>
                  <a:pt x="5602" y="189"/>
                </a:lnTo>
                <a:lnTo>
                  <a:pt x="5691" y="170"/>
                </a:lnTo>
                <a:lnTo>
                  <a:pt x="5780" y="152"/>
                </a:lnTo>
                <a:lnTo>
                  <a:pt x="5869" y="135"/>
                </a:lnTo>
                <a:lnTo>
                  <a:pt x="5959" y="118"/>
                </a:lnTo>
                <a:lnTo>
                  <a:pt x="6049" y="104"/>
                </a:lnTo>
                <a:lnTo>
                  <a:pt x="6140" y="89"/>
                </a:lnTo>
                <a:lnTo>
                  <a:pt x="6231" y="76"/>
                </a:lnTo>
                <a:lnTo>
                  <a:pt x="6322" y="65"/>
                </a:lnTo>
                <a:lnTo>
                  <a:pt x="6415" y="54"/>
                </a:lnTo>
                <a:lnTo>
                  <a:pt x="6506" y="44"/>
                </a:lnTo>
                <a:lnTo>
                  <a:pt x="6599" y="35"/>
                </a:lnTo>
                <a:lnTo>
                  <a:pt x="6691" y="26"/>
                </a:lnTo>
                <a:lnTo>
                  <a:pt x="6785" y="19"/>
                </a:lnTo>
                <a:lnTo>
                  <a:pt x="6878" y="14"/>
                </a:lnTo>
                <a:lnTo>
                  <a:pt x="6972" y="9"/>
                </a:lnTo>
                <a:lnTo>
                  <a:pt x="7066" y="5"/>
                </a:lnTo>
                <a:lnTo>
                  <a:pt x="7161" y="3"/>
                </a:lnTo>
                <a:lnTo>
                  <a:pt x="7255" y="0"/>
                </a:lnTo>
                <a:lnTo>
                  <a:pt x="7350" y="0"/>
                </a:lnTo>
                <a:lnTo>
                  <a:pt x="7350" y="0"/>
                </a:lnTo>
                <a:lnTo>
                  <a:pt x="7445" y="0"/>
                </a:lnTo>
                <a:lnTo>
                  <a:pt x="7540" y="3"/>
                </a:lnTo>
                <a:lnTo>
                  <a:pt x="7634" y="5"/>
                </a:lnTo>
                <a:lnTo>
                  <a:pt x="7729" y="9"/>
                </a:lnTo>
                <a:lnTo>
                  <a:pt x="7822" y="14"/>
                </a:lnTo>
                <a:lnTo>
                  <a:pt x="7916" y="19"/>
                </a:lnTo>
                <a:lnTo>
                  <a:pt x="8010" y="26"/>
                </a:lnTo>
                <a:lnTo>
                  <a:pt x="8102" y="35"/>
                </a:lnTo>
                <a:lnTo>
                  <a:pt x="8195" y="44"/>
                </a:lnTo>
                <a:lnTo>
                  <a:pt x="8286" y="54"/>
                </a:lnTo>
                <a:lnTo>
                  <a:pt x="8378" y="65"/>
                </a:lnTo>
                <a:lnTo>
                  <a:pt x="8469" y="76"/>
                </a:lnTo>
                <a:lnTo>
                  <a:pt x="8561" y="89"/>
                </a:lnTo>
                <a:lnTo>
                  <a:pt x="8652" y="104"/>
                </a:lnTo>
                <a:lnTo>
                  <a:pt x="8742" y="118"/>
                </a:lnTo>
                <a:lnTo>
                  <a:pt x="8831" y="135"/>
                </a:lnTo>
                <a:lnTo>
                  <a:pt x="8921" y="152"/>
                </a:lnTo>
                <a:lnTo>
                  <a:pt x="9010" y="170"/>
                </a:lnTo>
                <a:lnTo>
                  <a:pt x="9099" y="189"/>
                </a:lnTo>
                <a:lnTo>
                  <a:pt x="9187" y="209"/>
                </a:lnTo>
                <a:lnTo>
                  <a:pt x="9275" y="230"/>
                </a:lnTo>
                <a:lnTo>
                  <a:pt x="9362" y="252"/>
                </a:lnTo>
                <a:lnTo>
                  <a:pt x="9450" y="274"/>
                </a:lnTo>
                <a:lnTo>
                  <a:pt x="9537" y="298"/>
                </a:lnTo>
                <a:lnTo>
                  <a:pt x="9622" y="322"/>
                </a:lnTo>
                <a:lnTo>
                  <a:pt x="9708" y="348"/>
                </a:lnTo>
                <a:lnTo>
                  <a:pt x="9794" y="375"/>
                </a:lnTo>
                <a:lnTo>
                  <a:pt x="9878" y="403"/>
                </a:lnTo>
                <a:lnTo>
                  <a:pt x="9962" y="430"/>
                </a:lnTo>
                <a:lnTo>
                  <a:pt x="10046" y="461"/>
                </a:lnTo>
                <a:lnTo>
                  <a:pt x="10128" y="491"/>
                </a:lnTo>
                <a:lnTo>
                  <a:pt x="10211" y="521"/>
                </a:lnTo>
                <a:lnTo>
                  <a:pt x="10294" y="553"/>
                </a:lnTo>
                <a:lnTo>
                  <a:pt x="10375" y="585"/>
                </a:lnTo>
                <a:lnTo>
                  <a:pt x="10457" y="620"/>
                </a:lnTo>
                <a:lnTo>
                  <a:pt x="10537" y="654"/>
                </a:lnTo>
                <a:lnTo>
                  <a:pt x="10618" y="689"/>
                </a:lnTo>
                <a:lnTo>
                  <a:pt x="10697" y="726"/>
                </a:lnTo>
                <a:lnTo>
                  <a:pt x="10776" y="763"/>
                </a:lnTo>
                <a:lnTo>
                  <a:pt x="10854" y="800"/>
                </a:lnTo>
                <a:lnTo>
                  <a:pt x="10931" y="839"/>
                </a:lnTo>
                <a:lnTo>
                  <a:pt x="11009" y="879"/>
                </a:lnTo>
                <a:lnTo>
                  <a:pt x="11086" y="919"/>
                </a:lnTo>
                <a:lnTo>
                  <a:pt x="11161" y="960"/>
                </a:lnTo>
                <a:lnTo>
                  <a:pt x="11238" y="1002"/>
                </a:lnTo>
                <a:lnTo>
                  <a:pt x="11312" y="1045"/>
                </a:lnTo>
                <a:lnTo>
                  <a:pt x="11386" y="1088"/>
                </a:lnTo>
                <a:lnTo>
                  <a:pt x="11460" y="1133"/>
                </a:lnTo>
                <a:lnTo>
                  <a:pt x="11533" y="1177"/>
                </a:lnTo>
                <a:lnTo>
                  <a:pt x="11606" y="1224"/>
                </a:lnTo>
                <a:lnTo>
                  <a:pt x="11678" y="1270"/>
                </a:lnTo>
                <a:lnTo>
                  <a:pt x="11748" y="1318"/>
                </a:lnTo>
                <a:lnTo>
                  <a:pt x="11818" y="1366"/>
                </a:lnTo>
                <a:lnTo>
                  <a:pt x="11889" y="1415"/>
                </a:lnTo>
                <a:lnTo>
                  <a:pt x="11958" y="1464"/>
                </a:lnTo>
                <a:lnTo>
                  <a:pt x="12026" y="1514"/>
                </a:lnTo>
                <a:lnTo>
                  <a:pt x="12094" y="1565"/>
                </a:lnTo>
                <a:lnTo>
                  <a:pt x="12161" y="1617"/>
                </a:lnTo>
                <a:lnTo>
                  <a:pt x="12227" y="1670"/>
                </a:lnTo>
                <a:lnTo>
                  <a:pt x="12293" y="1722"/>
                </a:lnTo>
                <a:lnTo>
                  <a:pt x="12357" y="1777"/>
                </a:lnTo>
                <a:lnTo>
                  <a:pt x="12421" y="1831"/>
                </a:lnTo>
                <a:lnTo>
                  <a:pt x="12486" y="1886"/>
                </a:lnTo>
                <a:lnTo>
                  <a:pt x="12547" y="1942"/>
                </a:lnTo>
                <a:lnTo>
                  <a:pt x="12610" y="1999"/>
                </a:lnTo>
                <a:lnTo>
                  <a:pt x="12671" y="2057"/>
                </a:lnTo>
                <a:lnTo>
                  <a:pt x="12731" y="2114"/>
                </a:lnTo>
                <a:lnTo>
                  <a:pt x="12791" y="2172"/>
                </a:lnTo>
                <a:lnTo>
                  <a:pt x="12850" y="2231"/>
                </a:lnTo>
                <a:lnTo>
                  <a:pt x="12908" y="2292"/>
                </a:lnTo>
                <a:lnTo>
                  <a:pt x="12966" y="2352"/>
                </a:lnTo>
                <a:lnTo>
                  <a:pt x="13022" y="2413"/>
                </a:lnTo>
                <a:lnTo>
                  <a:pt x="13079" y="2474"/>
                </a:lnTo>
                <a:lnTo>
                  <a:pt x="13133" y="2537"/>
                </a:lnTo>
                <a:lnTo>
                  <a:pt x="13187" y="2600"/>
                </a:lnTo>
                <a:lnTo>
                  <a:pt x="13240" y="2664"/>
                </a:lnTo>
                <a:lnTo>
                  <a:pt x="13294" y="2727"/>
                </a:lnTo>
                <a:lnTo>
                  <a:pt x="13344" y="2792"/>
                </a:lnTo>
                <a:lnTo>
                  <a:pt x="13395" y="2858"/>
                </a:lnTo>
                <a:lnTo>
                  <a:pt x="13445" y="2924"/>
                </a:lnTo>
                <a:lnTo>
                  <a:pt x="13495" y="2990"/>
                </a:lnTo>
                <a:lnTo>
                  <a:pt x="13543" y="3057"/>
                </a:lnTo>
                <a:lnTo>
                  <a:pt x="13590" y="3124"/>
                </a:lnTo>
                <a:lnTo>
                  <a:pt x="13637" y="3192"/>
                </a:lnTo>
                <a:lnTo>
                  <a:pt x="13683" y="3261"/>
                </a:lnTo>
                <a:lnTo>
                  <a:pt x="13727" y="3330"/>
                </a:lnTo>
                <a:lnTo>
                  <a:pt x="13770" y="3401"/>
                </a:lnTo>
                <a:lnTo>
                  <a:pt x="13814" y="3471"/>
                </a:lnTo>
                <a:lnTo>
                  <a:pt x="13856" y="3541"/>
                </a:lnTo>
                <a:lnTo>
                  <a:pt x="13896" y="3612"/>
                </a:lnTo>
                <a:lnTo>
                  <a:pt x="13937" y="3684"/>
                </a:lnTo>
                <a:lnTo>
                  <a:pt x="13976" y="3756"/>
                </a:lnTo>
                <a:lnTo>
                  <a:pt x="14014" y="3829"/>
                </a:lnTo>
                <a:lnTo>
                  <a:pt x="14051" y="3902"/>
                </a:lnTo>
                <a:lnTo>
                  <a:pt x="14088" y="3976"/>
                </a:lnTo>
                <a:lnTo>
                  <a:pt x="14123" y="4050"/>
                </a:lnTo>
                <a:lnTo>
                  <a:pt x="14157" y="4125"/>
                </a:lnTo>
                <a:lnTo>
                  <a:pt x="14190" y="4200"/>
                </a:lnTo>
                <a:lnTo>
                  <a:pt x="14224" y="4275"/>
                </a:lnTo>
                <a:lnTo>
                  <a:pt x="14255" y="4351"/>
                </a:lnTo>
                <a:lnTo>
                  <a:pt x="14286" y="4427"/>
                </a:lnTo>
                <a:lnTo>
                  <a:pt x="14314" y="4504"/>
                </a:lnTo>
                <a:lnTo>
                  <a:pt x="14342" y="4582"/>
                </a:lnTo>
                <a:lnTo>
                  <a:pt x="14371" y="4659"/>
                </a:lnTo>
                <a:lnTo>
                  <a:pt x="14397" y="4737"/>
                </a:lnTo>
                <a:lnTo>
                  <a:pt x="14421" y="4816"/>
                </a:lnTo>
                <a:lnTo>
                  <a:pt x="14446" y="4894"/>
                </a:lnTo>
                <a:lnTo>
                  <a:pt x="14470" y="4974"/>
                </a:lnTo>
                <a:lnTo>
                  <a:pt x="14492" y="5053"/>
                </a:lnTo>
                <a:lnTo>
                  <a:pt x="14513" y="5134"/>
                </a:lnTo>
                <a:lnTo>
                  <a:pt x="14533" y="5214"/>
                </a:lnTo>
                <a:lnTo>
                  <a:pt x="14551" y="5294"/>
                </a:lnTo>
                <a:lnTo>
                  <a:pt x="14570" y="5375"/>
                </a:lnTo>
                <a:lnTo>
                  <a:pt x="14586" y="5457"/>
                </a:lnTo>
                <a:lnTo>
                  <a:pt x="14602" y="5539"/>
                </a:lnTo>
                <a:lnTo>
                  <a:pt x="14615" y="5621"/>
                </a:lnTo>
                <a:lnTo>
                  <a:pt x="14629" y="5703"/>
                </a:lnTo>
                <a:lnTo>
                  <a:pt x="14641" y="5787"/>
                </a:lnTo>
                <a:lnTo>
                  <a:pt x="14653" y="5869"/>
                </a:lnTo>
                <a:lnTo>
                  <a:pt x="14662" y="5953"/>
                </a:lnTo>
                <a:lnTo>
                  <a:pt x="14671" y="6036"/>
                </a:lnTo>
                <a:lnTo>
                  <a:pt x="14680" y="6121"/>
                </a:lnTo>
                <a:lnTo>
                  <a:pt x="14686" y="6205"/>
                </a:lnTo>
                <a:lnTo>
                  <a:pt x="14691" y="6289"/>
                </a:lnTo>
                <a:lnTo>
                  <a:pt x="14696" y="6375"/>
                </a:lnTo>
                <a:lnTo>
                  <a:pt x="14698" y="6460"/>
                </a:lnTo>
                <a:lnTo>
                  <a:pt x="14701" y="6546"/>
                </a:lnTo>
                <a:lnTo>
                  <a:pt x="14701" y="6632"/>
                </a:lnTo>
                <a:lnTo>
                  <a:pt x="14701" y="6632"/>
                </a:lnTo>
                <a:lnTo>
                  <a:pt x="14701" y="6716"/>
                </a:lnTo>
                <a:lnTo>
                  <a:pt x="14698" y="6802"/>
                </a:lnTo>
                <a:lnTo>
                  <a:pt x="14696" y="6887"/>
                </a:lnTo>
                <a:lnTo>
                  <a:pt x="14691" y="6973"/>
                </a:lnTo>
                <a:lnTo>
                  <a:pt x="14686" y="7057"/>
                </a:lnTo>
                <a:lnTo>
                  <a:pt x="14680" y="7141"/>
                </a:lnTo>
                <a:lnTo>
                  <a:pt x="14671" y="7226"/>
                </a:lnTo>
                <a:lnTo>
                  <a:pt x="14662" y="7309"/>
                </a:lnTo>
                <a:lnTo>
                  <a:pt x="14653" y="7393"/>
                </a:lnTo>
                <a:lnTo>
                  <a:pt x="14641" y="7475"/>
                </a:lnTo>
                <a:lnTo>
                  <a:pt x="14629" y="7559"/>
                </a:lnTo>
                <a:lnTo>
                  <a:pt x="14615" y="7641"/>
                </a:lnTo>
                <a:lnTo>
                  <a:pt x="14602" y="7723"/>
                </a:lnTo>
                <a:lnTo>
                  <a:pt x="14586" y="7805"/>
                </a:lnTo>
                <a:lnTo>
                  <a:pt x="14570" y="7886"/>
                </a:lnTo>
                <a:lnTo>
                  <a:pt x="14551" y="7968"/>
                </a:lnTo>
                <a:lnTo>
                  <a:pt x="14533" y="8048"/>
                </a:lnTo>
                <a:lnTo>
                  <a:pt x="14513" y="8128"/>
                </a:lnTo>
                <a:lnTo>
                  <a:pt x="14492" y="8209"/>
                </a:lnTo>
                <a:lnTo>
                  <a:pt x="14470" y="8288"/>
                </a:lnTo>
                <a:lnTo>
                  <a:pt x="14446" y="8368"/>
                </a:lnTo>
                <a:lnTo>
                  <a:pt x="14421" y="8446"/>
                </a:lnTo>
                <a:lnTo>
                  <a:pt x="14397" y="8525"/>
                </a:lnTo>
                <a:lnTo>
                  <a:pt x="14371" y="8603"/>
                </a:lnTo>
                <a:lnTo>
                  <a:pt x="14342" y="8680"/>
                </a:lnTo>
                <a:lnTo>
                  <a:pt x="14314" y="8758"/>
                </a:lnTo>
                <a:lnTo>
                  <a:pt x="14286" y="8835"/>
                </a:lnTo>
                <a:lnTo>
                  <a:pt x="14255" y="8911"/>
                </a:lnTo>
                <a:lnTo>
                  <a:pt x="14224" y="8986"/>
                </a:lnTo>
                <a:lnTo>
                  <a:pt x="14190" y="9062"/>
                </a:lnTo>
                <a:lnTo>
                  <a:pt x="14157" y="9137"/>
                </a:lnTo>
                <a:lnTo>
                  <a:pt x="14123" y="9212"/>
                </a:lnTo>
                <a:lnTo>
                  <a:pt x="14088" y="9286"/>
                </a:lnTo>
                <a:lnTo>
                  <a:pt x="14051" y="9360"/>
                </a:lnTo>
                <a:lnTo>
                  <a:pt x="14014" y="9433"/>
                </a:lnTo>
                <a:lnTo>
                  <a:pt x="13976" y="9506"/>
                </a:lnTo>
                <a:lnTo>
                  <a:pt x="13937" y="9578"/>
                </a:lnTo>
                <a:lnTo>
                  <a:pt x="13896" y="9650"/>
                </a:lnTo>
                <a:lnTo>
                  <a:pt x="13856" y="9721"/>
                </a:lnTo>
                <a:lnTo>
                  <a:pt x="13814" y="9791"/>
                </a:lnTo>
                <a:lnTo>
                  <a:pt x="13770" y="9861"/>
                </a:lnTo>
                <a:lnTo>
                  <a:pt x="13727" y="9932"/>
                </a:lnTo>
                <a:lnTo>
                  <a:pt x="13683" y="10001"/>
                </a:lnTo>
                <a:lnTo>
                  <a:pt x="13637" y="10070"/>
                </a:lnTo>
                <a:lnTo>
                  <a:pt x="13590" y="10138"/>
                </a:lnTo>
                <a:lnTo>
                  <a:pt x="13543" y="10205"/>
                </a:lnTo>
                <a:lnTo>
                  <a:pt x="13495" y="10271"/>
                </a:lnTo>
                <a:lnTo>
                  <a:pt x="13445" y="10338"/>
                </a:lnTo>
                <a:lnTo>
                  <a:pt x="13395" y="10404"/>
                </a:lnTo>
                <a:lnTo>
                  <a:pt x="13344" y="10470"/>
                </a:lnTo>
                <a:lnTo>
                  <a:pt x="13294" y="10534"/>
                </a:lnTo>
                <a:lnTo>
                  <a:pt x="13240" y="10598"/>
                </a:lnTo>
                <a:lnTo>
                  <a:pt x="13187" y="10662"/>
                </a:lnTo>
                <a:lnTo>
                  <a:pt x="13133" y="10725"/>
                </a:lnTo>
                <a:lnTo>
                  <a:pt x="13079" y="10787"/>
                </a:lnTo>
                <a:lnTo>
                  <a:pt x="13022" y="10849"/>
                </a:lnTo>
                <a:lnTo>
                  <a:pt x="12966" y="10910"/>
                </a:lnTo>
                <a:lnTo>
                  <a:pt x="12908" y="10970"/>
                </a:lnTo>
                <a:lnTo>
                  <a:pt x="12850" y="11030"/>
                </a:lnTo>
                <a:lnTo>
                  <a:pt x="12791" y="11089"/>
                </a:lnTo>
                <a:lnTo>
                  <a:pt x="12731" y="11147"/>
                </a:lnTo>
                <a:lnTo>
                  <a:pt x="12671" y="11205"/>
                </a:lnTo>
                <a:lnTo>
                  <a:pt x="12610" y="11263"/>
                </a:lnTo>
                <a:lnTo>
                  <a:pt x="12547" y="11320"/>
                </a:lnTo>
                <a:lnTo>
                  <a:pt x="12486" y="11376"/>
                </a:lnTo>
                <a:lnTo>
                  <a:pt x="12421" y="11431"/>
                </a:lnTo>
                <a:lnTo>
                  <a:pt x="12357" y="11485"/>
                </a:lnTo>
                <a:lnTo>
                  <a:pt x="12293" y="11540"/>
                </a:lnTo>
                <a:lnTo>
                  <a:pt x="12227" y="11592"/>
                </a:lnTo>
                <a:lnTo>
                  <a:pt x="12161" y="11645"/>
                </a:lnTo>
                <a:lnTo>
                  <a:pt x="12094" y="11697"/>
                </a:lnTo>
                <a:lnTo>
                  <a:pt x="12026" y="11748"/>
                </a:lnTo>
                <a:lnTo>
                  <a:pt x="11958" y="11798"/>
                </a:lnTo>
                <a:lnTo>
                  <a:pt x="11889" y="11847"/>
                </a:lnTo>
                <a:lnTo>
                  <a:pt x="11818" y="11896"/>
                </a:lnTo>
                <a:lnTo>
                  <a:pt x="11748" y="11944"/>
                </a:lnTo>
                <a:lnTo>
                  <a:pt x="11678" y="11992"/>
                </a:lnTo>
                <a:lnTo>
                  <a:pt x="11606" y="12038"/>
                </a:lnTo>
                <a:lnTo>
                  <a:pt x="11533" y="12085"/>
                </a:lnTo>
                <a:lnTo>
                  <a:pt x="11460" y="12129"/>
                </a:lnTo>
                <a:lnTo>
                  <a:pt x="11386" y="12174"/>
                </a:lnTo>
                <a:lnTo>
                  <a:pt x="11312" y="12217"/>
                </a:lnTo>
                <a:lnTo>
                  <a:pt x="11238" y="12260"/>
                </a:lnTo>
                <a:lnTo>
                  <a:pt x="11161" y="12302"/>
                </a:lnTo>
                <a:lnTo>
                  <a:pt x="11086" y="12343"/>
                </a:lnTo>
                <a:lnTo>
                  <a:pt x="11009" y="12383"/>
                </a:lnTo>
                <a:lnTo>
                  <a:pt x="10931" y="12422"/>
                </a:lnTo>
                <a:lnTo>
                  <a:pt x="10854" y="12461"/>
                </a:lnTo>
                <a:lnTo>
                  <a:pt x="10776" y="12499"/>
                </a:lnTo>
                <a:lnTo>
                  <a:pt x="10697" y="12536"/>
                </a:lnTo>
                <a:lnTo>
                  <a:pt x="10618" y="12573"/>
                </a:lnTo>
                <a:lnTo>
                  <a:pt x="10537" y="12607"/>
                </a:lnTo>
                <a:lnTo>
                  <a:pt x="10457" y="12642"/>
                </a:lnTo>
                <a:lnTo>
                  <a:pt x="10375" y="12677"/>
                </a:lnTo>
                <a:lnTo>
                  <a:pt x="10294" y="12709"/>
                </a:lnTo>
                <a:lnTo>
                  <a:pt x="10211" y="12741"/>
                </a:lnTo>
                <a:lnTo>
                  <a:pt x="10128" y="12771"/>
                </a:lnTo>
                <a:lnTo>
                  <a:pt x="10046" y="12801"/>
                </a:lnTo>
                <a:lnTo>
                  <a:pt x="9962" y="12831"/>
                </a:lnTo>
                <a:lnTo>
                  <a:pt x="9878" y="12859"/>
                </a:lnTo>
                <a:lnTo>
                  <a:pt x="9794" y="12887"/>
                </a:lnTo>
                <a:lnTo>
                  <a:pt x="9708" y="12914"/>
                </a:lnTo>
                <a:lnTo>
                  <a:pt x="9622" y="12940"/>
                </a:lnTo>
                <a:lnTo>
                  <a:pt x="9537" y="12964"/>
                </a:lnTo>
                <a:lnTo>
                  <a:pt x="9450" y="12987"/>
                </a:lnTo>
                <a:lnTo>
                  <a:pt x="9362" y="13010"/>
                </a:lnTo>
                <a:lnTo>
                  <a:pt x="9275" y="13032"/>
                </a:lnTo>
                <a:lnTo>
                  <a:pt x="9187" y="13053"/>
                </a:lnTo>
                <a:lnTo>
                  <a:pt x="9099" y="13073"/>
                </a:lnTo>
                <a:lnTo>
                  <a:pt x="9010" y="13092"/>
                </a:lnTo>
                <a:lnTo>
                  <a:pt x="8921" y="13110"/>
                </a:lnTo>
                <a:lnTo>
                  <a:pt x="8831" y="13127"/>
                </a:lnTo>
                <a:lnTo>
                  <a:pt x="8742" y="13144"/>
                </a:lnTo>
                <a:lnTo>
                  <a:pt x="8652" y="13158"/>
                </a:lnTo>
                <a:lnTo>
                  <a:pt x="8561" y="13172"/>
                </a:lnTo>
                <a:lnTo>
                  <a:pt x="8469" y="13186"/>
                </a:lnTo>
                <a:lnTo>
                  <a:pt x="8378" y="13197"/>
                </a:lnTo>
                <a:lnTo>
                  <a:pt x="8286" y="13208"/>
                </a:lnTo>
                <a:lnTo>
                  <a:pt x="8195" y="13218"/>
                </a:lnTo>
                <a:lnTo>
                  <a:pt x="8102" y="13227"/>
                </a:lnTo>
                <a:lnTo>
                  <a:pt x="8010" y="13236"/>
                </a:lnTo>
                <a:lnTo>
                  <a:pt x="7916" y="13243"/>
                </a:lnTo>
                <a:lnTo>
                  <a:pt x="7822" y="13248"/>
                </a:lnTo>
                <a:lnTo>
                  <a:pt x="7729" y="13253"/>
                </a:lnTo>
                <a:lnTo>
                  <a:pt x="7634" y="13257"/>
                </a:lnTo>
                <a:lnTo>
                  <a:pt x="7540" y="13259"/>
                </a:lnTo>
                <a:lnTo>
                  <a:pt x="7445" y="13262"/>
                </a:lnTo>
                <a:lnTo>
                  <a:pt x="7350" y="13262"/>
                </a:lnTo>
                <a:lnTo>
                  <a:pt x="7350" y="13262"/>
                </a:lnTo>
                <a:lnTo>
                  <a:pt x="7255" y="13262"/>
                </a:lnTo>
                <a:lnTo>
                  <a:pt x="7161" y="13259"/>
                </a:lnTo>
                <a:lnTo>
                  <a:pt x="7066" y="13257"/>
                </a:lnTo>
                <a:lnTo>
                  <a:pt x="6972" y="13253"/>
                </a:lnTo>
                <a:lnTo>
                  <a:pt x="6878" y="13248"/>
                </a:lnTo>
                <a:lnTo>
                  <a:pt x="6785" y="13243"/>
                </a:lnTo>
                <a:lnTo>
                  <a:pt x="6691" y="13236"/>
                </a:lnTo>
                <a:lnTo>
                  <a:pt x="6599" y="13227"/>
                </a:lnTo>
                <a:lnTo>
                  <a:pt x="6506" y="13218"/>
                </a:lnTo>
                <a:lnTo>
                  <a:pt x="6415" y="13208"/>
                </a:lnTo>
                <a:lnTo>
                  <a:pt x="6322" y="13197"/>
                </a:lnTo>
                <a:lnTo>
                  <a:pt x="6231" y="13186"/>
                </a:lnTo>
                <a:lnTo>
                  <a:pt x="6140" y="13172"/>
                </a:lnTo>
                <a:lnTo>
                  <a:pt x="6049" y="13158"/>
                </a:lnTo>
                <a:lnTo>
                  <a:pt x="5959" y="13144"/>
                </a:lnTo>
                <a:lnTo>
                  <a:pt x="5869" y="13127"/>
                </a:lnTo>
                <a:lnTo>
                  <a:pt x="5780" y="13110"/>
                </a:lnTo>
                <a:lnTo>
                  <a:pt x="5691" y="13092"/>
                </a:lnTo>
                <a:lnTo>
                  <a:pt x="5602" y="13073"/>
                </a:lnTo>
                <a:lnTo>
                  <a:pt x="5513" y="13053"/>
                </a:lnTo>
                <a:lnTo>
                  <a:pt x="5425" y="13032"/>
                </a:lnTo>
                <a:lnTo>
                  <a:pt x="5339" y="13010"/>
                </a:lnTo>
                <a:lnTo>
                  <a:pt x="5251" y="12987"/>
                </a:lnTo>
                <a:lnTo>
                  <a:pt x="5164" y="12964"/>
                </a:lnTo>
                <a:lnTo>
                  <a:pt x="5078" y="12940"/>
                </a:lnTo>
                <a:lnTo>
                  <a:pt x="4993" y="12914"/>
                </a:lnTo>
                <a:lnTo>
                  <a:pt x="4907" y="12887"/>
                </a:lnTo>
                <a:lnTo>
                  <a:pt x="4823" y="12859"/>
                </a:lnTo>
                <a:lnTo>
                  <a:pt x="4739" y="12831"/>
                </a:lnTo>
                <a:lnTo>
                  <a:pt x="4655" y="12801"/>
                </a:lnTo>
                <a:lnTo>
                  <a:pt x="4571" y="12771"/>
                </a:lnTo>
                <a:lnTo>
                  <a:pt x="4489" y="12741"/>
                </a:lnTo>
                <a:lnTo>
                  <a:pt x="4407" y="12709"/>
                </a:lnTo>
                <a:lnTo>
                  <a:pt x="4325" y="12677"/>
                </a:lnTo>
                <a:lnTo>
                  <a:pt x="4244" y="12642"/>
                </a:lnTo>
                <a:lnTo>
                  <a:pt x="4164" y="12607"/>
                </a:lnTo>
                <a:lnTo>
                  <a:pt x="4083" y="12573"/>
                </a:lnTo>
                <a:lnTo>
                  <a:pt x="4004" y="12536"/>
                </a:lnTo>
                <a:lnTo>
                  <a:pt x="3925" y="12499"/>
                </a:lnTo>
                <a:lnTo>
                  <a:pt x="3846" y="12461"/>
                </a:lnTo>
                <a:lnTo>
                  <a:pt x="3768" y="12422"/>
                </a:lnTo>
                <a:lnTo>
                  <a:pt x="3692" y="12383"/>
                </a:lnTo>
                <a:lnTo>
                  <a:pt x="3615" y="12343"/>
                </a:lnTo>
                <a:lnTo>
                  <a:pt x="3538" y="12302"/>
                </a:lnTo>
                <a:lnTo>
                  <a:pt x="3463" y="12260"/>
                </a:lnTo>
                <a:lnTo>
                  <a:pt x="3389" y="12217"/>
                </a:lnTo>
                <a:lnTo>
                  <a:pt x="3314" y="12174"/>
                </a:lnTo>
                <a:lnTo>
                  <a:pt x="3241" y="12129"/>
                </a:lnTo>
                <a:lnTo>
                  <a:pt x="3168" y="12085"/>
                </a:lnTo>
                <a:lnTo>
                  <a:pt x="3095" y="12038"/>
                </a:lnTo>
                <a:lnTo>
                  <a:pt x="3023" y="11992"/>
                </a:lnTo>
                <a:lnTo>
                  <a:pt x="2953" y="11944"/>
                </a:lnTo>
                <a:lnTo>
                  <a:pt x="2882" y="11896"/>
                </a:lnTo>
                <a:lnTo>
                  <a:pt x="2812" y="11847"/>
                </a:lnTo>
                <a:lnTo>
                  <a:pt x="2743" y="11798"/>
                </a:lnTo>
                <a:lnTo>
                  <a:pt x="2675" y="11748"/>
                </a:lnTo>
                <a:lnTo>
                  <a:pt x="2607" y="11697"/>
                </a:lnTo>
                <a:lnTo>
                  <a:pt x="2540" y="11645"/>
                </a:lnTo>
                <a:lnTo>
                  <a:pt x="2474" y="11592"/>
                </a:lnTo>
                <a:lnTo>
                  <a:pt x="2408" y="11540"/>
                </a:lnTo>
                <a:lnTo>
                  <a:pt x="2343" y="11485"/>
                </a:lnTo>
                <a:lnTo>
                  <a:pt x="2278" y="11431"/>
                </a:lnTo>
                <a:lnTo>
                  <a:pt x="2215" y="11376"/>
                </a:lnTo>
                <a:lnTo>
                  <a:pt x="2152" y="11320"/>
                </a:lnTo>
                <a:lnTo>
                  <a:pt x="2091" y="11263"/>
                </a:lnTo>
                <a:lnTo>
                  <a:pt x="2030" y="11205"/>
                </a:lnTo>
                <a:lnTo>
                  <a:pt x="1969" y="11147"/>
                </a:lnTo>
                <a:lnTo>
                  <a:pt x="1909" y="11089"/>
                </a:lnTo>
                <a:lnTo>
                  <a:pt x="1851" y="11030"/>
                </a:lnTo>
                <a:lnTo>
                  <a:pt x="1793" y="10970"/>
                </a:lnTo>
                <a:lnTo>
                  <a:pt x="1735" y="10910"/>
                </a:lnTo>
                <a:lnTo>
                  <a:pt x="1678" y="10849"/>
                </a:lnTo>
                <a:lnTo>
                  <a:pt x="1622" y="10787"/>
                </a:lnTo>
                <a:lnTo>
                  <a:pt x="1568" y="10725"/>
                </a:lnTo>
                <a:lnTo>
                  <a:pt x="1514" y="10662"/>
                </a:lnTo>
                <a:lnTo>
                  <a:pt x="1460" y="10598"/>
                </a:lnTo>
                <a:lnTo>
                  <a:pt x="1407" y="10534"/>
                </a:lnTo>
                <a:lnTo>
                  <a:pt x="1355" y="10470"/>
                </a:lnTo>
                <a:lnTo>
                  <a:pt x="1305" y="10404"/>
                </a:lnTo>
                <a:lnTo>
                  <a:pt x="1255" y="10338"/>
                </a:lnTo>
                <a:lnTo>
                  <a:pt x="1206" y="10271"/>
                </a:lnTo>
                <a:lnTo>
                  <a:pt x="1158" y="10205"/>
                </a:lnTo>
                <a:lnTo>
                  <a:pt x="1111" y="10138"/>
                </a:lnTo>
                <a:lnTo>
                  <a:pt x="1064" y="10070"/>
                </a:lnTo>
                <a:lnTo>
                  <a:pt x="1018" y="10001"/>
                </a:lnTo>
                <a:lnTo>
                  <a:pt x="974" y="9932"/>
                </a:lnTo>
                <a:lnTo>
                  <a:pt x="930" y="9861"/>
                </a:lnTo>
                <a:lnTo>
                  <a:pt x="887" y="9791"/>
                </a:lnTo>
                <a:lnTo>
                  <a:pt x="845" y="9721"/>
                </a:lnTo>
                <a:lnTo>
                  <a:pt x="804" y="9650"/>
                </a:lnTo>
                <a:lnTo>
                  <a:pt x="764" y="9578"/>
                </a:lnTo>
                <a:lnTo>
                  <a:pt x="724" y="9506"/>
                </a:lnTo>
                <a:lnTo>
                  <a:pt x="686" y="9433"/>
                </a:lnTo>
                <a:lnTo>
                  <a:pt x="649" y="9360"/>
                </a:lnTo>
                <a:lnTo>
                  <a:pt x="613" y="9286"/>
                </a:lnTo>
                <a:lnTo>
                  <a:pt x="577" y="9212"/>
                </a:lnTo>
                <a:lnTo>
                  <a:pt x="543" y="9137"/>
                </a:lnTo>
                <a:lnTo>
                  <a:pt x="509" y="9062"/>
                </a:lnTo>
                <a:lnTo>
                  <a:pt x="477" y="8986"/>
                </a:lnTo>
                <a:lnTo>
                  <a:pt x="446" y="8911"/>
                </a:lnTo>
                <a:lnTo>
                  <a:pt x="415" y="8835"/>
                </a:lnTo>
                <a:lnTo>
                  <a:pt x="386" y="8758"/>
                </a:lnTo>
                <a:lnTo>
                  <a:pt x="357" y="8680"/>
                </a:lnTo>
                <a:lnTo>
                  <a:pt x="330" y="8603"/>
                </a:lnTo>
                <a:lnTo>
                  <a:pt x="304" y="8525"/>
                </a:lnTo>
                <a:lnTo>
                  <a:pt x="278" y="8446"/>
                </a:lnTo>
                <a:lnTo>
                  <a:pt x="255" y="8368"/>
                </a:lnTo>
                <a:lnTo>
                  <a:pt x="231" y="8288"/>
                </a:lnTo>
                <a:lnTo>
                  <a:pt x="209" y="8209"/>
                </a:lnTo>
                <a:lnTo>
                  <a:pt x="188" y="8128"/>
                </a:lnTo>
                <a:lnTo>
                  <a:pt x="168" y="8048"/>
                </a:lnTo>
                <a:lnTo>
                  <a:pt x="150" y="7968"/>
                </a:lnTo>
                <a:lnTo>
                  <a:pt x="131" y="7886"/>
                </a:lnTo>
                <a:lnTo>
                  <a:pt x="115" y="7805"/>
                </a:lnTo>
                <a:lnTo>
                  <a:pt x="99" y="7723"/>
                </a:lnTo>
                <a:lnTo>
                  <a:pt x="84" y="7641"/>
                </a:lnTo>
                <a:lnTo>
                  <a:pt x="71" y="7559"/>
                </a:lnTo>
                <a:lnTo>
                  <a:pt x="58" y="7475"/>
                </a:lnTo>
                <a:lnTo>
                  <a:pt x="47" y="7393"/>
                </a:lnTo>
                <a:lnTo>
                  <a:pt x="37" y="7309"/>
                </a:lnTo>
                <a:lnTo>
                  <a:pt x="29" y="7226"/>
                </a:lnTo>
                <a:lnTo>
                  <a:pt x="21" y="7141"/>
                </a:lnTo>
                <a:lnTo>
                  <a:pt x="15" y="7057"/>
                </a:lnTo>
                <a:lnTo>
                  <a:pt x="9" y="6973"/>
                </a:lnTo>
                <a:lnTo>
                  <a:pt x="5" y="6887"/>
                </a:lnTo>
                <a:lnTo>
                  <a:pt x="3" y="6802"/>
                </a:lnTo>
                <a:lnTo>
                  <a:pt x="0" y="6716"/>
                </a:lnTo>
                <a:lnTo>
                  <a:pt x="0" y="6632"/>
                </a:lnTo>
                <a:lnTo>
                  <a:pt x="0" y="6632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3600000" scaled="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xmlns="" id="{F38EAE5B-E419-4A40-A044-B763DD89B9CF}"/>
              </a:ext>
            </a:extLst>
          </p:cNvPr>
          <p:cNvSpPr>
            <a:spLocks/>
          </p:cNvSpPr>
          <p:nvPr/>
        </p:nvSpPr>
        <p:spPr bwMode="auto">
          <a:xfrm flipH="1">
            <a:off x="0" y="5254625"/>
            <a:ext cx="1591133" cy="1603375"/>
          </a:xfrm>
          <a:custGeom>
            <a:avLst/>
            <a:gdLst>
              <a:gd name="T0" fmla="*/ 5553 w 5553"/>
              <a:gd name="T1" fmla="*/ 53 h 5050"/>
              <a:gd name="T2" fmla="*/ 5154 w 5553"/>
              <a:gd name="T3" fmla="*/ 109 h 5050"/>
              <a:gd name="T4" fmla="*/ 4762 w 5553"/>
              <a:gd name="T5" fmla="*/ 190 h 5050"/>
              <a:gd name="T6" fmla="*/ 4381 w 5553"/>
              <a:gd name="T7" fmla="*/ 291 h 5050"/>
              <a:gd name="T8" fmla="*/ 4009 w 5553"/>
              <a:gd name="T9" fmla="*/ 414 h 5050"/>
              <a:gd name="T10" fmla="*/ 3649 w 5553"/>
              <a:gd name="T11" fmla="*/ 555 h 5050"/>
              <a:gd name="T12" fmla="*/ 3301 w 5553"/>
              <a:gd name="T13" fmla="*/ 717 h 5050"/>
              <a:gd name="T14" fmla="*/ 2965 w 5553"/>
              <a:gd name="T15" fmla="*/ 896 h 5050"/>
              <a:gd name="T16" fmla="*/ 2644 w 5553"/>
              <a:gd name="T17" fmla="*/ 1094 h 5050"/>
              <a:gd name="T18" fmla="*/ 2336 w 5553"/>
              <a:gd name="T19" fmla="*/ 1309 h 5050"/>
              <a:gd name="T20" fmla="*/ 2043 w 5553"/>
              <a:gd name="T21" fmla="*/ 1538 h 5050"/>
              <a:gd name="T22" fmla="*/ 1768 w 5553"/>
              <a:gd name="T23" fmla="*/ 1785 h 5050"/>
              <a:gd name="T24" fmla="*/ 1508 w 5553"/>
              <a:gd name="T25" fmla="*/ 2045 h 5050"/>
              <a:gd name="T26" fmla="*/ 1267 w 5553"/>
              <a:gd name="T27" fmla="*/ 2319 h 5050"/>
              <a:gd name="T28" fmla="*/ 1044 w 5553"/>
              <a:gd name="T29" fmla="*/ 2607 h 5050"/>
              <a:gd name="T30" fmla="*/ 841 w 5553"/>
              <a:gd name="T31" fmla="*/ 2908 h 5050"/>
              <a:gd name="T32" fmla="*/ 658 w 5553"/>
              <a:gd name="T33" fmla="*/ 3220 h 5050"/>
              <a:gd name="T34" fmla="*/ 496 w 5553"/>
              <a:gd name="T35" fmla="*/ 3542 h 5050"/>
              <a:gd name="T36" fmla="*/ 355 w 5553"/>
              <a:gd name="T37" fmla="*/ 3875 h 5050"/>
              <a:gd name="T38" fmla="*/ 238 w 5553"/>
              <a:gd name="T39" fmla="*/ 4217 h 5050"/>
              <a:gd name="T40" fmla="*/ 144 w 5553"/>
              <a:gd name="T41" fmla="*/ 4569 h 5050"/>
              <a:gd name="T42" fmla="*/ 75 w 5553"/>
              <a:gd name="T43" fmla="*/ 4929 h 5050"/>
              <a:gd name="T44" fmla="*/ 0 w 5553"/>
              <a:gd name="T45" fmla="*/ 5050 h 5050"/>
              <a:gd name="T46" fmla="*/ 61 w 5553"/>
              <a:gd name="T47" fmla="*/ 4684 h 5050"/>
              <a:gd name="T48" fmla="*/ 148 w 5553"/>
              <a:gd name="T49" fmla="*/ 4326 h 5050"/>
              <a:gd name="T50" fmla="*/ 258 w 5553"/>
              <a:gd name="T51" fmla="*/ 3977 h 5050"/>
              <a:gd name="T52" fmla="*/ 391 w 5553"/>
              <a:gd name="T53" fmla="*/ 3637 h 5050"/>
              <a:gd name="T54" fmla="*/ 548 w 5553"/>
              <a:gd name="T55" fmla="*/ 3307 h 5050"/>
              <a:gd name="T56" fmla="*/ 726 w 5553"/>
              <a:gd name="T57" fmla="*/ 2988 h 5050"/>
              <a:gd name="T58" fmla="*/ 925 w 5553"/>
              <a:gd name="T59" fmla="*/ 2681 h 5050"/>
              <a:gd name="T60" fmla="*/ 1144 w 5553"/>
              <a:gd name="T61" fmla="*/ 2385 h 5050"/>
              <a:gd name="T62" fmla="*/ 1381 w 5553"/>
              <a:gd name="T63" fmla="*/ 2103 h 5050"/>
              <a:gd name="T64" fmla="*/ 1637 w 5553"/>
              <a:gd name="T65" fmla="*/ 1835 h 5050"/>
              <a:gd name="T66" fmla="*/ 1910 w 5553"/>
              <a:gd name="T67" fmla="*/ 1582 h 5050"/>
              <a:gd name="T68" fmla="*/ 2200 w 5553"/>
              <a:gd name="T69" fmla="*/ 1343 h 5050"/>
              <a:gd name="T70" fmla="*/ 2506 w 5553"/>
              <a:gd name="T71" fmla="*/ 1121 h 5050"/>
              <a:gd name="T72" fmla="*/ 2826 w 5553"/>
              <a:gd name="T73" fmla="*/ 916 h 5050"/>
              <a:gd name="T74" fmla="*/ 3161 w 5553"/>
              <a:gd name="T75" fmla="*/ 729 h 5050"/>
              <a:gd name="T76" fmla="*/ 3510 w 5553"/>
              <a:gd name="T77" fmla="*/ 560 h 5050"/>
              <a:gd name="T78" fmla="*/ 3869 w 5553"/>
              <a:gd name="T79" fmla="*/ 410 h 5050"/>
              <a:gd name="T80" fmla="*/ 4241 w 5553"/>
              <a:gd name="T81" fmla="*/ 280 h 5050"/>
              <a:gd name="T82" fmla="*/ 4624 w 5553"/>
              <a:gd name="T83" fmla="*/ 171 h 5050"/>
              <a:gd name="T84" fmla="*/ 5017 w 5553"/>
              <a:gd name="T85" fmla="*/ 83 h 5050"/>
              <a:gd name="T86" fmla="*/ 5418 w 5553"/>
              <a:gd name="T87" fmla="*/ 17 h 5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553" h="5050">
                <a:moveTo>
                  <a:pt x="5553" y="0"/>
                </a:moveTo>
                <a:lnTo>
                  <a:pt x="5553" y="53"/>
                </a:lnTo>
                <a:lnTo>
                  <a:pt x="5553" y="53"/>
                </a:lnTo>
                <a:lnTo>
                  <a:pt x="5420" y="69"/>
                </a:lnTo>
                <a:lnTo>
                  <a:pt x="5286" y="88"/>
                </a:lnTo>
                <a:lnTo>
                  <a:pt x="5154" y="109"/>
                </a:lnTo>
                <a:lnTo>
                  <a:pt x="5022" y="134"/>
                </a:lnTo>
                <a:lnTo>
                  <a:pt x="4892" y="161"/>
                </a:lnTo>
                <a:lnTo>
                  <a:pt x="4762" y="190"/>
                </a:lnTo>
                <a:lnTo>
                  <a:pt x="4634" y="222"/>
                </a:lnTo>
                <a:lnTo>
                  <a:pt x="4507" y="255"/>
                </a:lnTo>
                <a:lnTo>
                  <a:pt x="4381" y="291"/>
                </a:lnTo>
                <a:lnTo>
                  <a:pt x="4256" y="330"/>
                </a:lnTo>
                <a:lnTo>
                  <a:pt x="4132" y="370"/>
                </a:lnTo>
                <a:lnTo>
                  <a:pt x="4009" y="414"/>
                </a:lnTo>
                <a:lnTo>
                  <a:pt x="3888" y="458"/>
                </a:lnTo>
                <a:lnTo>
                  <a:pt x="3768" y="506"/>
                </a:lnTo>
                <a:lnTo>
                  <a:pt x="3649" y="555"/>
                </a:lnTo>
                <a:lnTo>
                  <a:pt x="3532" y="608"/>
                </a:lnTo>
                <a:lnTo>
                  <a:pt x="3416" y="661"/>
                </a:lnTo>
                <a:lnTo>
                  <a:pt x="3301" y="717"/>
                </a:lnTo>
                <a:lnTo>
                  <a:pt x="3187" y="775"/>
                </a:lnTo>
                <a:lnTo>
                  <a:pt x="3076" y="835"/>
                </a:lnTo>
                <a:lnTo>
                  <a:pt x="2965" y="896"/>
                </a:lnTo>
                <a:lnTo>
                  <a:pt x="2856" y="961"/>
                </a:lnTo>
                <a:lnTo>
                  <a:pt x="2749" y="1027"/>
                </a:lnTo>
                <a:lnTo>
                  <a:pt x="2644" y="1094"/>
                </a:lnTo>
                <a:lnTo>
                  <a:pt x="2539" y="1164"/>
                </a:lnTo>
                <a:lnTo>
                  <a:pt x="2436" y="1235"/>
                </a:lnTo>
                <a:lnTo>
                  <a:pt x="2336" y="1309"/>
                </a:lnTo>
                <a:lnTo>
                  <a:pt x="2237" y="1383"/>
                </a:lnTo>
                <a:lnTo>
                  <a:pt x="2139" y="1460"/>
                </a:lnTo>
                <a:lnTo>
                  <a:pt x="2043" y="1538"/>
                </a:lnTo>
                <a:lnTo>
                  <a:pt x="1949" y="1618"/>
                </a:lnTo>
                <a:lnTo>
                  <a:pt x="1858" y="1701"/>
                </a:lnTo>
                <a:lnTo>
                  <a:pt x="1768" y="1785"/>
                </a:lnTo>
                <a:lnTo>
                  <a:pt x="1679" y="1870"/>
                </a:lnTo>
                <a:lnTo>
                  <a:pt x="1592" y="1956"/>
                </a:lnTo>
                <a:lnTo>
                  <a:pt x="1508" y="2045"/>
                </a:lnTo>
                <a:lnTo>
                  <a:pt x="1425" y="2136"/>
                </a:lnTo>
                <a:lnTo>
                  <a:pt x="1345" y="2227"/>
                </a:lnTo>
                <a:lnTo>
                  <a:pt x="1267" y="2319"/>
                </a:lnTo>
                <a:lnTo>
                  <a:pt x="1191" y="2414"/>
                </a:lnTo>
                <a:lnTo>
                  <a:pt x="1117" y="2510"/>
                </a:lnTo>
                <a:lnTo>
                  <a:pt x="1044" y="2607"/>
                </a:lnTo>
                <a:lnTo>
                  <a:pt x="974" y="2706"/>
                </a:lnTo>
                <a:lnTo>
                  <a:pt x="907" y="2807"/>
                </a:lnTo>
                <a:lnTo>
                  <a:pt x="841" y="2908"/>
                </a:lnTo>
                <a:lnTo>
                  <a:pt x="778" y="3010"/>
                </a:lnTo>
                <a:lnTo>
                  <a:pt x="716" y="3114"/>
                </a:lnTo>
                <a:lnTo>
                  <a:pt x="658" y="3220"/>
                </a:lnTo>
                <a:lnTo>
                  <a:pt x="601" y="3326"/>
                </a:lnTo>
                <a:lnTo>
                  <a:pt x="547" y="3434"/>
                </a:lnTo>
                <a:lnTo>
                  <a:pt x="496" y="3542"/>
                </a:lnTo>
                <a:lnTo>
                  <a:pt x="447" y="3652"/>
                </a:lnTo>
                <a:lnTo>
                  <a:pt x="400" y="3763"/>
                </a:lnTo>
                <a:lnTo>
                  <a:pt x="355" y="3875"/>
                </a:lnTo>
                <a:lnTo>
                  <a:pt x="313" y="3989"/>
                </a:lnTo>
                <a:lnTo>
                  <a:pt x="275" y="4103"/>
                </a:lnTo>
                <a:lnTo>
                  <a:pt x="238" y="4217"/>
                </a:lnTo>
                <a:lnTo>
                  <a:pt x="205" y="4334"/>
                </a:lnTo>
                <a:lnTo>
                  <a:pt x="173" y="4452"/>
                </a:lnTo>
                <a:lnTo>
                  <a:pt x="144" y="4569"/>
                </a:lnTo>
                <a:lnTo>
                  <a:pt x="118" y="4688"/>
                </a:lnTo>
                <a:lnTo>
                  <a:pt x="96" y="4808"/>
                </a:lnTo>
                <a:lnTo>
                  <a:pt x="75" y="4929"/>
                </a:lnTo>
                <a:lnTo>
                  <a:pt x="58" y="5050"/>
                </a:lnTo>
                <a:lnTo>
                  <a:pt x="0" y="5050"/>
                </a:lnTo>
                <a:lnTo>
                  <a:pt x="0" y="5050"/>
                </a:lnTo>
                <a:lnTo>
                  <a:pt x="18" y="4927"/>
                </a:lnTo>
                <a:lnTo>
                  <a:pt x="38" y="4805"/>
                </a:lnTo>
                <a:lnTo>
                  <a:pt x="61" y="4684"/>
                </a:lnTo>
                <a:lnTo>
                  <a:pt x="87" y="4564"/>
                </a:lnTo>
                <a:lnTo>
                  <a:pt x="116" y="4445"/>
                </a:lnTo>
                <a:lnTo>
                  <a:pt x="148" y="4326"/>
                </a:lnTo>
                <a:lnTo>
                  <a:pt x="181" y="4209"/>
                </a:lnTo>
                <a:lnTo>
                  <a:pt x="218" y="4093"/>
                </a:lnTo>
                <a:lnTo>
                  <a:pt x="258" y="3977"/>
                </a:lnTo>
                <a:lnTo>
                  <a:pt x="300" y="3862"/>
                </a:lnTo>
                <a:lnTo>
                  <a:pt x="344" y="3749"/>
                </a:lnTo>
                <a:lnTo>
                  <a:pt x="391" y="3637"/>
                </a:lnTo>
                <a:lnTo>
                  <a:pt x="442" y="3525"/>
                </a:lnTo>
                <a:lnTo>
                  <a:pt x="494" y="3416"/>
                </a:lnTo>
                <a:lnTo>
                  <a:pt x="548" y="3307"/>
                </a:lnTo>
                <a:lnTo>
                  <a:pt x="605" y="3200"/>
                </a:lnTo>
                <a:lnTo>
                  <a:pt x="664" y="3093"/>
                </a:lnTo>
                <a:lnTo>
                  <a:pt x="726" y="2988"/>
                </a:lnTo>
                <a:lnTo>
                  <a:pt x="790" y="2885"/>
                </a:lnTo>
                <a:lnTo>
                  <a:pt x="856" y="2782"/>
                </a:lnTo>
                <a:lnTo>
                  <a:pt x="925" y="2681"/>
                </a:lnTo>
                <a:lnTo>
                  <a:pt x="995" y="2580"/>
                </a:lnTo>
                <a:lnTo>
                  <a:pt x="1068" y="2482"/>
                </a:lnTo>
                <a:lnTo>
                  <a:pt x="1144" y="2385"/>
                </a:lnTo>
                <a:lnTo>
                  <a:pt x="1220" y="2289"/>
                </a:lnTo>
                <a:lnTo>
                  <a:pt x="1299" y="2196"/>
                </a:lnTo>
                <a:lnTo>
                  <a:pt x="1381" y="2103"/>
                </a:lnTo>
                <a:lnTo>
                  <a:pt x="1464" y="2012"/>
                </a:lnTo>
                <a:lnTo>
                  <a:pt x="1550" y="1923"/>
                </a:lnTo>
                <a:lnTo>
                  <a:pt x="1637" y="1835"/>
                </a:lnTo>
                <a:lnTo>
                  <a:pt x="1726" y="1749"/>
                </a:lnTo>
                <a:lnTo>
                  <a:pt x="1817" y="1664"/>
                </a:lnTo>
                <a:lnTo>
                  <a:pt x="1910" y="1582"/>
                </a:lnTo>
                <a:lnTo>
                  <a:pt x="2005" y="1500"/>
                </a:lnTo>
                <a:lnTo>
                  <a:pt x="2102" y="1421"/>
                </a:lnTo>
                <a:lnTo>
                  <a:pt x="2200" y="1343"/>
                </a:lnTo>
                <a:lnTo>
                  <a:pt x="2300" y="1267"/>
                </a:lnTo>
                <a:lnTo>
                  <a:pt x="2403" y="1194"/>
                </a:lnTo>
                <a:lnTo>
                  <a:pt x="2506" y="1121"/>
                </a:lnTo>
                <a:lnTo>
                  <a:pt x="2611" y="1051"/>
                </a:lnTo>
                <a:lnTo>
                  <a:pt x="2718" y="983"/>
                </a:lnTo>
                <a:lnTo>
                  <a:pt x="2826" y="916"/>
                </a:lnTo>
                <a:lnTo>
                  <a:pt x="2936" y="852"/>
                </a:lnTo>
                <a:lnTo>
                  <a:pt x="3049" y="789"/>
                </a:lnTo>
                <a:lnTo>
                  <a:pt x="3161" y="729"/>
                </a:lnTo>
                <a:lnTo>
                  <a:pt x="3276" y="670"/>
                </a:lnTo>
                <a:lnTo>
                  <a:pt x="3392" y="614"/>
                </a:lnTo>
                <a:lnTo>
                  <a:pt x="3510" y="560"/>
                </a:lnTo>
                <a:lnTo>
                  <a:pt x="3628" y="507"/>
                </a:lnTo>
                <a:lnTo>
                  <a:pt x="3748" y="457"/>
                </a:lnTo>
                <a:lnTo>
                  <a:pt x="3869" y="410"/>
                </a:lnTo>
                <a:lnTo>
                  <a:pt x="3993" y="365"/>
                </a:lnTo>
                <a:lnTo>
                  <a:pt x="4116" y="321"/>
                </a:lnTo>
                <a:lnTo>
                  <a:pt x="4241" y="280"/>
                </a:lnTo>
                <a:lnTo>
                  <a:pt x="4368" y="241"/>
                </a:lnTo>
                <a:lnTo>
                  <a:pt x="4495" y="204"/>
                </a:lnTo>
                <a:lnTo>
                  <a:pt x="4624" y="171"/>
                </a:lnTo>
                <a:lnTo>
                  <a:pt x="4754" y="138"/>
                </a:lnTo>
                <a:lnTo>
                  <a:pt x="4885" y="109"/>
                </a:lnTo>
                <a:lnTo>
                  <a:pt x="5017" y="83"/>
                </a:lnTo>
                <a:lnTo>
                  <a:pt x="5149" y="58"/>
                </a:lnTo>
                <a:lnTo>
                  <a:pt x="5284" y="36"/>
                </a:lnTo>
                <a:lnTo>
                  <a:pt x="5418" y="17"/>
                </a:lnTo>
                <a:lnTo>
                  <a:pt x="5553" y="0"/>
                </a:lnTo>
                <a:lnTo>
                  <a:pt x="5553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xmlns="" id="{B58B4E79-9AD5-45F2-B6CD-3E8CBF5AE2FB}"/>
              </a:ext>
            </a:extLst>
          </p:cNvPr>
          <p:cNvSpPr>
            <a:spLocks/>
          </p:cNvSpPr>
          <p:nvPr/>
        </p:nvSpPr>
        <p:spPr bwMode="auto">
          <a:xfrm flipH="1">
            <a:off x="0" y="4475163"/>
            <a:ext cx="2370229" cy="2382838"/>
          </a:xfrm>
          <a:custGeom>
            <a:avLst/>
            <a:gdLst>
              <a:gd name="T0" fmla="*/ 8069 w 8273"/>
              <a:gd name="T1" fmla="*/ 70 h 7504"/>
              <a:gd name="T2" fmla="*/ 7565 w 8273"/>
              <a:gd name="T3" fmla="*/ 134 h 7504"/>
              <a:gd name="T4" fmla="*/ 7071 w 8273"/>
              <a:gd name="T5" fmla="*/ 223 h 7504"/>
              <a:gd name="T6" fmla="*/ 6585 w 8273"/>
              <a:gd name="T7" fmla="*/ 336 h 7504"/>
              <a:gd name="T8" fmla="*/ 6112 w 8273"/>
              <a:gd name="T9" fmla="*/ 472 h 7504"/>
              <a:gd name="T10" fmla="*/ 5649 w 8273"/>
              <a:gd name="T11" fmla="*/ 630 h 7504"/>
              <a:gd name="T12" fmla="*/ 5199 w 8273"/>
              <a:gd name="T13" fmla="*/ 809 h 7504"/>
              <a:gd name="T14" fmla="*/ 4763 w 8273"/>
              <a:gd name="T15" fmla="*/ 1011 h 7504"/>
              <a:gd name="T16" fmla="*/ 4339 w 8273"/>
              <a:gd name="T17" fmla="*/ 1232 h 7504"/>
              <a:gd name="T18" fmla="*/ 3932 w 8273"/>
              <a:gd name="T19" fmla="*/ 1473 h 7504"/>
              <a:gd name="T20" fmla="*/ 3539 w 8273"/>
              <a:gd name="T21" fmla="*/ 1733 h 7504"/>
              <a:gd name="T22" fmla="*/ 3163 w 8273"/>
              <a:gd name="T23" fmla="*/ 2012 h 7504"/>
              <a:gd name="T24" fmla="*/ 2804 w 8273"/>
              <a:gd name="T25" fmla="*/ 2307 h 7504"/>
              <a:gd name="T26" fmla="*/ 2463 w 8273"/>
              <a:gd name="T27" fmla="*/ 2619 h 7504"/>
              <a:gd name="T28" fmla="*/ 2142 w 8273"/>
              <a:gd name="T29" fmla="*/ 2948 h 7504"/>
              <a:gd name="T30" fmla="*/ 1839 w 8273"/>
              <a:gd name="T31" fmla="*/ 3291 h 7504"/>
              <a:gd name="T32" fmla="*/ 1556 w 8273"/>
              <a:gd name="T33" fmla="*/ 3650 h 7504"/>
              <a:gd name="T34" fmla="*/ 1295 w 8273"/>
              <a:gd name="T35" fmla="*/ 4022 h 7504"/>
              <a:gd name="T36" fmla="*/ 1057 w 8273"/>
              <a:gd name="T37" fmla="*/ 4407 h 7504"/>
              <a:gd name="T38" fmla="*/ 841 w 8273"/>
              <a:gd name="T39" fmla="*/ 4805 h 7504"/>
              <a:gd name="T40" fmla="*/ 648 w 8273"/>
              <a:gd name="T41" fmla="*/ 5215 h 7504"/>
              <a:gd name="T42" fmla="*/ 480 w 8273"/>
              <a:gd name="T43" fmla="*/ 5635 h 7504"/>
              <a:gd name="T44" fmla="*/ 337 w 8273"/>
              <a:gd name="T45" fmla="*/ 6065 h 7504"/>
              <a:gd name="T46" fmla="*/ 220 w 8273"/>
              <a:gd name="T47" fmla="*/ 6505 h 7504"/>
              <a:gd name="T48" fmla="*/ 130 w 8273"/>
              <a:gd name="T49" fmla="*/ 6955 h 7504"/>
              <a:gd name="T50" fmla="*/ 67 w 8273"/>
              <a:gd name="T51" fmla="*/ 7411 h 7504"/>
              <a:gd name="T52" fmla="*/ 20 w 8273"/>
              <a:gd name="T53" fmla="*/ 7318 h 7504"/>
              <a:gd name="T54" fmla="*/ 88 w 8273"/>
              <a:gd name="T55" fmla="*/ 6859 h 7504"/>
              <a:gd name="T56" fmla="*/ 185 w 8273"/>
              <a:gd name="T57" fmla="*/ 6408 h 7504"/>
              <a:gd name="T58" fmla="*/ 308 w 8273"/>
              <a:gd name="T59" fmla="*/ 5967 h 7504"/>
              <a:gd name="T60" fmla="*/ 456 w 8273"/>
              <a:gd name="T61" fmla="*/ 5536 h 7504"/>
              <a:gd name="T62" fmla="*/ 631 w 8273"/>
              <a:gd name="T63" fmla="*/ 5115 h 7504"/>
              <a:gd name="T64" fmla="*/ 829 w 8273"/>
              <a:gd name="T65" fmla="*/ 4704 h 7504"/>
              <a:gd name="T66" fmla="*/ 1052 w 8273"/>
              <a:gd name="T67" fmla="*/ 4307 h 7504"/>
              <a:gd name="T68" fmla="*/ 1296 w 8273"/>
              <a:gd name="T69" fmla="*/ 3921 h 7504"/>
              <a:gd name="T70" fmla="*/ 1563 w 8273"/>
              <a:gd name="T71" fmla="*/ 3549 h 7504"/>
              <a:gd name="T72" fmla="*/ 1851 w 8273"/>
              <a:gd name="T73" fmla="*/ 3191 h 7504"/>
              <a:gd name="T74" fmla="*/ 2160 w 8273"/>
              <a:gd name="T75" fmla="*/ 2848 h 7504"/>
              <a:gd name="T76" fmla="*/ 2489 w 8273"/>
              <a:gd name="T77" fmla="*/ 2520 h 7504"/>
              <a:gd name="T78" fmla="*/ 2836 w 8273"/>
              <a:gd name="T79" fmla="*/ 2209 h 7504"/>
              <a:gd name="T80" fmla="*/ 3200 w 8273"/>
              <a:gd name="T81" fmla="*/ 1915 h 7504"/>
              <a:gd name="T82" fmla="*/ 3583 w 8273"/>
              <a:gd name="T83" fmla="*/ 1638 h 7504"/>
              <a:gd name="T84" fmla="*/ 3981 w 8273"/>
              <a:gd name="T85" fmla="*/ 1380 h 7504"/>
              <a:gd name="T86" fmla="*/ 4395 w 8273"/>
              <a:gd name="T87" fmla="*/ 1141 h 7504"/>
              <a:gd name="T88" fmla="*/ 4824 w 8273"/>
              <a:gd name="T89" fmla="*/ 922 h 7504"/>
              <a:gd name="T90" fmla="*/ 5267 w 8273"/>
              <a:gd name="T91" fmla="*/ 723 h 7504"/>
              <a:gd name="T92" fmla="*/ 5723 w 8273"/>
              <a:gd name="T93" fmla="*/ 547 h 7504"/>
              <a:gd name="T94" fmla="*/ 6191 w 8273"/>
              <a:gd name="T95" fmla="*/ 392 h 7504"/>
              <a:gd name="T96" fmla="*/ 6671 w 8273"/>
              <a:gd name="T97" fmla="*/ 260 h 7504"/>
              <a:gd name="T98" fmla="*/ 7161 w 8273"/>
              <a:gd name="T99" fmla="*/ 152 h 7504"/>
              <a:gd name="T100" fmla="*/ 7661 w 8273"/>
              <a:gd name="T101" fmla="*/ 68 h 7504"/>
              <a:gd name="T102" fmla="*/ 8170 w 8273"/>
              <a:gd name="T103" fmla="*/ 9 h 7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273" h="7504">
                <a:moveTo>
                  <a:pt x="8273" y="0"/>
                </a:moveTo>
                <a:lnTo>
                  <a:pt x="8273" y="51"/>
                </a:lnTo>
                <a:lnTo>
                  <a:pt x="8273" y="51"/>
                </a:lnTo>
                <a:lnTo>
                  <a:pt x="8172" y="60"/>
                </a:lnTo>
                <a:lnTo>
                  <a:pt x="8069" y="70"/>
                </a:lnTo>
                <a:lnTo>
                  <a:pt x="7968" y="81"/>
                </a:lnTo>
                <a:lnTo>
                  <a:pt x="7867" y="93"/>
                </a:lnTo>
                <a:lnTo>
                  <a:pt x="7766" y="106"/>
                </a:lnTo>
                <a:lnTo>
                  <a:pt x="7665" y="119"/>
                </a:lnTo>
                <a:lnTo>
                  <a:pt x="7565" y="134"/>
                </a:lnTo>
                <a:lnTo>
                  <a:pt x="7466" y="149"/>
                </a:lnTo>
                <a:lnTo>
                  <a:pt x="7366" y="166"/>
                </a:lnTo>
                <a:lnTo>
                  <a:pt x="7267" y="184"/>
                </a:lnTo>
                <a:lnTo>
                  <a:pt x="7169" y="203"/>
                </a:lnTo>
                <a:lnTo>
                  <a:pt x="7071" y="223"/>
                </a:lnTo>
                <a:lnTo>
                  <a:pt x="6973" y="243"/>
                </a:lnTo>
                <a:lnTo>
                  <a:pt x="6876" y="265"/>
                </a:lnTo>
                <a:lnTo>
                  <a:pt x="6778" y="288"/>
                </a:lnTo>
                <a:lnTo>
                  <a:pt x="6682" y="311"/>
                </a:lnTo>
                <a:lnTo>
                  <a:pt x="6585" y="336"/>
                </a:lnTo>
                <a:lnTo>
                  <a:pt x="6490" y="360"/>
                </a:lnTo>
                <a:lnTo>
                  <a:pt x="6395" y="387"/>
                </a:lnTo>
                <a:lnTo>
                  <a:pt x="6300" y="414"/>
                </a:lnTo>
                <a:lnTo>
                  <a:pt x="6206" y="443"/>
                </a:lnTo>
                <a:lnTo>
                  <a:pt x="6112" y="472"/>
                </a:lnTo>
                <a:lnTo>
                  <a:pt x="6018" y="501"/>
                </a:lnTo>
                <a:lnTo>
                  <a:pt x="5926" y="532"/>
                </a:lnTo>
                <a:lnTo>
                  <a:pt x="5833" y="563"/>
                </a:lnTo>
                <a:lnTo>
                  <a:pt x="5740" y="596"/>
                </a:lnTo>
                <a:lnTo>
                  <a:pt x="5649" y="630"/>
                </a:lnTo>
                <a:lnTo>
                  <a:pt x="5559" y="663"/>
                </a:lnTo>
                <a:lnTo>
                  <a:pt x="5467" y="699"/>
                </a:lnTo>
                <a:lnTo>
                  <a:pt x="5378" y="735"/>
                </a:lnTo>
                <a:lnTo>
                  <a:pt x="5288" y="771"/>
                </a:lnTo>
                <a:lnTo>
                  <a:pt x="5199" y="809"/>
                </a:lnTo>
                <a:lnTo>
                  <a:pt x="5112" y="848"/>
                </a:lnTo>
                <a:lnTo>
                  <a:pt x="5023" y="887"/>
                </a:lnTo>
                <a:lnTo>
                  <a:pt x="4936" y="927"/>
                </a:lnTo>
                <a:lnTo>
                  <a:pt x="4848" y="969"/>
                </a:lnTo>
                <a:lnTo>
                  <a:pt x="4763" y="1011"/>
                </a:lnTo>
                <a:lnTo>
                  <a:pt x="4677" y="1053"/>
                </a:lnTo>
                <a:lnTo>
                  <a:pt x="4591" y="1097"/>
                </a:lnTo>
                <a:lnTo>
                  <a:pt x="4507" y="1141"/>
                </a:lnTo>
                <a:lnTo>
                  <a:pt x="4423" y="1186"/>
                </a:lnTo>
                <a:lnTo>
                  <a:pt x="4339" y="1232"/>
                </a:lnTo>
                <a:lnTo>
                  <a:pt x="4257" y="1278"/>
                </a:lnTo>
                <a:lnTo>
                  <a:pt x="4175" y="1326"/>
                </a:lnTo>
                <a:lnTo>
                  <a:pt x="4094" y="1374"/>
                </a:lnTo>
                <a:lnTo>
                  <a:pt x="4012" y="1423"/>
                </a:lnTo>
                <a:lnTo>
                  <a:pt x="3932" y="1473"/>
                </a:lnTo>
                <a:lnTo>
                  <a:pt x="3851" y="1524"/>
                </a:lnTo>
                <a:lnTo>
                  <a:pt x="3772" y="1575"/>
                </a:lnTo>
                <a:lnTo>
                  <a:pt x="3694" y="1627"/>
                </a:lnTo>
                <a:lnTo>
                  <a:pt x="3617" y="1680"/>
                </a:lnTo>
                <a:lnTo>
                  <a:pt x="3539" y="1733"/>
                </a:lnTo>
                <a:lnTo>
                  <a:pt x="3462" y="1788"/>
                </a:lnTo>
                <a:lnTo>
                  <a:pt x="3387" y="1842"/>
                </a:lnTo>
                <a:lnTo>
                  <a:pt x="3311" y="1898"/>
                </a:lnTo>
                <a:lnTo>
                  <a:pt x="3237" y="1954"/>
                </a:lnTo>
                <a:lnTo>
                  <a:pt x="3163" y="2012"/>
                </a:lnTo>
                <a:lnTo>
                  <a:pt x="3090" y="2069"/>
                </a:lnTo>
                <a:lnTo>
                  <a:pt x="3017" y="2128"/>
                </a:lnTo>
                <a:lnTo>
                  <a:pt x="2946" y="2187"/>
                </a:lnTo>
                <a:lnTo>
                  <a:pt x="2874" y="2247"/>
                </a:lnTo>
                <a:lnTo>
                  <a:pt x="2804" y="2307"/>
                </a:lnTo>
                <a:lnTo>
                  <a:pt x="2735" y="2368"/>
                </a:lnTo>
                <a:lnTo>
                  <a:pt x="2665" y="2430"/>
                </a:lnTo>
                <a:lnTo>
                  <a:pt x="2597" y="2492"/>
                </a:lnTo>
                <a:lnTo>
                  <a:pt x="2529" y="2556"/>
                </a:lnTo>
                <a:lnTo>
                  <a:pt x="2463" y="2619"/>
                </a:lnTo>
                <a:lnTo>
                  <a:pt x="2397" y="2684"/>
                </a:lnTo>
                <a:lnTo>
                  <a:pt x="2332" y="2748"/>
                </a:lnTo>
                <a:lnTo>
                  <a:pt x="2268" y="2814"/>
                </a:lnTo>
                <a:lnTo>
                  <a:pt x="2205" y="2881"/>
                </a:lnTo>
                <a:lnTo>
                  <a:pt x="2142" y="2948"/>
                </a:lnTo>
                <a:lnTo>
                  <a:pt x="2078" y="3015"/>
                </a:lnTo>
                <a:lnTo>
                  <a:pt x="2018" y="3084"/>
                </a:lnTo>
                <a:lnTo>
                  <a:pt x="1957" y="3152"/>
                </a:lnTo>
                <a:lnTo>
                  <a:pt x="1897" y="3222"/>
                </a:lnTo>
                <a:lnTo>
                  <a:pt x="1839" y="3291"/>
                </a:lnTo>
                <a:lnTo>
                  <a:pt x="1781" y="3363"/>
                </a:lnTo>
                <a:lnTo>
                  <a:pt x="1723" y="3433"/>
                </a:lnTo>
                <a:lnTo>
                  <a:pt x="1667" y="3505"/>
                </a:lnTo>
                <a:lnTo>
                  <a:pt x="1611" y="3577"/>
                </a:lnTo>
                <a:lnTo>
                  <a:pt x="1556" y="3650"/>
                </a:lnTo>
                <a:lnTo>
                  <a:pt x="1503" y="3724"/>
                </a:lnTo>
                <a:lnTo>
                  <a:pt x="1450" y="3797"/>
                </a:lnTo>
                <a:lnTo>
                  <a:pt x="1398" y="3872"/>
                </a:lnTo>
                <a:lnTo>
                  <a:pt x="1346" y="3947"/>
                </a:lnTo>
                <a:lnTo>
                  <a:pt x="1295" y="4022"/>
                </a:lnTo>
                <a:lnTo>
                  <a:pt x="1246" y="4098"/>
                </a:lnTo>
                <a:lnTo>
                  <a:pt x="1198" y="4175"/>
                </a:lnTo>
                <a:lnTo>
                  <a:pt x="1149" y="4252"/>
                </a:lnTo>
                <a:lnTo>
                  <a:pt x="1102" y="4329"/>
                </a:lnTo>
                <a:lnTo>
                  <a:pt x="1057" y="4407"/>
                </a:lnTo>
                <a:lnTo>
                  <a:pt x="1011" y="4486"/>
                </a:lnTo>
                <a:lnTo>
                  <a:pt x="968" y="4565"/>
                </a:lnTo>
                <a:lnTo>
                  <a:pt x="925" y="4644"/>
                </a:lnTo>
                <a:lnTo>
                  <a:pt x="881" y="4724"/>
                </a:lnTo>
                <a:lnTo>
                  <a:pt x="841" y="4805"/>
                </a:lnTo>
                <a:lnTo>
                  <a:pt x="800" y="4886"/>
                </a:lnTo>
                <a:lnTo>
                  <a:pt x="760" y="4967"/>
                </a:lnTo>
                <a:lnTo>
                  <a:pt x="722" y="5049"/>
                </a:lnTo>
                <a:lnTo>
                  <a:pt x="685" y="5131"/>
                </a:lnTo>
                <a:lnTo>
                  <a:pt x="648" y="5215"/>
                </a:lnTo>
                <a:lnTo>
                  <a:pt x="612" y="5297"/>
                </a:lnTo>
                <a:lnTo>
                  <a:pt x="577" y="5381"/>
                </a:lnTo>
                <a:lnTo>
                  <a:pt x="544" y="5466"/>
                </a:lnTo>
                <a:lnTo>
                  <a:pt x="512" y="5550"/>
                </a:lnTo>
                <a:lnTo>
                  <a:pt x="480" y="5635"/>
                </a:lnTo>
                <a:lnTo>
                  <a:pt x="449" y="5720"/>
                </a:lnTo>
                <a:lnTo>
                  <a:pt x="419" y="5806"/>
                </a:lnTo>
                <a:lnTo>
                  <a:pt x="391" y="5891"/>
                </a:lnTo>
                <a:lnTo>
                  <a:pt x="364" y="5978"/>
                </a:lnTo>
                <a:lnTo>
                  <a:pt x="337" y="6065"/>
                </a:lnTo>
                <a:lnTo>
                  <a:pt x="312" y="6152"/>
                </a:lnTo>
                <a:lnTo>
                  <a:pt x="287" y="6240"/>
                </a:lnTo>
                <a:lnTo>
                  <a:pt x="264" y="6328"/>
                </a:lnTo>
                <a:lnTo>
                  <a:pt x="241" y="6416"/>
                </a:lnTo>
                <a:lnTo>
                  <a:pt x="220" y="6505"/>
                </a:lnTo>
                <a:lnTo>
                  <a:pt x="199" y="6595"/>
                </a:lnTo>
                <a:lnTo>
                  <a:pt x="181" y="6684"/>
                </a:lnTo>
                <a:lnTo>
                  <a:pt x="162" y="6774"/>
                </a:lnTo>
                <a:lnTo>
                  <a:pt x="146" y="6864"/>
                </a:lnTo>
                <a:lnTo>
                  <a:pt x="130" y="6955"/>
                </a:lnTo>
                <a:lnTo>
                  <a:pt x="115" y="7045"/>
                </a:lnTo>
                <a:lnTo>
                  <a:pt x="102" y="7136"/>
                </a:lnTo>
                <a:lnTo>
                  <a:pt x="89" y="7228"/>
                </a:lnTo>
                <a:lnTo>
                  <a:pt x="77" y="7319"/>
                </a:lnTo>
                <a:lnTo>
                  <a:pt x="67" y="7411"/>
                </a:lnTo>
                <a:lnTo>
                  <a:pt x="59" y="7504"/>
                </a:lnTo>
                <a:lnTo>
                  <a:pt x="0" y="7504"/>
                </a:lnTo>
                <a:lnTo>
                  <a:pt x="0" y="7504"/>
                </a:lnTo>
                <a:lnTo>
                  <a:pt x="10" y="7410"/>
                </a:lnTo>
                <a:lnTo>
                  <a:pt x="20" y="7318"/>
                </a:lnTo>
                <a:lnTo>
                  <a:pt x="31" y="7225"/>
                </a:lnTo>
                <a:lnTo>
                  <a:pt x="44" y="7134"/>
                </a:lnTo>
                <a:lnTo>
                  <a:pt x="59" y="7041"/>
                </a:lnTo>
                <a:lnTo>
                  <a:pt x="72" y="6950"/>
                </a:lnTo>
                <a:lnTo>
                  <a:pt x="88" y="6859"/>
                </a:lnTo>
                <a:lnTo>
                  <a:pt x="105" y="6768"/>
                </a:lnTo>
                <a:lnTo>
                  <a:pt x="124" y="6678"/>
                </a:lnTo>
                <a:lnTo>
                  <a:pt x="143" y="6588"/>
                </a:lnTo>
                <a:lnTo>
                  <a:pt x="164" y="6499"/>
                </a:lnTo>
                <a:lnTo>
                  <a:pt x="185" y="6408"/>
                </a:lnTo>
                <a:lnTo>
                  <a:pt x="207" y="6319"/>
                </a:lnTo>
                <a:lnTo>
                  <a:pt x="230" y="6231"/>
                </a:lnTo>
                <a:lnTo>
                  <a:pt x="255" y="6143"/>
                </a:lnTo>
                <a:lnTo>
                  <a:pt x="281" y="6055"/>
                </a:lnTo>
                <a:lnTo>
                  <a:pt x="308" y="5967"/>
                </a:lnTo>
                <a:lnTo>
                  <a:pt x="335" y="5880"/>
                </a:lnTo>
                <a:lnTo>
                  <a:pt x="364" y="5793"/>
                </a:lnTo>
                <a:lnTo>
                  <a:pt x="393" y="5707"/>
                </a:lnTo>
                <a:lnTo>
                  <a:pt x="424" y="5622"/>
                </a:lnTo>
                <a:lnTo>
                  <a:pt x="456" y="5536"/>
                </a:lnTo>
                <a:lnTo>
                  <a:pt x="490" y="5451"/>
                </a:lnTo>
                <a:lnTo>
                  <a:pt x="523" y="5366"/>
                </a:lnTo>
                <a:lnTo>
                  <a:pt x="558" y="5282"/>
                </a:lnTo>
                <a:lnTo>
                  <a:pt x="593" y="5198"/>
                </a:lnTo>
                <a:lnTo>
                  <a:pt x="631" y="5115"/>
                </a:lnTo>
                <a:lnTo>
                  <a:pt x="669" y="5032"/>
                </a:lnTo>
                <a:lnTo>
                  <a:pt x="707" y="4950"/>
                </a:lnTo>
                <a:lnTo>
                  <a:pt x="747" y="4867"/>
                </a:lnTo>
                <a:lnTo>
                  <a:pt x="787" y="4786"/>
                </a:lnTo>
                <a:lnTo>
                  <a:pt x="829" y="4704"/>
                </a:lnTo>
                <a:lnTo>
                  <a:pt x="871" y="4624"/>
                </a:lnTo>
                <a:lnTo>
                  <a:pt x="915" y="4544"/>
                </a:lnTo>
                <a:lnTo>
                  <a:pt x="959" y="4464"/>
                </a:lnTo>
                <a:lnTo>
                  <a:pt x="1005" y="4385"/>
                </a:lnTo>
                <a:lnTo>
                  <a:pt x="1052" y="4307"/>
                </a:lnTo>
                <a:lnTo>
                  <a:pt x="1099" y="4229"/>
                </a:lnTo>
                <a:lnTo>
                  <a:pt x="1147" y="4150"/>
                </a:lnTo>
                <a:lnTo>
                  <a:pt x="1195" y="4074"/>
                </a:lnTo>
                <a:lnTo>
                  <a:pt x="1246" y="3997"/>
                </a:lnTo>
                <a:lnTo>
                  <a:pt x="1296" y="3921"/>
                </a:lnTo>
                <a:lnTo>
                  <a:pt x="1348" y="3845"/>
                </a:lnTo>
                <a:lnTo>
                  <a:pt x="1400" y="3770"/>
                </a:lnTo>
                <a:lnTo>
                  <a:pt x="1455" y="3696"/>
                </a:lnTo>
                <a:lnTo>
                  <a:pt x="1508" y="3622"/>
                </a:lnTo>
                <a:lnTo>
                  <a:pt x="1563" y="3549"/>
                </a:lnTo>
                <a:lnTo>
                  <a:pt x="1619" y="3476"/>
                </a:lnTo>
                <a:lnTo>
                  <a:pt x="1676" y="3404"/>
                </a:lnTo>
                <a:lnTo>
                  <a:pt x="1734" y="3332"/>
                </a:lnTo>
                <a:lnTo>
                  <a:pt x="1792" y="3261"/>
                </a:lnTo>
                <a:lnTo>
                  <a:pt x="1851" y="3191"/>
                </a:lnTo>
                <a:lnTo>
                  <a:pt x="1912" y="3121"/>
                </a:lnTo>
                <a:lnTo>
                  <a:pt x="1972" y="3052"/>
                </a:lnTo>
                <a:lnTo>
                  <a:pt x="2034" y="2984"/>
                </a:lnTo>
                <a:lnTo>
                  <a:pt x="2097" y="2915"/>
                </a:lnTo>
                <a:lnTo>
                  <a:pt x="2160" y="2848"/>
                </a:lnTo>
                <a:lnTo>
                  <a:pt x="2224" y="2781"/>
                </a:lnTo>
                <a:lnTo>
                  <a:pt x="2290" y="2715"/>
                </a:lnTo>
                <a:lnTo>
                  <a:pt x="2355" y="2649"/>
                </a:lnTo>
                <a:lnTo>
                  <a:pt x="2422" y="2585"/>
                </a:lnTo>
                <a:lnTo>
                  <a:pt x="2489" y="2520"/>
                </a:lnTo>
                <a:lnTo>
                  <a:pt x="2557" y="2456"/>
                </a:lnTo>
                <a:lnTo>
                  <a:pt x="2625" y="2394"/>
                </a:lnTo>
                <a:lnTo>
                  <a:pt x="2695" y="2332"/>
                </a:lnTo>
                <a:lnTo>
                  <a:pt x="2764" y="2269"/>
                </a:lnTo>
                <a:lnTo>
                  <a:pt x="2836" y="2209"/>
                </a:lnTo>
                <a:lnTo>
                  <a:pt x="2907" y="2149"/>
                </a:lnTo>
                <a:lnTo>
                  <a:pt x="2979" y="2089"/>
                </a:lnTo>
                <a:lnTo>
                  <a:pt x="3052" y="2030"/>
                </a:lnTo>
                <a:lnTo>
                  <a:pt x="3126" y="1972"/>
                </a:lnTo>
                <a:lnTo>
                  <a:pt x="3200" y="1915"/>
                </a:lnTo>
                <a:lnTo>
                  <a:pt x="3276" y="1858"/>
                </a:lnTo>
                <a:lnTo>
                  <a:pt x="3351" y="1801"/>
                </a:lnTo>
                <a:lnTo>
                  <a:pt x="3428" y="1747"/>
                </a:lnTo>
                <a:lnTo>
                  <a:pt x="3505" y="1692"/>
                </a:lnTo>
                <a:lnTo>
                  <a:pt x="3583" y="1638"/>
                </a:lnTo>
                <a:lnTo>
                  <a:pt x="3661" y="1585"/>
                </a:lnTo>
                <a:lnTo>
                  <a:pt x="3740" y="1533"/>
                </a:lnTo>
                <a:lnTo>
                  <a:pt x="3820" y="1481"/>
                </a:lnTo>
                <a:lnTo>
                  <a:pt x="3901" y="1430"/>
                </a:lnTo>
                <a:lnTo>
                  <a:pt x="3981" y="1380"/>
                </a:lnTo>
                <a:lnTo>
                  <a:pt x="4063" y="1331"/>
                </a:lnTo>
                <a:lnTo>
                  <a:pt x="4145" y="1282"/>
                </a:lnTo>
                <a:lnTo>
                  <a:pt x="4228" y="1234"/>
                </a:lnTo>
                <a:lnTo>
                  <a:pt x="4311" y="1187"/>
                </a:lnTo>
                <a:lnTo>
                  <a:pt x="4395" y="1141"/>
                </a:lnTo>
                <a:lnTo>
                  <a:pt x="4480" y="1096"/>
                </a:lnTo>
                <a:lnTo>
                  <a:pt x="4565" y="1051"/>
                </a:lnTo>
                <a:lnTo>
                  <a:pt x="4651" y="1008"/>
                </a:lnTo>
                <a:lnTo>
                  <a:pt x="4737" y="964"/>
                </a:lnTo>
                <a:lnTo>
                  <a:pt x="4824" y="922"/>
                </a:lnTo>
                <a:lnTo>
                  <a:pt x="4911" y="881"/>
                </a:lnTo>
                <a:lnTo>
                  <a:pt x="4999" y="840"/>
                </a:lnTo>
                <a:lnTo>
                  <a:pt x="5088" y="800"/>
                </a:lnTo>
                <a:lnTo>
                  <a:pt x="5177" y="761"/>
                </a:lnTo>
                <a:lnTo>
                  <a:pt x="5267" y="723"/>
                </a:lnTo>
                <a:lnTo>
                  <a:pt x="5357" y="687"/>
                </a:lnTo>
                <a:lnTo>
                  <a:pt x="5448" y="651"/>
                </a:lnTo>
                <a:lnTo>
                  <a:pt x="5539" y="615"/>
                </a:lnTo>
                <a:lnTo>
                  <a:pt x="5630" y="581"/>
                </a:lnTo>
                <a:lnTo>
                  <a:pt x="5723" y="547"/>
                </a:lnTo>
                <a:lnTo>
                  <a:pt x="5816" y="514"/>
                </a:lnTo>
                <a:lnTo>
                  <a:pt x="5908" y="483"/>
                </a:lnTo>
                <a:lnTo>
                  <a:pt x="6002" y="451"/>
                </a:lnTo>
                <a:lnTo>
                  <a:pt x="6096" y="421"/>
                </a:lnTo>
                <a:lnTo>
                  <a:pt x="6191" y="392"/>
                </a:lnTo>
                <a:lnTo>
                  <a:pt x="6286" y="363"/>
                </a:lnTo>
                <a:lnTo>
                  <a:pt x="6382" y="337"/>
                </a:lnTo>
                <a:lnTo>
                  <a:pt x="6478" y="310"/>
                </a:lnTo>
                <a:lnTo>
                  <a:pt x="6574" y="284"/>
                </a:lnTo>
                <a:lnTo>
                  <a:pt x="6671" y="260"/>
                </a:lnTo>
                <a:lnTo>
                  <a:pt x="6768" y="236"/>
                </a:lnTo>
                <a:lnTo>
                  <a:pt x="6866" y="214"/>
                </a:lnTo>
                <a:lnTo>
                  <a:pt x="6963" y="193"/>
                </a:lnTo>
                <a:lnTo>
                  <a:pt x="7062" y="172"/>
                </a:lnTo>
                <a:lnTo>
                  <a:pt x="7161" y="152"/>
                </a:lnTo>
                <a:lnTo>
                  <a:pt x="7260" y="133"/>
                </a:lnTo>
                <a:lnTo>
                  <a:pt x="7360" y="115"/>
                </a:lnTo>
                <a:lnTo>
                  <a:pt x="7460" y="98"/>
                </a:lnTo>
                <a:lnTo>
                  <a:pt x="7560" y="83"/>
                </a:lnTo>
                <a:lnTo>
                  <a:pt x="7661" y="68"/>
                </a:lnTo>
                <a:lnTo>
                  <a:pt x="7763" y="54"/>
                </a:lnTo>
                <a:lnTo>
                  <a:pt x="7864" y="41"/>
                </a:lnTo>
                <a:lnTo>
                  <a:pt x="7965" y="29"/>
                </a:lnTo>
                <a:lnTo>
                  <a:pt x="8068" y="19"/>
                </a:lnTo>
                <a:lnTo>
                  <a:pt x="8170" y="9"/>
                </a:lnTo>
                <a:lnTo>
                  <a:pt x="8273" y="0"/>
                </a:lnTo>
                <a:lnTo>
                  <a:pt x="8273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xmlns="" id="{C61393DE-4EAE-439A-A1B1-130C6858ED92}"/>
              </a:ext>
            </a:extLst>
          </p:cNvPr>
          <p:cNvSpPr>
            <a:spLocks/>
          </p:cNvSpPr>
          <p:nvPr/>
        </p:nvSpPr>
        <p:spPr bwMode="auto">
          <a:xfrm flipH="1">
            <a:off x="1194424" y="5591175"/>
            <a:ext cx="627287" cy="1266825"/>
          </a:xfrm>
          <a:custGeom>
            <a:avLst/>
            <a:gdLst>
              <a:gd name="T0" fmla="*/ 1745 w 2191"/>
              <a:gd name="T1" fmla="*/ 0 h 3990"/>
              <a:gd name="T2" fmla="*/ 2191 w 2191"/>
              <a:gd name="T3" fmla="*/ 402 h 3990"/>
              <a:gd name="T4" fmla="*/ 1810 w 2191"/>
              <a:gd name="T5" fmla="*/ 402 h 3990"/>
              <a:gd name="T6" fmla="*/ 1630 w 2191"/>
              <a:gd name="T7" fmla="*/ 594 h 3990"/>
              <a:gd name="T8" fmla="*/ 1458 w 2191"/>
              <a:gd name="T9" fmla="*/ 791 h 3990"/>
              <a:gd name="T10" fmla="*/ 1295 w 2191"/>
              <a:gd name="T11" fmla="*/ 994 h 3990"/>
              <a:gd name="T12" fmla="*/ 1140 w 2191"/>
              <a:gd name="T13" fmla="*/ 1202 h 3990"/>
              <a:gd name="T14" fmla="*/ 997 w 2191"/>
              <a:gd name="T15" fmla="*/ 1413 h 3990"/>
              <a:gd name="T16" fmla="*/ 863 w 2191"/>
              <a:gd name="T17" fmla="*/ 1630 h 3990"/>
              <a:gd name="T18" fmla="*/ 737 w 2191"/>
              <a:gd name="T19" fmla="*/ 1850 h 3990"/>
              <a:gd name="T20" fmla="*/ 622 w 2191"/>
              <a:gd name="T21" fmla="*/ 2075 h 3990"/>
              <a:gd name="T22" fmla="*/ 515 w 2191"/>
              <a:gd name="T23" fmla="*/ 2304 h 3990"/>
              <a:gd name="T24" fmla="*/ 420 w 2191"/>
              <a:gd name="T25" fmla="*/ 2536 h 3990"/>
              <a:gd name="T26" fmla="*/ 334 w 2191"/>
              <a:gd name="T27" fmla="*/ 2771 h 3990"/>
              <a:gd name="T28" fmla="*/ 258 w 2191"/>
              <a:gd name="T29" fmla="*/ 3009 h 3990"/>
              <a:gd name="T30" fmla="*/ 192 w 2191"/>
              <a:gd name="T31" fmla="*/ 3251 h 3990"/>
              <a:gd name="T32" fmla="*/ 137 w 2191"/>
              <a:gd name="T33" fmla="*/ 3495 h 3990"/>
              <a:gd name="T34" fmla="*/ 92 w 2191"/>
              <a:gd name="T35" fmla="*/ 3741 h 3990"/>
              <a:gd name="T36" fmla="*/ 57 w 2191"/>
              <a:gd name="T37" fmla="*/ 3990 h 3990"/>
              <a:gd name="T38" fmla="*/ 0 w 2191"/>
              <a:gd name="T39" fmla="*/ 3990 h 3990"/>
              <a:gd name="T40" fmla="*/ 35 w 2191"/>
              <a:gd name="T41" fmla="*/ 3740 h 3990"/>
              <a:gd name="T42" fmla="*/ 79 w 2191"/>
              <a:gd name="T43" fmla="*/ 3494 h 3990"/>
              <a:gd name="T44" fmla="*/ 134 w 2191"/>
              <a:gd name="T45" fmla="*/ 3250 h 3990"/>
              <a:gd name="T46" fmla="*/ 199 w 2191"/>
              <a:gd name="T47" fmla="*/ 3008 h 3990"/>
              <a:gd name="T48" fmla="*/ 274 w 2191"/>
              <a:gd name="T49" fmla="*/ 2769 h 3990"/>
              <a:gd name="T50" fmla="*/ 360 w 2191"/>
              <a:gd name="T51" fmla="*/ 2533 h 3990"/>
              <a:gd name="T52" fmla="*/ 456 w 2191"/>
              <a:gd name="T53" fmla="*/ 2300 h 3990"/>
              <a:gd name="T54" fmla="*/ 561 w 2191"/>
              <a:gd name="T55" fmla="*/ 2071 h 3990"/>
              <a:gd name="T56" fmla="*/ 676 w 2191"/>
              <a:gd name="T57" fmla="*/ 1846 h 3990"/>
              <a:gd name="T58" fmla="*/ 801 w 2191"/>
              <a:gd name="T59" fmla="*/ 1624 h 3990"/>
              <a:gd name="T60" fmla="*/ 934 w 2191"/>
              <a:gd name="T61" fmla="*/ 1407 h 3990"/>
              <a:gd name="T62" fmla="*/ 1077 w 2191"/>
              <a:gd name="T63" fmla="*/ 1194 h 3990"/>
              <a:gd name="T64" fmla="*/ 1231 w 2191"/>
              <a:gd name="T65" fmla="*/ 986 h 3990"/>
              <a:gd name="T66" fmla="*/ 1394 w 2191"/>
              <a:gd name="T67" fmla="*/ 782 h 3990"/>
              <a:gd name="T68" fmla="*/ 1564 w 2191"/>
              <a:gd name="T69" fmla="*/ 584 h 3990"/>
              <a:gd name="T70" fmla="*/ 1745 w 2191"/>
              <a:gd name="T71" fmla="*/ 391 h 3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91" h="3990">
                <a:moveTo>
                  <a:pt x="1745" y="391"/>
                </a:moveTo>
                <a:lnTo>
                  <a:pt x="1745" y="0"/>
                </a:lnTo>
                <a:lnTo>
                  <a:pt x="2191" y="0"/>
                </a:lnTo>
                <a:lnTo>
                  <a:pt x="2191" y="402"/>
                </a:lnTo>
                <a:lnTo>
                  <a:pt x="1810" y="402"/>
                </a:lnTo>
                <a:lnTo>
                  <a:pt x="1810" y="402"/>
                </a:lnTo>
                <a:lnTo>
                  <a:pt x="1719" y="497"/>
                </a:lnTo>
                <a:lnTo>
                  <a:pt x="1630" y="594"/>
                </a:lnTo>
                <a:lnTo>
                  <a:pt x="1542" y="692"/>
                </a:lnTo>
                <a:lnTo>
                  <a:pt x="1458" y="791"/>
                </a:lnTo>
                <a:lnTo>
                  <a:pt x="1375" y="892"/>
                </a:lnTo>
                <a:lnTo>
                  <a:pt x="1295" y="994"/>
                </a:lnTo>
                <a:lnTo>
                  <a:pt x="1217" y="1097"/>
                </a:lnTo>
                <a:lnTo>
                  <a:pt x="1140" y="1202"/>
                </a:lnTo>
                <a:lnTo>
                  <a:pt x="1068" y="1306"/>
                </a:lnTo>
                <a:lnTo>
                  <a:pt x="997" y="1413"/>
                </a:lnTo>
                <a:lnTo>
                  <a:pt x="928" y="1521"/>
                </a:lnTo>
                <a:lnTo>
                  <a:pt x="863" y="1630"/>
                </a:lnTo>
                <a:lnTo>
                  <a:pt x="798" y="1740"/>
                </a:lnTo>
                <a:lnTo>
                  <a:pt x="737" y="1850"/>
                </a:lnTo>
                <a:lnTo>
                  <a:pt x="677" y="1963"/>
                </a:lnTo>
                <a:lnTo>
                  <a:pt x="622" y="2075"/>
                </a:lnTo>
                <a:lnTo>
                  <a:pt x="567" y="2189"/>
                </a:lnTo>
                <a:lnTo>
                  <a:pt x="515" y="2304"/>
                </a:lnTo>
                <a:lnTo>
                  <a:pt x="466" y="2420"/>
                </a:lnTo>
                <a:lnTo>
                  <a:pt x="420" y="2536"/>
                </a:lnTo>
                <a:lnTo>
                  <a:pt x="376" y="2653"/>
                </a:lnTo>
                <a:lnTo>
                  <a:pt x="334" y="2771"/>
                </a:lnTo>
                <a:lnTo>
                  <a:pt x="294" y="2890"/>
                </a:lnTo>
                <a:lnTo>
                  <a:pt x="258" y="3009"/>
                </a:lnTo>
                <a:lnTo>
                  <a:pt x="224" y="3130"/>
                </a:lnTo>
                <a:lnTo>
                  <a:pt x="192" y="3251"/>
                </a:lnTo>
                <a:lnTo>
                  <a:pt x="163" y="3373"/>
                </a:lnTo>
                <a:lnTo>
                  <a:pt x="137" y="3495"/>
                </a:lnTo>
                <a:lnTo>
                  <a:pt x="113" y="3618"/>
                </a:lnTo>
                <a:lnTo>
                  <a:pt x="92" y="3741"/>
                </a:lnTo>
                <a:lnTo>
                  <a:pt x="73" y="3865"/>
                </a:lnTo>
                <a:lnTo>
                  <a:pt x="57" y="3990"/>
                </a:lnTo>
                <a:lnTo>
                  <a:pt x="0" y="3990"/>
                </a:lnTo>
                <a:lnTo>
                  <a:pt x="0" y="3990"/>
                </a:lnTo>
                <a:lnTo>
                  <a:pt x="16" y="3865"/>
                </a:lnTo>
                <a:lnTo>
                  <a:pt x="35" y="3740"/>
                </a:lnTo>
                <a:lnTo>
                  <a:pt x="56" y="3617"/>
                </a:lnTo>
                <a:lnTo>
                  <a:pt x="79" y="3494"/>
                </a:lnTo>
                <a:lnTo>
                  <a:pt x="105" y="3371"/>
                </a:lnTo>
                <a:lnTo>
                  <a:pt x="134" y="3250"/>
                </a:lnTo>
                <a:lnTo>
                  <a:pt x="166" y="3128"/>
                </a:lnTo>
                <a:lnTo>
                  <a:pt x="199" y="3008"/>
                </a:lnTo>
                <a:lnTo>
                  <a:pt x="236" y="2888"/>
                </a:lnTo>
                <a:lnTo>
                  <a:pt x="274" y="2769"/>
                </a:lnTo>
                <a:lnTo>
                  <a:pt x="316" y="2650"/>
                </a:lnTo>
                <a:lnTo>
                  <a:pt x="360" y="2533"/>
                </a:lnTo>
                <a:lnTo>
                  <a:pt x="407" y="2416"/>
                </a:lnTo>
                <a:lnTo>
                  <a:pt x="456" y="2300"/>
                </a:lnTo>
                <a:lnTo>
                  <a:pt x="507" y="2186"/>
                </a:lnTo>
                <a:lnTo>
                  <a:pt x="561" y="2071"/>
                </a:lnTo>
                <a:lnTo>
                  <a:pt x="617" y="1958"/>
                </a:lnTo>
                <a:lnTo>
                  <a:pt x="676" y="1846"/>
                </a:lnTo>
                <a:lnTo>
                  <a:pt x="737" y="1734"/>
                </a:lnTo>
                <a:lnTo>
                  <a:pt x="801" y="1624"/>
                </a:lnTo>
                <a:lnTo>
                  <a:pt x="866" y="1515"/>
                </a:lnTo>
                <a:lnTo>
                  <a:pt x="934" y="1407"/>
                </a:lnTo>
                <a:lnTo>
                  <a:pt x="1005" y="1300"/>
                </a:lnTo>
                <a:lnTo>
                  <a:pt x="1077" y="1194"/>
                </a:lnTo>
                <a:lnTo>
                  <a:pt x="1153" y="1090"/>
                </a:lnTo>
                <a:lnTo>
                  <a:pt x="1231" y="986"/>
                </a:lnTo>
                <a:lnTo>
                  <a:pt x="1311" y="884"/>
                </a:lnTo>
                <a:lnTo>
                  <a:pt x="1394" y="782"/>
                </a:lnTo>
                <a:lnTo>
                  <a:pt x="1478" y="683"/>
                </a:lnTo>
                <a:lnTo>
                  <a:pt x="1564" y="584"/>
                </a:lnTo>
                <a:lnTo>
                  <a:pt x="1653" y="487"/>
                </a:lnTo>
                <a:lnTo>
                  <a:pt x="1745" y="391"/>
                </a:lnTo>
                <a:lnTo>
                  <a:pt x="1745" y="39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73CECE0F-320C-4F9E-82F6-EA929F58940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90302" y="4941888"/>
            <a:ext cx="1370580" cy="1916113"/>
          </a:xfrm>
          <a:custGeom>
            <a:avLst/>
            <a:gdLst>
              <a:gd name="T0" fmla="*/ 4786 w 4786"/>
              <a:gd name="T1" fmla="*/ 0 h 6034"/>
              <a:gd name="T2" fmla="*/ 4283 w 4786"/>
              <a:gd name="T3" fmla="*/ 346 h 6034"/>
              <a:gd name="T4" fmla="*/ 4061 w 4786"/>
              <a:gd name="T5" fmla="*/ 456 h 6034"/>
              <a:gd name="T6" fmla="*/ 3735 w 4786"/>
              <a:gd name="T7" fmla="*/ 631 h 6034"/>
              <a:gd name="T8" fmla="*/ 3422 w 4786"/>
              <a:gd name="T9" fmla="*/ 819 h 6034"/>
              <a:gd name="T10" fmla="*/ 3119 w 4786"/>
              <a:gd name="T11" fmla="*/ 1020 h 6034"/>
              <a:gd name="T12" fmla="*/ 2830 w 4786"/>
              <a:gd name="T13" fmla="*/ 1232 h 6034"/>
              <a:gd name="T14" fmla="*/ 2552 w 4786"/>
              <a:gd name="T15" fmla="*/ 1453 h 6034"/>
              <a:gd name="T16" fmla="*/ 2288 w 4786"/>
              <a:gd name="T17" fmla="*/ 1686 h 6034"/>
              <a:gd name="T18" fmla="*/ 2037 w 4786"/>
              <a:gd name="T19" fmla="*/ 1930 h 6034"/>
              <a:gd name="T20" fmla="*/ 1799 w 4786"/>
              <a:gd name="T21" fmla="*/ 2182 h 6034"/>
              <a:gd name="T22" fmla="*/ 1574 w 4786"/>
              <a:gd name="T23" fmla="*/ 2445 h 6034"/>
              <a:gd name="T24" fmla="*/ 1362 w 4786"/>
              <a:gd name="T25" fmla="*/ 2716 h 6034"/>
              <a:gd name="T26" fmla="*/ 1166 w 4786"/>
              <a:gd name="T27" fmla="*/ 2995 h 6034"/>
              <a:gd name="T28" fmla="*/ 984 w 4786"/>
              <a:gd name="T29" fmla="*/ 3282 h 6034"/>
              <a:gd name="T30" fmla="*/ 816 w 4786"/>
              <a:gd name="T31" fmla="*/ 3577 h 6034"/>
              <a:gd name="T32" fmla="*/ 664 w 4786"/>
              <a:gd name="T33" fmla="*/ 3877 h 6034"/>
              <a:gd name="T34" fmla="*/ 527 w 4786"/>
              <a:gd name="T35" fmla="*/ 4186 h 6034"/>
              <a:gd name="T36" fmla="*/ 406 w 4786"/>
              <a:gd name="T37" fmla="*/ 4500 h 6034"/>
              <a:gd name="T38" fmla="*/ 301 w 4786"/>
              <a:gd name="T39" fmla="*/ 4819 h 6034"/>
              <a:gd name="T40" fmla="*/ 212 w 4786"/>
              <a:gd name="T41" fmla="*/ 5145 h 6034"/>
              <a:gd name="T42" fmla="*/ 139 w 4786"/>
              <a:gd name="T43" fmla="*/ 5475 h 6034"/>
              <a:gd name="T44" fmla="*/ 84 w 4786"/>
              <a:gd name="T45" fmla="*/ 5809 h 6034"/>
              <a:gd name="T46" fmla="*/ 0 w 4786"/>
              <a:gd name="T47" fmla="*/ 6034 h 6034"/>
              <a:gd name="T48" fmla="*/ 27 w 4786"/>
              <a:gd name="T49" fmla="*/ 5806 h 6034"/>
              <a:gd name="T50" fmla="*/ 83 w 4786"/>
              <a:gd name="T51" fmla="*/ 5468 h 6034"/>
              <a:gd name="T52" fmla="*/ 157 w 4786"/>
              <a:gd name="T53" fmla="*/ 5135 h 6034"/>
              <a:gd name="T54" fmla="*/ 246 w 4786"/>
              <a:gd name="T55" fmla="*/ 4806 h 6034"/>
              <a:gd name="T56" fmla="*/ 353 w 4786"/>
              <a:gd name="T57" fmla="*/ 4483 h 6034"/>
              <a:gd name="T58" fmla="*/ 475 w 4786"/>
              <a:gd name="T59" fmla="*/ 4164 h 6034"/>
              <a:gd name="T60" fmla="*/ 614 w 4786"/>
              <a:gd name="T61" fmla="*/ 3853 h 6034"/>
              <a:gd name="T62" fmla="*/ 768 w 4786"/>
              <a:gd name="T63" fmla="*/ 3548 h 6034"/>
              <a:gd name="T64" fmla="*/ 937 w 4786"/>
              <a:gd name="T65" fmla="*/ 3250 h 6034"/>
              <a:gd name="T66" fmla="*/ 1123 w 4786"/>
              <a:gd name="T67" fmla="*/ 2960 h 6034"/>
              <a:gd name="T68" fmla="*/ 1322 w 4786"/>
              <a:gd name="T69" fmla="*/ 2678 h 6034"/>
              <a:gd name="T70" fmla="*/ 1535 w 4786"/>
              <a:gd name="T71" fmla="*/ 2404 h 6034"/>
              <a:gd name="T72" fmla="*/ 1763 w 4786"/>
              <a:gd name="T73" fmla="*/ 2140 h 6034"/>
              <a:gd name="T74" fmla="*/ 2005 w 4786"/>
              <a:gd name="T75" fmla="*/ 1885 h 6034"/>
              <a:gd name="T76" fmla="*/ 2261 w 4786"/>
              <a:gd name="T77" fmla="*/ 1638 h 6034"/>
              <a:gd name="T78" fmla="*/ 2529 w 4786"/>
              <a:gd name="T79" fmla="*/ 1403 h 6034"/>
              <a:gd name="T80" fmla="*/ 2809 w 4786"/>
              <a:gd name="T81" fmla="*/ 1179 h 6034"/>
              <a:gd name="T82" fmla="*/ 3103 w 4786"/>
              <a:gd name="T83" fmla="*/ 965 h 6034"/>
              <a:gd name="T84" fmla="*/ 3410 w 4786"/>
              <a:gd name="T85" fmla="*/ 764 h 6034"/>
              <a:gd name="T86" fmla="*/ 3727 w 4786"/>
              <a:gd name="T87" fmla="*/ 574 h 6034"/>
              <a:gd name="T88" fmla="*/ 4057 w 4786"/>
              <a:gd name="T89" fmla="*/ 398 h 6034"/>
              <a:gd name="T90" fmla="*/ 4283 w 4786"/>
              <a:gd name="T91" fmla="*/ 287 h 6034"/>
              <a:gd name="T92" fmla="*/ 4729 w 4786"/>
              <a:gd name="T93" fmla="*/ 53 h 6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786" h="6034">
                <a:moveTo>
                  <a:pt x="4283" y="287"/>
                </a:moveTo>
                <a:lnTo>
                  <a:pt x="4283" y="0"/>
                </a:lnTo>
                <a:lnTo>
                  <a:pt x="4786" y="0"/>
                </a:lnTo>
                <a:lnTo>
                  <a:pt x="4786" y="455"/>
                </a:lnTo>
                <a:lnTo>
                  <a:pt x="4283" y="455"/>
                </a:lnTo>
                <a:lnTo>
                  <a:pt x="4283" y="346"/>
                </a:lnTo>
                <a:lnTo>
                  <a:pt x="4283" y="346"/>
                </a:lnTo>
                <a:lnTo>
                  <a:pt x="4171" y="400"/>
                </a:lnTo>
                <a:lnTo>
                  <a:pt x="4061" y="456"/>
                </a:lnTo>
                <a:lnTo>
                  <a:pt x="3951" y="513"/>
                </a:lnTo>
                <a:lnTo>
                  <a:pt x="3842" y="572"/>
                </a:lnTo>
                <a:lnTo>
                  <a:pt x="3735" y="631"/>
                </a:lnTo>
                <a:lnTo>
                  <a:pt x="3630" y="693"/>
                </a:lnTo>
                <a:lnTo>
                  <a:pt x="3525" y="756"/>
                </a:lnTo>
                <a:lnTo>
                  <a:pt x="3422" y="819"/>
                </a:lnTo>
                <a:lnTo>
                  <a:pt x="3319" y="885"/>
                </a:lnTo>
                <a:lnTo>
                  <a:pt x="3219" y="952"/>
                </a:lnTo>
                <a:lnTo>
                  <a:pt x="3119" y="1020"/>
                </a:lnTo>
                <a:lnTo>
                  <a:pt x="3022" y="1089"/>
                </a:lnTo>
                <a:lnTo>
                  <a:pt x="2925" y="1159"/>
                </a:lnTo>
                <a:lnTo>
                  <a:pt x="2830" y="1232"/>
                </a:lnTo>
                <a:lnTo>
                  <a:pt x="2736" y="1304"/>
                </a:lnTo>
                <a:lnTo>
                  <a:pt x="2644" y="1379"/>
                </a:lnTo>
                <a:lnTo>
                  <a:pt x="2552" y="1453"/>
                </a:lnTo>
                <a:lnTo>
                  <a:pt x="2463" y="1530"/>
                </a:lnTo>
                <a:lnTo>
                  <a:pt x="2376" y="1608"/>
                </a:lnTo>
                <a:lnTo>
                  <a:pt x="2288" y="1686"/>
                </a:lnTo>
                <a:lnTo>
                  <a:pt x="2203" y="1767"/>
                </a:lnTo>
                <a:lnTo>
                  <a:pt x="2119" y="1848"/>
                </a:lnTo>
                <a:lnTo>
                  <a:pt x="2037" y="1930"/>
                </a:lnTo>
                <a:lnTo>
                  <a:pt x="1955" y="2013"/>
                </a:lnTo>
                <a:lnTo>
                  <a:pt x="1876" y="2098"/>
                </a:lnTo>
                <a:lnTo>
                  <a:pt x="1799" y="2182"/>
                </a:lnTo>
                <a:lnTo>
                  <a:pt x="1722" y="2269"/>
                </a:lnTo>
                <a:lnTo>
                  <a:pt x="1647" y="2356"/>
                </a:lnTo>
                <a:lnTo>
                  <a:pt x="1574" y="2445"/>
                </a:lnTo>
                <a:lnTo>
                  <a:pt x="1502" y="2534"/>
                </a:lnTo>
                <a:lnTo>
                  <a:pt x="1432" y="2625"/>
                </a:lnTo>
                <a:lnTo>
                  <a:pt x="1362" y="2716"/>
                </a:lnTo>
                <a:lnTo>
                  <a:pt x="1296" y="2808"/>
                </a:lnTo>
                <a:lnTo>
                  <a:pt x="1230" y="2901"/>
                </a:lnTo>
                <a:lnTo>
                  <a:pt x="1166" y="2995"/>
                </a:lnTo>
                <a:lnTo>
                  <a:pt x="1104" y="3090"/>
                </a:lnTo>
                <a:lnTo>
                  <a:pt x="1044" y="3185"/>
                </a:lnTo>
                <a:lnTo>
                  <a:pt x="984" y="3282"/>
                </a:lnTo>
                <a:lnTo>
                  <a:pt x="926" y="3379"/>
                </a:lnTo>
                <a:lnTo>
                  <a:pt x="871" y="3477"/>
                </a:lnTo>
                <a:lnTo>
                  <a:pt x="816" y="3577"/>
                </a:lnTo>
                <a:lnTo>
                  <a:pt x="765" y="3676"/>
                </a:lnTo>
                <a:lnTo>
                  <a:pt x="714" y="3776"/>
                </a:lnTo>
                <a:lnTo>
                  <a:pt x="664" y="3877"/>
                </a:lnTo>
                <a:lnTo>
                  <a:pt x="618" y="3980"/>
                </a:lnTo>
                <a:lnTo>
                  <a:pt x="572" y="4083"/>
                </a:lnTo>
                <a:lnTo>
                  <a:pt x="527" y="4186"/>
                </a:lnTo>
                <a:lnTo>
                  <a:pt x="485" y="4290"/>
                </a:lnTo>
                <a:lnTo>
                  <a:pt x="445" y="4395"/>
                </a:lnTo>
                <a:lnTo>
                  <a:pt x="406" y="4500"/>
                </a:lnTo>
                <a:lnTo>
                  <a:pt x="369" y="4606"/>
                </a:lnTo>
                <a:lnTo>
                  <a:pt x="335" y="4712"/>
                </a:lnTo>
                <a:lnTo>
                  <a:pt x="301" y="4819"/>
                </a:lnTo>
                <a:lnTo>
                  <a:pt x="269" y="4927"/>
                </a:lnTo>
                <a:lnTo>
                  <a:pt x="239" y="5035"/>
                </a:lnTo>
                <a:lnTo>
                  <a:pt x="212" y="5145"/>
                </a:lnTo>
                <a:lnTo>
                  <a:pt x="186" y="5254"/>
                </a:lnTo>
                <a:lnTo>
                  <a:pt x="162" y="5364"/>
                </a:lnTo>
                <a:lnTo>
                  <a:pt x="139" y="5475"/>
                </a:lnTo>
                <a:lnTo>
                  <a:pt x="120" y="5586"/>
                </a:lnTo>
                <a:lnTo>
                  <a:pt x="101" y="5696"/>
                </a:lnTo>
                <a:lnTo>
                  <a:pt x="84" y="5809"/>
                </a:lnTo>
                <a:lnTo>
                  <a:pt x="70" y="5921"/>
                </a:lnTo>
                <a:lnTo>
                  <a:pt x="57" y="6034"/>
                </a:lnTo>
                <a:lnTo>
                  <a:pt x="0" y="6034"/>
                </a:lnTo>
                <a:lnTo>
                  <a:pt x="0" y="6034"/>
                </a:lnTo>
                <a:lnTo>
                  <a:pt x="12" y="5919"/>
                </a:lnTo>
                <a:lnTo>
                  <a:pt x="27" y="5806"/>
                </a:lnTo>
                <a:lnTo>
                  <a:pt x="44" y="5693"/>
                </a:lnTo>
                <a:lnTo>
                  <a:pt x="63" y="5580"/>
                </a:lnTo>
                <a:lnTo>
                  <a:pt x="83" y="5468"/>
                </a:lnTo>
                <a:lnTo>
                  <a:pt x="106" y="5356"/>
                </a:lnTo>
                <a:lnTo>
                  <a:pt x="130" y="5245"/>
                </a:lnTo>
                <a:lnTo>
                  <a:pt x="157" y="5135"/>
                </a:lnTo>
                <a:lnTo>
                  <a:pt x="184" y="5024"/>
                </a:lnTo>
                <a:lnTo>
                  <a:pt x="215" y="4915"/>
                </a:lnTo>
                <a:lnTo>
                  <a:pt x="246" y="4806"/>
                </a:lnTo>
                <a:lnTo>
                  <a:pt x="280" y="4697"/>
                </a:lnTo>
                <a:lnTo>
                  <a:pt x="315" y="4590"/>
                </a:lnTo>
                <a:lnTo>
                  <a:pt x="353" y="4483"/>
                </a:lnTo>
                <a:lnTo>
                  <a:pt x="391" y="4376"/>
                </a:lnTo>
                <a:lnTo>
                  <a:pt x="432" y="4270"/>
                </a:lnTo>
                <a:lnTo>
                  <a:pt x="475" y="4164"/>
                </a:lnTo>
                <a:lnTo>
                  <a:pt x="520" y="4060"/>
                </a:lnTo>
                <a:lnTo>
                  <a:pt x="566" y="3955"/>
                </a:lnTo>
                <a:lnTo>
                  <a:pt x="614" y="3853"/>
                </a:lnTo>
                <a:lnTo>
                  <a:pt x="663" y="3750"/>
                </a:lnTo>
                <a:lnTo>
                  <a:pt x="715" y="3649"/>
                </a:lnTo>
                <a:lnTo>
                  <a:pt x="768" y="3548"/>
                </a:lnTo>
                <a:lnTo>
                  <a:pt x="823" y="3448"/>
                </a:lnTo>
                <a:lnTo>
                  <a:pt x="879" y="3349"/>
                </a:lnTo>
                <a:lnTo>
                  <a:pt x="937" y="3250"/>
                </a:lnTo>
                <a:lnTo>
                  <a:pt x="998" y="3153"/>
                </a:lnTo>
                <a:lnTo>
                  <a:pt x="1060" y="3056"/>
                </a:lnTo>
                <a:lnTo>
                  <a:pt x="1123" y="2960"/>
                </a:lnTo>
                <a:lnTo>
                  <a:pt x="1187" y="2865"/>
                </a:lnTo>
                <a:lnTo>
                  <a:pt x="1254" y="2771"/>
                </a:lnTo>
                <a:lnTo>
                  <a:pt x="1322" y="2678"/>
                </a:lnTo>
                <a:lnTo>
                  <a:pt x="1391" y="2586"/>
                </a:lnTo>
                <a:lnTo>
                  <a:pt x="1463" y="2494"/>
                </a:lnTo>
                <a:lnTo>
                  <a:pt x="1535" y="2404"/>
                </a:lnTo>
                <a:lnTo>
                  <a:pt x="1610" y="2315"/>
                </a:lnTo>
                <a:lnTo>
                  <a:pt x="1686" y="2227"/>
                </a:lnTo>
                <a:lnTo>
                  <a:pt x="1763" y="2140"/>
                </a:lnTo>
                <a:lnTo>
                  <a:pt x="1842" y="2053"/>
                </a:lnTo>
                <a:lnTo>
                  <a:pt x="1923" y="1968"/>
                </a:lnTo>
                <a:lnTo>
                  <a:pt x="2005" y="1885"/>
                </a:lnTo>
                <a:lnTo>
                  <a:pt x="2089" y="1801"/>
                </a:lnTo>
                <a:lnTo>
                  <a:pt x="2173" y="1720"/>
                </a:lnTo>
                <a:lnTo>
                  <a:pt x="2261" y="1638"/>
                </a:lnTo>
                <a:lnTo>
                  <a:pt x="2348" y="1559"/>
                </a:lnTo>
                <a:lnTo>
                  <a:pt x="2437" y="1481"/>
                </a:lnTo>
                <a:lnTo>
                  <a:pt x="2529" y="1403"/>
                </a:lnTo>
                <a:lnTo>
                  <a:pt x="2620" y="1327"/>
                </a:lnTo>
                <a:lnTo>
                  <a:pt x="2714" y="1253"/>
                </a:lnTo>
                <a:lnTo>
                  <a:pt x="2809" y="1179"/>
                </a:lnTo>
                <a:lnTo>
                  <a:pt x="2906" y="1107"/>
                </a:lnTo>
                <a:lnTo>
                  <a:pt x="3004" y="1035"/>
                </a:lnTo>
                <a:lnTo>
                  <a:pt x="3103" y="965"/>
                </a:lnTo>
                <a:lnTo>
                  <a:pt x="3205" y="897"/>
                </a:lnTo>
                <a:lnTo>
                  <a:pt x="3306" y="830"/>
                </a:lnTo>
                <a:lnTo>
                  <a:pt x="3410" y="764"/>
                </a:lnTo>
                <a:lnTo>
                  <a:pt x="3513" y="700"/>
                </a:lnTo>
                <a:lnTo>
                  <a:pt x="3620" y="637"/>
                </a:lnTo>
                <a:lnTo>
                  <a:pt x="3727" y="574"/>
                </a:lnTo>
                <a:lnTo>
                  <a:pt x="3836" y="514"/>
                </a:lnTo>
                <a:lnTo>
                  <a:pt x="3946" y="455"/>
                </a:lnTo>
                <a:lnTo>
                  <a:pt x="4057" y="398"/>
                </a:lnTo>
                <a:lnTo>
                  <a:pt x="4169" y="341"/>
                </a:lnTo>
                <a:lnTo>
                  <a:pt x="4283" y="287"/>
                </a:lnTo>
                <a:lnTo>
                  <a:pt x="4283" y="287"/>
                </a:lnTo>
                <a:close/>
                <a:moveTo>
                  <a:pt x="4340" y="402"/>
                </a:moveTo>
                <a:lnTo>
                  <a:pt x="4729" y="402"/>
                </a:lnTo>
                <a:lnTo>
                  <a:pt x="4729" y="53"/>
                </a:lnTo>
                <a:lnTo>
                  <a:pt x="4340" y="53"/>
                </a:lnTo>
                <a:lnTo>
                  <a:pt x="4340" y="402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B547B5A2-F954-47C8-8A60-F33FFBC28FA8}"/>
              </a:ext>
            </a:extLst>
          </p:cNvPr>
          <p:cNvSpPr>
            <a:spLocks/>
          </p:cNvSpPr>
          <p:nvPr/>
        </p:nvSpPr>
        <p:spPr bwMode="auto">
          <a:xfrm flipH="1">
            <a:off x="11822502" y="1330325"/>
            <a:ext cx="369498" cy="2205038"/>
          </a:xfrm>
          <a:custGeom>
            <a:avLst/>
            <a:gdLst>
              <a:gd name="T0" fmla="*/ 1231 w 1289"/>
              <a:gd name="T1" fmla="*/ 3355 h 6946"/>
              <a:gd name="T2" fmla="*/ 1211 w 1289"/>
              <a:gd name="T3" fmla="*/ 3003 h 6946"/>
              <a:gd name="T4" fmla="*/ 1168 w 1289"/>
              <a:gd name="T5" fmla="*/ 2657 h 6946"/>
              <a:gd name="T6" fmla="*/ 1102 w 1289"/>
              <a:gd name="T7" fmla="*/ 2318 h 6946"/>
              <a:gd name="T8" fmla="*/ 1014 w 1289"/>
              <a:gd name="T9" fmla="*/ 1986 h 6946"/>
              <a:gd name="T10" fmla="*/ 907 w 1289"/>
              <a:gd name="T11" fmla="*/ 1661 h 6946"/>
              <a:gd name="T12" fmla="*/ 777 w 1289"/>
              <a:gd name="T13" fmla="*/ 1345 h 6946"/>
              <a:gd name="T14" fmla="*/ 629 w 1289"/>
              <a:gd name="T15" fmla="*/ 1038 h 6946"/>
              <a:gd name="T16" fmla="*/ 461 w 1289"/>
              <a:gd name="T17" fmla="*/ 740 h 6946"/>
              <a:gd name="T18" fmla="*/ 276 w 1289"/>
              <a:gd name="T19" fmla="*/ 453 h 6946"/>
              <a:gd name="T20" fmla="*/ 72 w 1289"/>
              <a:gd name="T21" fmla="*/ 176 h 6946"/>
              <a:gd name="T22" fmla="*/ 0 w 1289"/>
              <a:gd name="T23" fmla="*/ 0 h 6946"/>
              <a:gd name="T24" fmla="*/ 219 w 1289"/>
              <a:gd name="T25" fmla="*/ 279 h 6946"/>
              <a:gd name="T26" fmla="*/ 420 w 1289"/>
              <a:gd name="T27" fmla="*/ 569 h 6946"/>
              <a:gd name="T28" fmla="*/ 602 w 1289"/>
              <a:gd name="T29" fmla="*/ 870 h 6946"/>
              <a:gd name="T30" fmla="*/ 764 w 1289"/>
              <a:gd name="T31" fmla="*/ 1181 h 6946"/>
              <a:gd name="T32" fmla="*/ 906 w 1289"/>
              <a:gd name="T33" fmla="*/ 1503 h 6946"/>
              <a:gd name="T34" fmla="*/ 1026 w 1289"/>
              <a:gd name="T35" fmla="*/ 1832 h 6946"/>
              <a:gd name="T36" fmla="*/ 1126 w 1289"/>
              <a:gd name="T37" fmla="*/ 2171 h 6946"/>
              <a:gd name="T38" fmla="*/ 1201 w 1289"/>
              <a:gd name="T39" fmla="*/ 2517 h 6946"/>
              <a:gd name="T40" fmla="*/ 1254 w 1289"/>
              <a:gd name="T41" fmla="*/ 2870 h 6946"/>
              <a:gd name="T42" fmla="*/ 1284 w 1289"/>
              <a:gd name="T43" fmla="*/ 3230 h 6946"/>
              <a:gd name="T44" fmla="*/ 1289 w 1289"/>
              <a:gd name="T45" fmla="*/ 3473 h 6946"/>
              <a:gd name="T46" fmla="*/ 1276 w 1289"/>
              <a:gd name="T47" fmla="*/ 3836 h 6946"/>
              <a:gd name="T48" fmla="*/ 1239 w 1289"/>
              <a:gd name="T49" fmla="*/ 4194 h 6946"/>
              <a:gd name="T50" fmla="*/ 1179 w 1289"/>
              <a:gd name="T51" fmla="*/ 4545 h 6946"/>
              <a:gd name="T52" fmla="*/ 1095 w 1289"/>
              <a:gd name="T53" fmla="*/ 4888 h 6946"/>
              <a:gd name="T54" fmla="*/ 988 w 1289"/>
              <a:gd name="T55" fmla="*/ 5225 h 6946"/>
              <a:gd name="T56" fmla="*/ 860 w 1289"/>
              <a:gd name="T57" fmla="*/ 5552 h 6946"/>
              <a:gd name="T58" fmla="*/ 712 w 1289"/>
              <a:gd name="T59" fmla="*/ 5870 h 6946"/>
              <a:gd name="T60" fmla="*/ 542 w 1289"/>
              <a:gd name="T61" fmla="*/ 6178 h 6946"/>
              <a:gd name="T62" fmla="*/ 355 w 1289"/>
              <a:gd name="T63" fmla="*/ 6475 h 6946"/>
              <a:gd name="T64" fmla="*/ 148 w 1289"/>
              <a:gd name="T65" fmla="*/ 6762 h 6946"/>
              <a:gd name="T66" fmla="*/ 0 w 1289"/>
              <a:gd name="T67" fmla="*/ 6859 h 6946"/>
              <a:gd name="T68" fmla="*/ 142 w 1289"/>
              <a:gd name="T69" fmla="*/ 6678 h 6946"/>
              <a:gd name="T70" fmla="*/ 340 w 1289"/>
              <a:gd name="T71" fmla="*/ 6399 h 6946"/>
              <a:gd name="T72" fmla="*/ 519 w 1289"/>
              <a:gd name="T73" fmla="*/ 6108 h 6946"/>
              <a:gd name="T74" fmla="*/ 681 w 1289"/>
              <a:gd name="T75" fmla="*/ 5807 h 6946"/>
              <a:gd name="T76" fmla="*/ 823 w 1289"/>
              <a:gd name="T77" fmla="*/ 5497 h 6946"/>
              <a:gd name="T78" fmla="*/ 945 w 1289"/>
              <a:gd name="T79" fmla="*/ 5177 h 6946"/>
              <a:gd name="T80" fmla="*/ 1047 w 1289"/>
              <a:gd name="T81" fmla="*/ 4851 h 6946"/>
              <a:gd name="T82" fmla="*/ 1127 w 1289"/>
              <a:gd name="T83" fmla="*/ 4516 h 6946"/>
              <a:gd name="T84" fmla="*/ 1185 w 1289"/>
              <a:gd name="T85" fmla="*/ 4174 h 6946"/>
              <a:gd name="T86" fmla="*/ 1219 w 1289"/>
              <a:gd name="T87" fmla="*/ 3826 h 6946"/>
              <a:gd name="T88" fmla="*/ 1232 w 1289"/>
              <a:gd name="T89" fmla="*/ 3473 h 6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9" h="6946">
                <a:moveTo>
                  <a:pt x="1232" y="3473"/>
                </a:moveTo>
                <a:lnTo>
                  <a:pt x="1232" y="3473"/>
                </a:lnTo>
                <a:lnTo>
                  <a:pt x="1231" y="3355"/>
                </a:lnTo>
                <a:lnTo>
                  <a:pt x="1227" y="3237"/>
                </a:lnTo>
                <a:lnTo>
                  <a:pt x="1219" y="3120"/>
                </a:lnTo>
                <a:lnTo>
                  <a:pt x="1211" y="3003"/>
                </a:lnTo>
                <a:lnTo>
                  <a:pt x="1198" y="2887"/>
                </a:lnTo>
                <a:lnTo>
                  <a:pt x="1185" y="2772"/>
                </a:lnTo>
                <a:lnTo>
                  <a:pt x="1168" y="2657"/>
                </a:lnTo>
                <a:lnTo>
                  <a:pt x="1148" y="2544"/>
                </a:lnTo>
                <a:lnTo>
                  <a:pt x="1127" y="2430"/>
                </a:lnTo>
                <a:lnTo>
                  <a:pt x="1102" y="2318"/>
                </a:lnTo>
                <a:lnTo>
                  <a:pt x="1075" y="2207"/>
                </a:lnTo>
                <a:lnTo>
                  <a:pt x="1047" y="2096"/>
                </a:lnTo>
                <a:lnTo>
                  <a:pt x="1014" y="1986"/>
                </a:lnTo>
                <a:lnTo>
                  <a:pt x="981" y="1877"/>
                </a:lnTo>
                <a:lnTo>
                  <a:pt x="945" y="1769"/>
                </a:lnTo>
                <a:lnTo>
                  <a:pt x="907" y="1661"/>
                </a:lnTo>
                <a:lnTo>
                  <a:pt x="866" y="1555"/>
                </a:lnTo>
                <a:lnTo>
                  <a:pt x="823" y="1449"/>
                </a:lnTo>
                <a:lnTo>
                  <a:pt x="777" y="1345"/>
                </a:lnTo>
                <a:lnTo>
                  <a:pt x="730" y="1242"/>
                </a:lnTo>
                <a:lnTo>
                  <a:pt x="681" y="1139"/>
                </a:lnTo>
                <a:lnTo>
                  <a:pt x="629" y="1038"/>
                </a:lnTo>
                <a:lnTo>
                  <a:pt x="576" y="938"/>
                </a:lnTo>
                <a:lnTo>
                  <a:pt x="519" y="838"/>
                </a:lnTo>
                <a:lnTo>
                  <a:pt x="461" y="740"/>
                </a:lnTo>
                <a:lnTo>
                  <a:pt x="402" y="643"/>
                </a:lnTo>
                <a:lnTo>
                  <a:pt x="340" y="547"/>
                </a:lnTo>
                <a:lnTo>
                  <a:pt x="276" y="453"/>
                </a:lnTo>
                <a:lnTo>
                  <a:pt x="210" y="360"/>
                </a:lnTo>
                <a:lnTo>
                  <a:pt x="142" y="268"/>
                </a:lnTo>
                <a:lnTo>
                  <a:pt x="72" y="176"/>
                </a:lnTo>
                <a:lnTo>
                  <a:pt x="0" y="87"/>
                </a:lnTo>
                <a:lnTo>
                  <a:pt x="0" y="0"/>
                </a:lnTo>
                <a:lnTo>
                  <a:pt x="0" y="0"/>
                </a:lnTo>
                <a:lnTo>
                  <a:pt x="75" y="92"/>
                </a:lnTo>
                <a:lnTo>
                  <a:pt x="148" y="184"/>
                </a:lnTo>
                <a:lnTo>
                  <a:pt x="219" y="279"/>
                </a:lnTo>
                <a:lnTo>
                  <a:pt x="288" y="374"/>
                </a:lnTo>
                <a:lnTo>
                  <a:pt x="355" y="471"/>
                </a:lnTo>
                <a:lnTo>
                  <a:pt x="420" y="569"/>
                </a:lnTo>
                <a:lnTo>
                  <a:pt x="482" y="668"/>
                </a:lnTo>
                <a:lnTo>
                  <a:pt x="542" y="768"/>
                </a:lnTo>
                <a:lnTo>
                  <a:pt x="602" y="870"/>
                </a:lnTo>
                <a:lnTo>
                  <a:pt x="657" y="972"/>
                </a:lnTo>
                <a:lnTo>
                  <a:pt x="712" y="1076"/>
                </a:lnTo>
                <a:lnTo>
                  <a:pt x="764" y="1181"/>
                </a:lnTo>
                <a:lnTo>
                  <a:pt x="813" y="1288"/>
                </a:lnTo>
                <a:lnTo>
                  <a:pt x="860" y="1394"/>
                </a:lnTo>
                <a:lnTo>
                  <a:pt x="906" y="1503"/>
                </a:lnTo>
                <a:lnTo>
                  <a:pt x="948" y="1611"/>
                </a:lnTo>
                <a:lnTo>
                  <a:pt x="988" y="1721"/>
                </a:lnTo>
                <a:lnTo>
                  <a:pt x="1026" y="1832"/>
                </a:lnTo>
                <a:lnTo>
                  <a:pt x="1061" y="1944"/>
                </a:lnTo>
                <a:lnTo>
                  <a:pt x="1095" y="2058"/>
                </a:lnTo>
                <a:lnTo>
                  <a:pt x="1126" y="2171"/>
                </a:lnTo>
                <a:lnTo>
                  <a:pt x="1153" y="2285"/>
                </a:lnTo>
                <a:lnTo>
                  <a:pt x="1179" y="2401"/>
                </a:lnTo>
                <a:lnTo>
                  <a:pt x="1201" y="2517"/>
                </a:lnTo>
                <a:lnTo>
                  <a:pt x="1222" y="2634"/>
                </a:lnTo>
                <a:lnTo>
                  <a:pt x="1239" y="2752"/>
                </a:lnTo>
                <a:lnTo>
                  <a:pt x="1254" y="2870"/>
                </a:lnTo>
                <a:lnTo>
                  <a:pt x="1266" y="2989"/>
                </a:lnTo>
                <a:lnTo>
                  <a:pt x="1276" y="3110"/>
                </a:lnTo>
                <a:lnTo>
                  <a:pt x="1284" y="3230"/>
                </a:lnTo>
                <a:lnTo>
                  <a:pt x="1287" y="3352"/>
                </a:lnTo>
                <a:lnTo>
                  <a:pt x="1289" y="3473"/>
                </a:lnTo>
                <a:lnTo>
                  <a:pt x="1289" y="3473"/>
                </a:lnTo>
                <a:lnTo>
                  <a:pt x="1287" y="3595"/>
                </a:lnTo>
                <a:lnTo>
                  <a:pt x="1284" y="3716"/>
                </a:lnTo>
                <a:lnTo>
                  <a:pt x="1276" y="3836"/>
                </a:lnTo>
                <a:lnTo>
                  <a:pt x="1266" y="3957"/>
                </a:lnTo>
                <a:lnTo>
                  <a:pt x="1254" y="4076"/>
                </a:lnTo>
                <a:lnTo>
                  <a:pt x="1239" y="4194"/>
                </a:lnTo>
                <a:lnTo>
                  <a:pt x="1222" y="4312"/>
                </a:lnTo>
                <a:lnTo>
                  <a:pt x="1201" y="4429"/>
                </a:lnTo>
                <a:lnTo>
                  <a:pt x="1179" y="4545"/>
                </a:lnTo>
                <a:lnTo>
                  <a:pt x="1153" y="4661"/>
                </a:lnTo>
                <a:lnTo>
                  <a:pt x="1126" y="4775"/>
                </a:lnTo>
                <a:lnTo>
                  <a:pt x="1095" y="4888"/>
                </a:lnTo>
                <a:lnTo>
                  <a:pt x="1061" y="5002"/>
                </a:lnTo>
                <a:lnTo>
                  <a:pt x="1026" y="5114"/>
                </a:lnTo>
                <a:lnTo>
                  <a:pt x="988" y="5225"/>
                </a:lnTo>
                <a:lnTo>
                  <a:pt x="948" y="5334"/>
                </a:lnTo>
                <a:lnTo>
                  <a:pt x="906" y="5443"/>
                </a:lnTo>
                <a:lnTo>
                  <a:pt x="860" y="5552"/>
                </a:lnTo>
                <a:lnTo>
                  <a:pt x="813" y="5659"/>
                </a:lnTo>
                <a:lnTo>
                  <a:pt x="764" y="5764"/>
                </a:lnTo>
                <a:lnTo>
                  <a:pt x="712" y="5870"/>
                </a:lnTo>
                <a:lnTo>
                  <a:pt x="657" y="5974"/>
                </a:lnTo>
                <a:lnTo>
                  <a:pt x="602" y="6076"/>
                </a:lnTo>
                <a:lnTo>
                  <a:pt x="542" y="6178"/>
                </a:lnTo>
                <a:lnTo>
                  <a:pt x="482" y="6278"/>
                </a:lnTo>
                <a:lnTo>
                  <a:pt x="420" y="6377"/>
                </a:lnTo>
                <a:lnTo>
                  <a:pt x="355" y="6475"/>
                </a:lnTo>
                <a:lnTo>
                  <a:pt x="288" y="6572"/>
                </a:lnTo>
                <a:lnTo>
                  <a:pt x="219" y="6667"/>
                </a:lnTo>
                <a:lnTo>
                  <a:pt x="148" y="6762"/>
                </a:lnTo>
                <a:lnTo>
                  <a:pt x="75" y="6854"/>
                </a:lnTo>
                <a:lnTo>
                  <a:pt x="0" y="6946"/>
                </a:lnTo>
                <a:lnTo>
                  <a:pt x="0" y="6859"/>
                </a:lnTo>
                <a:lnTo>
                  <a:pt x="0" y="6859"/>
                </a:lnTo>
                <a:lnTo>
                  <a:pt x="72" y="6770"/>
                </a:lnTo>
                <a:lnTo>
                  <a:pt x="142" y="6678"/>
                </a:lnTo>
                <a:lnTo>
                  <a:pt x="210" y="6586"/>
                </a:lnTo>
                <a:lnTo>
                  <a:pt x="276" y="6493"/>
                </a:lnTo>
                <a:lnTo>
                  <a:pt x="340" y="6399"/>
                </a:lnTo>
                <a:lnTo>
                  <a:pt x="402" y="6303"/>
                </a:lnTo>
                <a:lnTo>
                  <a:pt x="461" y="6206"/>
                </a:lnTo>
                <a:lnTo>
                  <a:pt x="519" y="6108"/>
                </a:lnTo>
                <a:lnTo>
                  <a:pt x="576" y="6009"/>
                </a:lnTo>
                <a:lnTo>
                  <a:pt x="629" y="5908"/>
                </a:lnTo>
                <a:lnTo>
                  <a:pt x="681" y="5807"/>
                </a:lnTo>
                <a:lnTo>
                  <a:pt x="730" y="5704"/>
                </a:lnTo>
                <a:lnTo>
                  <a:pt x="777" y="5601"/>
                </a:lnTo>
                <a:lnTo>
                  <a:pt x="823" y="5497"/>
                </a:lnTo>
                <a:lnTo>
                  <a:pt x="866" y="5391"/>
                </a:lnTo>
                <a:lnTo>
                  <a:pt x="907" y="5285"/>
                </a:lnTo>
                <a:lnTo>
                  <a:pt x="945" y="5177"/>
                </a:lnTo>
                <a:lnTo>
                  <a:pt x="981" y="5069"/>
                </a:lnTo>
                <a:lnTo>
                  <a:pt x="1014" y="4960"/>
                </a:lnTo>
                <a:lnTo>
                  <a:pt x="1047" y="4851"/>
                </a:lnTo>
                <a:lnTo>
                  <a:pt x="1075" y="4739"/>
                </a:lnTo>
                <a:lnTo>
                  <a:pt x="1102" y="4628"/>
                </a:lnTo>
                <a:lnTo>
                  <a:pt x="1127" y="4516"/>
                </a:lnTo>
                <a:lnTo>
                  <a:pt x="1148" y="4403"/>
                </a:lnTo>
                <a:lnTo>
                  <a:pt x="1168" y="4289"/>
                </a:lnTo>
                <a:lnTo>
                  <a:pt x="1185" y="4174"/>
                </a:lnTo>
                <a:lnTo>
                  <a:pt x="1198" y="4059"/>
                </a:lnTo>
                <a:lnTo>
                  <a:pt x="1211" y="3943"/>
                </a:lnTo>
                <a:lnTo>
                  <a:pt x="1219" y="3826"/>
                </a:lnTo>
                <a:lnTo>
                  <a:pt x="1227" y="3709"/>
                </a:lnTo>
                <a:lnTo>
                  <a:pt x="1231" y="3591"/>
                </a:lnTo>
                <a:lnTo>
                  <a:pt x="1232" y="3473"/>
                </a:lnTo>
                <a:lnTo>
                  <a:pt x="1232" y="3473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xmlns="" id="{A58A4763-C63A-43CD-8EA4-F723C80A155D}"/>
              </a:ext>
            </a:extLst>
          </p:cNvPr>
          <p:cNvSpPr>
            <a:spLocks/>
          </p:cNvSpPr>
          <p:nvPr/>
        </p:nvSpPr>
        <p:spPr bwMode="auto">
          <a:xfrm flipH="1">
            <a:off x="11047702" y="274638"/>
            <a:ext cx="1144298" cy="4316413"/>
          </a:xfrm>
          <a:custGeom>
            <a:avLst/>
            <a:gdLst>
              <a:gd name="T0" fmla="*/ 3928 w 3994"/>
              <a:gd name="T1" fmla="*/ 6408 h 13596"/>
              <a:gd name="T2" fmla="*/ 3866 w 3994"/>
              <a:gd name="T3" fmla="*/ 5767 h 13596"/>
              <a:gd name="T4" fmla="*/ 3751 w 3994"/>
              <a:gd name="T5" fmla="*/ 5142 h 13596"/>
              <a:gd name="T6" fmla="*/ 3584 w 3994"/>
              <a:gd name="T7" fmla="*/ 4533 h 13596"/>
              <a:gd name="T8" fmla="*/ 3368 w 3994"/>
              <a:gd name="T9" fmla="*/ 3944 h 13596"/>
              <a:gd name="T10" fmla="*/ 3104 w 3994"/>
              <a:gd name="T11" fmla="*/ 3375 h 13596"/>
              <a:gd name="T12" fmla="*/ 2795 w 3994"/>
              <a:gd name="T13" fmla="*/ 2828 h 13596"/>
              <a:gd name="T14" fmla="*/ 2443 w 3994"/>
              <a:gd name="T15" fmla="*/ 2307 h 13596"/>
              <a:gd name="T16" fmla="*/ 2050 w 3994"/>
              <a:gd name="T17" fmla="*/ 1811 h 13596"/>
              <a:gd name="T18" fmla="*/ 1619 w 3994"/>
              <a:gd name="T19" fmla="*/ 1344 h 13596"/>
              <a:gd name="T20" fmla="*/ 1150 w 3994"/>
              <a:gd name="T21" fmla="*/ 907 h 13596"/>
              <a:gd name="T22" fmla="*/ 646 w 3994"/>
              <a:gd name="T23" fmla="*/ 502 h 13596"/>
              <a:gd name="T24" fmla="*/ 111 w 3994"/>
              <a:gd name="T25" fmla="*/ 132 h 13596"/>
              <a:gd name="T26" fmla="*/ 224 w 3994"/>
              <a:gd name="T27" fmla="*/ 141 h 13596"/>
              <a:gd name="T28" fmla="*/ 761 w 3994"/>
              <a:gd name="T29" fmla="*/ 521 h 13596"/>
              <a:gd name="T30" fmla="*/ 1264 w 3994"/>
              <a:gd name="T31" fmla="*/ 935 h 13596"/>
              <a:gd name="T32" fmla="*/ 1732 w 3994"/>
              <a:gd name="T33" fmla="*/ 1382 h 13596"/>
              <a:gd name="T34" fmla="*/ 2162 w 3994"/>
              <a:gd name="T35" fmla="*/ 1859 h 13596"/>
              <a:gd name="T36" fmla="*/ 2553 w 3994"/>
              <a:gd name="T37" fmla="*/ 2363 h 13596"/>
              <a:gd name="T38" fmla="*/ 2901 w 3994"/>
              <a:gd name="T39" fmla="*/ 2896 h 13596"/>
              <a:gd name="T40" fmla="*/ 3206 w 3994"/>
              <a:gd name="T41" fmla="*/ 3452 h 13596"/>
              <a:gd name="T42" fmla="*/ 3464 w 3994"/>
              <a:gd name="T43" fmla="*/ 4032 h 13596"/>
              <a:gd name="T44" fmla="*/ 3673 w 3994"/>
              <a:gd name="T45" fmla="*/ 4631 h 13596"/>
              <a:gd name="T46" fmla="*/ 3832 w 3994"/>
              <a:gd name="T47" fmla="*/ 5249 h 13596"/>
              <a:gd name="T48" fmla="*/ 3939 w 3994"/>
              <a:gd name="T49" fmla="*/ 5884 h 13596"/>
              <a:gd name="T50" fmla="*/ 3991 w 3994"/>
              <a:gd name="T51" fmla="*/ 6534 h 13596"/>
              <a:gd name="T52" fmla="*/ 3991 w 3994"/>
              <a:gd name="T53" fmla="*/ 7062 h 13596"/>
              <a:gd name="T54" fmla="*/ 3939 w 3994"/>
              <a:gd name="T55" fmla="*/ 7712 h 13596"/>
              <a:gd name="T56" fmla="*/ 3832 w 3994"/>
              <a:gd name="T57" fmla="*/ 8346 h 13596"/>
              <a:gd name="T58" fmla="*/ 3673 w 3994"/>
              <a:gd name="T59" fmla="*/ 8965 h 13596"/>
              <a:gd name="T60" fmla="*/ 3464 w 3994"/>
              <a:gd name="T61" fmla="*/ 9564 h 13596"/>
              <a:gd name="T62" fmla="*/ 3206 w 3994"/>
              <a:gd name="T63" fmla="*/ 10144 h 13596"/>
              <a:gd name="T64" fmla="*/ 2901 w 3994"/>
              <a:gd name="T65" fmla="*/ 10700 h 13596"/>
              <a:gd name="T66" fmla="*/ 2553 w 3994"/>
              <a:gd name="T67" fmla="*/ 11233 h 13596"/>
              <a:gd name="T68" fmla="*/ 2162 w 3994"/>
              <a:gd name="T69" fmla="*/ 11737 h 13596"/>
              <a:gd name="T70" fmla="*/ 1732 w 3994"/>
              <a:gd name="T71" fmla="*/ 12214 h 13596"/>
              <a:gd name="T72" fmla="*/ 1264 w 3994"/>
              <a:gd name="T73" fmla="*/ 12660 h 13596"/>
              <a:gd name="T74" fmla="*/ 761 w 3994"/>
              <a:gd name="T75" fmla="*/ 13075 h 13596"/>
              <a:gd name="T76" fmla="*/ 224 w 3994"/>
              <a:gd name="T77" fmla="*/ 13455 h 13596"/>
              <a:gd name="T78" fmla="*/ 111 w 3994"/>
              <a:gd name="T79" fmla="*/ 13464 h 13596"/>
              <a:gd name="T80" fmla="*/ 646 w 3994"/>
              <a:gd name="T81" fmla="*/ 13094 h 13596"/>
              <a:gd name="T82" fmla="*/ 1150 w 3994"/>
              <a:gd name="T83" fmla="*/ 12689 h 13596"/>
              <a:gd name="T84" fmla="*/ 1619 w 3994"/>
              <a:gd name="T85" fmla="*/ 12252 h 13596"/>
              <a:gd name="T86" fmla="*/ 2050 w 3994"/>
              <a:gd name="T87" fmla="*/ 11784 h 13596"/>
              <a:gd name="T88" fmla="*/ 2443 w 3994"/>
              <a:gd name="T89" fmla="*/ 11289 h 13596"/>
              <a:gd name="T90" fmla="*/ 2795 w 3994"/>
              <a:gd name="T91" fmla="*/ 10768 h 13596"/>
              <a:gd name="T92" fmla="*/ 3104 w 3994"/>
              <a:gd name="T93" fmla="*/ 10221 h 13596"/>
              <a:gd name="T94" fmla="*/ 3368 w 3994"/>
              <a:gd name="T95" fmla="*/ 9652 h 13596"/>
              <a:gd name="T96" fmla="*/ 3584 w 3994"/>
              <a:gd name="T97" fmla="*/ 9063 h 13596"/>
              <a:gd name="T98" fmla="*/ 3751 w 3994"/>
              <a:gd name="T99" fmla="*/ 8454 h 13596"/>
              <a:gd name="T100" fmla="*/ 3866 w 3994"/>
              <a:gd name="T101" fmla="*/ 7829 h 13596"/>
              <a:gd name="T102" fmla="*/ 3928 w 3994"/>
              <a:gd name="T103" fmla="*/ 7188 h 13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994" h="13596">
                <a:moveTo>
                  <a:pt x="3937" y="6798"/>
                </a:moveTo>
                <a:lnTo>
                  <a:pt x="3937" y="6798"/>
                </a:lnTo>
                <a:lnTo>
                  <a:pt x="3936" y="6668"/>
                </a:lnTo>
                <a:lnTo>
                  <a:pt x="3933" y="6537"/>
                </a:lnTo>
                <a:lnTo>
                  <a:pt x="3928" y="6408"/>
                </a:lnTo>
                <a:lnTo>
                  <a:pt x="3920" y="6279"/>
                </a:lnTo>
                <a:lnTo>
                  <a:pt x="3909" y="6149"/>
                </a:lnTo>
                <a:lnTo>
                  <a:pt x="3897" y="6021"/>
                </a:lnTo>
                <a:lnTo>
                  <a:pt x="3883" y="5894"/>
                </a:lnTo>
                <a:lnTo>
                  <a:pt x="3866" y="5767"/>
                </a:lnTo>
                <a:lnTo>
                  <a:pt x="3847" y="5641"/>
                </a:lnTo>
                <a:lnTo>
                  <a:pt x="3826" y="5515"/>
                </a:lnTo>
                <a:lnTo>
                  <a:pt x="3803" y="5390"/>
                </a:lnTo>
                <a:lnTo>
                  <a:pt x="3778" y="5266"/>
                </a:lnTo>
                <a:lnTo>
                  <a:pt x="3751" y="5142"/>
                </a:lnTo>
                <a:lnTo>
                  <a:pt x="3721" y="5019"/>
                </a:lnTo>
                <a:lnTo>
                  <a:pt x="3690" y="4897"/>
                </a:lnTo>
                <a:lnTo>
                  <a:pt x="3657" y="4775"/>
                </a:lnTo>
                <a:lnTo>
                  <a:pt x="3621" y="4654"/>
                </a:lnTo>
                <a:lnTo>
                  <a:pt x="3584" y="4533"/>
                </a:lnTo>
                <a:lnTo>
                  <a:pt x="3545" y="4414"/>
                </a:lnTo>
                <a:lnTo>
                  <a:pt x="3503" y="4296"/>
                </a:lnTo>
                <a:lnTo>
                  <a:pt x="3459" y="4178"/>
                </a:lnTo>
                <a:lnTo>
                  <a:pt x="3415" y="4061"/>
                </a:lnTo>
                <a:lnTo>
                  <a:pt x="3368" y="3944"/>
                </a:lnTo>
                <a:lnTo>
                  <a:pt x="3318" y="3829"/>
                </a:lnTo>
                <a:lnTo>
                  <a:pt x="3268" y="3714"/>
                </a:lnTo>
                <a:lnTo>
                  <a:pt x="3215" y="3599"/>
                </a:lnTo>
                <a:lnTo>
                  <a:pt x="3160" y="3487"/>
                </a:lnTo>
                <a:lnTo>
                  <a:pt x="3104" y="3375"/>
                </a:lnTo>
                <a:lnTo>
                  <a:pt x="3045" y="3264"/>
                </a:lnTo>
                <a:lnTo>
                  <a:pt x="2985" y="3154"/>
                </a:lnTo>
                <a:lnTo>
                  <a:pt x="2923" y="3044"/>
                </a:lnTo>
                <a:lnTo>
                  <a:pt x="2860" y="2936"/>
                </a:lnTo>
                <a:lnTo>
                  <a:pt x="2795" y="2828"/>
                </a:lnTo>
                <a:lnTo>
                  <a:pt x="2728" y="2722"/>
                </a:lnTo>
                <a:lnTo>
                  <a:pt x="2659" y="2616"/>
                </a:lnTo>
                <a:lnTo>
                  <a:pt x="2588" y="2513"/>
                </a:lnTo>
                <a:lnTo>
                  <a:pt x="2517" y="2409"/>
                </a:lnTo>
                <a:lnTo>
                  <a:pt x="2443" y="2307"/>
                </a:lnTo>
                <a:lnTo>
                  <a:pt x="2367" y="2205"/>
                </a:lnTo>
                <a:lnTo>
                  <a:pt x="2291" y="2105"/>
                </a:lnTo>
                <a:lnTo>
                  <a:pt x="2212" y="2006"/>
                </a:lnTo>
                <a:lnTo>
                  <a:pt x="2131" y="1908"/>
                </a:lnTo>
                <a:lnTo>
                  <a:pt x="2050" y="1811"/>
                </a:lnTo>
                <a:lnTo>
                  <a:pt x="1967" y="1716"/>
                </a:lnTo>
                <a:lnTo>
                  <a:pt x="1882" y="1621"/>
                </a:lnTo>
                <a:lnTo>
                  <a:pt x="1795" y="1528"/>
                </a:lnTo>
                <a:lnTo>
                  <a:pt x="1707" y="1435"/>
                </a:lnTo>
                <a:lnTo>
                  <a:pt x="1619" y="1344"/>
                </a:lnTo>
                <a:lnTo>
                  <a:pt x="1527" y="1255"/>
                </a:lnTo>
                <a:lnTo>
                  <a:pt x="1436" y="1165"/>
                </a:lnTo>
                <a:lnTo>
                  <a:pt x="1342" y="1078"/>
                </a:lnTo>
                <a:lnTo>
                  <a:pt x="1247" y="993"/>
                </a:lnTo>
                <a:lnTo>
                  <a:pt x="1150" y="907"/>
                </a:lnTo>
                <a:lnTo>
                  <a:pt x="1051" y="823"/>
                </a:lnTo>
                <a:lnTo>
                  <a:pt x="953" y="742"/>
                </a:lnTo>
                <a:lnTo>
                  <a:pt x="853" y="661"/>
                </a:lnTo>
                <a:lnTo>
                  <a:pt x="750" y="581"/>
                </a:lnTo>
                <a:lnTo>
                  <a:pt x="646" y="502"/>
                </a:lnTo>
                <a:lnTo>
                  <a:pt x="542" y="425"/>
                </a:lnTo>
                <a:lnTo>
                  <a:pt x="436" y="351"/>
                </a:lnTo>
                <a:lnTo>
                  <a:pt x="330" y="276"/>
                </a:lnTo>
                <a:lnTo>
                  <a:pt x="221" y="204"/>
                </a:lnTo>
                <a:lnTo>
                  <a:pt x="111" y="132"/>
                </a:lnTo>
                <a:lnTo>
                  <a:pt x="0" y="62"/>
                </a:lnTo>
                <a:lnTo>
                  <a:pt x="0" y="0"/>
                </a:lnTo>
                <a:lnTo>
                  <a:pt x="0" y="0"/>
                </a:lnTo>
                <a:lnTo>
                  <a:pt x="113" y="70"/>
                </a:lnTo>
                <a:lnTo>
                  <a:pt x="224" y="141"/>
                </a:lnTo>
                <a:lnTo>
                  <a:pt x="334" y="215"/>
                </a:lnTo>
                <a:lnTo>
                  <a:pt x="442" y="289"/>
                </a:lnTo>
                <a:lnTo>
                  <a:pt x="550" y="365"/>
                </a:lnTo>
                <a:lnTo>
                  <a:pt x="656" y="442"/>
                </a:lnTo>
                <a:lnTo>
                  <a:pt x="761" y="521"/>
                </a:lnTo>
                <a:lnTo>
                  <a:pt x="864" y="601"/>
                </a:lnTo>
                <a:lnTo>
                  <a:pt x="966" y="683"/>
                </a:lnTo>
                <a:lnTo>
                  <a:pt x="1066" y="765"/>
                </a:lnTo>
                <a:lnTo>
                  <a:pt x="1166" y="850"/>
                </a:lnTo>
                <a:lnTo>
                  <a:pt x="1264" y="935"/>
                </a:lnTo>
                <a:lnTo>
                  <a:pt x="1360" y="1022"/>
                </a:lnTo>
                <a:lnTo>
                  <a:pt x="1455" y="1110"/>
                </a:lnTo>
                <a:lnTo>
                  <a:pt x="1549" y="1199"/>
                </a:lnTo>
                <a:lnTo>
                  <a:pt x="1641" y="1290"/>
                </a:lnTo>
                <a:lnTo>
                  <a:pt x="1732" y="1382"/>
                </a:lnTo>
                <a:lnTo>
                  <a:pt x="1821" y="1474"/>
                </a:lnTo>
                <a:lnTo>
                  <a:pt x="1909" y="1569"/>
                </a:lnTo>
                <a:lnTo>
                  <a:pt x="1994" y="1665"/>
                </a:lnTo>
                <a:lnTo>
                  <a:pt x="2079" y="1761"/>
                </a:lnTo>
                <a:lnTo>
                  <a:pt x="2162" y="1859"/>
                </a:lnTo>
                <a:lnTo>
                  <a:pt x="2244" y="1958"/>
                </a:lnTo>
                <a:lnTo>
                  <a:pt x="2323" y="2057"/>
                </a:lnTo>
                <a:lnTo>
                  <a:pt x="2402" y="2158"/>
                </a:lnTo>
                <a:lnTo>
                  <a:pt x="2477" y="2261"/>
                </a:lnTo>
                <a:lnTo>
                  <a:pt x="2553" y="2363"/>
                </a:lnTo>
                <a:lnTo>
                  <a:pt x="2625" y="2468"/>
                </a:lnTo>
                <a:lnTo>
                  <a:pt x="2697" y="2574"/>
                </a:lnTo>
                <a:lnTo>
                  <a:pt x="2767" y="2680"/>
                </a:lnTo>
                <a:lnTo>
                  <a:pt x="2835" y="2787"/>
                </a:lnTo>
                <a:lnTo>
                  <a:pt x="2901" y="2896"/>
                </a:lnTo>
                <a:lnTo>
                  <a:pt x="2965" y="3005"/>
                </a:lnTo>
                <a:lnTo>
                  <a:pt x="3028" y="3116"/>
                </a:lnTo>
                <a:lnTo>
                  <a:pt x="3089" y="3227"/>
                </a:lnTo>
                <a:lnTo>
                  <a:pt x="3148" y="3339"/>
                </a:lnTo>
                <a:lnTo>
                  <a:pt x="3206" y="3452"/>
                </a:lnTo>
                <a:lnTo>
                  <a:pt x="3262" y="3566"/>
                </a:lnTo>
                <a:lnTo>
                  <a:pt x="3315" y="3681"/>
                </a:lnTo>
                <a:lnTo>
                  <a:pt x="3367" y="3797"/>
                </a:lnTo>
                <a:lnTo>
                  <a:pt x="3416" y="3914"/>
                </a:lnTo>
                <a:lnTo>
                  <a:pt x="3464" y="4032"/>
                </a:lnTo>
                <a:lnTo>
                  <a:pt x="3510" y="4150"/>
                </a:lnTo>
                <a:lnTo>
                  <a:pt x="3553" y="4269"/>
                </a:lnTo>
                <a:lnTo>
                  <a:pt x="3595" y="4388"/>
                </a:lnTo>
                <a:lnTo>
                  <a:pt x="3636" y="4510"/>
                </a:lnTo>
                <a:lnTo>
                  <a:pt x="3673" y="4631"/>
                </a:lnTo>
                <a:lnTo>
                  <a:pt x="3710" y="4753"/>
                </a:lnTo>
                <a:lnTo>
                  <a:pt x="3743" y="4877"/>
                </a:lnTo>
                <a:lnTo>
                  <a:pt x="3776" y="5000"/>
                </a:lnTo>
                <a:lnTo>
                  <a:pt x="3805" y="5124"/>
                </a:lnTo>
                <a:lnTo>
                  <a:pt x="3832" y="5249"/>
                </a:lnTo>
                <a:lnTo>
                  <a:pt x="3858" y="5375"/>
                </a:lnTo>
                <a:lnTo>
                  <a:pt x="3882" y="5502"/>
                </a:lnTo>
                <a:lnTo>
                  <a:pt x="3903" y="5629"/>
                </a:lnTo>
                <a:lnTo>
                  <a:pt x="3923" y="5756"/>
                </a:lnTo>
                <a:lnTo>
                  <a:pt x="3939" y="5884"/>
                </a:lnTo>
                <a:lnTo>
                  <a:pt x="3954" y="6013"/>
                </a:lnTo>
                <a:lnTo>
                  <a:pt x="3966" y="6143"/>
                </a:lnTo>
                <a:lnTo>
                  <a:pt x="3977" y="6273"/>
                </a:lnTo>
                <a:lnTo>
                  <a:pt x="3984" y="6403"/>
                </a:lnTo>
                <a:lnTo>
                  <a:pt x="3991" y="6534"/>
                </a:lnTo>
                <a:lnTo>
                  <a:pt x="3994" y="6665"/>
                </a:lnTo>
                <a:lnTo>
                  <a:pt x="3994" y="6798"/>
                </a:lnTo>
                <a:lnTo>
                  <a:pt x="3994" y="6798"/>
                </a:lnTo>
                <a:lnTo>
                  <a:pt x="3994" y="6930"/>
                </a:lnTo>
                <a:lnTo>
                  <a:pt x="3991" y="7062"/>
                </a:lnTo>
                <a:lnTo>
                  <a:pt x="3984" y="7193"/>
                </a:lnTo>
                <a:lnTo>
                  <a:pt x="3977" y="7323"/>
                </a:lnTo>
                <a:lnTo>
                  <a:pt x="3966" y="7453"/>
                </a:lnTo>
                <a:lnTo>
                  <a:pt x="3954" y="7583"/>
                </a:lnTo>
                <a:lnTo>
                  <a:pt x="3939" y="7712"/>
                </a:lnTo>
                <a:lnTo>
                  <a:pt x="3923" y="7840"/>
                </a:lnTo>
                <a:lnTo>
                  <a:pt x="3903" y="7967"/>
                </a:lnTo>
                <a:lnTo>
                  <a:pt x="3882" y="8094"/>
                </a:lnTo>
                <a:lnTo>
                  <a:pt x="3858" y="8221"/>
                </a:lnTo>
                <a:lnTo>
                  <a:pt x="3832" y="8346"/>
                </a:lnTo>
                <a:lnTo>
                  <a:pt x="3805" y="8472"/>
                </a:lnTo>
                <a:lnTo>
                  <a:pt x="3776" y="8596"/>
                </a:lnTo>
                <a:lnTo>
                  <a:pt x="3743" y="8719"/>
                </a:lnTo>
                <a:lnTo>
                  <a:pt x="3710" y="8843"/>
                </a:lnTo>
                <a:lnTo>
                  <a:pt x="3673" y="8965"/>
                </a:lnTo>
                <a:lnTo>
                  <a:pt x="3636" y="9086"/>
                </a:lnTo>
                <a:lnTo>
                  <a:pt x="3595" y="9208"/>
                </a:lnTo>
                <a:lnTo>
                  <a:pt x="3553" y="9327"/>
                </a:lnTo>
                <a:lnTo>
                  <a:pt x="3510" y="9446"/>
                </a:lnTo>
                <a:lnTo>
                  <a:pt x="3464" y="9564"/>
                </a:lnTo>
                <a:lnTo>
                  <a:pt x="3416" y="9682"/>
                </a:lnTo>
                <a:lnTo>
                  <a:pt x="3367" y="9799"/>
                </a:lnTo>
                <a:lnTo>
                  <a:pt x="3315" y="9914"/>
                </a:lnTo>
                <a:lnTo>
                  <a:pt x="3262" y="10030"/>
                </a:lnTo>
                <a:lnTo>
                  <a:pt x="3206" y="10144"/>
                </a:lnTo>
                <a:lnTo>
                  <a:pt x="3148" y="10257"/>
                </a:lnTo>
                <a:lnTo>
                  <a:pt x="3089" y="10369"/>
                </a:lnTo>
                <a:lnTo>
                  <a:pt x="3028" y="10480"/>
                </a:lnTo>
                <a:lnTo>
                  <a:pt x="2965" y="10591"/>
                </a:lnTo>
                <a:lnTo>
                  <a:pt x="2901" y="10700"/>
                </a:lnTo>
                <a:lnTo>
                  <a:pt x="2835" y="10809"/>
                </a:lnTo>
                <a:lnTo>
                  <a:pt x="2767" y="10916"/>
                </a:lnTo>
                <a:lnTo>
                  <a:pt x="2697" y="11022"/>
                </a:lnTo>
                <a:lnTo>
                  <a:pt x="2625" y="11128"/>
                </a:lnTo>
                <a:lnTo>
                  <a:pt x="2553" y="11233"/>
                </a:lnTo>
                <a:lnTo>
                  <a:pt x="2477" y="11335"/>
                </a:lnTo>
                <a:lnTo>
                  <a:pt x="2402" y="11438"/>
                </a:lnTo>
                <a:lnTo>
                  <a:pt x="2323" y="11539"/>
                </a:lnTo>
                <a:lnTo>
                  <a:pt x="2244" y="11638"/>
                </a:lnTo>
                <a:lnTo>
                  <a:pt x="2162" y="11737"/>
                </a:lnTo>
                <a:lnTo>
                  <a:pt x="2079" y="11836"/>
                </a:lnTo>
                <a:lnTo>
                  <a:pt x="1994" y="11931"/>
                </a:lnTo>
                <a:lnTo>
                  <a:pt x="1909" y="12027"/>
                </a:lnTo>
                <a:lnTo>
                  <a:pt x="1821" y="12121"/>
                </a:lnTo>
                <a:lnTo>
                  <a:pt x="1732" y="12214"/>
                </a:lnTo>
                <a:lnTo>
                  <a:pt x="1641" y="12306"/>
                </a:lnTo>
                <a:lnTo>
                  <a:pt x="1549" y="12397"/>
                </a:lnTo>
                <a:lnTo>
                  <a:pt x="1455" y="12486"/>
                </a:lnTo>
                <a:lnTo>
                  <a:pt x="1360" y="12574"/>
                </a:lnTo>
                <a:lnTo>
                  <a:pt x="1264" y="12660"/>
                </a:lnTo>
                <a:lnTo>
                  <a:pt x="1166" y="12746"/>
                </a:lnTo>
                <a:lnTo>
                  <a:pt x="1066" y="12831"/>
                </a:lnTo>
                <a:lnTo>
                  <a:pt x="966" y="12913"/>
                </a:lnTo>
                <a:lnTo>
                  <a:pt x="864" y="12995"/>
                </a:lnTo>
                <a:lnTo>
                  <a:pt x="761" y="13075"/>
                </a:lnTo>
                <a:lnTo>
                  <a:pt x="656" y="13154"/>
                </a:lnTo>
                <a:lnTo>
                  <a:pt x="550" y="13231"/>
                </a:lnTo>
                <a:lnTo>
                  <a:pt x="442" y="13307"/>
                </a:lnTo>
                <a:lnTo>
                  <a:pt x="334" y="13381"/>
                </a:lnTo>
                <a:lnTo>
                  <a:pt x="224" y="13455"/>
                </a:lnTo>
                <a:lnTo>
                  <a:pt x="113" y="13526"/>
                </a:lnTo>
                <a:lnTo>
                  <a:pt x="0" y="13596"/>
                </a:lnTo>
                <a:lnTo>
                  <a:pt x="0" y="13534"/>
                </a:lnTo>
                <a:lnTo>
                  <a:pt x="0" y="13534"/>
                </a:lnTo>
                <a:lnTo>
                  <a:pt x="111" y="13464"/>
                </a:lnTo>
                <a:lnTo>
                  <a:pt x="221" y="13392"/>
                </a:lnTo>
                <a:lnTo>
                  <a:pt x="330" y="13320"/>
                </a:lnTo>
                <a:lnTo>
                  <a:pt x="436" y="13245"/>
                </a:lnTo>
                <a:lnTo>
                  <a:pt x="542" y="13171"/>
                </a:lnTo>
                <a:lnTo>
                  <a:pt x="646" y="13094"/>
                </a:lnTo>
                <a:lnTo>
                  <a:pt x="750" y="13015"/>
                </a:lnTo>
                <a:lnTo>
                  <a:pt x="853" y="12936"/>
                </a:lnTo>
                <a:lnTo>
                  <a:pt x="953" y="12854"/>
                </a:lnTo>
                <a:lnTo>
                  <a:pt x="1051" y="12772"/>
                </a:lnTo>
                <a:lnTo>
                  <a:pt x="1150" y="12689"/>
                </a:lnTo>
                <a:lnTo>
                  <a:pt x="1247" y="12603"/>
                </a:lnTo>
                <a:lnTo>
                  <a:pt x="1342" y="12518"/>
                </a:lnTo>
                <a:lnTo>
                  <a:pt x="1436" y="12431"/>
                </a:lnTo>
                <a:lnTo>
                  <a:pt x="1527" y="12342"/>
                </a:lnTo>
                <a:lnTo>
                  <a:pt x="1619" y="12252"/>
                </a:lnTo>
                <a:lnTo>
                  <a:pt x="1707" y="12161"/>
                </a:lnTo>
                <a:lnTo>
                  <a:pt x="1795" y="12068"/>
                </a:lnTo>
                <a:lnTo>
                  <a:pt x="1882" y="11975"/>
                </a:lnTo>
                <a:lnTo>
                  <a:pt x="1967" y="11880"/>
                </a:lnTo>
                <a:lnTo>
                  <a:pt x="2050" y="11784"/>
                </a:lnTo>
                <a:lnTo>
                  <a:pt x="2131" y="11688"/>
                </a:lnTo>
                <a:lnTo>
                  <a:pt x="2212" y="11590"/>
                </a:lnTo>
                <a:lnTo>
                  <a:pt x="2291" y="11491"/>
                </a:lnTo>
                <a:lnTo>
                  <a:pt x="2367" y="11391"/>
                </a:lnTo>
                <a:lnTo>
                  <a:pt x="2443" y="11289"/>
                </a:lnTo>
                <a:lnTo>
                  <a:pt x="2517" y="11187"/>
                </a:lnTo>
                <a:lnTo>
                  <a:pt x="2588" y="11083"/>
                </a:lnTo>
                <a:lnTo>
                  <a:pt x="2659" y="10980"/>
                </a:lnTo>
                <a:lnTo>
                  <a:pt x="2728" y="10874"/>
                </a:lnTo>
                <a:lnTo>
                  <a:pt x="2795" y="10768"/>
                </a:lnTo>
                <a:lnTo>
                  <a:pt x="2860" y="10660"/>
                </a:lnTo>
                <a:lnTo>
                  <a:pt x="2923" y="10552"/>
                </a:lnTo>
                <a:lnTo>
                  <a:pt x="2985" y="10442"/>
                </a:lnTo>
                <a:lnTo>
                  <a:pt x="3045" y="10332"/>
                </a:lnTo>
                <a:lnTo>
                  <a:pt x="3104" y="10221"/>
                </a:lnTo>
                <a:lnTo>
                  <a:pt x="3160" y="10109"/>
                </a:lnTo>
                <a:lnTo>
                  <a:pt x="3215" y="9996"/>
                </a:lnTo>
                <a:lnTo>
                  <a:pt x="3268" y="9882"/>
                </a:lnTo>
                <a:lnTo>
                  <a:pt x="3318" y="9767"/>
                </a:lnTo>
                <a:lnTo>
                  <a:pt x="3368" y="9652"/>
                </a:lnTo>
                <a:lnTo>
                  <a:pt x="3415" y="9535"/>
                </a:lnTo>
                <a:lnTo>
                  <a:pt x="3459" y="9418"/>
                </a:lnTo>
                <a:lnTo>
                  <a:pt x="3503" y="9300"/>
                </a:lnTo>
                <a:lnTo>
                  <a:pt x="3545" y="9182"/>
                </a:lnTo>
                <a:lnTo>
                  <a:pt x="3584" y="9063"/>
                </a:lnTo>
                <a:lnTo>
                  <a:pt x="3621" y="8942"/>
                </a:lnTo>
                <a:lnTo>
                  <a:pt x="3657" y="8821"/>
                </a:lnTo>
                <a:lnTo>
                  <a:pt x="3690" y="8699"/>
                </a:lnTo>
                <a:lnTo>
                  <a:pt x="3721" y="8577"/>
                </a:lnTo>
                <a:lnTo>
                  <a:pt x="3751" y="8454"/>
                </a:lnTo>
                <a:lnTo>
                  <a:pt x="3778" y="8330"/>
                </a:lnTo>
                <a:lnTo>
                  <a:pt x="3803" y="8206"/>
                </a:lnTo>
                <a:lnTo>
                  <a:pt x="3826" y="8081"/>
                </a:lnTo>
                <a:lnTo>
                  <a:pt x="3847" y="7955"/>
                </a:lnTo>
                <a:lnTo>
                  <a:pt x="3866" y="7829"/>
                </a:lnTo>
                <a:lnTo>
                  <a:pt x="3883" y="7702"/>
                </a:lnTo>
                <a:lnTo>
                  <a:pt x="3897" y="7574"/>
                </a:lnTo>
                <a:lnTo>
                  <a:pt x="3909" y="7447"/>
                </a:lnTo>
                <a:lnTo>
                  <a:pt x="3920" y="7317"/>
                </a:lnTo>
                <a:lnTo>
                  <a:pt x="3928" y="7188"/>
                </a:lnTo>
                <a:lnTo>
                  <a:pt x="3933" y="7059"/>
                </a:lnTo>
                <a:lnTo>
                  <a:pt x="3936" y="6928"/>
                </a:lnTo>
                <a:lnTo>
                  <a:pt x="3937" y="6798"/>
                </a:lnTo>
                <a:lnTo>
                  <a:pt x="3937" y="6798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xmlns="" id="{FF7DB9C2-966C-4424-84A9-E45B1E45C048}"/>
              </a:ext>
            </a:extLst>
          </p:cNvPr>
          <p:cNvSpPr>
            <a:spLocks/>
          </p:cNvSpPr>
          <p:nvPr/>
        </p:nvSpPr>
        <p:spPr bwMode="auto">
          <a:xfrm flipH="1">
            <a:off x="11533205" y="979488"/>
            <a:ext cx="658795" cy="1522413"/>
          </a:xfrm>
          <a:custGeom>
            <a:avLst/>
            <a:gdLst>
              <a:gd name="T0" fmla="*/ 174 w 2303"/>
              <a:gd name="T1" fmla="*/ 161 h 4795"/>
              <a:gd name="T2" fmla="*/ 397 w 2303"/>
              <a:gd name="T3" fmla="*/ 389 h 4795"/>
              <a:gd name="T4" fmla="*/ 605 w 2303"/>
              <a:gd name="T5" fmla="*/ 624 h 4795"/>
              <a:gd name="T6" fmla="*/ 802 w 2303"/>
              <a:gd name="T7" fmla="*/ 866 h 4795"/>
              <a:gd name="T8" fmla="*/ 986 w 2303"/>
              <a:gd name="T9" fmla="*/ 1114 h 4795"/>
              <a:gd name="T10" fmla="*/ 1155 w 2303"/>
              <a:gd name="T11" fmla="*/ 1371 h 4795"/>
              <a:gd name="T12" fmla="*/ 1311 w 2303"/>
              <a:gd name="T13" fmla="*/ 1633 h 4795"/>
              <a:gd name="T14" fmla="*/ 1454 w 2303"/>
              <a:gd name="T15" fmla="*/ 1900 h 4795"/>
              <a:gd name="T16" fmla="*/ 1583 w 2303"/>
              <a:gd name="T17" fmla="*/ 2174 h 4795"/>
              <a:gd name="T18" fmla="*/ 1696 w 2303"/>
              <a:gd name="T19" fmla="*/ 2452 h 4795"/>
              <a:gd name="T20" fmla="*/ 1798 w 2303"/>
              <a:gd name="T21" fmla="*/ 2736 h 4795"/>
              <a:gd name="T22" fmla="*/ 1883 w 2303"/>
              <a:gd name="T23" fmla="*/ 3022 h 4795"/>
              <a:gd name="T24" fmla="*/ 1953 w 2303"/>
              <a:gd name="T25" fmla="*/ 3314 h 4795"/>
              <a:gd name="T26" fmla="*/ 2010 w 2303"/>
              <a:gd name="T27" fmla="*/ 3610 h 4795"/>
              <a:gd name="T28" fmla="*/ 2052 w 2303"/>
              <a:gd name="T29" fmla="*/ 3907 h 4795"/>
              <a:gd name="T30" fmla="*/ 2078 w 2303"/>
              <a:gd name="T31" fmla="*/ 4208 h 4795"/>
              <a:gd name="T32" fmla="*/ 2108 w 2303"/>
              <a:gd name="T33" fmla="*/ 4363 h 4795"/>
              <a:gd name="T34" fmla="*/ 2191 w 2303"/>
              <a:gd name="T35" fmla="*/ 4392 h 4795"/>
              <a:gd name="T36" fmla="*/ 2254 w 2303"/>
              <a:gd name="T37" fmla="*/ 4446 h 4795"/>
              <a:gd name="T38" fmla="*/ 2293 w 2303"/>
              <a:gd name="T39" fmla="*/ 4516 h 4795"/>
              <a:gd name="T40" fmla="*/ 2303 w 2303"/>
              <a:gd name="T41" fmla="*/ 4577 h 4795"/>
              <a:gd name="T42" fmla="*/ 2284 w 2303"/>
              <a:gd name="T43" fmla="*/ 4662 h 4795"/>
              <a:gd name="T44" fmla="*/ 2233 w 2303"/>
              <a:gd name="T45" fmla="*/ 4731 h 4795"/>
              <a:gd name="T46" fmla="*/ 2156 w 2303"/>
              <a:gd name="T47" fmla="*/ 4778 h 4795"/>
              <a:gd name="T48" fmla="*/ 2061 w 2303"/>
              <a:gd name="T49" fmla="*/ 4795 h 4795"/>
              <a:gd name="T50" fmla="*/ 1989 w 2303"/>
              <a:gd name="T51" fmla="*/ 4785 h 4795"/>
              <a:gd name="T52" fmla="*/ 1908 w 2303"/>
              <a:gd name="T53" fmla="*/ 4745 h 4795"/>
              <a:gd name="T54" fmla="*/ 1848 w 2303"/>
              <a:gd name="T55" fmla="*/ 4681 h 4795"/>
              <a:gd name="T56" fmla="*/ 1821 w 2303"/>
              <a:gd name="T57" fmla="*/ 4599 h 4795"/>
              <a:gd name="T58" fmla="*/ 1824 w 2303"/>
              <a:gd name="T59" fmla="*/ 4537 h 4795"/>
              <a:gd name="T60" fmla="*/ 1854 w 2303"/>
              <a:gd name="T61" fmla="*/ 4464 h 4795"/>
              <a:gd name="T62" fmla="*/ 1910 w 2303"/>
              <a:gd name="T63" fmla="*/ 4407 h 4795"/>
              <a:gd name="T64" fmla="*/ 1985 w 2303"/>
              <a:gd name="T65" fmla="*/ 4370 h 4795"/>
              <a:gd name="T66" fmla="*/ 2025 w 2303"/>
              <a:gd name="T67" fmla="*/ 4286 h 4795"/>
              <a:gd name="T68" fmla="*/ 2003 w 2303"/>
              <a:gd name="T69" fmla="*/ 3986 h 4795"/>
              <a:gd name="T70" fmla="*/ 1966 w 2303"/>
              <a:gd name="T71" fmla="*/ 3690 h 4795"/>
              <a:gd name="T72" fmla="*/ 1913 w 2303"/>
              <a:gd name="T73" fmla="*/ 3397 h 4795"/>
              <a:gd name="T74" fmla="*/ 1846 w 2303"/>
              <a:gd name="T75" fmla="*/ 3107 h 4795"/>
              <a:gd name="T76" fmla="*/ 1764 w 2303"/>
              <a:gd name="T77" fmla="*/ 2821 h 4795"/>
              <a:gd name="T78" fmla="*/ 1669 w 2303"/>
              <a:gd name="T79" fmla="*/ 2539 h 4795"/>
              <a:gd name="T80" fmla="*/ 1559 w 2303"/>
              <a:gd name="T81" fmla="*/ 2261 h 4795"/>
              <a:gd name="T82" fmla="*/ 1434 w 2303"/>
              <a:gd name="T83" fmla="*/ 1989 h 4795"/>
              <a:gd name="T84" fmla="*/ 1297 w 2303"/>
              <a:gd name="T85" fmla="*/ 1722 h 4795"/>
              <a:gd name="T86" fmla="*/ 1145 w 2303"/>
              <a:gd name="T87" fmla="*/ 1460 h 4795"/>
              <a:gd name="T88" fmla="*/ 980 w 2303"/>
              <a:gd name="T89" fmla="*/ 1205 h 4795"/>
              <a:gd name="T90" fmla="*/ 802 w 2303"/>
              <a:gd name="T91" fmla="*/ 956 h 4795"/>
              <a:gd name="T92" fmla="*/ 610 w 2303"/>
              <a:gd name="T93" fmla="*/ 714 h 4795"/>
              <a:gd name="T94" fmla="*/ 405 w 2303"/>
              <a:gd name="T95" fmla="*/ 479 h 4795"/>
              <a:gd name="T96" fmla="*/ 188 w 2303"/>
              <a:gd name="T97" fmla="*/ 252 h 4795"/>
              <a:gd name="T98" fmla="*/ 16 w 2303"/>
              <a:gd name="T99" fmla="*/ 87 h 4795"/>
              <a:gd name="T100" fmla="*/ 58 w 2303"/>
              <a:gd name="T101" fmla="*/ 51 h 4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303" h="4795">
                <a:moveTo>
                  <a:pt x="58" y="51"/>
                </a:moveTo>
                <a:lnTo>
                  <a:pt x="58" y="51"/>
                </a:lnTo>
                <a:lnTo>
                  <a:pt x="116" y="106"/>
                </a:lnTo>
                <a:lnTo>
                  <a:pt x="174" y="161"/>
                </a:lnTo>
                <a:lnTo>
                  <a:pt x="230" y="217"/>
                </a:lnTo>
                <a:lnTo>
                  <a:pt x="287" y="274"/>
                </a:lnTo>
                <a:lnTo>
                  <a:pt x="342" y="331"/>
                </a:lnTo>
                <a:lnTo>
                  <a:pt x="397" y="389"/>
                </a:lnTo>
                <a:lnTo>
                  <a:pt x="450" y="447"/>
                </a:lnTo>
                <a:lnTo>
                  <a:pt x="503" y="505"/>
                </a:lnTo>
                <a:lnTo>
                  <a:pt x="555" y="564"/>
                </a:lnTo>
                <a:lnTo>
                  <a:pt x="605" y="624"/>
                </a:lnTo>
                <a:lnTo>
                  <a:pt x="656" y="683"/>
                </a:lnTo>
                <a:lnTo>
                  <a:pt x="706" y="743"/>
                </a:lnTo>
                <a:lnTo>
                  <a:pt x="754" y="804"/>
                </a:lnTo>
                <a:lnTo>
                  <a:pt x="802" y="866"/>
                </a:lnTo>
                <a:lnTo>
                  <a:pt x="849" y="927"/>
                </a:lnTo>
                <a:lnTo>
                  <a:pt x="896" y="989"/>
                </a:lnTo>
                <a:lnTo>
                  <a:pt x="940" y="1052"/>
                </a:lnTo>
                <a:lnTo>
                  <a:pt x="986" y="1114"/>
                </a:lnTo>
                <a:lnTo>
                  <a:pt x="1029" y="1178"/>
                </a:lnTo>
                <a:lnTo>
                  <a:pt x="1072" y="1241"/>
                </a:lnTo>
                <a:lnTo>
                  <a:pt x="1114" y="1306"/>
                </a:lnTo>
                <a:lnTo>
                  <a:pt x="1155" y="1371"/>
                </a:lnTo>
                <a:lnTo>
                  <a:pt x="1196" y="1435"/>
                </a:lnTo>
                <a:lnTo>
                  <a:pt x="1236" y="1501"/>
                </a:lnTo>
                <a:lnTo>
                  <a:pt x="1274" y="1567"/>
                </a:lnTo>
                <a:lnTo>
                  <a:pt x="1311" y="1633"/>
                </a:lnTo>
                <a:lnTo>
                  <a:pt x="1348" y="1699"/>
                </a:lnTo>
                <a:lnTo>
                  <a:pt x="1384" y="1766"/>
                </a:lnTo>
                <a:lnTo>
                  <a:pt x="1420" y="1833"/>
                </a:lnTo>
                <a:lnTo>
                  <a:pt x="1454" y="1900"/>
                </a:lnTo>
                <a:lnTo>
                  <a:pt x="1488" y="1968"/>
                </a:lnTo>
                <a:lnTo>
                  <a:pt x="1520" y="2036"/>
                </a:lnTo>
                <a:lnTo>
                  <a:pt x="1552" y="2105"/>
                </a:lnTo>
                <a:lnTo>
                  <a:pt x="1583" y="2174"/>
                </a:lnTo>
                <a:lnTo>
                  <a:pt x="1612" y="2243"/>
                </a:lnTo>
                <a:lnTo>
                  <a:pt x="1642" y="2312"/>
                </a:lnTo>
                <a:lnTo>
                  <a:pt x="1669" y="2383"/>
                </a:lnTo>
                <a:lnTo>
                  <a:pt x="1696" y="2452"/>
                </a:lnTo>
                <a:lnTo>
                  <a:pt x="1724" y="2523"/>
                </a:lnTo>
                <a:lnTo>
                  <a:pt x="1748" y="2593"/>
                </a:lnTo>
                <a:lnTo>
                  <a:pt x="1773" y="2665"/>
                </a:lnTo>
                <a:lnTo>
                  <a:pt x="1798" y="2736"/>
                </a:lnTo>
                <a:lnTo>
                  <a:pt x="1820" y="2807"/>
                </a:lnTo>
                <a:lnTo>
                  <a:pt x="1842" y="2879"/>
                </a:lnTo>
                <a:lnTo>
                  <a:pt x="1863" y="2951"/>
                </a:lnTo>
                <a:lnTo>
                  <a:pt x="1883" y="3022"/>
                </a:lnTo>
                <a:lnTo>
                  <a:pt x="1901" y="3096"/>
                </a:lnTo>
                <a:lnTo>
                  <a:pt x="1920" y="3168"/>
                </a:lnTo>
                <a:lnTo>
                  <a:pt x="1937" y="3241"/>
                </a:lnTo>
                <a:lnTo>
                  <a:pt x="1953" y="3314"/>
                </a:lnTo>
                <a:lnTo>
                  <a:pt x="1969" y="3388"/>
                </a:lnTo>
                <a:lnTo>
                  <a:pt x="1984" y="3461"/>
                </a:lnTo>
                <a:lnTo>
                  <a:pt x="1998" y="3535"/>
                </a:lnTo>
                <a:lnTo>
                  <a:pt x="2010" y="3610"/>
                </a:lnTo>
                <a:lnTo>
                  <a:pt x="2023" y="3683"/>
                </a:lnTo>
                <a:lnTo>
                  <a:pt x="2032" y="3758"/>
                </a:lnTo>
                <a:lnTo>
                  <a:pt x="2042" y="3833"/>
                </a:lnTo>
                <a:lnTo>
                  <a:pt x="2052" y="3907"/>
                </a:lnTo>
                <a:lnTo>
                  <a:pt x="2060" y="3982"/>
                </a:lnTo>
                <a:lnTo>
                  <a:pt x="2067" y="4058"/>
                </a:lnTo>
                <a:lnTo>
                  <a:pt x="2073" y="4133"/>
                </a:lnTo>
                <a:lnTo>
                  <a:pt x="2078" y="4208"/>
                </a:lnTo>
                <a:lnTo>
                  <a:pt x="2082" y="4284"/>
                </a:lnTo>
                <a:lnTo>
                  <a:pt x="2086" y="4360"/>
                </a:lnTo>
                <a:lnTo>
                  <a:pt x="2086" y="4360"/>
                </a:lnTo>
                <a:lnTo>
                  <a:pt x="2108" y="4363"/>
                </a:lnTo>
                <a:lnTo>
                  <a:pt x="2130" y="4368"/>
                </a:lnTo>
                <a:lnTo>
                  <a:pt x="2151" y="4374"/>
                </a:lnTo>
                <a:lnTo>
                  <a:pt x="2171" y="4382"/>
                </a:lnTo>
                <a:lnTo>
                  <a:pt x="2191" y="4392"/>
                </a:lnTo>
                <a:lnTo>
                  <a:pt x="2208" y="4403"/>
                </a:lnTo>
                <a:lnTo>
                  <a:pt x="2225" y="4417"/>
                </a:lnTo>
                <a:lnTo>
                  <a:pt x="2240" y="4430"/>
                </a:lnTo>
                <a:lnTo>
                  <a:pt x="2254" y="4446"/>
                </a:lnTo>
                <a:lnTo>
                  <a:pt x="2267" y="4461"/>
                </a:lnTo>
                <a:lnTo>
                  <a:pt x="2277" y="4479"/>
                </a:lnTo>
                <a:lnTo>
                  <a:pt x="2287" y="4497"/>
                </a:lnTo>
                <a:lnTo>
                  <a:pt x="2293" y="4516"/>
                </a:lnTo>
                <a:lnTo>
                  <a:pt x="2299" y="4536"/>
                </a:lnTo>
                <a:lnTo>
                  <a:pt x="2302" y="4556"/>
                </a:lnTo>
                <a:lnTo>
                  <a:pt x="2303" y="4577"/>
                </a:lnTo>
                <a:lnTo>
                  <a:pt x="2303" y="4577"/>
                </a:lnTo>
                <a:lnTo>
                  <a:pt x="2302" y="4599"/>
                </a:lnTo>
                <a:lnTo>
                  <a:pt x="2298" y="4620"/>
                </a:lnTo>
                <a:lnTo>
                  <a:pt x="2292" y="4642"/>
                </a:lnTo>
                <a:lnTo>
                  <a:pt x="2284" y="4662"/>
                </a:lnTo>
                <a:lnTo>
                  <a:pt x="2275" y="4681"/>
                </a:lnTo>
                <a:lnTo>
                  <a:pt x="2262" y="4699"/>
                </a:lnTo>
                <a:lnTo>
                  <a:pt x="2247" y="4716"/>
                </a:lnTo>
                <a:lnTo>
                  <a:pt x="2233" y="4731"/>
                </a:lnTo>
                <a:lnTo>
                  <a:pt x="2215" y="4745"/>
                </a:lnTo>
                <a:lnTo>
                  <a:pt x="2197" y="4758"/>
                </a:lnTo>
                <a:lnTo>
                  <a:pt x="2177" y="4769"/>
                </a:lnTo>
                <a:lnTo>
                  <a:pt x="2156" y="4778"/>
                </a:lnTo>
                <a:lnTo>
                  <a:pt x="2134" y="4785"/>
                </a:lnTo>
                <a:lnTo>
                  <a:pt x="2110" y="4791"/>
                </a:lnTo>
                <a:lnTo>
                  <a:pt x="2086" y="4794"/>
                </a:lnTo>
                <a:lnTo>
                  <a:pt x="2061" y="4795"/>
                </a:lnTo>
                <a:lnTo>
                  <a:pt x="2061" y="4795"/>
                </a:lnTo>
                <a:lnTo>
                  <a:pt x="2036" y="4794"/>
                </a:lnTo>
                <a:lnTo>
                  <a:pt x="2013" y="4791"/>
                </a:lnTo>
                <a:lnTo>
                  <a:pt x="1989" y="4785"/>
                </a:lnTo>
                <a:lnTo>
                  <a:pt x="1967" y="4778"/>
                </a:lnTo>
                <a:lnTo>
                  <a:pt x="1946" y="4769"/>
                </a:lnTo>
                <a:lnTo>
                  <a:pt x="1926" y="4758"/>
                </a:lnTo>
                <a:lnTo>
                  <a:pt x="1908" y="4745"/>
                </a:lnTo>
                <a:lnTo>
                  <a:pt x="1890" y="4731"/>
                </a:lnTo>
                <a:lnTo>
                  <a:pt x="1874" y="4716"/>
                </a:lnTo>
                <a:lnTo>
                  <a:pt x="1861" y="4699"/>
                </a:lnTo>
                <a:lnTo>
                  <a:pt x="1848" y="4681"/>
                </a:lnTo>
                <a:lnTo>
                  <a:pt x="1838" y="4662"/>
                </a:lnTo>
                <a:lnTo>
                  <a:pt x="1830" y="4642"/>
                </a:lnTo>
                <a:lnTo>
                  <a:pt x="1825" y="4620"/>
                </a:lnTo>
                <a:lnTo>
                  <a:pt x="1821" y="4599"/>
                </a:lnTo>
                <a:lnTo>
                  <a:pt x="1820" y="4577"/>
                </a:lnTo>
                <a:lnTo>
                  <a:pt x="1820" y="4577"/>
                </a:lnTo>
                <a:lnTo>
                  <a:pt x="1820" y="4557"/>
                </a:lnTo>
                <a:lnTo>
                  <a:pt x="1824" y="4537"/>
                </a:lnTo>
                <a:lnTo>
                  <a:pt x="1829" y="4517"/>
                </a:lnTo>
                <a:lnTo>
                  <a:pt x="1836" y="4499"/>
                </a:lnTo>
                <a:lnTo>
                  <a:pt x="1845" y="4481"/>
                </a:lnTo>
                <a:lnTo>
                  <a:pt x="1854" y="4464"/>
                </a:lnTo>
                <a:lnTo>
                  <a:pt x="1867" y="4448"/>
                </a:lnTo>
                <a:lnTo>
                  <a:pt x="1879" y="4433"/>
                </a:lnTo>
                <a:lnTo>
                  <a:pt x="1894" y="4419"/>
                </a:lnTo>
                <a:lnTo>
                  <a:pt x="1910" y="4407"/>
                </a:lnTo>
                <a:lnTo>
                  <a:pt x="1927" y="4395"/>
                </a:lnTo>
                <a:lnTo>
                  <a:pt x="1946" y="4385"/>
                </a:lnTo>
                <a:lnTo>
                  <a:pt x="1966" y="4376"/>
                </a:lnTo>
                <a:lnTo>
                  <a:pt x="1985" y="4370"/>
                </a:lnTo>
                <a:lnTo>
                  <a:pt x="2006" y="4364"/>
                </a:lnTo>
                <a:lnTo>
                  <a:pt x="2029" y="4361"/>
                </a:lnTo>
                <a:lnTo>
                  <a:pt x="2029" y="4361"/>
                </a:lnTo>
                <a:lnTo>
                  <a:pt x="2025" y="4286"/>
                </a:lnTo>
                <a:lnTo>
                  <a:pt x="2021" y="4210"/>
                </a:lnTo>
                <a:lnTo>
                  <a:pt x="2016" y="4136"/>
                </a:lnTo>
                <a:lnTo>
                  <a:pt x="2010" y="4061"/>
                </a:lnTo>
                <a:lnTo>
                  <a:pt x="2003" y="3986"/>
                </a:lnTo>
                <a:lnTo>
                  <a:pt x="1995" y="3913"/>
                </a:lnTo>
                <a:lnTo>
                  <a:pt x="1985" y="3838"/>
                </a:lnTo>
                <a:lnTo>
                  <a:pt x="1976" y="3763"/>
                </a:lnTo>
                <a:lnTo>
                  <a:pt x="1966" y="3690"/>
                </a:lnTo>
                <a:lnTo>
                  <a:pt x="1953" y="3616"/>
                </a:lnTo>
                <a:lnTo>
                  <a:pt x="1941" y="3543"/>
                </a:lnTo>
                <a:lnTo>
                  <a:pt x="1927" y="3469"/>
                </a:lnTo>
                <a:lnTo>
                  <a:pt x="1913" y="3397"/>
                </a:lnTo>
                <a:lnTo>
                  <a:pt x="1898" y="3324"/>
                </a:lnTo>
                <a:lnTo>
                  <a:pt x="1882" y="3251"/>
                </a:lnTo>
                <a:lnTo>
                  <a:pt x="1864" y="3178"/>
                </a:lnTo>
                <a:lnTo>
                  <a:pt x="1846" y="3107"/>
                </a:lnTo>
                <a:lnTo>
                  <a:pt x="1827" y="3035"/>
                </a:lnTo>
                <a:lnTo>
                  <a:pt x="1808" y="2963"/>
                </a:lnTo>
                <a:lnTo>
                  <a:pt x="1787" y="2892"/>
                </a:lnTo>
                <a:lnTo>
                  <a:pt x="1764" y="2821"/>
                </a:lnTo>
                <a:lnTo>
                  <a:pt x="1742" y="2749"/>
                </a:lnTo>
                <a:lnTo>
                  <a:pt x="1719" y="2679"/>
                </a:lnTo>
                <a:lnTo>
                  <a:pt x="1694" y="2609"/>
                </a:lnTo>
                <a:lnTo>
                  <a:pt x="1669" y="2539"/>
                </a:lnTo>
                <a:lnTo>
                  <a:pt x="1643" y="2468"/>
                </a:lnTo>
                <a:lnTo>
                  <a:pt x="1616" y="2399"/>
                </a:lnTo>
                <a:lnTo>
                  <a:pt x="1588" y="2330"/>
                </a:lnTo>
                <a:lnTo>
                  <a:pt x="1559" y="2261"/>
                </a:lnTo>
                <a:lnTo>
                  <a:pt x="1530" y="2192"/>
                </a:lnTo>
                <a:lnTo>
                  <a:pt x="1499" y="2124"/>
                </a:lnTo>
                <a:lnTo>
                  <a:pt x="1467" y="2056"/>
                </a:lnTo>
                <a:lnTo>
                  <a:pt x="1434" y="1989"/>
                </a:lnTo>
                <a:lnTo>
                  <a:pt x="1401" y="1921"/>
                </a:lnTo>
                <a:lnTo>
                  <a:pt x="1368" y="1854"/>
                </a:lnTo>
                <a:lnTo>
                  <a:pt x="1333" y="1787"/>
                </a:lnTo>
                <a:lnTo>
                  <a:pt x="1297" y="1722"/>
                </a:lnTo>
                <a:lnTo>
                  <a:pt x="1260" y="1656"/>
                </a:lnTo>
                <a:lnTo>
                  <a:pt x="1223" y="1590"/>
                </a:lnTo>
                <a:lnTo>
                  <a:pt x="1185" y="1526"/>
                </a:lnTo>
                <a:lnTo>
                  <a:pt x="1145" y="1460"/>
                </a:lnTo>
                <a:lnTo>
                  <a:pt x="1106" y="1396"/>
                </a:lnTo>
                <a:lnTo>
                  <a:pt x="1065" y="1332"/>
                </a:lnTo>
                <a:lnTo>
                  <a:pt x="1023" y="1268"/>
                </a:lnTo>
                <a:lnTo>
                  <a:pt x="980" y="1205"/>
                </a:lnTo>
                <a:lnTo>
                  <a:pt x="937" y="1142"/>
                </a:lnTo>
                <a:lnTo>
                  <a:pt x="893" y="1080"/>
                </a:lnTo>
                <a:lnTo>
                  <a:pt x="848" y="1017"/>
                </a:lnTo>
                <a:lnTo>
                  <a:pt x="802" y="956"/>
                </a:lnTo>
                <a:lnTo>
                  <a:pt x="755" y="895"/>
                </a:lnTo>
                <a:lnTo>
                  <a:pt x="708" y="835"/>
                </a:lnTo>
                <a:lnTo>
                  <a:pt x="660" y="774"/>
                </a:lnTo>
                <a:lnTo>
                  <a:pt x="610" y="714"/>
                </a:lnTo>
                <a:lnTo>
                  <a:pt x="560" y="655"/>
                </a:lnTo>
                <a:lnTo>
                  <a:pt x="509" y="596"/>
                </a:lnTo>
                <a:lnTo>
                  <a:pt x="458" y="537"/>
                </a:lnTo>
                <a:lnTo>
                  <a:pt x="405" y="479"/>
                </a:lnTo>
                <a:lnTo>
                  <a:pt x="352" y="422"/>
                </a:lnTo>
                <a:lnTo>
                  <a:pt x="298" y="364"/>
                </a:lnTo>
                <a:lnTo>
                  <a:pt x="243" y="309"/>
                </a:lnTo>
                <a:lnTo>
                  <a:pt x="188" y="252"/>
                </a:lnTo>
                <a:lnTo>
                  <a:pt x="132" y="197"/>
                </a:lnTo>
                <a:lnTo>
                  <a:pt x="74" y="141"/>
                </a:lnTo>
                <a:lnTo>
                  <a:pt x="16" y="87"/>
                </a:lnTo>
                <a:lnTo>
                  <a:pt x="16" y="87"/>
                </a:lnTo>
                <a:lnTo>
                  <a:pt x="0" y="72"/>
                </a:lnTo>
                <a:lnTo>
                  <a:pt x="0" y="0"/>
                </a:lnTo>
                <a:lnTo>
                  <a:pt x="0" y="0"/>
                </a:lnTo>
                <a:lnTo>
                  <a:pt x="58" y="51"/>
                </a:lnTo>
                <a:lnTo>
                  <a:pt x="58" y="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xmlns="" id="{00D6CA62-8900-43D1-987F-CD9278A8FD4A}"/>
              </a:ext>
            </a:extLst>
          </p:cNvPr>
          <p:cNvSpPr>
            <a:spLocks/>
          </p:cNvSpPr>
          <p:nvPr/>
        </p:nvSpPr>
        <p:spPr bwMode="auto">
          <a:xfrm flipH="1">
            <a:off x="11355617" y="749300"/>
            <a:ext cx="836383" cy="3476625"/>
          </a:xfrm>
          <a:custGeom>
            <a:avLst/>
            <a:gdLst>
              <a:gd name="T0" fmla="*/ 250 w 2923"/>
              <a:gd name="T1" fmla="*/ 10526 h 10946"/>
              <a:gd name="T2" fmla="*/ 399 w 2923"/>
              <a:gd name="T3" fmla="*/ 10504 h 10946"/>
              <a:gd name="T4" fmla="*/ 830 w 2923"/>
              <a:gd name="T5" fmla="*/ 10102 h 10946"/>
              <a:gd name="T6" fmla="*/ 1222 w 2923"/>
              <a:gd name="T7" fmla="*/ 9676 h 10946"/>
              <a:gd name="T8" fmla="*/ 1575 w 2923"/>
              <a:gd name="T9" fmla="*/ 9223 h 10946"/>
              <a:gd name="T10" fmla="*/ 1889 w 2923"/>
              <a:gd name="T11" fmla="*/ 8751 h 10946"/>
              <a:gd name="T12" fmla="*/ 2161 w 2923"/>
              <a:gd name="T13" fmla="*/ 8257 h 10946"/>
              <a:gd name="T14" fmla="*/ 2389 w 2923"/>
              <a:gd name="T15" fmla="*/ 7748 h 10946"/>
              <a:gd name="T16" fmla="*/ 2575 w 2923"/>
              <a:gd name="T17" fmla="*/ 7223 h 10946"/>
              <a:gd name="T18" fmla="*/ 2717 w 2923"/>
              <a:gd name="T19" fmla="*/ 6684 h 10946"/>
              <a:gd name="T20" fmla="*/ 2812 w 2923"/>
              <a:gd name="T21" fmla="*/ 6136 h 10946"/>
              <a:gd name="T22" fmla="*/ 2859 w 2923"/>
              <a:gd name="T23" fmla="*/ 5580 h 10946"/>
              <a:gd name="T24" fmla="*/ 2864 w 2923"/>
              <a:gd name="T25" fmla="*/ 5127 h 10946"/>
              <a:gd name="T26" fmla="*/ 2830 w 2923"/>
              <a:gd name="T27" fmla="*/ 4618 h 10946"/>
              <a:gd name="T28" fmla="*/ 2759 w 2923"/>
              <a:gd name="T29" fmla="*/ 4115 h 10946"/>
              <a:gd name="T30" fmla="*/ 2649 w 2923"/>
              <a:gd name="T31" fmla="*/ 3621 h 10946"/>
              <a:gd name="T32" fmla="*/ 2501 w 2923"/>
              <a:gd name="T33" fmla="*/ 3137 h 10946"/>
              <a:gd name="T34" fmla="*/ 2317 w 2923"/>
              <a:gd name="T35" fmla="*/ 2664 h 10946"/>
              <a:gd name="T36" fmla="*/ 2095 w 2923"/>
              <a:gd name="T37" fmla="*/ 2205 h 10946"/>
              <a:gd name="T38" fmla="*/ 1840 w 2923"/>
              <a:gd name="T39" fmla="*/ 1761 h 10946"/>
              <a:gd name="T40" fmla="*/ 1548 w 2923"/>
              <a:gd name="T41" fmla="*/ 1333 h 10946"/>
              <a:gd name="T42" fmla="*/ 1222 w 2923"/>
              <a:gd name="T43" fmla="*/ 921 h 10946"/>
              <a:gd name="T44" fmla="*/ 862 w 2923"/>
              <a:gd name="T45" fmla="*/ 528 h 10946"/>
              <a:gd name="T46" fmla="*/ 812 w 2923"/>
              <a:gd name="T47" fmla="*/ 401 h 10946"/>
              <a:gd name="T48" fmla="*/ 1121 w 2923"/>
              <a:gd name="T49" fmla="*/ 722 h 10946"/>
              <a:gd name="T50" fmla="*/ 1460 w 2923"/>
              <a:gd name="T51" fmla="*/ 1125 h 10946"/>
              <a:gd name="T52" fmla="*/ 1766 w 2923"/>
              <a:gd name="T53" fmla="*/ 1547 h 10946"/>
              <a:gd name="T54" fmla="*/ 2037 w 2923"/>
              <a:gd name="T55" fmla="*/ 1983 h 10946"/>
              <a:gd name="T56" fmla="*/ 2273 w 2923"/>
              <a:gd name="T57" fmla="*/ 2436 h 10946"/>
              <a:gd name="T58" fmla="*/ 2475 w 2923"/>
              <a:gd name="T59" fmla="*/ 2902 h 10946"/>
              <a:gd name="T60" fmla="*/ 2639 w 2923"/>
              <a:gd name="T61" fmla="*/ 3380 h 10946"/>
              <a:gd name="T62" fmla="*/ 2767 w 2923"/>
              <a:gd name="T63" fmla="*/ 3868 h 10946"/>
              <a:gd name="T64" fmla="*/ 2858 w 2923"/>
              <a:gd name="T65" fmla="*/ 4366 h 10946"/>
              <a:gd name="T66" fmla="*/ 2910 w 2923"/>
              <a:gd name="T67" fmla="*/ 4872 h 10946"/>
              <a:gd name="T68" fmla="*/ 2923 w 2923"/>
              <a:gd name="T69" fmla="*/ 5299 h 10946"/>
              <a:gd name="T70" fmla="*/ 2898 w 2923"/>
              <a:gd name="T71" fmla="*/ 5863 h 10946"/>
              <a:gd name="T72" fmla="*/ 2826 w 2923"/>
              <a:gd name="T73" fmla="*/ 6420 h 10946"/>
              <a:gd name="T74" fmla="*/ 2707 w 2923"/>
              <a:gd name="T75" fmla="*/ 6967 h 10946"/>
              <a:gd name="T76" fmla="*/ 2543 w 2923"/>
              <a:gd name="T77" fmla="*/ 7502 h 10946"/>
              <a:gd name="T78" fmla="*/ 2333 w 2923"/>
              <a:gd name="T79" fmla="*/ 8025 h 10946"/>
              <a:gd name="T80" fmla="*/ 2081 w 2923"/>
              <a:gd name="T81" fmla="*/ 8530 h 10946"/>
              <a:gd name="T82" fmla="*/ 1785 w 2923"/>
              <a:gd name="T83" fmla="*/ 9017 h 10946"/>
              <a:gd name="T84" fmla="*/ 1449 w 2923"/>
              <a:gd name="T85" fmla="*/ 9483 h 10946"/>
              <a:gd name="T86" fmla="*/ 1074 w 2923"/>
              <a:gd name="T87" fmla="*/ 9926 h 10946"/>
              <a:gd name="T88" fmla="*/ 659 w 2923"/>
              <a:gd name="T89" fmla="*/ 10344 h 10946"/>
              <a:gd name="T90" fmla="*/ 371 w 2923"/>
              <a:gd name="T91" fmla="*/ 10621 h 10946"/>
              <a:gd name="T92" fmla="*/ 402 w 2923"/>
              <a:gd name="T93" fmla="*/ 10712 h 10946"/>
              <a:gd name="T94" fmla="*/ 383 w 2923"/>
              <a:gd name="T95" fmla="*/ 10814 h 10946"/>
              <a:gd name="T96" fmla="*/ 295 w 2923"/>
              <a:gd name="T97" fmla="*/ 10909 h 10946"/>
              <a:gd name="T98" fmla="*/ 161 w 2923"/>
              <a:gd name="T99" fmla="*/ 10946 h 10946"/>
              <a:gd name="T100" fmla="*/ 53 w 2923"/>
              <a:gd name="T101" fmla="*/ 10924 h 10946"/>
              <a:gd name="T102" fmla="*/ 17 w 2923"/>
              <a:gd name="T103" fmla="*/ 10553 h 10946"/>
              <a:gd name="T104" fmla="*/ 137 w 2923"/>
              <a:gd name="T105" fmla="*/ 10512 h 10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23" h="10946">
                <a:moveTo>
                  <a:pt x="161" y="10510"/>
                </a:moveTo>
                <a:lnTo>
                  <a:pt x="161" y="10510"/>
                </a:lnTo>
                <a:lnTo>
                  <a:pt x="184" y="10512"/>
                </a:lnTo>
                <a:lnTo>
                  <a:pt x="206" y="10514"/>
                </a:lnTo>
                <a:lnTo>
                  <a:pt x="229" y="10519"/>
                </a:lnTo>
                <a:lnTo>
                  <a:pt x="250" y="10526"/>
                </a:lnTo>
                <a:lnTo>
                  <a:pt x="271" y="10534"/>
                </a:lnTo>
                <a:lnTo>
                  <a:pt x="289" y="10544"/>
                </a:lnTo>
                <a:lnTo>
                  <a:pt x="308" y="10556"/>
                </a:lnTo>
                <a:lnTo>
                  <a:pt x="324" y="10568"/>
                </a:lnTo>
                <a:lnTo>
                  <a:pt x="324" y="10568"/>
                </a:lnTo>
                <a:lnTo>
                  <a:pt x="399" y="10504"/>
                </a:lnTo>
                <a:lnTo>
                  <a:pt x="475" y="10439"/>
                </a:lnTo>
                <a:lnTo>
                  <a:pt x="547" y="10373"/>
                </a:lnTo>
                <a:lnTo>
                  <a:pt x="619" y="10306"/>
                </a:lnTo>
                <a:lnTo>
                  <a:pt x="691" y="10240"/>
                </a:lnTo>
                <a:lnTo>
                  <a:pt x="761" y="10172"/>
                </a:lnTo>
                <a:lnTo>
                  <a:pt x="830" y="10102"/>
                </a:lnTo>
                <a:lnTo>
                  <a:pt x="898" y="10033"/>
                </a:lnTo>
                <a:lnTo>
                  <a:pt x="965" y="9963"/>
                </a:lnTo>
                <a:lnTo>
                  <a:pt x="1030" y="9892"/>
                </a:lnTo>
                <a:lnTo>
                  <a:pt x="1096" y="9821"/>
                </a:lnTo>
                <a:lnTo>
                  <a:pt x="1160" y="9748"/>
                </a:lnTo>
                <a:lnTo>
                  <a:pt x="1222" y="9676"/>
                </a:lnTo>
                <a:lnTo>
                  <a:pt x="1284" y="9601"/>
                </a:lnTo>
                <a:lnTo>
                  <a:pt x="1344" y="9527"/>
                </a:lnTo>
                <a:lnTo>
                  <a:pt x="1404" y="9453"/>
                </a:lnTo>
                <a:lnTo>
                  <a:pt x="1462" y="9377"/>
                </a:lnTo>
                <a:lnTo>
                  <a:pt x="1520" y="9300"/>
                </a:lnTo>
                <a:lnTo>
                  <a:pt x="1575" y="9223"/>
                </a:lnTo>
                <a:lnTo>
                  <a:pt x="1631" y="9146"/>
                </a:lnTo>
                <a:lnTo>
                  <a:pt x="1684" y="9068"/>
                </a:lnTo>
                <a:lnTo>
                  <a:pt x="1737" y="8989"/>
                </a:lnTo>
                <a:lnTo>
                  <a:pt x="1789" y="8910"/>
                </a:lnTo>
                <a:lnTo>
                  <a:pt x="1840" y="8831"/>
                </a:lnTo>
                <a:lnTo>
                  <a:pt x="1889" y="8751"/>
                </a:lnTo>
                <a:lnTo>
                  <a:pt x="1937" y="8669"/>
                </a:lnTo>
                <a:lnTo>
                  <a:pt x="1984" y="8588"/>
                </a:lnTo>
                <a:lnTo>
                  <a:pt x="2030" y="8507"/>
                </a:lnTo>
                <a:lnTo>
                  <a:pt x="2074" y="8424"/>
                </a:lnTo>
                <a:lnTo>
                  <a:pt x="2118" y="8340"/>
                </a:lnTo>
                <a:lnTo>
                  <a:pt x="2161" y="8257"/>
                </a:lnTo>
                <a:lnTo>
                  <a:pt x="2202" y="8173"/>
                </a:lnTo>
                <a:lnTo>
                  <a:pt x="2241" y="8089"/>
                </a:lnTo>
                <a:lnTo>
                  <a:pt x="2281" y="8004"/>
                </a:lnTo>
                <a:lnTo>
                  <a:pt x="2318" y="7919"/>
                </a:lnTo>
                <a:lnTo>
                  <a:pt x="2355" y="7833"/>
                </a:lnTo>
                <a:lnTo>
                  <a:pt x="2389" y="7748"/>
                </a:lnTo>
                <a:lnTo>
                  <a:pt x="2424" y="7661"/>
                </a:lnTo>
                <a:lnTo>
                  <a:pt x="2456" y="7574"/>
                </a:lnTo>
                <a:lnTo>
                  <a:pt x="2488" y="7487"/>
                </a:lnTo>
                <a:lnTo>
                  <a:pt x="2518" y="7399"/>
                </a:lnTo>
                <a:lnTo>
                  <a:pt x="2548" y="7311"/>
                </a:lnTo>
                <a:lnTo>
                  <a:pt x="2575" y="7223"/>
                </a:lnTo>
                <a:lnTo>
                  <a:pt x="2602" y="7133"/>
                </a:lnTo>
                <a:lnTo>
                  <a:pt x="2628" y="7044"/>
                </a:lnTo>
                <a:lnTo>
                  <a:pt x="2651" y="6955"/>
                </a:lnTo>
                <a:lnTo>
                  <a:pt x="2675" y="6865"/>
                </a:lnTo>
                <a:lnTo>
                  <a:pt x="2696" y="6775"/>
                </a:lnTo>
                <a:lnTo>
                  <a:pt x="2717" y="6684"/>
                </a:lnTo>
                <a:lnTo>
                  <a:pt x="2735" y="6594"/>
                </a:lnTo>
                <a:lnTo>
                  <a:pt x="2753" y="6503"/>
                </a:lnTo>
                <a:lnTo>
                  <a:pt x="2770" y="6411"/>
                </a:lnTo>
                <a:lnTo>
                  <a:pt x="2785" y="6320"/>
                </a:lnTo>
                <a:lnTo>
                  <a:pt x="2798" y="6229"/>
                </a:lnTo>
                <a:lnTo>
                  <a:pt x="2812" y="6136"/>
                </a:lnTo>
                <a:lnTo>
                  <a:pt x="2823" y="6044"/>
                </a:lnTo>
                <a:lnTo>
                  <a:pt x="2833" y="5951"/>
                </a:lnTo>
                <a:lnTo>
                  <a:pt x="2842" y="5859"/>
                </a:lnTo>
                <a:lnTo>
                  <a:pt x="2849" y="5766"/>
                </a:lnTo>
                <a:lnTo>
                  <a:pt x="2855" y="5672"/>
                </a:lnTo>
                <a:lnTo>
                  <a:pt x="2859" y="5580"/>
                </a:lnTo>
                <a:lnTo>
                  <a:pt x="2863" y="5486"/>
                </a:lnTo>
                <a:lnTo>
                  <a:pt x="2865" y="5393"/>
                </a:lnTo>
                <a:lnTo>
                  <a:pt x="2865" y="5299"/>
                </a:lnTo>
                <a:lnTo>
                  <a:pt x="2865" y="5299"/>
                </a:lnTo>
                <a:lnTo>
                  <a:pt x="2865" y="5213"/>
                </a:lnTo>
                <a:lnTo>
                  <a:pt x="2864" y="5127"/>
                </a:lnTo>
                <a:lnTo>
                  <a:pt x="2860" y="5043"/>
                </a:lnTo>
                <a:lnTo>
                  <a:pt x="2856" y="4957"/>
                </a:lnTo>
                <a:lnTo>
                  <a:pt x="2851" y="4872"/>
                </a:lnTo>
                <a:lnTo>
                  <a:pt x="2845" y="4787"/>
                </a:lnTo>
                <a:lnTo>
                  <a:pt x="2839" y="4703"/>
                </a:lnTo>
                <a:lnTo>
                  <a:pt x="2830" y="4618"/>
                </a:lnTo>
                <a:lnTo>
                  <a:pt x="2821" y="4533"/>
                </a:lnTo>
                <a:lnTo>
                  <a:pt x="2811" y="4450"/>
                </a:lnTo>
                <a:lnTo>
                  <a:pt x="2800" y="4365"/>
                </a:lnTo>
                <a:lnTo>
                  <a:pt x="2787" y="4281"/>
                </a:lnTo>
                <a:lnTo>
                  <a:pt x="2774" y="4198"/>
                </a:lnTo>
                <a:lnTo>
                  <a:pt x="2759" y="4115"/>
                </a:lnTo>
                <a:lnTo>
                  <a:pt x="2743" y="4032"/>
                </a:lnTo>
                <a:lnTo>
                  <a:pt x="2727" y="3949"/>
                </a:lnTo>
                <a:lnTo>
                  <a:pt x="2708" y="3867"/>
                </a:lnTo>
                <a:lnTo>
                  <a:pt x="2690" y="3784"/>
                </a:lnTo>
                <a:lnTo>
                  <a:pt x="2670" y="3703"/>
                </a:lnTo>
                <a:lnTo>
                  <a:pt x="2649" y="3621"/>
                </a:lnTo>
                <a:lnTo>
                  <a:pt x="2627" y="3539"/>
                </a:lnTo>
                <a:lnTo>
                  <a:pt x="2603" y="3459"/>
                </a:lnTo>
                <a:lnTo>
                  <a:pt x="2580" y="3378"/>
                </a:lnTo>
                <a:lnTo>
                  <a:pt x="2554" y="3297"/>
                </a:lnTo>
                <a:lnTo>
                  <a:pt x="2528" y="3217"/>
                </a:lnTo>
                <a:lnTo>
                  <a:pt x="2501" y="3137"/>
                </a:lnTo>
                <a:lnTo>
                  <a:pt x="2472" y="3058"/>
                </a:lnTo>
                <a:lnTo>
                  <a:pt x="2444" y="2979"/>
                </a:lnTo>
                <a:lnTo>
                  <a:pt x="2413" y="2900"/>
                </a:lnTo>
                <a:lnTo>
                  <a:pt x="2382" y="2820"/>
                </a:lnTo>
                <a:lnTo>
                  <a:pt x="2350" y="2742"/>
                </a:lnTo>
                <a:lnTo>
                  <a:pt x="2317" y="2664"/>
                </a:lnTo>
                <a:lnTo>
                  <a:pt x="2282" y="2587"/>
                </a:lnTo>
                <a:lnTo>
                  <a:pt x="2246" y="2511"/>
                </a:lnTo>
                <a:lnTo>
                  <a:pt x="2210" y="2434"/>
                </a:lnTo>
                <a:lnTo>
                  <a:pt x="2173" y="2357"/>
                </a:lnTo>
                <a:lnTo>
                  <a:pt x="2135" y="2281"/>
                </a:lnTo>
                <a:lnTo>
                  <a:pt x="2095" y="2205"/>
                </a:lnTo>
                <a:lnTo>
                  <a:pt x="2055" y="2131"/>
                </a:lnTo>
                <a:lnTo>
                  <a:pt x="2014" y="2056"/>
                </a:lnTo>
                <a:lnTo>
                  <a:pt x="1972" y="1981"/>
                </a:lnTo>
                <a:lnTo>
                  <a:pt x="1929" y="1908"/>
                </a:lnTo>
                <a:lnTo>
                  <a:pt x="1884" y="1834"/>
                </a:lnTo>
                <a:lnTo>
                  <a:pt x="1840" y="1761"/>
                </a:lnTo>
                <a:lnTo>
                  <a:pt x="1793" y="1688"/>
                </a:lnTo>
                <a:lnTo>
                  <a:pt x="1746" y="1617"/>
                </a:lnTo>
                <a:lnTo>
                  <a:pt x="1698" y="1544"/>
                </a:lnTo>
                <a:lnTo>
                  <a:pt x="1648" y="1473"/>
                </a:lnTo>
                <a:lnTo>
                  <a:pt x="1599" y="1403"/>
                </a:lnTo>
                <a:lnTo>
                  <a:pt x="1548" y="1333"/>
                </a:lnTo>
                <a:lnTo>
                  <a:pt x="1496" y="1262"/>
                </a:lnTo>
                <a:lnTo>
                  <a:pt x="1443" y="1193"/>
                </a:lnTo>
                <a:lnTo>
                  <a:pt x="1389" y="1124"/>
                </a:lnTo>
                <a:lnTo>
                  <a:pt x="1334" y="1056"/>
                </a:lnTo>
                <a:lnTo>
                  <a:pt x="1279" y="988"/>
                </a:lnTo>
                <a:lnTo>
                  <a:pt x="1222" y="921"/>
                </a:lnTo>
                <a:lnTo>
                  <a:pt x="1165" y="854"/>
                </a:lnTo>
                <a:lnTo>
                  <a:pt x="1106" y="788"/>
                </a:lnTo>
                <a:lnTo>
                  <a:pt x="1047" y="722"/>
                </a:lnTo>
                <a:lnTo>
                  <a:pt x="986" y="657"/>
                </a:lnTo>
                <a:lnTo>
                  <a:pt x="925" y="593"/>
                </a:lnTo>
                <a:lnTo>
                  <a:pt x="862" y="528"/>
                </a:lnTo>
                <a:lnTo>
                  <a:pt x="799" y="464"/>
                </a:lnTo>
                <a:lnTo>
                  <a:pt x="736" y="402"/>
                </a:lnTo>
                <a:lnTo>
                  <a:pt x="367" y="402"/>
                </a:lnTo>
                <a:lnTo>
                  <a:pt x="367" y="0"/>
                </a:lnTo>
                <a:lnTo>
                  <a:pt x="812" y="0"/>
                </a:lnTo>
                <a:lnTo>
                  <a:pt x="812" y="401"/>
                </a:lnTo>
                <a:lnTo>
                  <a:pt x="812" y="401"/>
                </a:lnTo>
                <a:lnTo>
                  <a:pt x="876" y="464"/>
                </a:lnTo>
                <a:lnTo>
                  <a:pt x="938" y="528"/>
                </a:lnTo>
                <a:lnTo>
                  <a:pt x="1000" y="591"/>
                </a:lnTo>
                <a:lnTo>
                  <a:pt x="1060" y="657"/>
                </a:lnTo>
                <a:lnTo>
                  <a:pt x="1121" y="722"/>
                </a:lnTo>
                <a:lnTo>
                  <a:pt x="1179" y="788"/>
                </a:lnTo>
                <a:lnTo>
                  <a:pt x="1237" y="854"/>
                </a:lnTo>
                <a:lnTo>
                  <a:pt x="1295" y="921"/>
                </a:lnTo>
                <a:lnTo>
                  <a:pt x="1350" y="988"/>
                </a:lnTo>
                <a:lnTo>
                  <a:pt x="1406" y="1056"/>
                </a:lnTo>
                <a:lnTo>
                  <a:pt x="1460" y="1125"/>
                </a:lnTo>
                <a:lnTo>
                  <a:pt x="1514" y="1194"/>
                </a:lnTo>
                <a:lnTo>
                  <a:pt x="1565" y="1263"/>
                </a:lnTo>
                <a:lnTo>
                  <a:pt x="1617" y="1334"/>
                </a:lnTo>
                <a:lnTo>
                  <a:pt x="1668" y="1404"/>
                </a:lnTo>
                <a:lnTo>
                  <a:pt x="1717" y="1475"/>
                </a:lnTo>
                <a:lnTo>
                  <a:pt x="1766" y="1547"/>
                </a:lnTo>
                <a:lnTo>
                  <a:pt x="1814" y="1618"/>
                </a:lnTo>
                <a:lnTo>
                  <a:pt x="1859" y="1690"/>
                </a:lnTo>
                <a:lnTo>
                  <a:pt x="1905" y="1763"/>
                </a:lnTo>
                <a:lnTo>
                  <a:pt x="1951" y="1836"/>
                </a:lnTo>
                <a:lnTo>
                  <a:pt x="1994" y="1910"/>
                </a:lnTo>
                <a:lnTo>
                  <a:pt x="2037" y="1983"/>
                </a:lnTo>
                <a:lnTo>
                  <a:pt x="2079" y="2058"/>
                </a:lnTo>
                <a:lnTo>
                  <a:pt x="2120" y="2133"/>
                </a:lnTo>
                <a:lnTo>
                  <a:pt x="2160" y="2207"/>
                </a:lnTo>
                <a:lnTo>
                  <a:pt x="2199" y="2283"/>
                </a:lnTo>
                <a:lnTo>
                  <a:pt x="2236" y="2359"/>
                </a:lnTo>
                <a:lnTo>
                  <a:pt x="2273" y="2436"/>
                </a:lnTo>
                <a:lnTo>
                  <a:pt x="2309" y="2513"/>
                </a:lnTo>
                <a:lnTo>
                  <a:pt x="2345" y="2590"/>
                </a:lnTo>
                <a:lnTo>
                  <a:pt x="2378" y="2667"/>
                </a:lnTo>
                <a:lnTo>
                  <a:pt x="2412" y="2745"/>
                </a:lnTo>
                <a:lnTo>
                  <a:pt x="2444" y="2823"/>
                </a:lnTo>
                <a:lnTo>
                  <a:pt x="2475" y="2902"/>
                </a:lnTo>
                <a:lnTo>
                  <a:pt x="2504" y="2981"/>
                </a:lnTo>
                <a:lnTo>
                  <a:pt x="2534" y="3060"/>
                </a:lnTo>
                <a:lnTo>
                  <a:pt x="2561" y="3139"/>
                </a:lnTo>
                <a:lnTo>
                  <a:pt x="2588" y="3219"/>
                </a:lnTo>
                <a:lnTo>
                  <a:pt x="2614" y="3300"/>
                </a:lnTo>
                <a:lnTo>
                  <a:pt x="2639" y="3380"/>
                </a:lnTo>
                <a:lnTo>
                  <a:pt x="2662" y="3460"/>
                </a:lnTo>
                <a:lnTo>
                  <a:pt x="2686" y="3541"/>
                </a:lnTo>
                <a:lnTo>
                  <a:pt x="2708" y="3623"/>
                </a:lnTo>
                <a:lnTo>
                  <a:pt x="2728" y="3704"/>
                </a:lnTo>
                <a:lnTo>
                  <a:pt x="2748" y="3787"/>
                </a:lnTo>
                <a:lnTo>
                  <a:pt x="2767" y="3868"/>
                </a:lnTo>
                <a:lnTo>
                  <a:pt x="2785" y="3950"/>
                </a:lnTo>
                <a:lnTo>
                  <a:pt x="2801" y="4033"/>
                </a:lnTo>
                <a:lnTo>
                  <a:pt x="2817" y="4117"/>
                </a:lnTo>
                <a:lnTo>
                  <a:pt x="2832" y="4199"/>
                </a:lnTo>
                <a:lnTo>
                  <a:pt x="2845" y="4283"/>
                </a:lnTo>
                <a:lnTo>
                  <a:pt x="2858" y="4366"/>
                </a:lnTo>
                <a:lnTo>
                  <a:pt x="2869" y="4450"/>
                </a:lnTo>
                <a:lnTo>
                  <a:pt x="2879" y="4534"/>
                </a:lnTo>
                <a:lnTo>
                  <a:pt x="2887" y="4618"/>
                </a:lnTo>
                <a:lnTo>
                  <a:pt x="2896" y="4703"/>
                </a:lnTo>
                <a:lnTo>
                  <a:pt x="2903" y="4787"/>
                </a:lnTo>
                <a:lnTo>
                  <a:pt x="2910" y="4872"/>
                </a:lnTo>
                <a:lnTo>
                  <a:pt x="2914" y="4957"/>
                </a:lnTo>
                <a:lnTo>
                  <a:pt x="2918" y="5043"/>
                </a:lnTo>
                <a:lnTo>
                  <a:pt x="2921" y="5127"/>
                </a:lnTo>
                <a:lnTo>
                  <a:pt x="2922" y="5213"/>
                </a:lnTo>
                <a:lnTo>
                  <a:pt x="2923" y="5299"/>
                </a:lnTo>
                <a:lnTo>
                  <a:pt x="2923" y="5299"/>
                </a:lnTo>
                <a:lnTo>
                  <a:pt x="2922" y="5394"/>
                </a:lnTo>
                <a:lnTo>
                  <a:pt x="2919" y="5487"/>
                </a:lnTo>
                <a:lnTo>
                  <a:pt x="2917" y="5582"/>
                </a:lnTo>
                <a:lnTo>
                  <a:pt x="2912" y="5676"/>
                </a:lnTo>
                <a:lnTo>
                  <a:pt x="2906" y="5769"/>
                </a:lnTo>
                <a:lnTo>
                  <a:pt x="2898" y="5863"/>
                </a:lnTo>
                <a:lnTo>
                  <a:pt x="2890" y="5957"/>
                </a:lnTo>
                <a:lnTo>
                  <a:pt x="2880" y="6049"/>
                </a:lnTo>
                <a:lnTo>
                  <a:pt x="2868" y="6143"/>
                </a:lnTo>
                <a:lnTo>
                  <a:pt x="2855" y="6235"/>
                </a:lnTo>
                <a:lnTo>
                  <a:pt x="2842" y="6328"/>
                </a:lnTo>
                <a:lnTo>
                  <a:pt x="2826" y="6420"/>
                </a:lnTo>
                <a:lnTo>
                  <a:pt x="2809" y="6512"/>
                </a:lnTo>
                <a:lnTo>
                  <a:pt x="2791" y="6603"/>
                </a:lnTo>
                <a:lnTo>
                  <a:pt x="2772" y="6694"/>
                </a:lnTo>
                <a:lnTo>
                  <a:pt x="2751" y="6786"/>
                </a:lnTo>
                <a:lnTo>
                  <a:pt x="2730" y="6877"/>
                </a:lnTo>
                <a:lnTo>
                  <a:pt x="2707" y="6967"/>
                </a:lnTo>
                <a:lnTo>
                  <a:pt x="2682" y="7058"/>
                </a:lnTo>
                <a:lnTo>
                  <a:pt x="2658" y="7147"/>
                </a:lnTo>
                <a:lnTo>
                  <a:pt x="2630" y="7236"/>
                </a:lnTo>
                <a:lnTo>
                  <a:pt x="2602" y="7325"/>
                </a:lnTo>
                <a:lnTo>
                  <a:pt x="2572" y="7414"/>
                </a:lnTo>
                <a:lnTo>
                  <a:pt x="2543" y="7502"/>
                </a:lnTo>
                <a:lnTo>
                  <a:pt x="2511" y="7590"/>
                </a:lnTo>
                <a:lnTo>
                  <a:pt x="2477" y="7678"/>
                </a:lnTo>
                <a:lnTo>
                  <a:pt x="2443" y="7765"/>
                </a:lnTo>
                <a:lnTo>
                  <a:pt x="2408" y="7852"/>
                </a:lnTo>
                <a:lnTo>
                  <a:pt x="2371" y="7938"/>
                </a:lnTo>
                <a:lnTo>
                  <a:pt x="2333" y="8025"/>
                </a:lnTo>
                <a:lnTo>
                  <a:pt x="2294" y="8110"/>
                </a:lnTo>
                <a:lnTo>
                  <a:pt x="2254" y="8194"/>
                </a:lnTo>
                <a:lnTo>
                  <a:pt x="2212" y="8279"/>
                </a:lnTo>
                <a:lnTo>
                  <a:pt x="2170" y="8364"/>
                </a:lnTo>
                <a:lnTo>
                  <a:pt x="2125" y="8447"/>
                </a:lnTo>
                <a:lnTo>
                  <a:pt x="2081" y="8530"/>
                </a:lnTo>
                <a:lnTo>
                  <a:pt x="2034" y="8612"/>
                </a:lnTo>
                <a:lnTo>
                  <a:pt x="1987" y="8695"/>
                </a:lnTo>
                <a:lnTo>
                  <a:pt x="1938" y="8776"/>
                </a:lnTo>
                <a:lnTo>
                  <a:pt x="1888" y="8856"/>
                </a:lnTo>
                <a:lnTo>
                  <a:pt x="1837" y="8937"/>
                </a:lnTo>
                <a:lnTo>
                  <a:pt x="1785" y="9017"/>
                </a:lnTo>
                <a:lnTo>
                  <a:pt x="1732" y="9096"/>
                </a:lnTo>
                <a:lnTo>
                  <a:pt x="1678" y="9175"/>
                </a:lnTo>
                <a:lnTo>
                  <a:pt x="1622" y="9253"/>
                </a:lnTo>
                <a:lnTo>
                  <a:pt x="1567" y="9330"/>
                </a:lnTo>
                <a:lnTo>
                  <a:pt x="1509" y="9407"/>
                </a:lnTo>
                <a:lnTo>
                  <a:pt x="1449" y="9483"/>
                </a:lnTo>
                <a:lnTo>
                  <a:pt x="1390" y="9559"/>
                </a:lnTo>
                <a:lnTo>
                  <a:pt x="1328" y="9633"/>
                </a:lnTo>
                <a:lnTo>
                  <a:pt x="1266" y="9708"/>
                </a:lnTo>
                <a:lnTo>
                  <a:pt x="1203" y="9782"/>
                </a:lnTo>
                <a:lnTo>
                  <a:pt x="1139" y="9854"/>
                </a:lnTo>
                <a:lnTo>
                  <a:pt x="1074" y="9926"/>
                </a:lnTo>
                <a:lnTo>
                  <a:pt x="1007" y="9998"/>
                </a:lnTo>
                <a:lnTo>
                  <a:pt x="940" y="10069"/>
                </a:lnTo>
                <a:lnTo>
                  <a:pt x="871" y="10138"/>
                </a:lnTo>
                <a:lnTo>
                  <a:pt x="802" y="10208"/>
                </a:lnTo>
                <a:lnTo>
                  <a:pt x="730" y="10276"/>
                </a:lnTo>
                <a:lnTo>
                  <a:pt x="659" y="10344"/>
                </a:lnTo>
                <a:lnTo>
                  <a:pt x="586" y="10411"/>
                </a:lnTo>
                <a:lnTo>
                  <a:pt x="513" y="10477"/>
                </a:lnTo>
                <a:lnTo>
                  <a:pt x="437" y="10543"/>
                </a:lnTo>
                <a:lnTo>
                  <a:pt x="362" y="10607"/>
                </a:lnTo>
                <a:lnTo>
                  <a:pt x="362" y="10607"/>
                </a:lnTo>
                <a:lnTo>
                  <a:pt x="371" y="10621"/>
                </a:lnTo>
                <a:lnTo>
                  <a:pt x="378" y="10635"/>
                </a:lnTo>
                <a:lnTo>
                  <a:pt x="386" y="10650"/>
                </a:lnTo>
                <a:lnTo>
                  <a:pt x="392" y="10664"/>
                </a:lnTo>
                <a:lnTo>
                  <a:pt x="395" y="10680"/>
                </a:lnTo>
                <a:lnTo>
                  <a:pt x="399" y="10695"/>
                </a:lnTo>
                <a:lnTo>
                  <a:pt x="402" y="10712"/>
                </a:lnTo>
                <a:lnTo>
                  <a:pt x="402" y="10729"/>
                </a:lnTo>
                <a:lnTo>
                  <a:pt x="402" y="10729"/>
                </a:lnTo>
                <a:lnTo>
                  <a:pt x="400" y="10751"/>
                </a:lnTo>
                <a:lnTo>
                  <a:pt x="397" y="10772"/>
                </a:lnTo>
                <a:lnTo>
                  <a:pt x="392" y="10793"/>
                </a:lnTo>
                <a:lnTo>
                  <a:pt x="383" y="10814"/>
                </a:lnTo>
                <a:lnTo>
                  <a:pt x="373" y="10832"/>
                </a:lnTo>
                <a:lnTo>
                  <a:pt x="361" y="10850"/>
                </a:lnTo>
                <a:lnTo>
                  <a:pt x="347" y="10867"/>
                </a:lnTo>
                <a:lnTo>
                  <a:pt x="331" y="10883"/>
                </a:lnTo>
                <a:lnTo>
                  <a:pt x="314" y="10897"/>
                </a:lnTo>
                <a:lnTo>
                  <a:pt x="295" y="10909"/>
                </a:lnTo>
                <a:lnTo>
                  <a:pt x="276" y="10921"/>
                </a:lnTo>
                <a:lnTo>
                  <a:pt x="255" y="10929"/>
                </a:lnTo>
                <a:lnTo>
                  <a:pt x="232" y="10937"/>
                </a:lnTo>
                <a:lnTo>
                  <a:pt x="209" y="10942"/>
                </a:lnTo>
                <a:lnTo>
                  <a:pt x="185" y="10945"/>
                </a:lnTo>
                <a:lnTo>
                  <a:pt x="161" y="10946"/>
                </a:lnTo>
                <a:lnTo>
                  <a:pt x="161" y="10946"/>
                </a:lnTo>
                <a:lnTo>
                  <a:pt x="137" y="10946"/>
                </a:lnTo>
                <a:lnTo>
                  <a:pt x="115" y="10943"/>
                </a:lnTo>
                <a:lnTo>
                  <a:pt x="94" y="10938"/>
                </a:lnTo>
                <a:lnTo>
                  <a:pt x="73" y="10932"/>
                </a:lnTo>
                <a:lnTo>
                  <a:pt x="53" y="10924"/>
                </a:lnTo>
                <a:lnTo>
                  <a:pt x="35" y="10915"/>
                </a:lnTo>
                <a:lnTo>
                  <a:pt x="17" y="10904"/>
                </a:lnTo>
                <a:lnTo>
                  <a:pt x="0" y="10893"/>
                </a:lnTo>
                <a:lnTo>
                  <a:pt x="0" y="10565"/>
                </a:lnTo>
                <a:lnTo>
                  <a:pt x="0" y="10565"/>
                </a:lnTo>
                <a:lnTo>
                  <a:pt x="17" y="10553"/>
                </a:lnTo>
                <a:lnTo>
                  <a:pt x="35" y="10542"/>
                </a:lnTo>
                <a:lnTo>
                  <a:pt x="53" y="10533"/>
                </a:lnTo>
                <a:lnTo>
                  <a:pt x="73" y="10525"/>
                </a:lnTo>
                <a:lnTo>
                  <a:pt x="94" y="10518"/>
                </a:lnTo>
                <a:lnTo>
                  <a:pt x="115" y="10514"/>
                </a:lnTo>
                <a:lnTo>
                  <a:pt x="137" y="10512"/>
                </a:lnTo>
                <a:lnTo>
                  <a:pt x="161" y="10510"/>
                </a:lnTo>
                <a:lnTo>
                  <a:pt x="161" y="1051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xmlns="" id="{BD4532B5-3AE4-4EDB-8646-70439B7A2549}"/>
              </a:ext>
            </a:extLst>
          </p:cNvPr>
          <p:cNvSpPr>
            <a:spLocks/>
          </p:cNvSpPr>
          <p:nvPr/>
        </p:nvSpPr>
        <p:spPr bwMode="auto">
          <a:xfrm flipH="1">
            <a:off x="8981092" y="5521325"/>
            <a:ext cx="1982113" cy="1336675"/>
          </a:xfrm>
          <a:custGeom>
            <a:avLst/>
            <a:gdLst>
              <a:gd name="T0" fmla="*/ 2924 w 6923"/>
              <a:gd name="T1" fmla="*/ 38 h 4212"/>
              <a:gd name="T2" fmla="*/ 3151 w 6923"/>
              <a:gd name="T3" fmla="*/ 13 h 4212"/>
              <a:gd name="T4" fmla="*/ 3382 w 6923"/>
              <a:gd name="T5" fmla="*/ 0 h 4212"/>
              <a:gd name="T6" fmla="*/ 3550 w 6923"/>
              <a:gd name="T7" fmla="*/ 1 h 4212"/>
              <a:gd name="T8" fmla="*/ 3815 w 6923"/>
              <a:gd name="T9" fmla="*/ 16 h 4212"/>
              <a:gd name="T10" fmla="*/ 4074 w 6923"/>
              <a:gd name="T11" fmla="*/ 48 h 4212"/>
              <a:gd name="T12" fmla="*/ 4326 w 6923"/>
              <a:gd name="T13" fmla="*/ 98 h 4212"/>
              <a:gd name="T14" fmla="*/ 4571 w 6923"/>
              <a:gd name="T15" fmla="*/ 164 h 4212"/>
              <a:gd name="T16" fmla="*/ 4808 w 6923"/>
              <a:gd name="T17" fmla="*/ 246 h 4212"/>
              <a:gd name="T18" fmla="*/ 5036 w 6923"/>
              <a:gd name="T19" fmla="*/ 341 h 4212"/>
              <a:gd name="T20" fmla="*/ 5256 w 6923"/>
              <a:gd name="T21" fmla="*/ 452 h 4212"/>
              <a:gd name="T22" fmla="*/ 5465 w 6923"/>
              <a:gd name="T23" fmla="*/ 577 h 4212"/>
              <a:gd name="T24" fmla="*/ 5663 w 6923"/>
              <a:gd name="T25" fmla="*/ 714 h 4212"/>
              <a:gd name="T26" fmla="*/ 5849 w 6923"/>
              <a:gd name="T27" fmla="*/ 862 h 4212"/>
              <a:gd name="T28" fmla="*/ 6024 w 6923"/>
              <a:gd name="T29" fmla="*/ 1023 h 4212"/>
              <a:gd name="T30" fmla="*/ 6184 w 6923"/>
              <a:gd name="T31" fmla="*/ 1195 h 4212"/>
              <a:gd name="T32" fmla="*/ 6331 w 6923"/>
              <a:gd name="T33" fmla="*/ 1377 h 4212"/>
              <a:gd name="T34" fmla="*/ 6463 w 6923"/>
              <a:gd name="T35" fmla="*/ 1568 h 4212"/>
              <a:gd name="T36" fmla="*/ 6581 w 6923"/>
              <a:gd name="T37" fmla="*/ 1769 h 4212"/>
              <a:gd name="T38" fmla="*/ 6682 w 6923"/>
              <a:gd name="T39" fmla="*/ 1977 h 4212"/>
              <a:gd name="T40" fmla="*/ 6767 w 6923"/>
              <a:gd name="T41" fmla="*/ 2194 h 4212"/>
              <a:gd name="T42" fmla="*/ 6834 w 6923"/>
              <a:gd name="T43" fmla="*/ 2418 h 4212"/>
              <a:gd name="T44" fmla="*/ 6882 w 6923"/>
              <a:gd name="T45" fmla="*/ 2647 h 4212"/>
              <a:gd name="T46" fmla="*/ 6912 w 6923"/>
              <a:gd name="T47" fmla="*/ 2882 h 4212"/>
              <a:gd name="T48" fmla="*/ 6923 w 6923"/>
              <a:gd name="T49" fmla="*/ 3123 h 4212"/>
              <a:gd name="T50" fmla="*/ 6919 w 6923"/>
              <a:gd name="T51" fmla="*/ 3266 h 4212"/>
              <a:gd name="T52" fmla="*/ 6901 w 6923"/>
              <a:gd name="T53" fmla="*/ 3476 h 4212"/>
              <a:gd name="T54" fmla="*/ 6866 w 6923"/>
              <a:gd name="T55" fmla="*/ 3684 h 4212"/>
              <a:gd name="T56" fmla="*/ 6818 w 6923"/>
              <a:gd name="T57" fmla="*/ 3885 h 4212"/>
              <a:gd name="T58" fmla="*/ 6755 w 6923"/>
              <a:gd name="T59" fmla="*/ 4083 h 4212"/>
              <a:gd name="T60" fmla="*/ 6533 w 6923"/>
              <a:gd name="T61" fmla="*/ 4212 h 4212"/>
              <a:gd name="T62" fmla="*/ 190 w 6923"/>
              <a:gd name="T63" fmla="*/ 4147 h 4212"/>
              <a:gd name="T64" fmla="*/ 123 w 6923"/>
              <a:gd name="T65" fmla="*/ 3952 h 4212"/>
              <a:gd name="T66" fmla="*/ 70 w 6923"/>
              <a:gd name="T67" fmla="*/ 3752 h 4212"/>
              <a:gd name="T68" fmla="*/ 30 w 6923"/>
              <a:gd name="T69" fmla="*/ 3547 h 4212"/>
              <a:gd name="T70" fmla="*/ 7 w 6923"/>
              <a:gd name="T71" fmla="*/ 3336 h 4212"/>
              <a:gd name="T72" fmla="*/ 0 w 6923"/>
              <a:gd name="T73" fmla="*/ 3123 h 4212"/>
              <a:gd name="T74" fmla="*/ 3 w 6923"/>
              <a:gd name="T75" fmla="*/ 2979 h 4212"/>
              <a:gd name="T76" fmla="*/ 22 w 6923"/>
              <a:gd name="T77" fmla="*/ 2768 h 4212"/>
              <a:gd name="T78" fmla="*/ 55 w 6923"/>
              <a:gd name="T79" fmla="*/ 2560 h 4212"/>
              <a:gd name="T80" fmla="*/ 103 w 6923"/>
              <a:gd name="T81" fmla="*/ 2357 h 4212"/>
              <a:gd name="T82" fmla="*/ 166 w 6923"/>
              <a:gd name="T83" fmla="*/ 2160 h 4212"/>
              <a:gd name="T84" fmla="*/ 244 w 6923"/>
              <a:gd name="T85" fmla="*/ 1967 h 4212"/>
              <a:gd name="T86" fmla="*/ 334 w 6923"/>
              <a:gd name="T87" fmla="*/ 1782 h 4212"/>
              <a:gd name="T88" fmla="*/ 437 w 6923"/>
              <a:gd name="T89" fmla="*/ 1603 h 4212"/>
              <a:gd name="T90" fmla="*/ 552 w 6923"/>
              <a:gd name="T91" fmla="*/ 1430 h 4212"/>
              <a:gd name="T92" fmla="*/ 679 w 6923"/>
              <a:gd name="T93" fmla="*/ 1265 h 4212"/>
              <a:gd name="T94" fmla="*/ 816 w 6923"/>
              <a:gd name="T95" fmla="*/ 1108 h 4212"/>
              <a:gd name="T96" fmla="*/ 966 w 6923"/>
              <a:gd name="T97" fmla="*/ 960 h 4212"/>
              <a:gd name="T98" fmla="*/ 1124 w 6923"/>
              <a:gd name="T99" fmla="*/ 819 h 4212"/>
              <a:gd name="T100" fmla="*/ 1293 w 6923"/>
              <a:gd name="T101" fmla="*/ 689 h 4212"/>
              <a:gd name="T102" fmla="*/ 1470 w 6923"/>
              <a:gd name="T103" fmla="*/ 569 h 4212"/>
              <a:gd name="T104" fmla="*/ 1656 w 6923"/>
              <a:gd name="T105" fmla="*/ 458 h 4212"/>
              <a:gd name="T106" fmla="*/ 1850 w 6923"/>
              <a:gd name="T107" fmla="*/ 359 h 4212"/>
              <a:gd name="T108" fmla="*/ 2053 w 6923"/>
              <a:gd name="T109" fmla="*/ 270 h 4212"/>
              <a:gd name="T110" fmla="*/ 2262 w 6923"/>
              <a:gd name="T111" fmla="*/ 193 h 4212"/>
              <a:gd name="T112" fmla="*/ 2477 w 6923"/>
              <a:gd name="T113" fmla="*/ 130 h 4212"/>
              <a:gd name="T114" fmla="*/ 2698 w 6923"/>
              <a:gd name="T115" fmla="*/ 77 h 4212"/>
              <a:gd name="T116" fmla="*/ 2848 w 6923"/>
              <a:gd name="T117" fmla="*/ 49 h 4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23" h="4212">
                <a:moveTo>
                  <a:pt x="2848" y="49"/>
                </a:moveTo>
                <a:lnTo>
                  <a:pt x="2848" y="49"/>
                </a:lnTo>
                <a:lnTo>
                  <a:pt x="2924" y="38"/>
                </a:lnTo>
                <a:lnTo>
                  <a:pt x="2999" y="28"/>
                </a:lnTo>
                <a:lnTo>
                  <a:pt x="3075" y="20"/>
                </a:lnTo>
                <a:lnTo>
                  <a:pt x="3151" y="13"/>
                </a:lnTo>
                <a:lnTo>
                  <a:pt x="3228" y="7"/>
                </a:lnTo>
                <a:lnTo>
                  <a:pt x="3304" y="4"/>
                </a:lnTo>
                <a:lnTo>
                  <a:pt x="3382" y="0"/>
                </a:lnTo>
                <a:lnTo>
                  <a:pt x="3461" y="0"/>
                </a:lnTo>
                <a:lnTo>
                  <a:pt x="3461" y="0"/>
                </a:lnTo>
                <a:lnTo>
                  <a:pt x="3550" y="1"/>
                </a:lnTo>
                <a:lnTo>
                  <a:pt x="3639" y="4"/>
                </a:lnTo>
                <a:lnTo>
                  <a:pt x="3727" y="9"/>
                </a:lnTo>
                <a:lnTo>
                  <a:pt x="3815" y="16"/>
                </a:lnTo>
                <a:lnTo>
                  <a:pt x="3902" y="25"/>
                </a:lnTo>
                <a:lnTo>
                  <a:pt x="3988" y="36"/>
                </a:lnTo>
                <a:lnTo>
                  <a:pt x="4074" y="48"/>
                </a:lnTo>
                <a:lnTo>
                  <a:pt x="4158" y="64"/>
                </a:lnTo>
                <a:lnTo>
                  <a:pt x="4242" y="79"/>
                </a:lnTo>
                <a:lnTo>
                  <a:pt x="4326" y="98"/>
                </a:lnTo>
                <a:lnTo>
                  <a:pt x="4409" y="118"/>
                </a:lnTo>
                <a:lnTo>
                  <a:pt x="4490" y="141"/>
                </a:lnTo>
                <a:lnTo>
                  <a:pt x="4571" y="164"/>
                </a:lnTo>
                <a:lnTo>
                  <a:pt x="4651" y="190"/>
                </a:lnTo>
                <a:lnTo>
                  <a:pt x="4730" y="217"/>
                </a:lnTo>
                <a:lnTo>
                  <a:pt x="4808" y="246"/>
                </a:lnTo>
                <a:lnTo>
                  <a:pt x="4886" y="276"/>
                </a:lnTo>
                <a:lnTo>
                  <a:pt x="4961" y="308"/>
                </a:lnTo>
                <a:lnTo>
                  <a:pt x="5036" y="341"/>
                </a:lnTo>
                <a:lnTo>
                  <a:pt x="5111" y="377"/>
                </a:lnTo>
                <a:lnTo>
                  <a:pt x="5183" y="414"/>
                </a:lnTo>
                <a:lnTo>
                  <a:pt x="5256" y="452"/>
                </a:lnTo>
                <a:lnTo>
                  <a:pt x="5327" y="492"/>
                </a:lnTo>
                <a:lnTo>
                  <a:pt x="5396" y="533"/>
                </a:lnTo>
                <a:lnTo>
                  <a:pt x="5465" y="577"/>
                </a:lnTo>
                <a:lnTo>
                  <a:pt x="5532" y="620"/>
                </a:lnTo>
                <a:lnTo>
                  <a:pt x="5599" y="666"/>
                </a:lnTo>
                <a:lnTo>
                  <a:pt x="5663" y="714"/>
                </a:lnTo>
                <a:lnTo>
                  <a:pt x="5726" y="762"/>
                </a:lnTo>
                <a:lnTo>
                  <a:pt x="5789" y="812"/>
                </a:lnTo>
                <a:lnTo>
                  <a:pt x="5849" y="862"/>
                </a:lnTo>
                <a:lnTo>
                  <a:pt x="5909" y="914"/>
                </a:lnTo>
                <a:lnTo>
                  <a:pt x="5967" y="968"/>
                </a:lnTo>
                <a:lnTo>
                  <a:pt x="6024" y="1023"/>
                </a:lnTo>
                <a:lnTo>
                  <a:pt x="6078" y="1079"/>
                </a:lnTo>
                <a:lnTo>
                  <a:pt x="6132" y="1136"/>
                </a:lnTo>
                <a:lnTo>
                  <a:pt x="6184" y="1195"/>
                </a:lnTo>
                <a:lnTo>
                  <a:pt x="6235" y="1254"/>
                </a:lnTo>
                <a:lnTo>
                  <a:pt x="6284" y="1315"/>
                </a:lnTo>
                <a:lnTo>
                  <a:pt x="6331" y="1377"/>
                </a:lnTo>
                <a:lnTo>
                  <a:pt x="6377" y="1439"/>
                </a:lnTo>
                <a:lnTo>
                  <a:pt x="6421" y="1504"/>
                </a:lnTo>
                <a:lnTo>
                  <a:pt x="6463" y="1568"/>
                </a:lnTo>
                <a:lnTo>
                  <a:pt x="6504" y="1634"/>
                </a:lnTo>
                <a:lnTo>
                  <a:pt x="6544" y="1701"/>
                </a:lnTo>
                <a:lnTo>
                  <a:pt x="6581" y="1769"/>
                </a:lnTo>
                <a:lnTo>
                  <a:pt x="6617" y="1838"/>
                </a:lnTo>
                <a:lnTo>
                  <a:pt x="6650" y="1907"/>
                </a:lnTo>
                <a:lnTo>
                  <a:pt x="6682" y="1977"/>
                </a:lnTo>
                <a:lnTo>
                  <a:pt x="6713" y="2049"/>
                </a:lnTo>
                <a:lnTo>
                  <a:pt x="6740" y="2121"/>
                </a:lnTo>
                <a:lnTo>
                  <a:pt x="6767" y="2194"/>
                </a:lnTo>
                <a:lnTo>
                  <a:pt x="6791" y="2268"/>
                </a:lnTo>
                <a:lnTo>
                  <a:pt x="6813" y="2342"/>
                </a:lnTo>
                <a:lnTo>
                  <a:pt x="6834" y="2418"/>
                </a:lnTo>
                <a:lnTo>
                  <a:pt x="6853" y="2493"/>
                </a:lnTo>
                <a:lnTo>
                  <a:pt x="6869" y="2570"/>
                </a:lnTo>
                <a:lnTo>
                  <a:pt x="6882" y="2647"/>
                </a:lnTo>
                <a:lnTo>
                  <a:pt x="6895" y="2725"/>
                </a:lnTo>
                <a:lnTo>
                  <a:pt x="6904" y="2803"/>
                </a:lnTo>
                <a:lnTo>
                  <a:pt x="6912" y="2882"/>
                </a:lnTo>
                <a:lnTo>
                  <a:pt x="6918" y="2962"/>
                </a:lnTo>
                <a:lnTo>
                  <a:pt x="6922" y="3042"/>
                </a:lnTo>
                <a:lnTo>
                  <a:pt x="6923" y="3123"/>
                </a:lnTo>
                <a:lnTo>
                  <a:pt x="6923" y="3123"/>
                </a:lnTo>
                <a:lnTo>
                  <a:pt x="6922" y="3194"/>
                </a:lnTo>
                <a:lnTo>
                  <a:pt x="6919" y="3266"/>
                </a:lnTo>
                <a:lnTo>
                  <a:pt x="6914" y="3336"/>
                </a:lnTo>
                <a:lnTo>
                  <a:pt x="6908" y="3407"/>
                </a:lnTo>
                <a:lnTo>
                  <a:pt x="6901" y="3476"/>
                </a:lnTo>
                <a:lnTo>
                  <a:pt x="6891" y="3547"/>
                </a:lnTo>
                <a:lnTo>
                  <a:pt x="6880" y="3615"/>
                </a:lnTo>
                <a:lnTo>
                  <a:pt x="6866" y="3684"/>
                </a:lnTo>
                <a:lnTo>
                  <a:pt x="6853" y="3752"/>
                </a:lnTo>
                <a:lnTo>
                  <a:pt x="6836" y="3819"/>
                </a:lnTo>
                <a:lnTo>
                  <a:pt x="6818" y="3885"/>
                </a:lnTo>
                <a:lnTo>
                  <a:pt x="6798" y="3952"/>
                </a:lnTo>
                <a:lnTo>
                  <a:pt x="6778" y="4018"/>
                </a:lnTo>
                <a:lnTo>
                  <a:pt x="6755" y="4083"/>
                </a:lnTo>
                <a:lnTo>
                  <a:pt x="6731" y="4147"/>
                </a:lnTo>
                <a:lnTo>
                  <a:pt x="6706" y="4212"/>
                </a:lnTo>
                <a:lnTo>
                  <a:pt x="6533" y="4212"/>
                </a:lnTo>
                <a:lnTo>
                  <a:pt x="216" y="4212"/>
                </a:lnTo>
                <a:lnTo>
                  <a:pt x="216" y="4212"/>
                </a:lnTo>
                <a:lnTo>
                  <a:pt x="190" y="4147"/>
                </a:lnTo>
                <a:lnTo>
                  <a:pt x="166" y="4083"/>
                </a:lnTo>
                <a:lnTo>
                  <a:pt x="144" y="4018"/>
                </a:lnTo>
                <a:lnTo>
                  <a:pt x="123" y="3952"/>
                </a:lnTo>
                <a:lnTo>
                  <a:pt x="103" y="3885"/>
                </a:lnTo>
                <a:lnTo>
                  <a:pt x="86" y="3819"/>
                </a:lnTo>
                <a:lnTo>
                  <a:pt x="70" y="3752"/>
                </a:lnTo>
                <a:lnTo>
                  <a:pt x="55" y="3684"/>
                </a:lnTo>
                <a:lnTo>
                  <a:pt x="42" y="3615"/>
                </a:lnTo>
                <a:lnTo>
                  <a:pt x="30" y="3547"/>
                </a:lnTo>
                <a:lnTo>
                  <a:pt x="22" y="3476"/>
                </a:lnTo>
                <a:lnTo>
                  <a:pt x="13" y="3407"/>
                </a:lnTo>
                <a:lnTo>
                  <a:pt x="7" y="3336"/>
                </a:lnTo>
                <a:lnTo>
                  <a:pt x="3" y="3266"/>
                </a:lnTo>
                <a:lnTo>
                  <a:pt x="0" y="3194"/>
                </a:lnTo>
                <a:lnTo>
                  <a:pt x="0" y="3123"/>
                </a:lnTo>
                <a:lnTo>
                  <a:pt x="0" y="3123"/>
                </a:lnTo>
                <a:lnTo>
                  <a:pt x="0" y="3051"/>
                </a:lnTo>
                <a:lnTo>
                  <a:pt x="3" y="2979"/>
                </a:lnTo>
                <a:lnTo>
                  <a:pt x="7" y="2908"/>
                </a:lnTo>
                <a:lnTo>
                  <a:pt x="13" y="2838"/>
                </a:lnTo>
                <a:lnTo>
                  <a:pt x="22" y="2768"/>
                </a:lnTo>
                <a:lnTo>
                  <a:pt x="30" y="2699"/>
                </a:lnTo>
                <a:lnTo>
                  <a:pt x="43" y="2629"/>
                </a:lnTo>
                <a:lnTo>
                  <a:pt x="55" y="2560"/>
                </a:lnTo>
                <a:lnTo>
                  <a:pt x="70" y="2492"/>
                </a:lnTo>
                <a:lnTo>
                  <a:pt x="86" y="2424"/>
                </a:lnTo>
                <a:lnTo>
                  <a:pt x="103" y="2357"/>
                </a:lnTo>
                <a:lnTo>
                  <a:pt x="123" y="2291"/>
                </a:lnTo>
                <a:lnTo>
                  <a:pt x="144" y="2225"/>
                </a:lnTo>
                <a:lnTo>
                  <a:pt x="166" y="2160"/>
                </a:lnTo>
                <a:lnTo>
                  <a:pt x="191" y="2096"/>
                </a:lnTo>
                <a:lnTo>
                  <a:pt x="217" y="2031"/>
                </a:lnTo>
                <a:lnTo>
                  <a:pt x="244" y="1967"/>
                </a:lnTo>
                <a:lnTo>
                  <a:pt x="273" y="1905"/>
                </a:lnTo>
                <a:lnTo>
                  <a:pt x="302" y="1844"/>
                </a:lnTo>
                <a:lnTo>
                  <a:pt x="334" y="1782"/>
                </a:lnTo>
                <a:lnTo>
                  <a:pt x="366" y="1721"/>
                </a:lnTo>
                <a:lnTo>
                  <a:pt x="401" y="1662"/>
                </a:lnTo>
                <a:lnTo>
                  <a:pt x="437" y="1603"/>
                </a:lnTo>
                <a:lnTo>
                  <a:pt x="474" y="1544"/>
                </a:lnTo>
                <a:lnTo>
                  <a:pt x="512" y="1487"/>
                </a:lnTo>
                <a:lnTo>
                  <a:pt x="552" y="1430"/>
                </a:lnTo>
                <a:lnTo>
                  <a:pt x="593" y="1374"/>
                </a:lnTo>
                <a:lnTo>
                  <a:pt x="635" y="1319"/>
                </a:lnTo>
                <a:lnTo>
                  <a:pt x="679" y="1265"/>
                </a:lnTo>
                <a:lnTo>
                  <a:pt x="724" y="1212"/>
                </a:lnTo>
                <a:lnTo>
                  <a:pt x="769" y="1159"/>
                </a:lnTo>
                <a:lnTo>
                  <a:pt x="816" y="1108"/>
                </a:lnTo>
                <a:lnTo>
                  <a:pt x="864" y="1058"/>
                </a:lnTo>
                <a:lnTo>
                  <a:pt x="915" y="1008"/>
                </a:lnTo>
                <a:lnTo>
                  <a:pt x="966" y="960"/>
                </a:lnTo>
                <a:lnTo>
                  <a:pt x="1018" y="912"/>
                </a:lnTo>
                <a:lnTo>
                  <a:pt x="1069" y="865"/>
                </a:lnTo>
                <a:lnTo>
                  <a:pt x="1124" y="819"/>
                </a:lnTo>
                <a:lnTo>
                  <a:pt x="1179" y="775"/>
                </a:lnTo>
                <a:lnTo>
                  <a:pt x="1235" y="731"/>
                </a:lnTo>
                <a:lnTo>
                  <a:pt x="1293" y="689"/>
                </a:lnTo>
                <a:lnTo>
                  <a:pt x="1351" y="648"/>
                </a:lnTo>
                <a:lnTo>
                  <a:pt x="1410" y="608"/>
                </a:lnTo>
                <a:lnTo>
                  <a:pt x="1470" y="569"/>
                </a:lnTo>
                <a:lnTo>
                  <a:pt x="1531" y="531"/>
                </a:lnTo>
                <a:lnTo>
                  <a:pt x="1593" y="494"/>
                </a:lnTo>
                <a:lnTo>
                  <a:pt x="1656" y="458"/>
                </a:lnTo>
                <a:lnTo>
                  <a:pt x="1721" y="424"/>
                </a:lnTo>
                <a:lnTo>
                  <a:pt x="1785" y="390"/>
                </a:lnTo>
                <a:lnTo>
                  <a:pt x="1850" y="359"/>
                </a:lnTo>
                <a:lnTo>
                  <a:pt x="1917" y="328"/>
                </a:lnTo>
                <a:lnTo>
                  <a:pt x="1984" y="299"/>
                </a:lnTo>
                <a:lnTo>
                  <a:pt x="2053" y="270"/>
                </a:lnTo>
                <a:lnTo>
                  <a:pt x="2121" y="243"/>
                </a:lnTo>
                <a:lnTo>
                  <a:pt x="2191" y="218"/>
                </a:lnTo>
                <a:lnTo>
                  <a:pt x="2262" y="193"/>
                </a:lnTo>
                <a:lnTo>
                  <a:pt x="2332" y="171"/>
                </a:lnTo>
                <a:lnTo>
                  <a:pt x="2404" y="150"/>
                </a:lnTo>
                <a:lnTo>
                  <a:pt x="2477" y="130"/>
                </a:lnTo>
                <a:lnTo>
                  <a:pt x="2549" y="111"/>
                </a:lnTo>
                <a:lnTo>
                  <a:pt x="2624" y="93"/>
                </a:lnTo>
                <a:lnTo>
                  <a:pt x="2698" y="77"/>
                </a:lnTo>
                <a:lnTo>
                  <a:pt x="2773" y="63"/>
                </a:lnTo>
                <a:lnTo>
                  <a:pt x="2848" y="49"/>
                </a:lnTo>
                <a:lnTo>
                  <a:pt x="2848" y="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xmlns="" id="{E40D9E9A-1B68-45F8-A575-575EC6C783E7}"/>
              </a:ext>
            </a:extLst>
          </p:cNvPr>
          <p:cNvSpPr>
            <a:spLocks/>
          </p:cNvSpPr>
          <p:nvPr/>
        </p:nvSpPr>
        <p:spPr bwMode="auto">
          <a:xfrm flipH="1">
            <a:off x="2440286" y="0"/>
            <a:ext cx="1983546" cy="1438275"/>
          </a:xfrm>
          <a:custGeom>
            <a:avLst/>
            <a:gdLst>
              <a:gd name="T0" fmla="*/ 6553 w 6924"/>
              <a:gd name="T1" fmla="*/ 0 h 4528"/>
              <a:gd name="T2" fmla="*/ 6711 w 6924"/>
              <a:gd name="T3" fmla="*/ 327 h 4528"/>
              <a:gd name="T4" fmla="*/ 6827 w 6924"/>
              <a:gd name="T5" fmla="*/ 672 h 4528"/>
              <a:gd name="T6" fmla="*/ 6868 w 6924"/>
              <a:gd name="T7" fmla="*/ 850 h 4528"/>
              <a:gd name="T8" fmla="*/ 6899 w 6924"/>
              <a:gd name="T9" fmla="*/ 1032 h 4528"/>
              <a:gd name="T10" fmla="*/ 6918 w 6924"/>
              <a:gd name="T11" fmla="*/ 1217 h 4528"/>
              <a:gd name="T12" fmla="*/ 6924 w 6924"/>
              <a:gd name="T13" fmla="*/ 1405 h 4528"/>
              <a:gd name="T14" fmla="*/ 6911 w 6924"/>
              <a:gd name="T15" fmla="*/ 1661 h 4528"/>
              <a:gd name="T16" fmla="*/ 6862 w 6924"/>
              <a:gd name="T17" fmla="*/ 1992 h 4528"/>
              <a:gd name="T18" fmla="*/ 6774 w 6924"/>
              <a:gd name="T19" fmla="*/ 2311 h 4528"/>
              <a:gd name="T20" fmla="*/ 6652 w 6924"/>
              <a:gd name="T21" fmla="*/ 2618 h 4528"/>
              <a:gd name="T22" fmla="*/ 6563 w 6924"/>
              <a:gd name="T23" fmla="*/ 2792 h 4528"/>
              <a:gd name="T24" fmla="*/ 6446 w 6924"/>
              <a:gd name="T25" fmla="*/ 2987 h 4528"/>
              <a:gd name="T26" fmla="*/ 6313 w 6924"/>
              <a:gd name="T27" fmla="*/ 3173 h 4528"/>
              <a:gd name="T28" fmla="*/ 6169 w 6924"/>
              <a:gd name="T29" fmla="*/ 3350 h 4528"/>
              <a:gd name="T30" fmla="*/ 6010 w 6924"/>
              <a:gd name="T31" fmla="*/ 3517 h 4528"/>
              <a:gd name="T32" fmla="*/ 5839 w 6924"/>
              <a:gd name="T33" fmla="*/ 3674 h 4528"/>
              <a:gd name="T34" fmla="*/ 5656 w 6924"/>
              <a:gd name="T35" fmla="*/ 3819 h 4528"/>
              <a:gd name="T36" fmla="*/ 5462 w 6924"/>
              <a:gd name="T37" fmla="*/ 3953 h 4528"/>
              <a:gd name="T38" fmla="*/ 5257 w 6924"/>
              <a:gd name="T39" fmla="*/ 4075 h 4528"/>
              <a:gd name="T40" fmla="*/ 5043 w 6924"/>
              <a:gd name="T41" fmla="*/ 4183 h 4528"/>
              <a:gd name="T42" fmla="*/ 4820 w 6924"/>
              <a:gd name="T43" fmla="*/ 4277 h 4528"/>
              <a:gd name="T44" fmla="*/ 4589 w 6924"/>
              <a:gd name="T45" fmla="*/ 4359 h 4528"/>
              <a:gd name="T46" fmla="*/ 4349 w 6924"/>
              <a:gd name="T47" fmla="*/ 4423 h 4528"/>
              <a:gd name="T48" fmla="*/ 4103 w 6924"/>
              <a:gd name="T49" fmla="*/ 4474 h 4528"/>
              <a:gd name="T50" fmla="*/ 3851 w 6924"/>
              <a:gd name="T51" fmla="*/ 4508 h 4528"/>
              <a:gd name="T52" fmla="*/ 3593 w 6924"/>
              <a:gd name="T53" fmla="*/ 4526 h 4528"/>
              <a:gd name="T54" fmla="*/ 3384 w 6924"/>
              <a:gd name="T55" fmla="*/ 4527 h 4528"/>
              <a:gd name="T56" fmla="*/ 3154 w 6924"/>
              <a:gd name="T57" fmla="*/ 4515 h 4528"/>
              <a:gd name="T58" fmla="*/ 2918 w 6924"/>
              <a:gd name="T59" fmla="*/ 4488 h 4528"/>
              <a:gd name="T60" fmla="*/ 2649 w 6924"/>
              <a:gd name="T61" fmla="*/ 4440 h 4528"/>
              <a:gd name="T62" fmla="*/ 2387 w 6924"/>
              <a:gd name="T63" fmla="*/ 4373 h 4528"/>
              <a:gd name="T64" fmla="*/ 2135 w 6924"/>
              <a:gd name="T65" fmla="*/ 4290 h 4528"/>
              <a:gd name="T66" fmla="*/ 1893 w 6924"/>
              <a:gd name="T67" fmla="*/ 4188 h 4528"/>
              <a:gd name="T68" fmla="*/ 1661 w 6924"/>
              <a:gd name="T69" fmla="*/ 4071 h 4528"/>
              <a:gd name="T70" fmla="*/ 1440 w 6924"/>
              <a:gd name="T71" fmla="*/ 3939 h 4528"/>
              <a:gd name="T72" fmla="*/ 1231 w 6924"/>
              <a:gd name="T73" fmla="*/ 3792 h 4528"/>
              <a:gd name="T74" fmla="*/ 1036 w 6924"/>
              <a:gd name="T75" fmla="*/ 3632 h 4528"/>
              <a:gd name="T76" fmla="*/ 855 w 6924"/>
              <a:gd name="T77" fmla="*/ 3458 h 4528"/>
              <a:gd name="T78" fmla="*/ 688 w 6924"/>
              <a:gd name="T79" fmla="*/ 3273 h 4528"/>
              <a:gd name="T80" fmla="*/ 538 w 6924"/>
              <a:gd name="T81" fmla="*/ 3076 h 4528"/>
              <a:gd name="T82" fmla="*/ 404 w 6924"/>
              <a:gd name="T83" fmla="*/ 2869 h 4528"/>
              <a:gd name="T84" fmla="*/ 288 w 6924"/>
              <a:gd name="T85" fmla="*/ 2652 h 4528"/>
              <a:gd name="T86" fmla="*/ 191 w 6924"/>
              <a:gd name="T87" fmla="*/ 2426 h 4528"/>
              <a:gd name="T88" fmla="*/ 112 w 6924"/>
              <a:gd name="T89" fmla="*/ 2192 h 4528"/>
              <a:gd name="T90" fmla="*/ 70 w 6924"/>
              <a:gd name="T91" fmla="*/ 2028 h 4528"/>
              <a:gd name="T92" fmla="*/ 35 w 6924"/>
              <a:gd name="T93" fmla="*/ 1842 h 4528"/>
              <a:gd name="T94" fmla="*/ 4 w 6924"/>
              <a:gd name="T95" fmla="*/ 1552 h 4528"/>
              <a:gd name="T96" fmla="*/ 0 w 6924"/>
              <a:gd name="T97" fmla="*/ 1357 h 4528"/>
              <a:gd name="T98" fmla="*/ 10 w 6924"/>
              <a:gd name="T99" fmla="*/ 1170 h 4528"/>
              <a:gd name="T100" fmla="*/ 31 w 6924"/>
              <a:gd name="T101" fmla="*/ 986 h 4528"/>
              <a:gd name="T102" fmla="*/ 65 w 6924"/>
              <a:gd name="T103" fmla="*/ 805 h 4528"/>
              <a:gd name="T104" fmla="*/ 150 w 6924"/>
              <a:gd name="T105" fmla="*/ 497 h 4528"/>
              <a:gd name="T106" fmla="*/ 287 w 6924"/>
              <a:gd name="T107" fmla="*/ 162 h 4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24" h="4528">
                <a:moveTo>
                  <a:pt x="370" y="0"/>
                </a:moveTo>
                <a:lnTo>
                  <a:pt x="3815" y="0"/>
                </a:lnTo>
                <a:lnTo>
                  <a:pt x="6553" y="0"/>
                </a:lnTo>
                <a:lnTo>
                  <a:pt x="6553" y="0"/>
                </a:lnTo>
                <a:lnTo>
                  <a:pt x="6596" y="80"/>
                </a:lnTo>
                <a:lnTo>
                  <a:pt x="6637" y="162"/>
                </a:lnTo>
                <a:lnTo>
                  <a:pt x="6675" y="244"/>
                </a:lnTo>
                <a:lnTo>
                  <a:pt x="6711" y="327"/>
                </a:lnTo>
                <a:lnTo>
                  <a:pt x="6743" y="411"/>
                </a:lnTo>
                <a:lnTo>
                  <a:pt x="6774" y="497"/>
                </a:lnTo>
                <a:lnTo>
                  <a:pt x="6801" y="584"/>
                </a:lnTo>
                <a:lnTo>
                  <a:pt x="6827" y="672"/>
                </a:lnTo>
                <a:lnTo>
                  <a:pt x="6838" y="716"/>
                </a:lnTo>
                <a:lnTo>
                  <a:pt x="6850" y="760"/>
                </a:lnTo>
                <a:lnTo>
                  <a:pt x="6859" y="805"/>
                </a:lnTo>
                <a:lnTo>
                  <a:pt x="6868" y="850"/>
                </a:lnTo>
                <a:lnTo>
                  <a:pt x="6877" y="895"/>
                </a:lnTo>
                <a:lnTo>
                  <a:pt x="6885" y="941"/>
                </a:lnTo>
                <a:lnTo>
                  <a:pt x="6893" y="986"/>
                </a:lnTo>
                <a:lnTo>
                  <a:pt x="6899" y="1032"/>
                </a:lnTo>
                <a:lnTo>
                  <a:pt x="6904" y="1078"/>
                </a:lnTo>
                <a:lnTo>
                  <a:pt x="6909" y="1123"/>
                </a:lnTo>
                <a:lnTo>
                  <a:pt x="6914" y="1170"/>
                </a:lnTo>
                <a:lnTo>
                  <a:pt x="6918" y="1217"/>
                </a:lnTo>
                <a:lnTo>
                  <a:pt x="6920" y="1264"/>
                </a:lnTo>
                <a:lnTo>
                  <a:pt x="6921" y="1311"/>
                </a:lnTo>
                <a:lnTo>
                  <a:pt x="6923" y="1357"/>
                </a:lnTo>
                <a:lnTo>
                  <a:pt x="6924" y="1405"/>
                </a:lnTo>
                <a:lnTo>
                  <a:pt x="6924" y="1405"/>
                </a:lnTo>
                <a:lnTo>
                  <a:pt x="6923" y="1491"/>
                </a:lnTo>
                <a:lnTo>
                  <a:pt x="6919" y="1576"/>
                </a:lnTo>
                <a:lnTo>
                  <a:pt x="6911" y="1661"/>
                </a:lnTo>
                <a:lnTo>
                  <a:pt x="6903" y="1744"/>
                </a:lnTo>
                <a:lnTo>
                  <a:pt x="6892" y="1828"/>
                </a:lnTo>
                <a:lnTo>
                  <a:pt x="6878" y="1910"/>
                </a:lnTo>
                <a:lnTo>
                  <a:pt x="6862" y="1992"/>
                </a:lnTo>
                <a:lnTo>
                  <a:pt x="6843" y="2073"/>
                </a:lnTo>
                <a:lnTo>
                  <a:pt x="6822" y="2153"/>
                </a:lnTo>
                <a:lnTo>
                  <a:pt x="6800" y="2233"/>
                </a:lnTo>
                <a:lnTo>
                  <a:pt x="6774" y="2311"/>
                </a:lnTo>
                <a:lnTo>
                  <a:pt x="6747" y="2389"/>
                </a:lnTo>
                <a:lnTo>
                  <a:pt x="6717" y="2466"/>
                </a:lnTo>
                <a:lnTo>
                  <a:pt x="6685" y="2542"/>
                </a:lnTo>
                <a:lnTo>
                  <a:pt x="6652" y="2618"/>
                </a:lnTo>
                <a:lnTo>
                  <a:pt x="6616" y="2692"/>
                </a:lnTo>
                <a:lnTo>
                  <a:pt x="6616" y="2692"/>
                </a:lnTo>
                <a:lnTo>
                  <a:pt x="6590" y="2742"/>
                </a:lnTo>
                <a:lnTo>
                  <a:pt x="6563" y="2792"/>
                </a:lnTo>
                <a:lnTo>
                  <a:pt x="6535" y="2842"/>
                </a:lnTo>
                <a:lnTo>
                  <a:pt x="6506" y="2891"/>
                </a:lnTo>
                <a:lnTo>
                  <a:pt x="6477" y="2939"/>
                </a:lnTo>
                <a:lnTo>
                  <a:pt x="6446" y="2987"/>
                </a:lnTo>
                <a:lnTo>
                  <a:pt x="6413" y="3035"/>
                </a:lnTo>
                <a:lnTo>
                  <a:pt x="6381" y="3082"/>
                </a:lnTo>
                <a:lnTo>
                  <a:pt x="6348" y="3127"/>
                </a:lnTo>
                <a:lnTo>
                  <a:pt x="6313" y="3173"/>
                </a:lnTo>
                <a:lnTo>
                  <a:pt x="6279" y="3219"/>
                </a:lnTo>
                <a:lnTo>
                  <a:pt x="6243" y="3263"/>
                </a:lnTo>
                <a:lnTo>
                  <a:pt x="6206" y="3307"/>
                </a:lnTo>
                <a:lnTo>
                  <a:pt x="6169" y="3350"/>
                </a:lnTo>
                <a:lnTo>
                  <a:pt x="6131" y="3394"/>
                </a:lnTo>
                <a:lnTo>
                  <a:pt x="6091" y="3435"/>
                </a:lnTo>
                <a:lnTo>
                  <a:pt x="6050" y="3477"/>
                </a:lnTo>
                <a:lnTo>
                  <a:pt x="6010" y="3517"/>
                </a:lnTo>
                <a:lnTo>
                  <a:pt x="5969" y="3557"/>
                </a:lnTo>
                <a:lnTo>
                  <a:pt x="5925" y="3598"/>
                </a:lnTo>
                <a:lnTo>
                  <a:pt x="5882" y="3635"/>
                </a:lnTo>
                <a:lnTo>
                  <a:pt x="5839" y="3674"/>
                </a:lnTo>
                <a:lnTo>
                  <a:pt x="5795" y="3711"/>
                </a:lnTo>
                <a:lnTo>
                  <a:pt x="5749" y="3748"/>
                </a:lnTo>
                <a:lnTo>
                  <a:pt x="5703" y="3785"/>
                </a:lnTo>
                <a:lnTo>
                  <a:pt x="5656" y="3819"/>
                </a:lnTo>
                <a:lnTo>
                  <a:pt x="5608" y="3854"/>
                </a:lnTo>
                <a:lnTo>
                  <a:pt x="5560" y="3888"/>
                </a:lnTo>
                <a:lnTo>
                  <a:pt x="5512" y="3921"/>
                </a:lnTo>
                <a:lnTo>
                  <a:pt x="5462" y="3953"/>
                </a:lnTo>
                <a:lnTo>
                  <a:pt x="5412" y="3984"/>
                </a:lnTo>
                <a:lnTo>
                  <a:pt x="5361" y="4016"/>
                </a:lnTo>
                <a:lnTo>
                  <a:pt x="5309" y="4046"/>
                </a:lnTo>
                <a:lnTo>
                  <a:pt x="5257" y="4075"/>
                </a:lnTo>
                <a:lnTo>
                  <a:pt x="5205" y="4104"/>
                </a:lnTo>
                <a:lnTo>
                  <a:pt x="5152" y="4130"/>
                </a:lnTo>
                <a:lnTo>
                  <a:pt x="5098" y="4157"/>
                </a:lnTo>
                <a:lnTo>
                  <a:pt x="5043" y="4183"/>
                </a:lnTo>
                <a:lnTo>
                  <a:pt x="4989" y="4208"/>
                </a:lnTo>
                <a:lnTo>
                  <a:pt x="4933" y="4232"/>
                </a:lnTo>
                <a:lnTo>
                  <a:pt x="4877" y="4255"/>
                </a:lnTo>
                <a:lnTo>
                  <a:pt x="4820" y="4277"/>
                </a:lnTo>
                <a:lnTo>
                  <a:pt x="4763" y="4300"/>
                </a:lnTo>
                <a:lnTo>
                  <a:pt x="4705" y="4320"/>
                </a:lnTo>
                <a:lnTo>
                  <a:pt x="4647" y="4340"/>
                </a:lnTo>
                <a:lnTo>
                  <a:pt x="4589" y="4359"/>
                </a:lnTo>
                <a:lnTo>
                  <a:pt x="4529" y="4377"/>
                </a:lnTo>
                <a:lnTo>
                  <a:pt x="4470" y="4393"/>
                </a:lnTo>
                <a:lnTo>
                  <a:pt x="4410" y="4409"/>
                </a:lnTo>
                <a:lnTo>
                  <a:pt x="4349" y="4423"/>
                </a:lnTo>
                <a:lnTo>
                  <a:pt x="4289" y="4438"/>
                </a:lnTo>
                <a:lnTo>
                  <a:pt x="4227" y="4451"/>
                </a:lnTo>
                <a:lnTo>
                  <a:pt x="4165" y="4464"/>
                </a:lnTo>
                <a:lnTo>
                  <a:pt x="4103" y="4474"/>
                </a:lnTo>
                <a:lnTo>
                  <a:pt x="4040" y="4484"/>
                </a:lnTo>
                <a:lnTo>
                  <a:pt x="3977" y="4494"/>
                </a:lnTo>
                <a:lnTo>
                  <a:pt x="3914" y="4501"/>
                </a:lnTo>
                <a:lnTo>
                  <a:pt x="3851" y="4508"/>
                </a:lnTo>
                <a:lnTo>
                  <a:pt x="3787" y="4514"/>
                </a:lnTo>
                <a:lnTo>
                  <a:pt x="3723" y="4519"/>
                </a:lnTo>
                <a:lnTo>
                  <a:pt x="3657" y="4523"/>
                </a:lnTo>
                <a:lnTo>
                  <a:pt x="3593" y="4526"/>
                </a:lnTo>
                <a:lnTo>
                  <a:pt x="3528" y="4527"/>
                </a:lnTo>
                <a:lnTo>
                  <a:pt x="3462" y="4528"/>
                </a:lnTo>
                <a:lnTo>
                  <a:pt x="3462" y="4528"/>
                </a:lnTo>
                <a:lnTo>
                  <a:pt x="3384" y="4527"/>
                </a:lnTo>
                <a:lnTo>
                  <a:pt x="3308" y="4524"/>
                </a:lnTo>
                <a:lnTo>
                  <a:pt x="3231" y="4520"/>
                </a:lnTo>
                <a:lnTo>
                  <a:pt x="3154" y="4515"/>
                </a:lnTo>
                <a:lnTo>
                  <a:pt x="3154" y="4515"/>
                </a:lnTo>
                <a:lnTo>
                  <a:pt x="3056" y="4506"/>
                </a:lnTo>
                <a:lnTo>
                  <a:pt x="3056" y="4506"/>
                </a:lnTo>
                <a:lnTo>
                  <a:pt x="2986" y="4498"/>
                </a:lnTo>
                <a:lnTo>
                  <a:pt x="2918" y="4488"/>
                </a:lnTo>
                <a:lnTo>
                  <a:pt x="2850" y="4478"/>
                </a:lnTo>
                <a:lnTo>
                  <a:pt x="2783" y="4467"/>
                </a:lnTo>
                <a:lnTo>
                  <a:pt x="2716" y="4455"/>
                </a:lnTo>
                <a:lnTo>
                  <a:pt x="2649" y="4440"/>
                </a:lnTo>
                <a:lnTo>
                  <a:pt x="2582" y="4426"/>
                </a:lnTo>
                <a:lnTo>
                  <a:pt x="2517" y="4409"/>
                </a:lnTo>
                <a:lnTo>
                  <a:pt x="2453" y="4392"/>
                </a:lnTo>
                <a:lnTo>
                  <a:pt x="2387" y="4373"/>
                </a:lnTo>
                <a:lnTo>
                  <a:pt x="2324" y="4354"/>
                </a:lnTo>
                <a:lnTo>
                  <a:pt x="2260" y="4333"/>
                </a:lnTo>
                <a:lnTo>
                  <a:pt x="2197" y="4312"/>
                </a:lnTo>
                <a:lnTo>
                  <a:pt x="2135" y="4290"/>
                </a:lnTo>
                <a:lnTo>
                  <a:pt x="2073" y="4265"/>
                </a:lnTo>
                <a:lnTo>
                  <a:pt x="2013" y="4241"/>
                </a:lnTo>
                <a:lnTo>
                  <a:pt x="1952" y="4215"/>
                </a:lnTo>
                <a:lnTo>
                  <a:pt x="1893" y="4188"/>
                </a:lnTo>
                <a:lnTo>
                  <a:pt x="1834" y="4160"/>
                </a:lnTo>
                <a:lnTo>
                  <a:pt x="1774" y="4131"/>
                </a:lnTo>
                <a:lnTo>
                  <a:pt x="1718" y="4101"/>
                </a:lnTo>
                <a:lnTo>
                  <a:pt x="1661" y="4071"/>
                </a:lnTo>
                <a:lnTo>
                  <a:pt x="1604" y="4039"/>
                </a:lnTo>
                <a:lnTo>
                  <a:pt x="1548" y="4007"/>
                </a:lnTo>
                <a:lnTo>
                  <a:pt x="1494" y="3973"/>
                </a:lnTo>
                <a:lnTo>
                  <a:pt x="1440" y="3939"/>
                </a:lnTo>
                <a:lnTo>
                  <a:pt x="1386" y="3903"/>
                </a:lnTo>
                <a:lnTo>
                  <a:pt x="1333" y="3867"/>
                </a:lnTo>
                <a:lnTo>
                  <a:pt x="1281" y="3831"/>
                </a:lnTo>
                <a:lnTo>
                  <a:pt x="1231" y="3792"/>
                </a:lnTo>
                <a:lnTo>
                  <a:pt x="1181" y="3754"/>
                </a:lnTo>
                <a:lnTo>
                  <a:pt x="1132" y="3713"/>
                </a:lnTo>
                <a:lnTo>
                  <a:pt x="1084" y="3673"/>
                </a:lnTo>
                <a:lnTo>
                  <a:pt x="1036" y="3632"/>
                </a:lnTo>
                <a:lnTo>
                  <a:pt x="989" y="3590"/>
                </a:lnTo>
                <a:lnTo>
                  <a:pt x="943" y="3546"/>
                </a:lnTo>
                <a:lnTo>
                  <a:pt x="898" y="3503"/>
                </a:lnTo>
                <a:lnTo>
                  <a:pt x="855" y="3458"/>
                </a:lnTo>
                <a:lnTo>
                  <a:pt x="812" y="3413"/>
                </a:lnTo>
                <a:lnTo>
                  <a:pt x="770" y="3367"/>
                </a:lnTo>
                <a:lnTo>
                  <a:pt x="728" y="3320"/>
                </a:lnTo>
                <a:lnTo>
                  <a:pt x="688" y="3273"/>
                </a:lnTo>
                <a:lnTo>
                  <a:pt x="649" y="3225"/>
                </a:lnTo>
                <a:lnTo>
                  <a:pt x="611" y="3176"/>
                </a:lnTo>
                <a:lnTo>
                  <a:pt x="574" y="3126"/>
                </a:lnTo>
                <a:lnTo>
                  <a:pt x="538" y="3076"/>
                </a:lnTo>
                <a:lnTo>
                  <a:pt x="503" y="3026"/>
                </a:lnTo>
                <a:lnTo>
                  <a:pt x="469" y="2973"/>
                </a:lnTo>
                <a:lnTo>
                  <a:pt x="436" y="2922"/>
                </a:lnTo>
                <a:lnTo>
                  <a:pt x="404" y="2869"/>
                </a:lnTo>
                <a:lnTo>
                  <a:pt x="373" y="2815"/>
                </a:lnTo>
                <a:lnTo>
                  <a:pt x="344" y="2762"/>
                </a:lnTo>
                <a:lnTo>
                  <a:pt x="315" y="2707"/>
                </a:lnTo>
                <a:lnTo>
                  <a:pt x="288" y="2652"/>
                </a:lnTo>
                <a:lnTo>
                  <a:pt x="262" y="2597"/>
                </a:lnTo>
                <a:lnTo>
                  <a:pt x="236" y="2540"/>
                </a:lnTo>
                <a:lnTo>
                  <a:pt x="213" y="2483"/>
                </a:lnTo>
                <a:lnTo>
                  <a:pt x="191" y="2426"/>
                </a:lnTo>
                <a:lnTo>
                  <a:pt x="168" y="2368"/>
                </a:lnTo>
                <a:lnTo>
                  <a:pt x="149" y="2310"/>
                </a:lnTo>
                <a:lnTo>
                  <a:pt x="130" y="2251"/>
                </a:lnTo>
                <a:lnTo>
                  <a:pt x="112" y="2192"/>
                </a:lnTo>
                <a:lnTo>
                  <a:pt x="95" y="2133"/>
                </a:lnTo>
                <a:lnTo>
                  <a:pt x="81" y="2073"/>
                </a:lnTo>
                <a:lnTo>
                  <a:pt x="81" y="2073"/>
                </a:lnTo>
                <a:lnTo>
                  <a:pt x="70" y="2028"/>
                </a:lnTo>
                <a:lnTo>
                  <a:pt x="61" y="1985"/>
                </a:lnTo>
                <a:lnTo>
                  <a:pt x="61" y="1985"/>
                </a:lnTo>
                <a:lnTo>
                  <a:pt x="47" y="1914"/>
                </a:lnTo>
                <a:lnTo>
                  <a:pt x="35" y="1842"/>
                </a:lnTo>
                <a:lnTo>
                  <a:pt x="24" y="1771"/>
                </a:lnTo>
                <a:lnTo>
                  <a:pt x="15" y="1698"/>
                </a:lnTo>
                <a:lnTo>
                  <a:pt x="9" y="1626"/>
                </a:lnTo>
                <a:lnTo>
                  <a:pt x="4" y="1552"/>
                </a:lnTo>
                <a:lnTo>
                  <a:pt x="2" y="1479"/>
                </a:lnTo>
                <a:lnTo>
                  <a:pt x="0" y="1405"/>
                </a:lnTo>
                <a:lnTo>
                  <a:pt x="0" y="1405"/>
                </a:lnTo>
                <a:lnTo>
                  <a:pt x="0" y="1357"/>
                </a:lnTo>
                <a:lnTo>
                  <a:pt x="2" y="1311"/>
                </a:lnTo>
                <a:lnTo>
                  <a:pt x="4" y="1264"/>
                </a:lnTo>
                <a:lnTo>
                  <a:pt x="6" y="1217"/>
                </a:lnTo>
                <a:lnTo>
                  <a:pt x="10" y="1170"/>
                </a:lnTo>
                <a:lnTo>
                  <a:pt x="14" y="1123"/>
                </a:lnTo>
                <a:lnTo>
                  <a:pt x="19" y="1078"/>
                </a:lnTo>
                <a:lnTo>
                  <a:pt x="25" y="1032"/>
                </a:lnTo>
                <a:lnTo>
                  <a:pt x="31" y="986"/>
                </a:lnTo>
                <a:lnTo>
                  <a:pt x="39" y="941"/>
                </a:lnTo>
                <a:lnTo>
                  <a:pt x="46" y="895"/>
                </a:lnTo>
                <a:lnTo>
                  <a:pt x="55" y="850"/>
                </a:lnTo>
                <a:lnTo>
                  <a:pt x="65" y="805"/>
                </a:lnTo>
                <a:lnTo>
                  <a:pt x="74" y="760"/>
                </a:lnTo>
                <a:lnTo>
                  <a:pt x="97" y="672"/>
                </a:lnTo>
                <a:lnTo>
                  <a:pt x="121" y="584"/>
                </a:lnTo>
                <a:lnTo>
                  <a:pt x="150" y="497"/>
                </a:lnTo>
                <a:lnTo>
                  <a:pt x="179" y="411"/>
                </a:lnTo>
                <a:lnTo>
                  <a:pt x="213" y="327"/>
                </a:lnTo>
                <a:lnTo>
                  <a:pt x="249" y="244"/>
                </a:lnTo>
                <a:lnTo>
                  <a:pt x="287" y="162"/>
                </a:lnTo>
                <a:lnTo>
                  <a:pt x="326" y="80"/>
                </a:lnTo>
                <a:lnTo>
                  <a:pt x="370" y="0"/>
                </a:lnTo>
                <a:lnTo>
                  <a:pt x="37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xmlns="" id="{4F68F4FB-23B4-4309-9094-BC6CAAC20468}"/>
              </a:ext>
            </a:extLst>
          </p:cNvPr>
          <p:cNvSpPr>
            <a:spLocks/>
          </p:cNvSpPr>
          <p:nvPr/>
        </p:nvSpPr>
        <p:spPr bwMode="auto">
          <a:xfrm flipH="1">
            <a:off x="6089555" y="828675"/>
            <a:ext cx="10026" cy="20638"/>
          </a:xfrm>
          <a:custGeom>
            <a:avLst/>
            <a:gdLst>
              <a:gd name="T0" fmla="*/ 36 w 39"/>
              <a:gd name="T1" fmla="*/ 68 h 68"/>
              <a:gd name="T2" fmla="*/ 36 w 39"/>
              <a:gd name="T3" fmla="*/ 68 h 68"/>
              <a:gd name="T4" fmla="*/ 0 w 39"/>
              <a:gd name="T5" fmla="*/ 66 h 68"/>
              <a:gd name="T6" fmla="*/ 3 w 39"/>
              <a:gd name="T7" fmla="*/ 0 h 68"/>
              <a:gd name="T8" fmla="*/ 3 w 39"/>
              <a:gd name="T9" fmla="*/ 0 h 68"/>
              <a:gd name="T10" fmla="*/ 36 w 39"/>
              <a:gd name="T11" fmla="*/ 2 h 68"/>
              <a:gd name="T12" fmla="*/ 36 w 39"/>
              <a:gd name="T13" fmla="*/ 2 h 68"/>
              <a:gd name="T14" fmla="*/ 38 w 39"/>
              <a:gd name="T15" fmla="*/ 17 h 68"/>
              <a:gd name="T16" fmla="*/ 39 w 39"/>
              <a:gd name="T17" fmla="*/ 32 h 68"/>
              <a:gd name="T18" fmla="*/ 39 w 39"/>
              <a:gd name="T19" fmla="*/ 32 h 68"/>
              <a:gd name="T20" fmla="*/ 38 w 39"/>
              <a:gd name="T21" fmla="*/ 50 h 68"/>
              <a:gd name="T22" fmla="*/ 36 w 39"/>
              <a:gd name="T23" fmla="*/ 68 h 68"/>
              <a:gd name="T24" fmla="*/ 36 w 39"/>
              <a:gd name="T2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" h="68">
                <a:moveTo>
                  <a:pt x="36" y="68"/>
                </a:moveTo>
                <a:lnTo>
                  <a:pt x="36" y="68"/>
                </a:lnTo>
                <a:lnTo>
                  <a:pt x="0" y="66"/>
                </a:lnTo>
                <a:lnTo>
                  <a:pt x="3" y="0"/>
                </a:lnTo>
                <a:lnTo>
                  <a:pt x="3" y="0"/>
                </a:lnTo>
                <a:lnTo>
                  <a:pt x="36" y="2"/>
                </a:lnTo>
                <a:lnTo>
                  <a:pt x="36" y="2"/>
                </a:lnTo>
                <a:lnTo>
                  <a:pt x="38" y="17"/>
                </a:lnTo>
                <a:lnTo>
                  <a:pt x="39" y="32"/>
                </a:lnTo>
                <a:lnTo>
                  <a:pt x="39" y="32"/>
                </a:lnTo>
                <a:lnTo>
                  <a:pt x="38" y="50"/>
                </a:lnTo>
                <a:lnTo>
                  <a:pt x="36" y="68"/>
                </a:lnTo>
                <a:lnTo>
                  <a:pt x="36" y="6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xmlns="" id="{AE5064E4-8BBE-4EBF-BD4A-CFB3A4CC0F4A}"/>
              </a:ext>
            </a:extLst>
          </p:cNvPr>
          <p:cNvSpPr>
            <a:spLocks/>
          </p:cNvSpPr>
          <p:nvPr/>
        </p:nvSpPr>
        <p:spPr bwMode="auto">
          <a:xfrm flipH="1">
            <a:off x="3477291" y="828675"/>
            <a:ext cx="2612264" cy="2719388"/>
          </a:xfrm>
          <a:custGeom>
            <a:avLst/>
            <a:gdLst>
              <a:gd name="T0" fmla="*/ 444 w 9123"/>
              <a:gd name="T1" fmla="*/ 24 h 8565"/>
              <a:gd name="T2" fmla="*/ 1102 w 9123"/>
              <a:gd name="T3" fmla="*/ 96 h 8565"/>
              <a:gd name="T4" fmla="*/ 1748 w 9123"/>
              <a:gd name="T5" fmla="*/ 209 h 8565"/>
              <a:gd name="T6" fmla="*/ 2381 w 9123"/>
              <a:gd name="T7" fmla="*/ 362 h 8565"/>
              <a:gd name="T8" fmla="*/ 2997 w 9123"/>
              <a:gd name="T9" fmla="*/ 556 h 8565"/>
              <a:gd name="T10" fmla="*/ 3597 w 9123"/>
              <a:gd name="T11" fmla="*/ 790 h 8565"/>
              <a:gd name="T12" fmla="*/ 4176 w 9123"/>
              <a:gd name="T13" fmla="*/ 1061 h 8565"/>
              <a:gd name="T14" fmla="*/ 4734 w 9123"/>
              <a:gd name="T15" fmla="*/ 1371 h 8565"/>
              <a:gd name="T16" fmla="*/ 5268 w 9123"/>
              <a:gd name="T17" fmla="*/ 1716 h 8565"/>
              <a:gd name="T18" fmla="*/ 5777 w 9123"/>
              <a:gd name="T19" fmla="*/ 2099 h 8565"/>
              <a:gd name="T20" fmla="*/ 6259 w 9123"/>
              <a:gd name="T21" fmla="*/ 2516 h 8565"/>
              <a:gd name="T22" fmla="*/ 6621 w 9123"/>
              <a:gd name="T23" fmla="*/ 2872 h 8565"/>
              <a:gd name="T24" fmla="*/ 7023 w 9123"/>
              <a:gd name="T25" fmla="*/ 3321 h 8565"/>
              <a:gd name="T26" fmla="*/ 7386 w 9123"/>
              <a:gd name="T27" fmla="*/ 3792 h 8565"/>
              <a:gd name="T28" fmla="*/ 7709 w 9123"/>
              <a:gd name="T29" fmla="*/ 4281 h 8565"/>
              <a:gd name="T30" fmla="*/ 7996 w 9123"/>
              <a:gd name="T31" fmla="*/ 4788 h 8565"/>
              <a:gd name="T32" fmla="*/ 8242 w 9123"/>
              <a:gd name="T33" fmla="*/ 5311 h 8565"/>
              <a:gd name="T34" fmla="*/ 8447 w 9123"/>
              <a:gd name="T35" fmla="*/ 5848 h 8565"/>
              <a:gd name="T36" fmla="*/ 8611 w 9123"/>
              <a:gd name="T37" fmla="*/ 6397 h 8565"/>
              <a:gd name="T38" fmla="*/ 8732 w 9123"/>
              <a:gd name="T39" fmla="*/ 6958 h 8565"/>
              <a:gd name="T40" fmla="*/ 8811 w 9123"/>
              <a:gd name="T41" fmla="*/ 7529 h 8565"/>
              <a:gd name="T42" fmla="*/ 8845 w 9123"/>
              <a:gd name="T43" fmla="*/ 8010 h 8565"/>
              <a:gd name="T44" fmla="*/ 9002 w 9123"/>
              <a:gd name="T45" fmla="*/ 8066 h 8565"/>
              <a:gd name="T46" fmla="*/ 9101 w 9123"/>
              <a:gd name="T47" fmla="*/ 8185 h 8565"/>
              <a:gd name="T48" fmla="*/ 9122 w 9123"/>
              <a:gd name="T49" fmla="*/ 8301 h 8565"/>
              <a:gd name="T50" fmla="*/ 9104 w 9123"/>
              <a:gd name="T51" fmla="*/ 8382 h 8565"/>
              <a:gd name="T52" fmla="*/ 9010 w 9123"/>
              <a:gd name="T53" fmla="*/ 8502 h 8565"/>
              <a:gd name="T54" fmla="*/ 8891 w 9123"/>
              <a:gd name="T55" fmla="*/ 8556 h 8565"/>
              <a:gd name="T56" fmla="*/ 8814 w 9123"/>
              <a:gd name="T57" fmla="*/ 8565 h 8565"/>
              <a:gd name="T58" fmla="*/ 8723 w 9123"/>
              <a:gd name="T59" fmla="*/ 8553 h 8565"/>
              <a:gd name="T60" fmla="*/ 8596 w 9123"/>
              <a:gd name="T61" fmla="*/ 8484 h 8565"/>
              <a:gd name="T62" fmla="*/ 8520 w 9123"/>
              <a:gd name="T63" fmla="*/ 8370 h 8565"/>
              <a:gd name="T64" fmla="*/ 8505 w 9123"/>
              <a:gd name="T65" fmla="*/ 8288 h 8565"/>
              <a:gd name="T66" fmla="*/ 8537 w 9123"/>
              <a:gd name="T67" fmla="*/ 8165 h 8565"/>
              <a:gd name="T68" fmla="*/ 8643 w 9123"/>
              <a:gd name="T69" fmla="*/ 8056 h 8565"/>
              <a:gd name="T70" fmla="*/ 8772 w 9123"/>
              <a:gd name="T71" fmla="*/ 8011 h 8565"/>
              <a:gd name="T72" fmla="*/ 8729 w 9123"/>
              <a:gd name="T73" fmla="*/ 7439 h 8565"/>
              <a:gd name="T74" fmla="*/ 8643 w 9123"/>
              <a:gd name="T75" fmla="*/ 6875 h 8565"/>
              <a:gd name="T76" fmla="*/ 8515 w 9123"/>
              <a:gd name="T77" fmla="*/ 6320 h 8565"/>
              <a:gd name="T78" fmla="*/ 8346 w 9123"/>
              <a:gd name="T79" fmla="*/ 5777 h 8565"/>
              <a:gd name="T80" fmla="*/ 8136 w 9123"/>
              <a:gd name="T81" fmla="*/ 5246 h 8565"/>
              <a:gd name="T82" fmla="*/ 7885 w 9123"/>
              <a:gd name="T83" fmla="*/ 4730 h 8565"/>
              <a:gd name="T84" fmla="*/ 7595 w 9123"/>
              <a:gd name="T85" fmla="*/ 4230 h 8565"/>
              <a:gd name="T86" fmla="*/ 7266 w 9123"/>
              <a:gd name="T87" fmla="*/ 3748 h 8565"/>
              <a:gd name="T88" fmla="*/ 6900 w 9123"/>
              <a:gd name="T89" fmla="*/ 3286 h 8565"/>
              <a:gd name="T90" fmla="*/ 6496 w 9123"/>
              <a:gd name="T91" fmla="*/ 2843 h 8565"/>
              <a:gd name="T92" fmla="*/ 6129 w 9123"/>
              <a:gd name="T93" fmla="*/ 2490 h 8565"/>
              <a:gd name="T94" fmla="*/ 5647 w 9123"/>
              <a:gd name="T95" fmla="*/ 2082 h 8565"/>
              <a:gd name="T96" fmla="*/ 5138 w 9123"/>
              <a:gd name="T97" fmla="*/ 1709 h 8565"/>
              <a:gd name="T98" fmla="*/ 4604 w 9123"/>
              <a:gd name="T99" fmla="*/ 1372 h 8565"/>
              <a:gd name="T100" fmla="*/ 4046 w 9123"/>
              <a:gd name="T101" fmla="*/ 1071 h 8565"/>
              <a:gd name="T102" fmla="*/ 3468 w 9123"/>
              <a:gd name="T103" fmla="*/ 808 h 8565"/>
              <a:gd name="T104" fmla="*/ 2871 w 9123"/>
              <a:gd name="T105" fmla="*/ 584 h 8565"/>
              <a:gd name="T106" fmla="*/ 2256 w 9123"/>
              <a:gd name="T107" fmla="*/ 398 h 8565"/>
              <a:gd name="T108" fmla="*/ 1627 w 9123"/>
              <a:gd name="T109" fmla="*/ 252 h 8565"/>
              <a:gd name="T110" fmla="*/ 984 w 9123"/>
              <a:gd name="T111" fmla="*/ 146 h 8565"/>
              <a:gd name="T112" fmla="*/ 330 w 9123"/>
              <a:gd name="T113" fmla="*/ 82 h 8565"/>
              <a:gd name="T114" fmla="*/ 3 w 9123"/>
              <a:gd name="T115" fmla="*/ 30 h 8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123" h="8565">
                <a:moveTo>
                  <a:pt x="0" y="0"/>
                </a:moveTo>
                <a:lnTo>
                  <a:pt x="0" y="0"/>
                </a:lnTo>
                <a:lnTo>
                  <a:pt x="111" y="5"/>
                </a:lnTo>
                <a:lnTo>
                  <a:pt x="223" y="9"/>
                </a:lnTo>
                <a:lnTo>
                  <a:pt x="334" y="16"/>
                </a:lnTo>
                <a:lnTo>
                  <a:pt x="444" y="24"/>
                </a:lnTo>
                <a:lnTo>
                  <a:pt x="555" y="34"/>
                </a:lnTo>
                <a:lnTo>
                  <a:pt x="665" y="44"/>
                </a:lnTo>
                <a:lnTo>
                  <a:pt x="775" y="55"/>
                </a:lnTo>
                <a:lnTo>
                  <a:pt x="884" y="67"/>
                </a:lnTo>
                <a:lnTo>
                  <a:pt x="994" y="80"/>
                </a:lnTo>
                <a:lnTo>
                  <a:pt x="1102" y="96"/>
                </a:lnTo>
                <a:lnTo>
                  <a:pt x="1211" y="112"/>
                </a:lnTo>
                <a:lnTo>
                  <a:pt x="1318" y="128"/>
                </a:lnTo>
                <a:lnTo>
                  <a:pt x="1426" y="147"/>
                </a:lnTo>
                <a:lnTo>
                  <a:pt x="1533" y="166"/>
                </a:lnTo>
                <a:lnTo>
                  <a:pt x="1641" y="187"/>
                </a:lnTo>
                <a:lnTo>
                  <a:pt x="1748" y="209"/>
                </a:lnTo>
                <a:lnTo>
                  <a:pt x="1855" y="232"/>
                </a:lnTo>
                <a:lnTo>
                  <a:pt x="1961" y="255"/>
                </a:lnTo>
                <a:lnTo>
                  <a:pt x="2066" y="281"/>
                </a:lnTo>
                <a:lnTo>
                  <a:pt x="2171" y="307"/>
                </a:lnTo>
                <a:lnTo>
                  <a:pt x="2276" y="334"/>
                </a:lnTo>
                <a:lnTo>
                  <a:pt x="2381" y="362"/>
                </a:lnTo>
                <a:lnTo>
                  <a:pt x="2485" y="392"/>
                </a:lnTo>
                <a:lnTo>
                  <a:pt x="2587" y="423"/>
                </a:lnTo>
                <a:lnTo>
                  <a:pt x="2691" y="455"/>
                </a:lnTo>
                <a:lnTo>
                  <a:pt x="2794" y="488"/>
                </a:lnTo>
                <a:lnTo>
                  <a:pt x="2896" y="522"/>
                </a:lnTo>
                <a:lnTo>
                  <a:pt x="2997" y="556"/>
                </a:lnTo>
                <a:lnTo>
                  <a:pt x="3099" y="593"/>
                </a:lnTo>
                <a:lnTo>
                  <a:pt x="3199" y="630"/>
                </a:lnTo>
                <a:lnTo>
                  <a:pt x="3299" y="669"/>
                </a:lnTo>
                <a:lnTo>
                  <a:pt x="3399" y="708"/>
                </a:lnTo>
                <a:lnTo>
                  <a:pt x="3498" y="748"/>
                </a:lnTo>
                <a:lnTo>
                  <a:pt x="3597" y="790"/>
                </a:lnTo>
                <a:lnTo>
                  <a:pt x="3694" y="833"/>
                </a:lnTo>
                <a:lnTo>
                  <a:pt x="3792" y="876"/>
                </a:lnTo>
                <a:lnTo>
                  <a:pt x="3889" y="921"/>
                </a:lnTo>
                <a:lnTo>
                  <a:pt x="3986" y="966"/>
                </a:lnTo>
                <a:lnTo>
                  <a:pt x="4081" y="1013"/>
                </a:lnTo>
                <a:lnTo>
                  <a:pt x="4176" y="1061"/>
                </a:lnTo>
                <a:lnTo>
                  <a:pt x="4271" y="1110"/>
                </a:lnTo>
                <a:lnTo>
                  <a:pt x="4365" y="1160"/>
                </a:lnTo>
                <a:lnTo>
                  <a:pt x="4458" y="1212"/>
                </a:lnTo>
                <a:lnTo>
                  <a:pt x="4550" y="1263"/>
                </a:lnTo>
                <a:lnTo>
                  <a:pt x="4643" y="1316"/>
                </a:lnTo>
                <a:lnTo>
                  <a:pt x="4734" y="1371"/>
                </a:lnTo>
                <a:lnTo>
                  <a:pt x="4825" y="1426"/>
                </a:lnTo>
                <a:lnTo>
                  <a:pt x="4915" y="1481"/>
                </a:lnTo>
                <a:lnTo>
                  <a:pt x="5005" y="1539"/>
                </a:lnTo>
                <a:lnTo>
                  <a:pt x="5094" y="1597"/>
                </a:lnTo>
                <a:lnTo>
                  <a:pt x="5182" y="1656"/>
                </a:lnTo>
                <a:lnTo>
                  <a:pt x="5268" y="1716"/>
                </a:lnTo>
                <a:lnTo>
                  <a:pt x="5356" y="1778"/>
                </a:lnTo>
                <a:lnTo>
                  <a:pt x="5441" y="1840"/>
                </a:lnTo>
                <a:lnTo>
                  <a:pt x="5526" y="1903"/>
                </a:lnTo>
                <a:lnTo>
                  <a:pt x="5610" y="1967"/>
                </a:lnTo>
                <a:lnTo>
                  <a:pt x="5694" y="2032"/>
                </a:lnTo>
                <a:lnTo>
                  <a:pt x="5777" y="2099"/>
                </a:lnTo>
                <a:lnTo>
                  <a:pt x="5860" y="2166"/>
                </a:lnTo>
                <a:lnTo>
                  <a:pt x="5942" y="2234"/>
                </a:lnTo>
                <a:lnTo>
                  <a:pt x="6022" y="2303"/>
                </a:lnTo>
                <a:lnTo>
                  <a:pt x="6102" y="2373"/>
                </a:lnTo>
                <a:lnTo>
                  <a:pt x="6181" y="2443"/>
                </a:lnTo>
                <a:lnTo>
                  <a:pt x="6259" y="2516"/>
                </a:lnTo>
                <a:lnTo>
                  <a:pt x="6259" y="2516"/>
                </a:lnTo>
                <a:lnTo>
                  <a:pt x="6333" y="2586"/>
                </a:lnTo>
                <a:lnTo>
                  <a:pt x="6407" y="2656"/>
                </a:lnTo>
                <a:lnTo>
                  <a:pt x="6479" y="2727"/>
                </a:lnTo>
                <a:lnTo>
                  <a:pt x="6551" y="2800"/>
                </a:lnTo>
                <a:lnTo>
                  <a:pt x="6621" y="2872"/>
                </a:lnTo>
                <a:lnTo>
                  <a:pt x="6690" y="2946"/>
                </a:lnTo>
                <a:lnTo>
                  <a:pt x="6759" y="3019"/>
                </a:lnTo>
                <a:lnTo>
                  <a:pt x="6826" y="3094"/>
                </a:lnTo>
                <a:lnTo>
                  <a:pt x="6893" y="3170"/>
                </a:lnTo>
                <a:lnTo>
                  <a:pt x="6958" y="3246"/>
                </a:lnTo>
                <a:lnTo>
                  <a:pt x="7023" y="3321"/>
                </a:lnTo>
                <a:lnTo>
                  <a:pt x="7086" y="3398"/>
                </a:lnTo>
                <a:lnTo>
                  <a:pt x="7147" y="3476"/>
                </a:lnTo>
                <a:lnTo>
                  <a:pt x="7208" y="3554"/>
                </a:lnTo>
                <a:lnTo>
                  <a:pt x="7268" y="3632"/>
                </a:lnTo>
                <a:lnTo>
                  <a:pt x="7328" y="3711"/>
                </a:lnTo>
                <a:lnTo>
                  <a:pt x="7386" y="3792"/>
                </a:lnTo>
                <a:lnTo>
                  <a:pt x="7443" y="3872"/>
                </a:lnTo>
                <a:lnTo>
                  <a:pt x="7498" y="3952"/>
                </a:lnTo>
                <a:lnTo>
                  <a:pt x="7553" y="4033"/>
                </a:lnTo>
                <a:lnTo>
                  <a:pt x="7606" y="4116"/>
                </a:lnTo>
                <a:lnTo>
                  <a:pt x="7659" y="4198"/>
                </a:lnTo>
                <a:lnTo>
                  <a:pt x="7709" y="4281"/>
                </a:lnTo>
                <a:lnTo>
                  <a:pt x="7760" y="4365"/>
                </a:lnTo>
                <a:lnTo>
                  <a:pt x="7810" y="4448"/>
                </a:lnTo>
                <a:lnTo>
                  <a:pt x="7858" y="4532"/>
                </a:lnTo>
                <a:lnTo>
                  <a:pt x="7905" y="4616"/>
                </a:lnTo>
                <a:lnTo>
                  <a:pt x="7950" y="4702"/>
                </a:lnTo>
                <a:lnTo>
                  <a:pt x="7996" y="4788"/>
                </a:lnTo>
                <a:lnTo>
                  <a:pt x="8039" y="4874"/>
                </a:lnTo>
                <a:lnTo>
                  <a:pt x="8083" y="4961"/>
                </a:lnTo>
                <a:lnTo>
                  <a:pt x="8123" y="5048"/>
                </a:lnTo>
                <a:lnTo>
                  <a:pt x="8164" y="5135"/>
                </a:lnTo>
                <a:lnTo>
                  <a:pt x="8204" y="5223"/>
                </a:lnTo>
                <a:lnTo>
                  <a:pt x="8242" y="5311"/>
                </a:lnTo>
                <a:lnTo>
                  <a:pt x="8279" y="5399"/>
                </a:lnTo>
                <a:lnTo>
                  <a:pt x="8315" y="5488"/>
                </a:lnTo>
                <a:lnTo>
                  <a:pt x="8349" y="5577"/>
                </a:lnTo>
                <a:lnTo>
                  <a:pt x="8383" y="5667"/>
                </a:lnTo>
                <a:lnTo>
                  <a:pt x="8415" y="5758"/>
                </a:lnTo>
                <a:lnTo>
                  <a:pt x="8447" y="5848"/>
                </a:lnTo>
                <a:lnTo>
                  <a:pt x="8477" y="5938"/>
                </a:lnTo>
                <a:lnTo>
                  <a:pt x="8506" y="6030"/>
                </a:lnTo>
                <a:lnTo>
                  <a:pt x="8533" y="6121"/>
                </a:lnTo>
                <a:lnTo>
                  <a:pt x="8561" y="6212"/>
                </a:lnTo>
                <a:lnTo>
                  <a:pt x="8587" y="6305"/>
                </a:lnTo>
                <a:lnTo>
                  <a:pt x="8611" y="6397"/>
                </a:lnTo>
                <a:lnTo>
                  <a:pt x="8634" y="6490"/>
                </a:lnTo>
                <a:lnTo>
                  <a:pt x="8656" y="6583"/>
                </a:lnTo>
                <a:lnTo>
                  <a:pt x="8677" y="6677"/>
                </a:lnTo>
                <a:lnTo>
                  <a:pt x="8697" y="6771"/>
                </a:lnTo>
                <a:lnTo>
                  <a:pt x="8715" y="6864"/>
                </a:lnTo>
                <a:lnTo>
                  <a:pt x="8732" y="6958"/>
                </a:lnTo>
                <a:lnTo>
                  <a:pt x="8748" y="7053"/>
                </a:lnTo>
                <a:lnTo>
                  <a:pt x="8765" y="7147"/>
                </a:lnTo>
                <a:lnTo>
                  <a:pt x="8778" y="7242"/>
                </a:lnTo>
                <a:lnTo>
                  <a:pt x="8790" y="7338"/>
                </a:lnTo>
                <a:lnTo>
                  <a:pt x="8802" y="7433"/>
                </a:lnTo>
                <a:lnTo>
                  <a:pt x="8811" y="7529"/>
                </a:lnTo>
                <a:lnTo>
                  <a:pt x="8821" y="7624"/>
                </a:lnTo>
                <a:lnTo>
                  <a:pt x="8829" y="7720"/>
                </a:lnTo>
                <a:lnTo>
                  <a:pt x="8835" y="7817"/>
                </a:lnTo>
                <a:lnTo>
                  <a:pt x="8841" y="7913"/>
                </a:lnTo>
                <a:lnTo>
                  <a:pt x="8845" y="8010"/>
                </a:lnTo>
                <a:lnTo>
                  <a:pt x="8845" y="8010"/>
                </a:lnTo>
                <a:lnTo>
                  <a:pt x="8873" y="8013"/>
                </a:lnTo>
                <a:lnTo>
                  <a:pt x="8902" y="8020"/>
                </a:lnTo>
                <a:lnTo>
                  <a:pt x="8929" y="8029"/>
                </a:lnTo>
                <a:lnTo>
                  <a:pt x="8954" y="8039"/>
                </a:lnTo>
                <a:lnTo>
                  <a:pt x="8978" y="8051"/>
                </a:lnTo>
                <a:lnTo>
                  <a:pt x="9002" y="8066"/>
                </a:lnTo>
                <a:lnTo>
                  <a:pt x="9023" y="8081"/>
                </a:lnTo>
                <a:lnTo>
                  <a:pt x="9042" y="8099"/>
                </a:lnTo>
                <a:lnTo>
                  <a:pt x="9060" y="8119"/>
                </a:lnTo>
                <a:lnTo>
                  <a:pt x="9076" y="8139"/>
                </a:lnTo>
                <a:lnTo>
                  <a:pt x="9089" y="8162"/>
                </a:lnTo>
                <a:lnTo>
                  <a:pt x="9101" y="8185"/>
                </a:lnTo>
                <a:lnTo>
                  <a:pt x="9110" y="8210"/>
                </a:lnTo>
                <a:lnTo>
                  <a:pt x="9117" y="8234"/>
                </a:lnTo>
                <a:lnTo>
                  <a:pt x="9122" y="8261"/>
                </a:lnTo>
                <a:lnTo>
                  <a:pt x="9123" y="8288"/>
                </a:lnTo>
                <a:lnTo>
                  <a:pt x="9123" y="8288"/>
                </a:lnTo>
                <a:lnTo>
                  <a:pt x="9122" y="8301"/>
                </a:lnTo>
                <a:lnTo>
                  <a:pt x="9120" y="8315"/>
                </a:lnTo>
                <a:lnTo>
                  <a:pt x="9119" y="8330"/>
                </a:lnTo>
                <a:lnTo>
                  <a:pt x="9117" y="8343"/>
                </a:lnTo>
                <a:lnTo>
                  <a:pt x="9113" y="8357"/>
                </a:lnTo>
                <a:lnTo>
                  <a:pt x="9109" y="8370"/>
                </a:lnTo>
                <a:lnTo>
                  <a:pt x="9104" y="8382"/>
                </a:lnTo>
                <a:lnTo>
                  <a:pt x="9098" y="8396"/>
                </a:lnTo>
                <a:lnTo>
                  <a:pt x="9086" y="8420"/>
                </a:lnTo>
                <a:lnTo>
                  <a:pt x="9070" y="8442"/>
                </a:lnTo>
                <a:lnTo>
                  <a:pt x="9052" y="8464"/>
                </a:lnTo>
                <a:lnTo>
                  <a:pt x="9033" y="8484"/>
                </a:lnTo>
                <a:lnTo>
                  <a:pt x="9010" y="8502"/>
                </a:lnTo>
                <a:lnTo>
                  <a:pt x="8987" y="8518"/>
                </a:lnTo>
                <a:lnTo>
                  <a:pt x="8961" y="8532"/>
                </a:lnTo>
                <a:lnTo>
                  <a:pt x="8934" y="8544"/>
                </a:lnTo>
                <a:lnTo>
                  <a:pt x="8920" y="8548"/>
                </a:lnTo>
                <a:lnTo>
                  <a:pt x="8905" y="8553"/>
                </a:lnTo>
                <a:lnTo>
                  <a:pt x="8891" y="8556"/>
                </a:lnTo>
                <a:lnTo>
                  <a:pt x="8876" y="8559"/>
                </a:lnTo>
                <a:lnTo>
                  <a:pt x="8861" y="8562"/>
                </a:lnTo>
                <a:lnTo>
                  <a:pt x="8846" y="8564"/>
                </a:lnTo>
                <a:lnTo>
                  <a:pt x="8830" y="8565"/>
                </a:lnTo>
                <a:lnTo>
                  <a:pt x="8814" y="8565"/>
                </a:lnTo>
                <a:lnTo>
                  <a:pt x="8814" y="8565"/>
                </a:lnTo>
                <a:lnTo>
                  <a:pt x="8798" y="8565"/>
                </a:lnTo>
                <a:lnTo>
                  <a:pt x="8783" y="8564"/>
                </a:lnTo>
                <a:lnTo>
                  <a:pt x="8767" y="8562"/>
                </a:lnTo>
                <a:lnTo>
                  <a:pt x="8752" y="8559"/>
                </a:lnTo>
                <a:lnTo>
                  <a:pt x="8737" y="8556"/>
                </a:lnTo>
                <a:lnTo>
                  <a:pt x="8723" y="8553"/>
                </a:lnTo>
                <a:lnTo>
                  <a:pt x="8708" y="8548"/>
                </a:lnTo>
                <a:lnTo>
                  <a:pt x="8694" y="8544"/>
                </a:lnTo>
                <a:lnTo>
                  <a:pt x="8667" y="8532"/>
                </a:lnTo>
                <a:lnTo>
                  <a:pt x="8641" y="8518"/>
                </a:lnTo>
                <a:lnTo>
                  <a:pt x="8617" y="8502"/>
                </a:lnTo>
                <a:lnTo>
                  <a:pt x="8596" y="8484"/>
                </a:lnTo>
                <a:lnTo>
                  <a:pt x="8575" y="8464"/>
                </a:lnTo>
                <a:lnTo>
                  <a:pt x="8558" y="8442"/>
                </a:lnTo>
                <a:lnTo>
                  <a:pt x="8543" y="8420"/>
                </a:lnTo>
                <a:lnTo>
                  <a:pt x="8530" y="8396"/>
                </a:lnTo>
                <a:lnTo>
                  <a:pt x="8525" y="8382"/>
                </a:lnTo>
                <a:lnTo>
                  <a:pt x="8520" y="8370"/>
                </a:lnTo>
                <a:lnTo>
                  <a:pt x="8515" y="8357"/>
                </a:lnTo>
                <a:lnTo>
                  <a:pt x="8511" y="8343"/>
                </a:lnTo>
                <a:lnTo>
                  <a:pt x="8509" y="8330"/>
                </a:lnTo>
                <a:lnTo>
                  <a:pt x="8508" y="8315"/>
                </a:lnTo>
                <a:lnTo>
                  <a:pt x="8506" y="8301"/>
                </a:lnTo>
                <a:lnTo>
                  <a:pt x="8505" y="8288"/>
                </a:lnTo>
                <a:lnTo>
                  <a:pt x="8505" y="8288"/>
                </a:lnTo>
                <a:lnTo>
                  <a:pt x="8506" y="8261"/>
                </a:lnTo>
                <a:lnTo>
                  <a:pt x="8511" y="8235"/>
                </a:lnTo>
                <a:lnTo>
                  <a:pt x="8517" y="8211"/>
                </a:lnTo>
                <a:lnTo>
                  <a:pt x="8526" y="8187"/>
                </a:lnTo>
                <a:lnTo>
                  <a:pt x="8537" y="8165"/>
                </a:lnTo>
                <a:lnTo>
                  <a:pt x="8551" y="8143"/>
                </a:lnTo>
                <a:lnTo>
                  <a:pt x="8566" y="8123"/>
                </a:lnTo>
                <a:lnTo>
                  <a:pt x="8583" y="8104"/>
                </a:lnTo>
                <a:lnTo>
                  <a:pt x="8601" y="8086"/>
                </a:lnTo>
                <a:lnTo>
                  <a:pt x="8621" y="8070"/>
                </a:lnTo>
                <a:lnTo>
                  <a:pt x="8643" y="8056"/>
                </a:lnTo>
                <a:lnTo>
                  <a:pt x="8667" y="8042"/>
                </a:lnTo>
                <a:lnTo>
                  <a:pt x="8692" y="8032"/>
                </a:lnTo>
                <a:lnTo>
                  <a:pt x="8718" y="8023"/>
                </a:lnTo>
                <a:lnTo>
                  <a:pt x="8745" y="8017"/>
                </a:lnTo>
                <a:lnTo>
                  <a:pt x="8772" y="8011"/>
                </a:lnTo>
                <a:lnTo>
                  <a:pt x="8772" y="8011"/>
                </a:lnTo>
                <a:lnTo>
                  <a:pt x="8768" y="7915"/>
                </a:lnTo>
                <a:lnTo>
                  <a:pt x="8762" y="7821"/>
                </a:lnTo>
                <a:lnTo>
                  <a:pt x="8756" y="7725"/>
                </a:lnTo>
                <a:lnTo>
                  <a:pt x="8748" y="7629"/>
                </a:lnTo>
                <a:lnTo>
                  <a:pt x="8740" y="7534"/>
                </a:lnTo>
                <a:lnTo>
                  <a:pt x="8729" y="7439"/>
                </a:lnTo>
                <a:lnTo>
                  <a:pt x="8718" y="7345"/>
                </a:lnTo>
                <a:lnTo>
                  <a:pt x="8705" y="7250"/>
                </a:lnTo>
                <a:lnTo>
                  <a:pt x="8692" y="7156"/>
                </a:lnTo>
                <a:lnTo>
                  <a:pt x="8677" y="7062"/>
                </a:lnTo>
                <a:lnTo>
                  <a:pt x="8661" y="6968"/>
                </a:lnTo>
                <a:lnTo>
                  <a:pt x="8643" y="6875"/>
                </a:lnTo>
                <a:lnTo>
                  <a:pt x="8625" y="6782"/>
                </a:lnTo>
                <a:lnTo>
                  <a:pt x="8605" y="6689"/>
                </a:lnTo>
                <a:lnTo>
                  <a:pt x="8584" y="6597"/>
                </a:lnTo>
                <a:lnTo>
                  <a:pt x="8563" y="6504"/>
                </a:lnTo>
                <a:lnTo>
                  <a:pt x="8540" y="6412"/>
                </a:lnTo>
                <a:lnTo>
                  <a:pt x="8515" y="6320"/>
                </a:lnTo>
                <a:lnTo>
                  <a:pt x="8490" y="6229"/>
                </a:lnTo>
                <a:lnTo>
                  <a:pt x="8463" y="6138"/>
                </a:lnTo>
                <a:lnTo>
                  <a:pt x="8436" y="6047"/>
                </a:lnTo>
                <a:lnTo>
                  <a:pt x="8407" y="5957"/>
                </a:lnTo>
                <a:lnTo>
                  <a:pt x="8377" y="5867"/>
                </a:lnTo>
                <a:lnTo>
                  <a:pt x="8346" y="5777"/>
                </a:lnTo>
                <a:lnTo>
                  <a:pt x="8314" y="5687"/>
                </a:lnTo>
                <a:lnTo>
                  <a:pt x="8280" y="5598"/>
                </a:lnTo>
                <a:lnTo>
                  <a:pt x="8246" y="5510"/>
                </a:lnTo>
                <a:lnTo>
                  <a:pt x="8210" y="5421"/>
                </a:lnTo>
                <a:lnTo>
                  <a:pt x="8174" y="5334"/>
                </a:lnTo>
                <a:lnTo>
                  <a:pt x="8136" y="5246"/>
                </a:lnTo>
                <a:lnTo>
                  <a:pt x="8096" y="5159"/>
                </a:lnTo>
                <a:lnTo>
                  <a:pt x="8057" y="5072"/>
                </a:lnTo>
                <a:lnTo>
                  <a:pt x="8015" y="4986"/>
                </a:lnTo>
                <a:lnTo>
                  <a:pt x="7973" y="4901"/>
                </a:lnTo>
                <a:lnTo>
                  <a:pt x="7929" y="4815"/>
                </a:lnTo>
                <a:lnTo>
                  <a:pt x="7885" y="4730"/>
                </a:lnTo>
                <a:lnTo>
                  <a:pt x="7839" y="4645"/>
                </a:lnTo>
                <a:lnTo>
                  <a:pt x="7792" y="4562"/>
                </a:lnTo>
                <a:lnTo>
                  <a:pt x="7745" y="4478"/>
                </a:lnTo>
                <a:lnTo>
                  <a:pt x="7696" y="4395"/>
                </a:lnTo>
                <a:lnTo>
                  <a:pt x="7646" y="4312"/>
                </a:lnTo>
                <a:lnTo>
                  <a:pt x="7595" y="4230"/>
                </a:lnTo>
                <a:lnTo>
                  <a:pt x="7543" y="4148"/>
                </a:lnTo>
                <a:lnTo>
                  <a:pt x="7490" y="4067"/>
                </a:lnTo>
                <a:lnTo>
                  <a:pt x="7435" y="3987"/>
                </a:lnTo>
                <a:lnTo>
                  <a:pt x="7381" y="3906"/>
                </a:lnTo>
                <a:lnTo>
                  <a:pt x="7324" y="3827"/>
                </a:lnTo>
                <a:lnTo>
                  <a:pt x="7266" y="3748"/>
                </a:lnTo>
                <a:lnTo>
                  <a:pt x="7208" y="3669"/>
                </a:lnTo>
                <a:lnTo>
                  <a:pt x="7149" y="3591"/>
                </a:lnTo>
                <a:lnTo>
                  <a:pt x="7088" y="3514"/>
                </a:lnTo>
                <a:lnTo>
                  <a:pt x="7026" y="3437"/>
                </a:lnTo>
                <a:lnTo>
                  <a:pt x="6963" y="3360"/>
                </a:lnTo>
                <a:lnTo>
                  <a:pt x="6900" y="3286"/>
                </a:lnTo>
                <a:lnTo>
                  <a:pt x="6835" y="3210"/>
                </a:lnTo>
                <a:lnTo>
                  <a:pt x="6769" y="3135"/>
                </a:lnTo>
                <a:lnTo>
                  <a:pt x="6703" y="3062"/>
                </a:lnTo>
                <a:lnTo>
                  <a:pt x="6635" y="2988"/>
                </a:lnTo>
                <a:lnTo>
                  <a:pt x="6565" y="2916"/>
                </a:lnTo>
                <a:lnTo>
                  <a:pt x="6496" y="2843"/>
                </a:lnTo>
                <a:lnTo>
                  <a:pt x="6426" y="2772"/>
                </a:lnTo>
                <a:lnTo>
                  <a:pt x="6353" y="2701"/>
                </a:lnTo>
                <a:lnTo>
                  <a:pt x="6280" y="2630"/>
                </a:lnTo>
                <a:lnTo>
                  <a:pt x="6207" y="2561"/>
                </a:lnTo>
                <a:lnTo>
                  <a:pt x="6207" y="2561"/>
                </a:lnTo>
                <a:lnTo>
                  <a:pt x="6129" y="2490"/>
                </a:lnTo>
                <a:lnTo>
                  <a:pt x="6050" y="2420"/>
                </a:lnTo>
                <a:lnTo>
                  <a:pt x="5971" y="2351"/>
                </a:lnTo>
                <a:lnTo>
                  <a:pt x="5892" y="2282"/>
                </a:lnTo>
                <a:lnTo>
                  <a:pt x="5811" y="2215"/>
                </a:lnTo>
                <a:lnTo>
                  <a:pt x="5729" y="2148"/>
                </a:lnTo>
                <a:lnTo>
                  <a:pt x="5647" y="2082"/>
                </a:lnTo>
                <a:lnTo>
                  <a:pt x="5563" y="2017"/>
                </a:lnTo>
                <a:lnTo>
                  <a:pt x="5481" y="1954"/>
                </a:lnTo>
                <a:lnTo>
                  <a:pt x="5395" y="1891"/>
                </a:lnTo>
                <a:lnTo>
                  <a:pt x="5310" y="1829"/>
                </a:lnTo>
                <a:lnTo>
                  <a:pt x="5225" y="1769"/>
                </a:lnTo>
                <a:lnTo>
                  <a:pt x="5138" y="1709"/>
                </a:lnTo>
                <a:lnTo>
                  <a:pt x="5051" y="1651"/>
                </a:lnTo>
                <a:lnTo>
                  <a:pt x="4963" y="1593"/>
                </a:lnTo>
                <a:lnTo>
                  <a:pt x="4874" y="1536"/>
                </a:lnTo>
                <a:lnTo>
                  <a:pt x="4785" y="1480"/>
                </a:lnTo>
                <a:lnTo>
                  <a:pt x="4695" y="1426"/>
                </a:lnTo>
                <a:lnTo>
                  <a:pt x="4604" y="1372"/>
                </a:lnTo>
                <a:lnTo>
                  <a:pt x="4512" y="1320"/>
                </a:lnTo>
                <a:lnTo>
                  <a:pt x="4421" y="1267"/>
                </a:lnTo>
                <a:lnTo>
                  <a:pt x="4328" y="1217"/>
                </a:lnTo>
                <a:lnTo>
                  <a:pt x="4235" y="1168"/>
                </a:lnTo>
                <a:lnTo>
                  <a:pt x="4141" y="1119"/>
                </a:lnTo>
                <a:lnTo>
                  <a:pt x="4046" y="1071"/>
                </a:lnTo>
                <a:lnTo>
                  <a:pt x="3951" y="1025"/>
                </a:lnTo>
                <a:lnTo>
                  <a:pt x="3856" y="980"/>
                </a:lnTo>
                <a:lnTo>
                  <a:pt x="3760" y="935"/>
                </a:lnTo>
                <a:lnTo>
                  <a:pt x="3663" y="892"/>
                </a:lnTo>
                <a:lnTo>
                  <a:pt x="3566" y="849"/>
                </a:lnTo>
                <a:lnTo>
                  <a:pt x="3468" y="808"/>
                </a:lnTo>
                <a:lnTo>
                  <a:pt x="3371" y="768"/>
                </a:lnTo>
                <a:lnTo>
                  <a:pt x="3272" y="729"/>
                </a:lnTo>
                <a:lnTo>
                  <a:pt x="3172" y="691"/>
                </a:lnTo>
                <a:lnTo>
                  <a:pt x="3072" y="654"/>
                </a:lnTo>
                <a:lnTo>
                  <a:pt x="2972" y="619"/>
                </a:lnTo>
                <a:lnTo>
                  <a:pt x="2871" y="584"/>
                </a:lnTo>
                <a:lnTo>
                  <a:pt x="2770" y="550"/>
                </a:lnTo>
                <a:lnTo>
                  <a:pt x="2668" y="517"/>
                </a:lnTo>
                <a:lnTo>
                  <a:pt x="2566" y="486"/>
                </a:lnTo>
                <a:lnTo>
                  <a:pt x="2464" y="455"/>
                </a:lnTo>
                <a:lnTo>
                  <a:pt x="2360" y="426"/>
                </a:lnTo>
                <a:lnTo>
                  <a:pt x="2256" y="398"/>
                </a:lnTo>
                <a:lnTo>
                  <a:pt x="2152" y="370"/>
                </a:lnTo>
                <a:lnTo>
                  <a:pt x="2049" y="345"/>
                </a:lnTo>
                <a:lnTo>
                  <a:pt x="1944" y="320"/>
                </a:lnTo>
                <a:lnTo>
                  <a:pt x="1839" y="295"/>
                </a:lnTo>
                <a:lnTo>
                  <a:pt x="1732" y="273"/>
                </a:lnTo>
                <a:lnTo>
                  <a:pt x="1627" y="252"/>
                </a:lnTo>
                <a:lnTo>
                  <a:pt x="1521" y="231"/>
                </a:lnTo>
                <a:lnTo>
                  <a:pt x="1414" y="212"/>
                </a:lnTo>
                <a:lnTo>
                  <a:pt x="1307" y="194"/>
                </a:lnTo>
                <a:lnTo>
                  <a:pt x="1200" y="176"/>
                </a:lnTo>
                <a:lnTo>
                  <a:pt x="1092" y="161"/>
                </a:lnTo>
                <a:lnTo>
                  <a:pt x="984" y="146"/>
                </a:lnTo>
                <a:lnTo>
                  <a:pt x="876" y="133"/>
                </a:lnTo>
                <a:lnTo>
                  <a:pt x="767" y="121"/>
                </a:lnTo>
                <a:lnTo>
                  <a:pt x="659" y="108"/>
                </a:lnTo>
                <a:lnTo>
                  <a:pt x="549" y="98"/>
                </a:lnTo>
                <a:lnTo>
                  <a:pt x="440" y="89"/>
                </a:lnTo>
                <a:lnTo>
                  <a:pt x="330" y="82"/>
                </a:lnTo>
                <a:lnTo>
                  <a:pt x="220" y="75"/>
                </a:lnTo>
                <a:lnTo>
                  <a:pt x="110" y="70"/>
                </a:lnTo>
                <a:lnTo>
                  <a:pt x="0" y="66"/>
                </a:lnTo>
                <a:lnTo>
                  <a:pt x="0" y="66"/>
                </a:lnTo>
                <a:lnTo>
                  <a:pt x="2" y="48"/>
                </a:lnTo>
                <a:lnTo>
                  <a:pt x="3" y="30"/>
                </a:lnTo>
                <a:lnTo>
                  <a:pt x="3" y="30"/>
                </a:lnTo>
                <a:lnTo>
                  <a:pt x="2" y="1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xmlns="" id="{FB3A1C80-AC43-415C-8060-30BEA53B852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089555" y="1566863"/>
            <a:ext cx="2731134" cy="4606925"/>
          </a:xfrm>
          <a:custGeom>
            <a:avLst/>
            <a:gdLst>
              <a:gd name="T0" fmla="*/ 2292 w 9535"/>
              <a:gd name="T1" fmla="*/ 584 h 14512"/>
              <a:gd name="T2" fmla="*/ 1838 w 9535"/>
              <a:gd name="T3" fmla="*/ 1097 h 14512"/>
              <a:gd name="T4" fmla="*/ 1433 w 9535"/>
              <a:gd name="T5" fmla="*/ 1636 h 14512"/>
              <a:gd name="T6" fmla="*/ 1080 w 9535"/>
              <a:gd name="T7" fmla="*/ 2201 h 14512"/>
              <a:gd name="T8" fmla="*/ 777 w 9535"/>
              <a:gd name="T9" fmla="*/ 2787 h 14512"/>
              <a:gd name="T10" fmla="*/ 526 w 9535"/>
              <a:gd name="T11" fmla="*/ 3392 h 14512"/>
              <a:gd name="T12" fmla="*/ 330 w 9535"/>
              <a:gd name="T13" fmla="*/ 4015 h 14512"/>
              <a:gd name="T14" fmla="*/ 188 w 9535"/>
              <a:gd name="T15" fmla="*/ 4653 h 14512"/>
              <a:gd name="T16" fmla="*/ 102 w 9535"/>
              <a:gd name="T17" fmla="*/ 5303 h 14512"/>
              <a:gd name="T18" fmla="*/ 73 w 9535"/>
              <a:gd name="T19" fmla="*/ 5963 h 14512"/>
              <a:gd name="T20" fmla="*/ 98 w 9535"/>
              <a:gd name="T21" fmla="*/ 6565 h 14512"/>
              <a:gd name="T22" fmla="*/ 185 w 9535"/>
              <a:gd name="T23" fmla="*/ 7259 h 14512"/>
              <a:gd name="T24" fmla="*/ 337 w 9535"/>
              <a:gd name="T25" fmla="*/ 7937 h 14512"/>
              <a:gd name="T26" fmla="*/ 551 w 9535"/>
              <a:gd name="T27" fmla="*/ 8601 h 14512"/>
              <a:gd name="T28" fmla="*/ 825 w 9535"/>
              <a:gd name="T29" fmla="*/ 9242 h 14512"/>
              <a:gd name="T30" fmla="*/ 1159 w 9535"/>
              <a:gd name="T31" fmla="*/ 9862 h 14512"/>
              <a:gd name="T32" fmla="*/ 1552 w 9535"/>
              <a:gd name="T33" fmla="*/ 10456 h 14512"/>
              <a:gd name="T34" fmla="*/ 2000 w 9535"/>
              <a:gd name="T35" fmla="*/ 11021 h 14512"/>
              <a:gd name="T36" fmla="*/ 2504 w 9535"/>
              <a:gd name="T37" fmla="*/ 11555 h 14512"/>
              <a:gd name="T38" fmla="*/ 2976 w 9535"/>
              <a:gd name="T39" fmla="*/ 11982 h 14512"/>
              <a:gd name="T40" fmla="*/ 3559 w 9535"/>
              <a:gd name="T41" fmla="*/ 12433 h 14512"/>
              <a:gd name="T42" fmla="*/ 4179 w 9535"/>
              <a:gd name="T43" fmla="*/ 12837 h 14512"/>
              <a:gd name="T44" fmla="*/ 4830 w 9535"/>
              <a:gd name="T45" fmla="*/ 13190 h 14512"/>
              <a:gd name="T46" fmla="*/ 5510 w 9535"/>
              <a:gd name="T47" fmla="*/ 13492 h 14512"/>
              <a:gd name="T48" fmla="*/ 6215 w 9535"/>
              <a:gd name="T49" fmla="*/ 13742 h 14512"/>
              <a:gd name="T50" fmla="*/ 6943 w 9535"/>
              <a:gd name="T51" fmla="*/ 13938 h 14512"/>
              <a:gd name="T52" fmla="*/ 7689 w 9535"/>
              <a:gd name="T53" fmla="*/ 14078 h 14512"/>
              <a:gd name="T54" fmla="*/ 8452 w 9535"/>
              <a:gd name="T55" fmla="*/ 14162 h 14512"/>
              <a:gd name="T56" fmla="*/ 9535 w 9535"/>
              <a:gd name="T57" fmla="*/ 14512 h 14512"/>
              <a:gd name="T58" fmla="*/ 8448 w 9535"/>
              <a:gd name="T59" fmla="*/ 14228 h 14512"/>
              <a:gd name="T60" fmla="*/ 7679 w 9535"/>
              <a:gd name="T61" fmla="*/ 14143 h 14512"/>
              <a:gd name="T62" fmla="*/ 6926 w 9535"/>
              <a:gd name="T63" fmla="*/ 14001 h 14512"/>
              <a:gd name="T64" fmla="*/ 6192 w 9535"/>
              <a:gd name="T65" fmla="*/ 13804 h 14512"/>
              <a:gd name="T66" fmla="*/ 5482 w 9535"/>
              <a:gd name="T67" fmla="*/ 13553 h 14512"/>
              <a:gd name="T68" fmla="*/ 4796 w 9535"/>
              <a:gd name="T69" fmla="*/ 13249 h 14512"/>
              <a:gd name="T70" fmla="*/ 4140 w 9535"/>
              <a:gd name="T71" fmla="*/ 12892 h 14512"/>
              <a:gd name="T72" fmla="*/ 3515 w 9535"/>
              <a:gd name="T73" fmla="*/ 12486 h 14512"/>
              <a:gd name="T74" fmla="*/ 2927 w 9535"/>
              <a:gd name="T75" fmla="*/ 12030 h 14512"/>
              <a:gd name="T76" fmla="*/ 2451 w 9535"/>
              <a:gd name="T77" fmla="*/ 11600 h 14512"/>
              <a:gd name="T78" fmla="*/ 1943 w 9535"/>
              <a:gd name="T79" fmla="*/ 11062 h 14512"/>
              <a:gd name="T80" fmla="*/ 1490 w 9535"/>
              <a:gd name="T81" fmla="*/ 10492 h 14512"/>
              <a:gd name="T82" fmla="*/ 1095 w 9535"/>
              <a:gd name="T83" fmla="*/ 9893 h 14512"/>
              <a:gd name="T84" fmla="*/ 758 w 9535"/>
              <a:gd name="T85" fmla="*/ 9269 h 14512"/>
              <a:gd name="T86" fmla="*/ 482 w 9535"/>
              <a:gd name="T87" fmla="*/ 8621 h 14512"/>
              <a:gd name="T88" fmla="*/ 266 w 9535"/>
              <a:gd name="T89" fmla="*/ 7953 h 14512"/>
              <a:gd name="T90" fmla="*/ 114 w 9535"/>
              <a:gd name="T91" fmla="*/ 7269 h 14512"/>
              <a:gd name="T92" fmla="*/ 25 w 9535"/>
              <a:gd name="T93" fmla="*/ 6570 h 14512"/>
              <a:gd name="T94" fmla="*/ 0 w 9535"/>
              <a:gd name="T95" fmla="*/ 5963 h 14512"/>
              <a:gd name="T96" fmla="*/ 28 w 9535"/>
              <a:gd name="T97" fmla="*/ 5302 h 14512"/>
              <a:gd name="T98" fmla="*/ 115 w 9535"/>
              <a:gd name="T99" fmla="*/ 4652 h 14512"/>
              <a:gd name="T100" fmla="*/ 256 w 9535"/>
              <a:gd name="T101" fmla="*/ 4013 h 14512"/>
              <a:gd name="T102" fmla="*/ 451 w 9535"/>
              <a:gd name="T103" fmla="*/ 3389 h 14512"/>
              <a:gd name="T104" fmla="*/ 700 w 9535"/>
              <a:gd name="T105" fmla="*/ 2782 h 14512"/>
              <a:gd name="T106" fmla="*/ 1001 w 9535"/>
              <a:gd name="T107" fmla="*/ 2193 h 14512"/>
              <a:gd name="T108" fmla="*/ 1354 w 9535"/>
              <a:gd name="T109" fmla="*/ 1627 h 14512"/>
              <a:gd name="T110" fmla="*/ 1757 w 9535"/>
              <a:gd name="T111" fmla="*/ 1085 h 14512"/>
              <a:gd name="T112" fmla="*/ 2208 w 9535"/>
              <a:gd name="T113" fmla="*/ 571 h 14512"/>
              <a:gd name="T114" fmla="*/ 8967 w 9535"/>
              <a:gd name="T115" fmla="*/ 14446 h 14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535" h="14512">
                <a:moveTo>
                  <a:pt x="2277" y="499"/>
                </a:moveTo>
                <a:lnTo>
                  <a:pt x="2277" y="0"/>
                </a:lnTo>
                <a:lnTo>
                  <a:pt x="2845" y="0"/>
                </a:lnTo>
                <a:lnTo>
                  <a:pt x="2845" y="514"/>
                </a:lnTo>
                <a:lnTo>
                  <a:pt x="2361" y="514"/>
                </a:lnTo>
                <a:lnTo>
                  <a:pt x="2361" y="514"/>
                </a:lnTo>
                <a:lnTo>
                  <a:pt x="2292" y="584"/>
                </a:lnTo>
                <a:lnTo>
                  <a:pt x="2224" y="655"/>
                </a:lnTo>
                <a:lnTo>
                  <a:pt x="2157" y="728"/>
                </a:lnTo>
                <a:lnTo>
                  <a:pt x="2092" y="800"/>
                </a:lnTo>
                <a:lnTo>
                  <a:pt x="2026" y="874"/>
                </a:lnTo>
                <a:lnTo>
                  <a:pt x="1963" y="947"/>
                </a:lnTo>
                <a:lnTo>
                  <a:pt x="1900" y="1022"/>
                </a:lnTo>
                <a:lnTo>
                  <a:pt x="1838" y="1097"/>
                </a:lnTo>
                <a:lnTo>
                  <a:pt x="1778" y="1172"/>
                </a:lnTo>
                <a:lnTo>
                  <a:pt x="1717" y="1248"/>
                </a:lnTo>
                <a:lnTo>
                  <a:pt x="1659" y="1325"/>
                </a:lnTo>
                <a:lnTo>
                  <a:pt x="1601" y="1402"/>
                </a:lnTo>
                <a:lnTo>
                  <a:pt x="1544" y="1480"/>
                </a:lnTo>
                <a:lnTo>
                  <a:pt x="1489" y="1558"/>
                </a:lnTo>
                <a:lnTo>
                  <a:pt x="1433" y="1636"/>
                </a:lnTo>
                <a:lnTo>
                  <a:pt x="1380" y="1715"/>
                </a:lnTo>
                <a:lnTo>
                  <a:pt x="1327" y="1795"/>
                </a:lnTo>
                <a:lnTo>
                  <a:pt x="1275" y="1876"/>
                </a:lnTo>
                <a:lnTo>
                  <a:pt x="1224" y="1956"/>
                </a:lnTo>
                <a:lnTo>
                  <a:pt x="1175" y="2037"/>
                </a:lnTo>
                <a:lnTo>
                  <a:pt x="1127" y="2119"/>
                </a:lnTo>
                <a:lnTo>
                  <a:pt x="1080" y="2201"/>
                </a:lnTo>
                <a:lnTo>
                  <a:pt x="1033" y="2284"/>
                </a:lnTo>
                <a:lnTo>
                  <a:pt x="987" y="2366"/>
                </a:lnTo>
                <a:lnTo>
                  <a:pt x="943" y="2450"/>
                </a:lnTo>
                <a:lnTo>
                  <a:pt x="899" y="2533"/>
                </a:lnTo>
                <a:lnTo>
                  <a:pt x="857" y="2617"/>
                </a:lnTo>
                <a:lnTo>
                  <a:pt x="817" y="2702"/>
                </a:lnTo>
                <a:lnTo>
                  <a:pt x="777" y="2787"/>
                </a:lnTo>
                <a:lnTo>
                  <a:pt x="737" y="2872"/>
                </a:lnTo>
                <a:lnTo>
                  <a:pt x="699" y="2958"/>
                </a:lnTo>
                <a:lnTo>
                  <a:pt x="662" y="3045"/>
                </a:lnTo>
                <a:lnTo>
                  <a:pt x="628" y="3131"/>
                </a:lnTo>
                <a:lnTo>
                  <a:pt x="592" y="3218"/>
                </a:lnTo>
                <a:lnTo>
                  <a:pt x="558" y="3306"/>
                </a:lnTo>
                <a:lnTo>
                  <a:pt x="526" y="3392"/>
                </a:lnTo>
                <a:lnTo>
                  <a:pt x="495" y="3481"/>
                </a:lnTo>
                <a:lnTo>
                  <a:pt x="464" y="3570"/>
                </a:lnTo>
                <a:lnTo>
                  <a:pt x="435" y="3658"/>
                </a:lnTo>
                <a:lnTo>
                  <a:pt x="408" y="3747"/>
                </a:lnTo>
                <a:lnTo>
                  <a:pt x="380" y="3836"/>
                </a:lnTo>
                <a:lnTo>
                  <a:pt x="354" y="3926"/>
                </a:lnTo>
                <a:lnTo>
                  <a:pt x="330" y="4015"/>
                </a:lnTo>
                <a:lnTo>
                  <a:pt x="306" y="4106"/>
                </a:lnTo>
                <a:lnTo>
                  <a:pt x="283" y="4196"/>
                </a:lnTo>
                <a:lnTo>
                  <a:pt x="262" y="4287"/>
                </a:lnTo>
                <a:lnTo>
                  <a:pt x="242" y="4379"/>
                </a:lnTo>
                <a:lnTo>
                  <a:pt x="222" y="4470"/>
                </a:lnTo>
                <a:lnTo>
                  <a:pt x="205" y="4562"/>
                </a:lnTo>
                <a:lnTo>
                  <a:pt x="188" y="4653"/>
                </a:lnTo>
                <a:lnTo>
                  <a:pt x="172" y="4745"/>
                </a:lnTo>
                <a:lnTo>
                  <a:pt x="158" y="4838"/>
                </a:lnTo>
                <a:lnTo>
                  <a:pt x="144" y="4930"/>
                </a:lnTo>
                <a:lnTo>
                  <a:pt x="132" y="5023"/>
                </a:lnTo>
                <a:lnTo>
                  <a:pt x="121" y="5117"/>
                </a:lnTo>
                <a:lnTo>
                  <a:pt x="111" y="5209"/>
                </a:lnTo>
                <a:lnTo>
                  <a:pt x="102" y="5303"/>
                </a:lnTo>
                <a:lnTo>
                  <a:pt x="94" y="5396"/>
                </a:lnTo>
                <a:lnTo>
                  <a:pt x="88" y="5490"/>
                </a:lnTo>
                <a:lnTo>
                  <a:pt x="83" y="5585"/>
                </a:lnTo>
                <a:lnTo>
                  <a:pt x="78" y="5678"/>
                </a:lnTo>
                <a:lnTo>
                  <a:pt x="75" y="5773"/>
                </a:lnTo>
                <a:lnTo>
                  <a:pt x="74" y="5868"/>
                </a:lnTo>
                <a:lnTo>
                  <a:pt x="73" y="5963"/>
                </a:lnTo>
                <a:lnTo>
                  <a:pt x="73" y="5963"/>
                </a:lnTo>
                <a:lnTo>
                  <a:pt x="74" y="6063"/>
                </a:lnTo>
                <a:lnTo>
                  <a:pt x="75" y="6164"/>
                </a:lnTo>
                <a:lnTo>
                  <a:pt x="79" y="6265"/>
                </a:lnTo>
                <a:lnTo>
                  <a:pt x="84" y="6365"/>
                </a:lnTo>
                <a:lnTo>
                  <a:pt x="90" y="6465"/>
                </a:lnTo>
                <a:lnTo>
                  <a:pt x="98" y="6565"/>
                </a:lnTo>
                <a:lnTo>
                  <a:pt x="106" y="6665"/>
                </a:lnTo>
                <a:lnTo>
                  <a:pt x="116" y="6765"/>
                </a:lnTo>
                <a:lnTo>
                  <a:pt x="127" y="6864"/>
                </a:lnTo>
                <a:lnTo>
                  <a:pt x="140" y="6962"/>
                </a:lnTo>
                <a:lnTo>
                  <a:pt x="153" y="7061"/>
                </a:lnTo>
                <a:lnTo>
                  <a:pt x="169" y="7161"/>
                </a:lnTo>
                <a:lnTo>
                  <a:pt x="185" y="7259"/>
                </a:lnTo>
                <a:lnTo>
                  <a:pt x="203" y="7357"/>
                </a:lnTo>
                <a:lnTo>
                  <a:pt x="222" y="7454"/>
                </a:lnTo>
                <a:lnTo>
                  <a:pt x="242" y="7552"/>
                </a:lnTo>
                <a:lnTo>
                  <a:pt x="264" y="7649"/>
                </a:lnTo>
                <a:lnTo>
                  <a:pt x="287" y="7746"/>
                </a:lnTo>
                <a:lnTo>
                  <a:pt x="311" y="7842"/>
                </a:lnTo>
                <a:lnTo>
                  <a:pt x="337" y="7937"/>
                </a:lnTo>
                <a:lnTo>
                  <a:pt x="363" y="8033"/>
                </a:lnTo>
                <a:lnTo>
                  <a:pt x="392" y="8129"/>
                </a:lnTo>
                <a:lnTo>
                  <a:pt x="421" y="8224"/>
                </a:lnTo>
                <a:lnTo>
                  <a:pt x="452" y="8319"/>
                </a:lnTo>
                <a:lnTo>
                  <a:pt x="483" y="8412"/>
                </a:lnTo>
                <a:lnTo>
                  <a:pt x="516" y="8507"/>
                </a:lnTo>
                <a:lnTo>
                  <a:pt x="551" y="8601"/>
                </a:lnTo>
                <a:lnTo>
                  <a:pt x="587" y="8693"/>
                </a:lnTo>
                <a:lnTo>
                  <a:pt x="623" y="8786"/>
                </a:lnTo>
                <a:lnTo>
                  <a:pt x="661" y="8878"/>
                </a:lnTo>
                <a:lnTo>
                  <a:pt x="700" y="8969"/>
                </a:lnTo>
                <a:lnTo>
                  <a:pt x="741" y="9061"/>
                </a:lnTo>
                <a:lnTo>
                  <a:pt x="782" y="9152"/>
                </a:lnTo>
                <a:lnTo>
                  <a:pt x="825" y="9242"/>
                </a:lnTo>
                <a:lnTo>
                  <a:pt x="870" y="9333"/>
                </a:lnTo>
                <a:lnTo>
                  <a:pt x="914" y="9422"/>
                </a:lnTo>
                <a:lnTo>
                  <a:pt x="961" y="9511"/>
                </a:lnTo>
                <a:lnTo>
                  <a:pt x="1009" y="9600"/>
                </a:lnTo>
                <a:lnTo>
                  <a:pt x="1057" y="9688"/>
                </a:lnTo>
                <a:lnTo>
                  <a:pt x="1108" y="9775"/>
                </a:lnTo>
                <a:lnTo>
                  <a:pt x="1159" y="9862"/>
                </a:lnTo>
                <a:lnTo>
                  <a:pt x="1212" y="9949"/>
                </a:lnTo>
                <a:lnTo>
                  <a:pt x="1265" y="10035"/>
                </a:lnTo>
                <a:lnTo>
                  <a:pt x="1321" y="10121"/>
                </a:lnTo>
                <a:lnTo>
                  <a:pt x="1376" y="10205"/>
                </a:lnTo>
                <a:lnTo>
                  <a:pt x="1433" y="10289"/>
                </a:lnTo>
                <a:lnTo>
                  <a:pt x="1492" y="10374"/>
                </a:lnTo>
                <a:lnTo>
                  <a:pt x="1552" y="10456"/>
                </a:lnTo>
                <a:lnTo>
                  <a:pt x="1612" y="10539"/>
                </a:lnTo>
                <a:lnTo>
                  <a:pt x="1674" y="10621"/>
                </a:lnTo>
                <a:lnTo>
                  <a:pt x="1737" y="10702"/>
                </a:lnTo>
                <a:lnTo>
                  <a:pt x="1801" y="10783"/>
                </a:lnTo>
                <a:lnTo>
                  <a:pt x="1867" y="10863"/>
                </a:lnTo>
                <a:lnTo>
                  <a:pt x="1932" y="10943"/>
                </a:lnTo>
                <a:lnTo>
                  <a:pt x="2000" y="11021"/>
                </a:lnTo>
                <a:lnTo>
                  <a:pt x="2069" y="11100"/>
                </a:lnTo>
                <a:lnTo>
                  <a:pt x="2138" y="11177"/>
                </a:lnTo>
                <a:lnTo>
                  <a:pt x="2210" y="11254"/>
                </a:lnTo>
                <a:lnTo>
                  <a:pt x="2282" y="11331"/>
                </a:lnTo>
                <a:lnTo>
                  <a:pt x="2355" y="11406"/>
                </a:lnTo>
                <a:lnTo>
                  <a:pt x="2429" y="11481"/>
                </a:lnTo>
                <a:lnTo>
                  <a:pt x="2504" y="11555"/>
                </a:lnTo>
                <a:lnTo>
                  <a:pt x="2581" y="11629"/>
                </a:lnTo>
                <a:lnTo>
                  <a:pt x="2659" y="11701"/>
                </a:lnTo>
                <a:lnTo>
                  <a:pt x="2659" y="11701"/>
                </a:lnTo>
                <a:lnTo>
                  <a:pt x="2736" y="11773"/>
                </a:lnTo>
                <a:lnTo>
                  <a:pt x="2815" y="11844"/>
                </a:lnTo>
                <a:lnTo>
                  <a:pt x="2896" y="11913"/>
                </a:lnTo>
                <a:lnTo>
                  <a:pt x="2976" y="11982"/>
                </a:lnTo>
                <a:lnTo>
                  <a:pt x="3056" y="12049"/>
                </a:lnTo>
                <a:lnTo>
                  <a:pt x="3139" y="12116"/>
                </a:lnTo>
                <a:lnTo>
                  <a:pt x="3222" y="12181"/>
                </a:lnTo>
                <a:lnTo>
                  <a:pt x="3305" y="12246"/>
                </a:lnTo>
                <a:lnTo>
                  <a:pt x="3389" y="12310"/>
                </a:lnTo>
                <a:lnTo>
                  <a:pt x="3474" y="12372"/>
                </a:lnTo>
                <a:lnTo>
                  <a:pt x="3559" y="12433"/>
                </a:lnTo>
                <a:lnTo>
                  <a:pt x="3646" y="12495"/>
                </a:lnTo>
                <a:lnTo>
                  <a:pt x="3733" y="12554"/>
                </a:lnTo>
                <a:lnTo>
                  <a:pt x="3821" y="12613"/>
                </a:lnTo>
                <a:lnTo>
                  <a:pt x="3910" y="12671"/>
                </a:lnTo>
                <a:lnTo>
                  <a:pt x="3999" y="12726"/>
                </a:lnTo>
                <a:lnTo>
                  <a:pt x="4088" y="12782"/>
                </a:lnTo>
                <a:lnTo>
                  <a:pt x="4179" y="12837"/>
                </a:lnTo>
                <a:lnTo>
                  <a:pt x="4270" y="12890"/>
                </a:lnTo>
                <a:lnTo>
                  <a:pt x="4362" y="12943"/>
                </a:lnTo>
                <a:lnTo>
                  <a:pt x="4454" y="12995"/>
                </a:lnTo>
                <a:lnTo>
                  <a:pt x="4548" y="13045"/>
                </a:lnTo>
                <a:lnTo>
                  <a:pt x="4641" y="13094"/>
                </a:lnTo>
                <a:lnTo>
                  <a:pt x="4735" y="13143"/>
                </a:lnTo>
                <a:lnTo>
                  <a:pt x="4830" y="13190"/>
                </a:lnTo>
                <a:lnTo>
                  <a:pt x="4926" y="13237"/>
                </a:lnTo>
                <a:lnTo>
                  <a:pt x="5022" y="13283"/>
                </a:lnTo>
                <a:lnTo>
                  <a:pt x="5118" y="13326"/>
                </a:lnTo>
                <a:lnTo>
                  <a:pt x="5215" y="13369"/>
                </a:lnTo>
                <a:lnTo>
                  <a:pt x="5312" y="13412"/>
                </a:lnTo>
                <a:lnTo>
                  <a:pt x="5411" y="13452"/>
                </a:lnTo>
                <a:lnTo>
                  <a:pt x="5510" y="13492"/>
                </a:lnTo>
                <a:lnTo>
                  <a:pt x="5609" y="13531"/>
                </a:lnTo>
                <a:lnTo>
                  <a:pt x="5709" y="13569"/>
                </a:lnTo>
                <a:lnTo>
                  <a:pt x="5809" y="13606"/>
                </a:lnTo>
                <a:lnTo>
                  <a:pt x="5910" y="13641"/>
                </a:lnTo>
                <a:lnTo>
                  <a:pt x="6012" y="13676"/>
                </a:lnTo>
                <a:lnTo>
                  <a:pt x="6113" y="13709"/>
                </a:lnTo>
                <a:lnTo>
                  <a:pt x="6215" y="13742"/>
                </a:lnTo>
                <a:lnTo>
                  <a:pt x="6318" y="13773"/>
                </a:lnTo>
                <a:lnTo>
                  <a:pt x="6420" y="13803"/>
                </a:lnTo>
                <a:lnTo>
                  <a:pt x="6524" y="13832"/>
                </a:lnTo>
                <a:lnTo>
                  <a:pt x="6628" y="13860"/>
                </a:lnTo>
                <a:lnTo>
                  <a:pt x="6733" y="13888"/>
                </a:lnTo>
                <a:lnTo>
                  <a:pt x="6837" y="13913"/>
                </a:lnTo>
                <a:lnTo>
                  <a:pt x="6943" y="13938"/>
                </a:lnTo>
                <a:lnTo>
                  <a:pt x="7048" y="13961"/>
                </a:lnTo>
                <a:lnTo>
                  <a:pt x="7154" y="13984"/>
                </a:lnTo>
                <a:lnTo>
                  <a:pt x="7261" y="14005"/>
                </a:lnTo>
                <a:lnTo>
                  <a:pt x="7367" y="14025"/>
                </a:lnTo>
                <a:lnTo>
                  <a:pt x="7474" y="14044"/>
                </a:lnTo>
                <a:lnTo>
                  <a:pt x="7582" y="14062"/>
                </a:lnTo>
                <a:lnTo>
                  <a:pt x="7689" y="14078"/>
                </a:lnTo>
                <a:lnTo>
                  <a:pt x="7798" y="14094"/>
                </a:lnTo>
                <a:lnTo>
                  <a:pt x="7906" y="14108"/>
                </a:lnTo>
                <a:lnTo>
                  <a:pt x="8014" y="14121"/>
                </a:lnTo>
                <a:lnTo>
                  <a:pt x="8123" y="14133"/>
                </a:lnTo>
                <a:lnTo>
                  <a:pt x="8233" y="14144"/>
                </a:lnTo>
                <a:lnTo>
                  <a:pt x="8343" y="14154"/>
                </a:lnTo>
                <a:lnTo>
                  <a:pt x="8452" y="14162"/>
                </a:lnTo>
                <a:lnTo>
                  <a:pt x="8563" y="14170"/>
                </a:lnTo>
                <a:lnTo>
                  <a:pt x="8673" y="14176"/>
                </a:lnTo>
                <a:lnTo>
                  <a:pt x="8783" y="14181"/>
                </a:lnTo>
                <a:lnTo>
                  <a:pt x="8894" y="14185"/>
                </a:lnTo>
                <a:lnTo>
                  <a:pt x="8894" y="13933"/>
                </a:lnTo>
                <a:lnTo>
                  <a:pt x="9535" y="13933"/>
                </a:lnTo>
                <a:lnTo>
                  <a:pt x="9535" y="14512"/>
                </a:lnTo>
                <a:lnTo>
                  <a:pt x="8894" y="14512"/>
                </a:lnTo>
                <a:lnTo>
                  <a:pt x="8894" y="14251"/>
                </a:lnTo>
                <a:lnTo>
                  <a:pt x="8894" y="14251"/>
                </a:lnTo>
                <a:lnTo>
                  <a:pt x="8783" y="14247"/>
                </a:lnTo>
                <a:lnTo>
                  <a:pt x="8670" y="14242"/>
                </a:lnTo>
                <a:lnTo>
                  <a:pt x="8559" y="14235"/>
                </a:lnTo>
                <a:lnTo>
                  <a:pt x="8448" y="14228"/>
                </a:lnTo>
                <a:lnTo>
                  <a:pt x="8338" y="14220"/>
                </a:lnTo>
                <a:lnTo>
                  <a:pt x="8227" y="14210"/>
                </a:lnTo>
                <a:lnTo>
                  <a:pt x="8117" y="14199"/>
                </a:lnTo>
                <a:lnTo>
                  <a:pt x="8007" y="14186"/>
                </a:lnTo>
                <a:lnTo>
                  <a:pt x="7898" y="14173"/>
                </a:lnTo>
                <a:lnTo>
                  <a:pt x="7788" y="14159"/>
                </a:lnTo>
                <a:lnTo>
                  <a:pt x="7679" y="14143"/>
                </a:lnTo>
                <a:lnTo>
                  <a:pt x="7571" y="14126"/>
                </a:lnTo>
                <a:lnTo>
                  <a:pt x="7462" y="14108"/>
                </a:lnTo>
                <a:lnTo>
                  <a:pt x="7354" y="14089"/>
                </a:lnTo>
                <a:lnTo>
                  <a:pt x="7247" y="14069"/>
                </a:lnTo>
                <a:lnTo>
                  <a:pt x="7140" y="14048"/>
                </a:lnTo>
                <a:lnTo>
                  <a:pt x="7033" y="14025"/>
                </a:lnTo>
                <a:lnTo>
                  <a:pt x="6926" y="14001"/>
                </a:lnTo>
                <a:lnTo>
                  <a:pt x="6820" y="13977"/>
                </a:lnTo>
                <a:lnTo>
                  <a:pt x="6715" y="13951"/>
                </a:lnTo>
                <a:lnTo>
                  <a:pt x="6610" y="13923"/>
                </a:lnTo>
                <a:lnTo>
                  <a:pt x="6505" y="13895"/>
                </a:lnTo>
                <a:lnTo>
                  <a:pt x="6399" y="13867"/>
                </a:lnTo>
                <a:lnTo>
                  <a:pt x="6296" y="13836"/>
                </a:lnTo>
                <a:lnTo>
                  <a:pt x="6192" y="13804"/>
                </a:lnTo>
                <a:lnTo>
                  <a:pt x="6089" y="13772"/>
                </a:lnTo>
                <a:lnTo>
                  <a:pt x="5987" y="13738"/>
                </a:lnTo>
                <a:lnTo>
                  <a:pt x="5884" y="13704"/>
                </a:lnTo>
                <a:lnTo>
                  <a:pt x="5783" y="13667"/>
                </a:lnTo>
                <a:lnTo>
                  <a:pt x="5682" y="13630"/>
                </a:lnTo>
                <a:lnTo>
                  <a:pt x="5582" y="13592"/>
                </a:lnTo>
                <a:lnTo>
                  <a:pt x="5482" y="13553"/>
                </a:lnTo>
                <a:lnTo>
                  <a:pt x="5381" y="13513"/>
                </a:lnTo>
                <a:lnTo>
                  <a:pt x="5283" y="13471"/>
                </a:lnTo>
                <a:lnTo>
                  <a:pt x="5184" y="13429"/>
                </a:lnTo>
                <a:lnTo>
                  <a:pt x="5086" y="13385"/>
                </a:lnTo>
                <a:lnTo>
                  <a:pt x="4989" y="13340"/>
                </a:lnTo>
                <a:lnTo>
                  <a:pt x="4892" y="13295"/>
                </a:lnTo>
                <a:lnTo>
                  <a:pt x="4796" y="13249"/>
                </a:lnTo>
                <a:lnTo>
                  <a:pt x="4701" y="13201"/>
                </a:lnTo>
                <a:lnTo>
                  <a:pt x="4606" y="13152"/>
                </a:lnTo>
                <a:lnTo>
                  <a:pt x="4511" y="13102"/>
                </a:lnTo>
                <a:lnTo>
                  <a:pt x="4417" y="13051"/>
                </a:lnTo>
                <a:lnTo>
                  <a:pt x="4324" y="12999"/>
                </a:lnTo>
                <a:lnTo>
                  <a:pt x="4231" y="12946"/>
                </a:lnTo>
                <a:lnTo>
                  <a:pt x="4140" y="12892"/>
                </a:lnTo>
                <a:lnTo>
                  <a:pt x="4048" y="12837"/>
                </a:lnTo>
                <a:lnTo>
                  <a:pt x="3958" y="12781"/>
                </a:lnTo>
                <a:lnTo>
                  <a:pt x="3868" y="12724"/>
                </a:lnTo>
                <a:lnTo>
                  <a:pt x="3779" y="12666"/>
                </a:lnTo>
                <a:lnTo>
                  <a:pt x="3690" y="12607"/>
                </a:lnTo>
                <a:lnTo>
                  <a:pt x="3602" y="12547"/>
                </a:lnTo>
                <a:lnTo>
                  <a:pt x="3515" y="12486"/>
                </a:lnTo>
                <a:lnTo>
                  <a:pt x="3428" y="12423"/>
                </a:lnTo>
                <a:lnTo>
                  <a:pt x="3343" y="12360"/>
                </a:lnTo>
                <a:lnTo>
                  <a:pt x="3258" y="12296"/>
                </a:lnTo>
                <a:lnTo>
                  <a:pt x="3174" y="12230"/>
                </a:lnTo>
                <a:lnTo>
                  <a:pt x="3091" y="12165"/>
                </a:lnTo>
                <a:lnTo>
                  <a:pt x="3008" y="12098"/>
                </a:lnTo>
                <a:lnTo>
                  <a:pt x="2927" y="12030"/>
                </a:lnTo>
                <a:lnTo>
                  <a:pt x="2845" y="11961"/>
                </a:lnTo>
                <a:lnTo>
                  <a:pt x="2765" y="11891"/>
                </a:lnTo>
                <a:lnTo>
                  <a:pt x="2686" y="11819"/>
                </a:lnTo>
                <a:lnTo>
                  <a:pt x="2607" y="11748"/>
                </a:lnTo>
                <a:lnTo>
                  <a:pt x="2607" y="11748"/>
                </a:lnTo>
                <a:lnTo>
                  <a:pt x="2529" y="11674"/>
                </a:lnTo>
                <a:lnTo>
                  <a:pt x="2451" y="11600"/>
                </a:lnTo>
                <a:lnTo>
                  <a:pt x="2376" y="11525"/>
                </a:lnTo>
                <a:lnTo>
                  <a:pt x="2300" y="11449"/>
                </a:lnTo>
                <a:lnTo>
                  <a:pt x="2226" y="11373"/>
                </a:lnTo>
                <a:lnTo>
                  <a:pt x="2155" y="11296"/>
                </a:lnTo>
                <a:lnTo>
                  <a:pt x="2083" y="11220"/>
                </a:lnTo>
                <a:lnTo>
                  <a:pt x="2012" y="11140"/>
                </a:lnTo>
                <a:lnTo>
                  <a:pt x="1943" y="11062"/>
                </a:lnTo>
                <a:lnTo>
                  <a:pt x="1875" y="10982"/>
                </a:lnTo>
                <a:lnTo>
                  <a:pt x="1807" y="10902"/>
                </a:lnTo>
                <a:lnTo>
                  <a:pt x="1742" y="10822"/>
                </a:lnTo>
                <a:lnTo>
                  <a:pt x="1678" y="10740"/>
                </a:lnTo>
                <a:lnTo>
                  <a:pt x="1613" y="10658"/>
                </a:lnTo>
                <a:lnTo>
                  <a:pt x="1552" y="10575"/>
                </a:lnTo>
                <a:lnTo>
                  <a:pt x="1490" y="10492"/>
                </a:lnTo>
                <a:lnTo>
                  <a:pt x="1431" y="10408"/>
                </a:lnTo>
                <a:lnTo>
                  <a:pt x="1371" y="10324"/>
                </a:lnTo>
                <a:lnTo>
                  <a:pt x="1313" y="10239"/>
                </a:lnTo>
                <a:lnTo>
                  <a:pt x="1258" y="10153"/>
                </a:lnTo>
                <a:lnTo>
                  <a:pt x="1202" y="10067"/>
                </a:lnTo>
                <a:lnTo>
                  <a:pt x="1148" y="9980"/>
                </a:lnTo>
                <a:lnTo>
                  <a:pt x="1095" y="9893"/>
                </a:lnTo>
                <a:lnTo>
                  <a:pt x="1044" y="9805"/>
                </a:lnTo>
                <a:lnTo>
                  <a:pt x="993" y="9717"/>
                </a:lnTo>
                <a:lnTo>
                  <a:pt x="944" y="9629"/>
                </a:lnTo>
                <a:lnTo>
                  <a:pt x="896" y="9540"/>
                </a:lnTo>
                <a:lnTo>
                  <a:pt x="849" y="9450"/>
                </a:lnTo>
                <a:lnTo>
                  <a:pt x="803" y="9359"/>
                </a:lnTo>
                <a:lnTo>
                  <a:pt x="758" y="9269"/>
                </a:lnTo>
                <a:lnTo>
                  <a:pt x="715" y="9178"/>
                </a:lnTo>
                <a:lnTo>
                  <a:pt x="673" y="9086"/>
                </a:lnTo>
                <a:lnTo>
                  <a:pt x="632" y="8994"/>
                </a:lnTo>
                <a:lnTo>
                  <a:pt x="593" y="8901"/>
                </a:lnTo>
                <a:lnTo>
                  <a:pt x="555" y="8808"/>
                </a:lnTo>
                <a:lnTo>
                  <a:pt x="518" y="8715"/>
                </a:lnTo>
                <a:lnTo>
                  <a:pt x="482" y="8621"/>
                </a:lnTo>
                <a:lnTo>
                  <a:pt x="447" y="8527"/>
                </a:lnTo>
                <a:lnTo>
                  <a:pt x="414" y="8432"/>
                </a:lnTo>
                <a:lnTo>
                  <a:pt x="382" y="8338"/>
                </a:lnTo>
                <a:lnTo>
                  <a:pt x="351" y="8242"/>
                </a:lnTo>
                <a:lnTo>
                  <a:pt x="321" y="8146"/>
                </a:lnTo>
                <a:lnTo>
                  <a:pt x="293" y="8050"/>
                </a:lnTo>
                <a:lnTo>
                  <a:pt x="266" y="7953"/>
                </a:lnTo>
                <a:lnTo>
                  <a:pt x="241" y="7856"/>
                </a:lnTo>
                <a:lnTo>
                  <a:pt x="216" y="7759"/>
                </a:lnTo>
                <a:lnTo>
                  <a:pt x="193" y="7662"/>
                </a:lnTo>
                <a:lnTo>
                  <a:pt x="172" y="7564"/>
                </a:lnTo>
                <a:lnTo>
                  <a:pt x="151" y="7466"/>
                </a:lnTo>
                <a:lnTo>
                  <a:pt x="131" y="7368"/>
                </a:lnTo>
                <a:lnTo>
                  <a:pt x="114" y="7269"/>
                </a:lnTo>
                <a:lnTo>
                  <a:pt x="96" y="7170"/>
                </a:lnTo>
                <a:lnTo>
                  <a:pt x="81" y="7070"/>
                </a:lnTo>
                <a:lnTo>
                  <a:pt x="68" y="6971"/>
                </a:lnTo>
                <a:lnTo>
                  <a:pt x="54" y="6871"/>
                </a:lnTo>
                <a:lnTo>
                  <a:pt x="43" y="6771"/>
                </a:lnTo>
                <a:lnTo>
                  <a:pt x="33" y="6670"/>
                </a:lnTo>
                <a:lnTo>
                  <a:pt x="25" y="6570"/>
                </a:lnTo>
                <a:lnTo>
                  <a:pt x="17" y="6470"/>
                </a:lnTo>
                <a:lnTo>
                  <a:pt x="11" y="6368"/>
                </a:lnTo>
                <a:lnTo>
                  <a:pt x="6" y="6267"/>
                </a:lnTo>
                <a:lnTo>
                  <a:pt x="2" y="6165"/>
                </a:lnTo>
                <a:lnTo>
                  <a:pt x="1" y="6064"/>
                </a:lnTo>
                <a:lnTo>
                  <a:pt x="0" y="5963"/>
                </a:lnTo>
                <a:lnTo>
                  <a:pt x="0" y="5963"/>
                </a:lnTo>
                <a:lnTo>
                  <a:pt x="1" y="5867"/>
                </a:lnTo>
                <a:lnTo>
                  <a:pt x="2" y="5773"/>
                </a:lnTo>
                <a:lnTo>
                  <a:pt x="5" y="5678"/>
                </a:lnTo>
                <a:lnTo>
                  <a:pt x="10" y="5584"/>
                </a:lnTo>
                <a:lnTo>
                  <a:pt x="15" y="5490"/>
                </a:lnTo>
                <a:lnTo>
                  <a:pt x="21" y="5395"/>
                </a:lnTo>
                <a:lnTo>
                  <a:pt x="28" y="5302"/>
                </a:lnTo>
                <a:lnTo>
                  <a:pt x="38" y="5208"/>
                </a:lnTo>
                <a:lnTo>
                  <a:pt x="48" y="5116"/>
                </a:lnTo>
                <a:lnTo>
                  <a:pt x="59" y="5022"/>
                </a:lnTo>
                <a:lnTo>
                  <a:pt x="70" y="4929"/>
                </a:lnTo>
                <a:lnTo>
                  <a:pt x="84" y="4836"/>
                </a:lnTo>
                <a:lnTo>
                  <a:pt x="99" y="4743"/>
                </a:lnTo>
                <a:lnTo>
                  <a:pt x="115" y="4652"/>
                </a:lnTo>
                <a:lnTo>
                  <a:pt x="131" y="4559"/>
                </a:lnTo>
                <a:lnTo>
                  <a:pt x="149" y="4468"/>
                </a:lnTo>
                <a:lnTo>
                  <a:pt x="168" y="4377"/>
                </a:lnTo>
                <a:lnTo>
                  <a:pt x="188" y="4285"/>
                </a:lnTo>
                <a:lnTo>
                  <a:pt x="210" y="4194"/>
                </a:lnTo>
                <a:lnTo>
                  <a:pt x="232" y="4104"/>
                </a:lnTo>
                <a:lnTo>
                  <a:pt x="256" y="4013"/>
                </a:lnTo>
                <a:lnTo>
                  <a:pt x="280" y="3923"/>
                </a:lnTo>
                <a:lnTo>
                  <a:pt x="306" y="3833"/>
                </a:lnTo>
                <a:lnTo>
                  <a:pt x="332" y="3744"/>
                </a:lnTo>
                <a:lnTo>
                  <a:pt x="361" y="3654"/>
                </a:lnTo>
                <a:lnTo>
                  <a:pt x="389" y="3565"/>
                </a:lnTo>
                <a:lnTo>
                  <a:pt x="420" y="3477"/>
                </a:lnTo>
                <a:lnTo>
                  <a:pt x="451" y="3389"/>
                </a:lnTo>
                <a:lnTo>
                  <a:pt x="483" y="3301"/>
                </a:lnTo>
                <a:lnTo>
                  <a:pt x="516" y="3213"/>
                </a:lnTo>
                <a:lnTo>
                  <a:pt x="551" y="3126"/>
                </a:lnTo>
                <a:lnTo>
                  <a:pt x="587" y="3039"/>
                </a:lnTo>
                <a:lnTo>
                  <a:pt x="624" y="2953"/>
                </a:lnTo>
                <a:lnTo>
                  <a:pt x="661" y="2866"/>
                </a:lnTo>
                <a:lnTo>
                  <a:pt x="700" y="2782"/>
                </a:lnTo>
                <a:lnTo>
                  <a:pt x="740" y="2696"/>
                </a:lnTo>
                <a:lnTo>
                  <a:pt x="781" y="2611"/>
                </a:lnTo>
                <a:lnTo>
                  <a:pt x="823" y="2527"/>
                </a:lnTo>
                <a:lnTo>
                  <a:pt x="866" y="2443"/>
                </a:lnTo>
                <a:lnTo>
                  <a:pt x="910" y="2359"/>
                </a:lnTo>
                <a:lnTo>
                  <a:pt x="955" y="2276"/>
                </a:lnTo>
                <a:lnTo>
                  <a:pt x="1001" y="2193"/>
                </a:lnTo>
                <a:lnTo>
                  <a:pt x="1049" y="2111"/>
                </a:lnTo>
                <a:lnTo>
                  <a:pt x="1097" y="2029"/>
                </a:lnTo>
                <a:lnTo>
                  <a:pt x="1146" y="1948"/>
                </a:lnTo>
                <a:lnTo>
                  <a:pt x="1197" y="1867"/>
                </a:lnTo>
                <a:lnTo>
                  <a:pt x="1248" y="1787"/>
                </a:lnTo>
                <a:lnTo>
                  <a:pt x="1301" y="1707"/>
                </a:lnTo>
                <a:lnTo>
                  <a:pt x="1354" y="1627"/>
                </a:lnTo>
                <a:lnTo>
                  <a:pt x="1408" y="1548"/>
                </a:lnTo>
                <a:lnTo>
                  <a:pt x="1464" y="1470"/>
                </a:lnTo>
                <a:lnTo>
                  <a:pt x="1521" y="1392"/>
                </a:lnTo>
                <a:lnTo>
                  <a:pt x="1578" y="1315"/>
                </a:lnTo>
                <a:lnTo>
                  <a:pt x="1636" y="1238"/>
                </a:lnTo>
                <a:lnTo>
                  <a:pt x="1696" y="1161"/>
                </a:lnTo>
                <a:lnTo>
                  <a:pt x="1757" y="1085"/>
                </a:lnTo>
                <a:lnTo>
                  <a:pt x="1817" y="1011"/>
                </a:lnTo>
                <a:lnTo>
                  <a:pt x="1880" y="936"/>
                </a:lnTo>
                <a:lnTo>
                  <a:pt x="1943" y="861"/>
                </a:lnTo>
                <a:lnTo>
                  <a:pt x="2009" y="788"/>
                </a:lnTo>
                <a:lnTo>
                  <a:pt x="2074" y="715"/>
                </a:lnTo>
                <a:lnTo>
                  <a:pt x="2141" y="643"/>
                </a:lnTo>
                <a:lnTo>
                  <a:pt x="2208" y="571"/>
                </a:lnTo>
                <a:lnTo>
                  <a:pt x="2277" y="499"/>
                </a:lnTo>
                <a:lnTo>
                  <a:pt x="2277" y="499"/>
                </a:lnTo>
                <a:close/>
                <a:moveTo>
                  <a:pt x="8967" y="14446"/>
                </a:moveTo>
                <a:lnTo>
                  <a:pt x="9462" y="14446"/>
                </a:lnTo>
                <a:lnTo>
                  <a:pt x="9462" y="13999"/>
                </a:lnTo>
                <a:lnTo>
                  <a:pt x="8967" y="13999"/>
                </a:lnTo>
                <a:lnTo>
                  <a:pt x="8967" y="14446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xmlns="" id="{DBCAEE69-FA27-41CE-9F97-4BBBC6BBD12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089555" y="739775"/>
            <a:ext cx="197638" cy="196850"/>
          </a:xfrm>
          <a:custGeom>
            <a:avLst/>
            <a:gdLst>
              <a:gd name="T0" fmla="*/ 328 w 688"/>
              <a:gd name="T1" fmla="*/ 622 h 623"/>
              <a:gd name="T2" fmla="*/ 276 w 688"/>
              <a:gd name="T3" fmla="*/ 617 h 623"/>
              <a:gd name="T4" fmla="*/ 226 w 688"/>
              <a:gd name="T5" fmla="*/ 604 h 623"/>
              <a:gd name="T6" fmla="*/ 181 w 688"/>
              <a:gd name="T7" fmla="*/ 585 h 623"/>
              <a:gd name="T8" fmla="*/ 139 w 688"/>
              <a:gd name="T9" fmla="*/ 561 h 623"/>
              <a:gd name="T10" fmla="*/ 101 w 688"/>
              <a:gd name="T11" fmla="*/ 532 h 623"/>
              <a:gd name="T12" fmla="*/ 69 w 688"/>
              <a:gd name="T13" fmla="*/ 497 h 623"/>
              <a:gd name="T14" fmla="*/ 42 w 688"/>
              <a:gd name="T15" fmla="*/ 459 h 623"/>
              <a:gd name="T16" fmla="*/ 21 w 688"/>
              <a:gd name="T17" fmla="*/ 418 h 623"/>
              <a:gd name="T18" fmla="*/ 8 w 688"/>
              <a:gd name="T19" fmla="*/ 375 h 623"/>
              <a:gd name="T20" fmla="*/ 1 w 688"/>
              <a:gd name="T21" fmla="*/ 328 h 623"/>
              <a:gd name="T22" fmla="*/ 1 w 688"/>
              <a:gd name="T23" fmla="*/ 296 h 623"/>
              <a:gd name="T24" fmla="*/ 8 w 688"/>
              <a:gd name="T25" fmla="*/ 249 h 623"/>
              <a:gd name="T26" fmla="*/ 21 w 688"/>
              <a:gd name="T27" fmla="*/ 204 h 623"/>
              <a:gd name="T28" fmla="*/ 42 w 688"/>
              <a:gd name="T29" fmla="*/ 163 h 623"/>
              <a:gd name="T30" fmla="*/ 69 w 688"/>
              <a:gd name="T31" fmla="*/ 125 h 623"/>
              <a:gd name="T32" fmla="*/ 101 w 688"/>
              <a:gd name="T33" fmla="*/ 92 h 623"/>
              <a:gd name="T34" fmla="*/ 139 w 688"/>
              <a:gd name="T35" fmla="*/ 63 h 623"/>
              <a:gd name="T36" fmla="*/ 181 w 688"/>
              <a:gd name="T37" fmla="*/ 38 h 623"/>
              <a:gd name="T38" fmla="*/ 226 w 688"/>
              <a:gd name="T39" fmla="*/ 19 h 623"/>
              <a:gd name="T40" fmla="*/ 276 w 688"/>
              <a:gd name="T41" fmla="*/ 7 h 623"/>
              <a:gd name="T42" fmla="*/ 328 w 688"/>
              <a:gd name="T43" fmla="*/ 1 h 623"/>
              <a:gd name="T44" fmla="*/ 362 w 688"/>
              <a:gd name="T45" fmla="*/ 0 h 623"/>
              <a:gd name="T46" fmla="*/ 410 w 688"/>
              <a:gd name="T47" fmla="*/ 6 h 623"/>
              <a:gd name="T48" fmla="*/ 472 w 688"/>
              <a:gd name="T49" fmla="*/ 23 h 623"/>
              <a:gd name="T50" fmla="*/ 554 w 688"/>
              <a:gd name="T51" fmla="*/ 64 h 623"/>
              <a:gd name="T52" fmla="*/ 619 w 688"/>
              <a:gd name="T53" fmla="*/ 123 h 623"/>
              <a:gd name="T54" fmla="*/ 666 w 688"/>
              <a:gd name="T55" fmla="*/ 196 h 623"/>
              <a:gd name="T56" fmla="*/ 683 w 688"/>
              <a:gd name="T57" fmla="*/ 252 h 623"/>
              <a:gd name="T58" fmla="*/ 688 w 688"/>
              <a:gd name="T59" fmla="*/ 281 h 623"/>
              <a:gd name="T60" fmla="*/ 652 w 688"/>
              <a:gd name="T61" fmla="*/ 345 h 623"/>
              <a:gd name="T62" fmla="*/ 686 w 688"/>
              <a:gd name="T63" fmla="*/ 361 h 623"/>
              <a:gd name="T64" fmla="*/ 675 w 688"/>
              <a:gd name="T65" fmla="*/ 403 h 623"/>
              <a:gd name="T66" fmla="*/ 635 w 688"/>
              <a:gd name="T67" fmla="*/ 480 h 623"/>
              <a:gd name="T68" fmla="*/ 576 w 688"/>
              <a:gd name="T69" fmla="*/ 543 h 623"/>
              <a:gd name="T70" fmla="*/ 499 w 688"/>
              <a:gd name="T71" fmla="*/ 590 h 623"/>
              <a:gd name="T72" fmla="*/ 425 w 688"/>
              <a:gd name="T73" fmla="*/ 614 h 623"/>
              <a:gd name="T74" fmla="*/ 378 w 688"/>
              <a:gd name="T75" fmla="*/ 621 h 623"/>
              <a:gd name="T76" fmla="*/ 345 w 688"/>
              <a:gd name="T77" fmla="*/ 623 h 623"/>
              <a:gd name="T78" fmla="*/ 318 w 688"/>
              <a:gd name="T79" fmla="*/ 67 h 623"/>
              <a:gd name="T80" fmla="*/ 240 w 688"/>
              <a:gd name="T81" fmla="*/ 85 h 623"/>
              <a:gd name="T82" fmla="*/ 172 w 688"/>
              <a:gd name="T83" fmla="*/ 122 h 623"/>
              <a:gd name="T84" fmla="*/ 120 w 688"/>
              <a:gd name="T85" fmla="*/ 174 h 623"/>
              <a:gd name="T86" fmla="*/ 85 w 688"/>
              <a:gd name="T87" fmla="*/ 239 h 623"/>
              <a:gd name="T88" fmla="*/ 73 w 688"/>
              <a:gd name="T89" fmla="*/ 311 h 623"/>
              <a:gd name="T90" fmla="*/ 79 w 688"/>
              <a:gd name="T91" fmla="*/ 361 h 623"/>
              <a:gd name="T92" fmla="*/ 106 w 688"/>
              <a:gd name="T93" fmla="*/ 428 h 623"/>
              <a:gd name="T94" fmla="*/ 153 w 688"/>
              <a:gd name="T95" fmla="*/ 485 h 623"/>
              <a:gd name="T96" fmla="*/ 215 w 688"/>
              <a:gd name="T97" fmla="*/ 527 h 623"/>
              <a:gd name="T98" fmla="*/ 290 w 688"/>
              <a:gd name="T99" fmla="*/ 552 h 623"/>
              <a:gd name="T100" fmla="*/ 345 w 688"/>
              <a:gd name="T101" fmla="*/ 558 h 623"/>
              <a:gd name="T102" fmla="*/ 426 w 688"/>
              <a:gd name="T103" fmla="*/ 546 h 623"/>
              <a:gd name="T104" fmla="*/ 497 w 688"/>
              <a:gd name="T105" fmla="*/ 515 h 623"/>
              <a:gd name="T106" fmla="*/ 555 w 688"/>
              <a:gd name="T107" fmla="*/ 467 h 623"/>
              <a:gd name="T108" fmla="*/ 596 w 688"/>
              <a:gd name="T109" fmla="*/ 407 h 623"/>
              <a:gd name="T110" fmla="*/ 615 w 688"/>
              <a:gd name="T111" fmla="*/ 337 h 623"/>
              <a:gd name="T112" fmla="*/ 615 w 688"/>
              <a:gd name="T113" fmla="*/ 287 h 623"/>
              <a:gd name="T114" fmla="*/ 596 w 688"/>
              <a:gd name="T115" fmla="*/ 217 h 623"/>
              <a:gd name="T116" fmla="*/ 555 w 688"/>
              <a:gd name="T117" fmla="*/ 155 h 623"/>
              <a:gd name="T118" fmla="*/ 497 w 688"/>
              <a:gd name="T119" fmla="*/ 108 h 623"/>
              <a:gd name="T120" fmla="*/ 426 w 688"/>
              <a:gd name="T121" fmla="*/ 77 h 623"/>
              <a:gd name="T122" fmla="*/ 345 w 688"/>
              <a:gd name="T123" fmla="*/ 66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88" h="623">
                <a:moveTo>
                  <a:pt x="345" y="623"/>
                </a:moveTo>
                <a:lnTo>
                  <a:pt x="345" y="623"/>
                </a:lnTo>
                <a:lnTo>
                  <a:pt x="328" y="622"/>
                </a:lnTo>
                <a:lnTo>
                  <a:pt x="310" y="621"/>
                </a:lnTo>
                <a:lnTo>
                  <a:pt x="293" y="619"/>
                </a:lnTo>
                <a:lnTo>
                  <a:pt x="276" y="617"/>
                </a:lnTo>
                <a:lnTo>
                  <a:pt x="260" y="613"/>
                </a:lnTo>
                <a:lnTo>
                  <a:pt x="242" y="609"/>
                </a:lnTo>
                <a:lnTo>
                  <a:pt x="226" y="604"/>
                </a:lnTo>
                <a:lnTo>
                  <a:pt x="211" y="599"/>
                </a:lnTo>
                <a:lnTo>
                  <a:pt x="195" y="592"/>
                </a:lnTo>
                <a:lnTo>
                  <a:pt x="181" y="585"/>
                </a:lnTo>
                <a:lnTo>
                  <a:pt x="167" y="578"/>
                </a:lnTo>
                <a:lnTo>
                  <a:pt x="152" y="570"/>
                </a:lnTo>
                <a:lnTo>
                  <a:pt x="139" y="561"/>
                </a:lnTo>
                <a:lnTo>
                  <a:pt x="126" y="552"/>
                </a:lnTo>
                <a:lnTo>
                  <a:pt x="114" y="542"/>
                </a:lnTo>
                <a:lnTo>
                  <a:pt x="101" y="532"/>
                </a:lnTo>
                <a:lnTo>
                  <a:pt x="90" y="521"/>
                </a:lnTo>
                <a:lnTo>
                  <a:pt x="79" y="510"/>
                </a:lnTo>
                <a:lnTo>
                  <a:pt x="69" y="497"/>
                </a:lnTo>
                <a:lnTo>
                  <a:pt x="59" y="485"/>
                </a:lnTo>
                <a:lnTo>
                  <a:pt x="51" y="473"/>
                </a:lnTo>
                <a:lnTo>
                  <a:pt x="42" y="459"/>
                </a:lnTo>
                <a:lnTo>
                  <a:pt x="35" y="446"/>
                </a:lnTo>
                <a:lnTo>
                  <a:pt x="27" y="433"/>
                </a:lnTo>
                <a:lnTo>
                  <a:pt x="21" y="418"/>
                </a:lnTo>
                <a:lnTo>
                  <a:pt x="16" y="404"/>
                </a:lnTo>
                <a:lnTo>
                  <a:pt x="11" y="389"/>
                </a:lnTo>
                <a:lnTo>
                  <a:pt x="8" y="375"/>
                </a:lnTo>
                <a:lnTo>
                  <a:pt x="4" y="359"/>
                </a:lnTo>
                <a:lnTo>
                  <a:pt x="3" y="344"/>
                </a:lnTo>
                <a:lnTo>
                  <a:pt x="1" y="328"/>
                </a:lnTo>
                <a:lnTo>
                  <a:pt x="0" y="311"/>
                </a:lnTo>
                <a:lnTo>
                  <a:pt x="0" y="311"/>
                </a:lnTo>
                <a:lnTo>
                  <a:pt x="1" y="296"/>
                </a:lnTo>
                <a:lnTo>
                  <a:pt x="3" y="280"/>
                </a:lnTo>
                <a:lnTo>
                  <a:pt x="4" y="264"/>
                </a:lnTo>
                <a:lnTo>
                  <a:pt x="8" y="249"/>
                </a:lnTo>
                <a:lnTo>
                  <a:pt x="11" y="234"/>
                </a:lnTo>
                <a:lnTo>
                  <a:pt x="16" y="219"/>
                </a:lnTo>
                <a:lnTo>
                  <a:pt x="21" y="204"/>
                </a:lnTo>
                <a:lnTo>
                  <a:pt x="27" y="191"/>
                </a:lnTo>
                <a:lnTo>
                  <a:pt x="35" y="176"/>
                </a:lnTo>
                <a:lnTo>
                  <a:pt x="42" y="163"/>
                </a:lnTo>
                <a:lnTo>
                  <a:pt x="51" y="151"/>
                </a:lnTo>
                <a:lnTo>
                  <a:pt x="59" y="137"/>
                </a:lnTo>
                <a:lnTo>
                  <a:pt x="69" y="125"/>
                </a:lnTo>
                <a:lnTo>
                  <a:pt x="79" y="114"/>
                </a:lnTo>
                <a:lnTo>
                  <a:pt x="90" y="103"/>
                </a:lnTo>
                <a:lnTo>
                  <a:pt x="101" y="92"/>
                </a:lnTo>
                <a:lnTo>
                  <a:pt x="114" y="82"/>
                </a:lnTo>
                <a:lnTo>
                  <a:pt x="126" y="72"/>
                </a:lnTo>
                <a:lnTo>
                  <a:pt x="139" y="63"/>
                </a:lnTo>
                <a:lnTo>
                  <a:pt x="152" y="54"/>
                </a:lnTo>
                <a:lnTo>
                  <a:pt x="167" y="46"/>
                </a:lnTo>
                <a:lnTo>
                  <a:pt x="181" y="38"/>
                </a:lnTo>
                <a:lnTo>
                  <a:pt x="195" y="31"/>
                </a:lnTo>
                <a:lnTo>
                  <a:pt x="211" y="25"/>
                </a:lnTo>
                <a:lnTo>
                  <a:pt x="226" y="19"/>
                </a:lnTo>
                <a:lnTo>
                  <a:pt x="242" y="15"/>
                </a:lnTo>
                <a:lnTo>
                  <a:pt x="260" y="10"/>
                </a:lnTo>
                <a:lnTo>
                  <a:pt x="276" y="7"/>
                </a:lnTo>
                <a:lnTo>
                  <a:pt x="293" y="4"/>
                </a:lnTo>
                <a:lnTo>
                  <a:pt x="310" y="3"/>
                </a:lnTo>
                <a:lnTo>
                  <a:pt x="328" y="1"/>
                </a:lnTo>
                <a:lnTo>
                  <a:pt x="345" y="0"/>
                </a:lnTo>
                <a:lnTo>
                  <a:pt x="345" y="0"/>
                </a:lnTo>
                <a:lnTo>
                  <a:pt x="362" y="0"/>
                </a:lnTo>
                <a:lnTo>
                  <a:pt x="378" y="1"/>
                </a:lnTo>
                <a:lnTo>
                  <a:pt x="394" y="4"/>
                </a:lnTo>
                <a:lnTo>
                  <a:pt x="410" y="6"/>
                </a:lnTo>
                <a:lnTo>
                  <a:pt x="426" y="9"/>
                </a:lnTo>
                <a:lnTo>
                  <a:pt x="442" y="13"/>
                </a:lnTo>
                <a:lnTo>
                  <a:pt x="472" y="23"/>
                </a:lnTo>
                <a:lnTo>
                  <a:pt x="500" y="34"/>
                </a:lnTo>
                <a:lnTo>
                  <a:pt x="528" y="48"/>
                </a:lnTo>
                <a:lnTo>
                  <a:pt x="554" y="64"/>
                </a:lnTo>
                <a:lnTo>
                  <a:pt x="577" y="82"/>
                </a:lnTo>
                <a:lnTo>
                  <a:pt x="599" y="102"/>
                </a:lnTo>
                <a:lnTo>
                  <a:pt x="619" y="123"/>
                </a:lnTo>
                <a:lnTo>
                  <a:pt x="638" y="146"/>
                </a:lnTo>
                <a:lnTo>
                  <a:pt x="652" y="171"/>
                </a:lnTo>
                <a:lnTo>
                  <a:pt x="666" y="196"/>
                </a:lnTo>
                <a:lnTo>
                  <a:pt x="676" y="223"/>
                </a:lnTo>
                <a:lnTo>
                  <a:pt x="681" y="238"/>
                </a:lnTo>
                <a:lnTo>
                  <a:pt x="683" y="252"/>
                </a:lnTo>
                <a:lnTo>
                  <a:pt x="687" y="267"/>
                </a:lnTo>
                <a:lnTo>
                  <a:pt x="688" y="281"/>
                </a:lnTo>
                <a:lnTo>
                  <a:pt x="688" y="281"/>
                </a:lnTo>
                <a:lnTo>
                  <a:pt x="655" y="279"/>
                </a:lnTo>
                <a:lnTo>
                  <a:pt x="652" y="345"/>
                </a:lnTo>
                <a:lnTo>
                  <a:pt x="652" y="345"/>
                </a:lnTo>
                <a:lnTo>
                  <a:pt x="688" y="347"/>
                </a:lnTo>
                <a:lnTo>
                  <a:pt x="688" y="347"/>
                </a:lnTo>
                <a:lnTo>
                  <a:pt x="686" y="361"/>
                </a:lnTo>
                <a:lnTo>
                  <a:pt x="683" y="375"/>
                </a:lnTo>
                <a:lnTo>
                  <a:pt x="680" y="389"/>
                </a:lnTo>
                <a:lnTo>
                  <a:pt x="675" y="403"/>
                </a:lnTo>
                <a:lnTo>
                  <a:pt x="665" y="429"/>
                </a:lnTo>
                <a:lnTo>
                  <a:pt x="651" y="455"/>
                </a:lnTo>
                <a:lnTo>
                  <a:pt x="635" y="480"/>
                </a:lnTo>
                <a:lnTo>
                  <a:pt x="618" y="502"/>
                </a:lnTo>
                <a:lnTo>
                  <a:pt x="598" y="523"/>
                </a:lnTo>
                <a:lnTo>
                  <a:pt x="576" y="543"/>
                </a:lnTo>
                <a:lnTo>
                  <a:pt x="552" y="561"/>
                </a:lnTo>
                <a:lnTo>
                  <a:pt x="526" y="576"/>
                </a:lnTo>
                <a:lnTo>
                  <a:pt x="499" y="590"/>
                </a:lnTo>
                <a:lnTo>
                  <a:pt x="471" y="601"/>
                </a:lnTo>
                <a:lnTo>
                  <a:pt x="441" y="611"/>
                </a:lnTo>
                <a:lnTo>
                  <a:pt x="425" y="614"/>
                </a:lnTo>
                <a:lnTo>
                  <a:pt x="410" y="618"/>
                </a:lnTo>
                <a:lnTo>
                  <a:pt x="394" y="620"/>
                </a:lnTo>
                <a:lnTo>
                  <a:pt x="378" y="621"/>
                </a:lnTo>
                <a:lnTo>
                  <a:pt x="362" y="622"/>
                </a:lnTo>
                <a:lnTo>
                  <a:pt x="345" y="623"/>
                </a:lnTo>
                <a:lnTo>
                  <a:pt x="345" y="623"/>
                </a:lnTo>
                <a:close/>
                <a:moveTo>
                  <a:pt x="345" y="66"/>
                </a:moveTo>
                <a:lnTo>
                  <a:pt x="345" y="66"/>
                </a:lnTo>
                <a:lnTo>
                  <a:pt x="318" y="67"/>
                </a:lnTo>
                <a:lnTo>
                  <a:pt x="290" y="72"/>
                </a:lnTo>
                <a:lnTo>
                  <a:pt x="265" y="77"/>
                </a:lnTo>
                <a:lnTo>
                  <a:pt x="240" y="85"/>
                </a:lnTo>
                <a:lnTo>
                  <a:pt x="215" y="96"/>
                </a:lnTo>
                <a:lnTo>
                  <a:pt x="193" y="108"/>
                </a:lnTo>
                <a:lnTo>
                  <a:pt x="172" y="122"/>
                </a:lnTo>
                <a:lnTo>
                  <a:pt x="153" y="138"/>
                </a:lnTo>
                <a:lnTo>
                  <a:pt x="135" y="155"/>
                </a:lnTo>
                <a:lnTo>
                  <a:pt x="120" y="174"/>
                </a:lnTo>
                <a:lnTo>
                  <a:pt x="106" y="194"/>
                </a:lnTo>
                <a:lnTo>
                  <a:pt x="94" y="217"/>
                </a:lnTo>
                <a:lnTo>
                  <a:pt x="85" y="239"/>
                </a:lnTo>
                <a:lnTo>
                  <a:pt x="79" y="262"/>
                </a:lnTo>
                <a:lnTo>
                  <a:pt x="74" y="287"/>
                </a:lnTo>
                <a:lnTo>
                  <a:pt x="73" y="311"/>
                </a:lnTo>
                <a:lnTo>
                  <a:pt x="73" y="311"/>
                </a:lnTo>
                <a:lnTo>
                  <a:pt x="74" y="337"/>
                </a:lnTo>
                <a:lnTo>
                  <a:pt x="79" y="361"/>
                </a:lnTo>
                <a:lnTo>
                  <a:pt x="85" y="385"/>
                </a:lnTo>
                <a:lnTo>
                  <a:pt x="94" y="407"/>
                </a:lnTo>
                <a:lnTo>
                  <a:pt x="106" y="428"/>
                </a:lnTo>
                <a:lnTo>
                  <a:pt x="120" y="448"/>
                </a:lnTo>
                <a:lnTo>
                  <a:pt x="135" y="467"/>
                </a:lnTo>
                <a:lnTo>
                  <a:pt x="153" y="485"/>
                </a:lnTo>
                <a:lnTo>
                  <a:pt x="172" y="501"/>
                </a:lnTo>
                <a:lnTo>
                  <a:pt x="193" y="515"/>
                </a:lnTo>
                <a:lnTo>
                  <a:pt x="215" y="527"/>
                </a:lnTo>
                <a:lnTo>
                  <a:pt x="240" y="537"/>
                </a:lnTo>
                <a:lnTo>
                  <a:pt x="265" y="546"/>
                </a:lnTo>
                <a:lnTo>
                  <a:pt x="290" y="552"/>
                </a:lnTo>
                <a:lnTo>
                  <a:pt x="318" y="555"/>
                </a:lnTo>
                <a:lnTo>
                  <a:pt x="345" y="558"/>
                </a:lnTo>
                <a:lnTo>
                  <a:pt x="345" y="558"/>
                </a:lnTo>
                <a:lnTo>
                  <a:pt x="373" y="555"/>
                </a:lnTo>
                <a:lnTo>
                  <a:pt x="400" y="552"/>
                </a:lnTo>
                <a:lnTo>
                  <a:pt x="426" y="546"/>
                </a:lnTo>
                <a:lnTo>
                  <a:pt x="451" y="537"/>
                </a:lnTo>
                <a:lnTo>
                  <a:pt x="475" y="527"/>
                </a:lnTo>
                <a:lnTo>
                  <a:pt x="497" y="515"/>
                </a:lnTo>
                <a:lnTo>
                  <a:pt x="518" y="501"/>
                </a:lnTo>
                <a:lnTo>
                  <a:pt x="538" y="485"/>
                </a:lnTo>
                <a:lnTo>
                  <a:pt x="555" y="467"/>
                </a:lnTo>
                <a:lnTo>
                  <a:pt x="571" y="448"/>
                </a:lnTo>
                <a:lnTo>
                  <a:pt x="585" y="428"/>
                </a:lnTo>
                <a:lnTo>
                  <a:pt x="596" y="407"/>
                </a:lnTo>
                <a:lnTo>
                  <a:pt x="606" y="385"/>
                </a:lnTo>
                <a:lnTo>
                  <a:pt x="612" y="361"/>
                </a:lnTo>
                <a:lnTo>
                  <a:pt x="615" y="337"/>
                </a:lnTo>
                <a:lnTo>
                  <a:pt x="618" y="311"/>
                </a:lnTo>
                <a:lnTo>
                  <a:pt x="618" y="311"/>
                </a:lnTo>
                <a:lnTo>
                  <a:pt x="615" y="287"/>
                </a:lnTo>
                <a:lnTo>
                  <a:pt x="612" y="262"/>
                </a:lnTo>
                <a:lnTo>
                  <a:pt x="606" y="239"/>
                </a:lnTo>
                <a:lnTo>
                  <a:pt x="596" y="217"/>
                </a:lnTo>
                <a:lnTo>
                  <a:pt x="585" y="194"/>
                </a:lnTo>
                <a:lnTo>
                  <a:pt x="571" y="174"/>
                </a:lnTo>
                <a:lnTo>
                  <a:pt x="555" y="155"/>
                </a:lnTo>
                <a:lnTo>
                  <a:pt x="538" y="138"/>
                </a:lnTo>
                <a:lnTo>
                  <a:pt x="518" y="122"/>
                </a:lnTo>
                <a:lnTo>
                  <a:pt x="497" y="108"/>
                </a:lnTo>
                <a:lnTo>
                  <a:pt x="475" y="96"/>
                </a:lnTo>
                <a:lnTo>
                  <a:pt x="451" y="85"/>
                </a:lnTo>
                <a:lnTo>
                  <a:pt x="426" y="77"/>
                </a:lnTo>
                <a:lnTo>
                  <a:pt x="400" y="72"/>
                </a:lnTo>
                <a:lnTo>
                  <a:pt x="373" y="67"/>
                </a:lnTo>
                <a:lnTo>
                  <a:pt x="345" y="66"/>
                </a:lnTo>
                <a:lnTo>
                  <a:pt x="345" y="66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xmlns="" id="{4C376125-6BC0-4080-8AB8-41299B271E6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846789" y="1119188"/>
            <a:ext cx="4681740" cy="4681538"/>
          </a:xfrm>
          <a:custGeom>
            <a:avLst/>
            <a:gdLst>
              <a:gd name="T0" fmla="*/ 16196 w 16343"/>
              <a:gd name="T1" fmla="*/ 8766 h 14744"/>
              <a:gd name="T2" fmla="*/ 15700 w 16343"/>
              <a:gd name="T3" fmla="*/ 10239 h 14744"/>
              <a:gd name="T4" fmla="*/ 14890 w 16343"/>
              <a:gd name="T5" fmla="*/ 11564 h 14744"/>
              <a:gd name="T6" fmla="*/ 13807 w 16343"/>
              <a:gd name="T7" fmla="*/ 12705 h 14744"/>
              <a:gd name="T8" fmla="*/ 12490 w 16343"/>
              <a:gd name="T9" fmla="*/ 13628 h 14744"/>
              <a:gd name="T10" fmla="*/ 10978 w 16343"/>
              <a:gd name="T11" fmla="*/ 14296 h 14744"/>
              <a:gd name="T12" fmla="*/ 9312 w 16343"/>
              <a:gd name="T13" fmla="*/ 14672 h 14744"/>
              <a:gd name="T14" fmla="*/ 7647 w 16343"/>
              <a:gd name="T15" fmla="*/ 14729 h 14744"/>
              <a:gd name="T16" fmla="*/ 5937 w 16343"/>
              <a:gd name="T17" fmla="*/ 14464 h 14744"/>
              <a:gd name="T18" fmla="*/ 4367 w 16343"/>
              <a:gd name="T19" fmla="*/ 13895 h 14744"/>
              <a:gd name="T20" fmla="*/ 2976 w 16343"/>
              <a:gd name="T21" fmla="*/ 13059 h 14744"/>
              <a:gd name="T22" fmla="*/ 1806 w 16343"/>
              <a:gd name="T23" fmla="*/ 11990 h 14744"/>
              <a:gd name="T24" fmla="*/ 895 w 16343"/>
              <a:gd name="T25" fmla="*/ 10725 h 14744"/>
              <a:gd name="T26" fmla="*/ 283 w 16343"/>
              <a:gd name="T27" fmla="*/ 9301 h 14744"/>
              <a:gd name="T28" fmla="*/ 10 w 16343"/>
              <a:gd name="T29" fmla="*/ 7750 h 14744"/>
              <a:gd name="T30" fmla="*/ 94 w 16343"/>
              <a:gd name="T31" fmla="*/ 6251 h 14744"/>
              <a:gd name="T32" fmla="*/ 531 w 16343"/>
              <a:gd name="T33" fmla="*/ 4756 h 14744"/>
              <a:gd name="T34" fmla="*/ 1288 w 16343"/>
              <a:gd name="T35" fmla="*/ 3402 h 14744"/>
              <a:gd name="T36" fmla="*/ 2327 w 16343"/>
              <a:gd name="T37" fmla="*/ 2225 h 14744"/>
              <a:gd name="T38" fmla="*/ 3606 w 16343"/>
              <a:gd name="T39" fmla="*/ 1261 h 14744"/>
              <a:gd name="T40" fmla="*/ 5086 w 16343"/>
              <a:gd name="T41" fmla="*/ 546 h 14744"/>
              <a:gd name="T42" fmla="*/ 6727 w 16343"/>
              <a:gd name="T43" fmla="*/ 115 h 14744"/>
              <a:gd name="T44" fmla="*/ 8382 w 16343"/>
              <a:gd name="T45" fmla="*/ 2 h 14744"/>
              <a:gd name="T46" fmla="*/ 10113 w 16343"/>
              <a:gd name="T47" fmla="*/ 211 h 14744"/>
              <a:gd name="T48" fmla="*/ 11712 w 16343"/>
              <a:gd name="T49" fmla="*/ 728 h 14744"/>
              <a:gd name="T50" fmla="*/ 13136 w 16343"/>
              <a:gd name="T51" fmla="*/ 1520 h 14744"/>
              <a:gd name="T52" fmla="*/ 14348 w 16343"/>
              <a:gd name="T53" fmla="*/ 2550 h 14744"/>
              <a:gd name="T54" fmla="*/ 15308 w 16343"/>
              <a:gd name="T55" fmla="*/ 3783 h 14744"/>
              <a:gd name="T56" fmla="*/ 15975 w 16343"/>
              <a:gd name="T57" fmla="*/ 5183 h 14744"/>
              <a:gd name="T58" fmla="*/ 16311 w 16343"/>
              <a:gd name="T59" fmla="*/ 6713 h 14744"/>
              <a:gd name="T60" fmla="*/ 105 w 16343"/>
              <a:gd name="T61" fmla="*/ 8026 h 14744"/>
              <a:gd name="T62" fmla="*/ 437 w 16343"/>
              <a:gd name="T63" fmla="*/ 9542 h 14744"/>
              <a:gd name="T64" fmla="*/ 1098 w 16343"/>
              <a:gd name="T65" fmla="*/ 10929 h 14744"/>
              <a:gd name="T66" fmla="*/ 2049 w 16343"/>
              <a:gd name="T67" fmla="*/ 12150 h 14744"/>
              <a:gd name="T68" fmla="*/ 3251 w 16343"/>
              <a:gd name="T69" fmla="*/ 13171 h 14744"/>
              <a:gd name="T70" fmla="*/ 4663 w 16343"/>
              <a:gd name="T71" fmla="*/ 13957 h 14744"/>
              <a:gd name="T72" fmla="*/ 6247 w 16343"/>
              <a:gd name="T73" fmla="*/ 14470 h 14744"/>
              <a:gd name="T74" fmla="*/ 7962 w 16343"/>
              <a:gd name="T75" fmla="*/ 14676 h 14744"/>
              <a:gd name="T76" fmla="*/ 9603 w 16343"/>
              <a:gd name="T77" fmla="*/ 14564 h 14744"/>
              <a:gd name="T78" fmla="*/ 11230 w 16343"/>
              <a:gd name="T79" fmla="*/ 14137 h 14744"/>
              <a:gd name="T80" fmla="*/ 12696 w 16343"/>
              <a:gd name="T81" fmla="*/ 13429 h 14744"/>
              <a:gd name="T82" fmla="*/ 13964 w 16343"/>
              <a:gd name="T83" fmla="*/ 12474 h 14744"/>
              <a:gd name="T84" fmla="*/ 14993 w 16343"/>
              <a:gd name="T85" fmla="*/ 11307 h 14744"/>
              <a:gd name="T86" fmla="*/ 15743 w 16343"/>
              <a:gd name="T87" fmla="*/ 9965 h 14744"/>
              <a:gd name="T88" fmla="*/ 16176 w 16343"/>
              <a:gd name="T89" fmla="*/ 8484 h 14744"/>
              <a:gd name="T90" fmla="*/ 16259 w 16343"/>
              <a:gd name="T91" fmla="*/ 6997 h 14744"/>
              <a:gd name="T92" fmla="*/ 15990 w 16343"/>
              <a:gd name="T93" fmla="*/ 5461 h 14744"/>
              <a:gd name="T94" fmla="*/ 15383 w 16343"/>
              <a:gd name="T95" fmla="*/ 4049 h 14744"/>
              <a:gd name="T96" fmla="*/ 14480 w 16343"/>
              <a:gd name="T97" fmla="*/ 2795 h 14744"/>
              <a:gd name="T98" fmla="*/ 13320 w 16343"/>
              <a:gd name="T99" fmla="*/ 1737 h 14744"/>
              <a:gd name="T100" fmla="*/ 11943 w 16343"/>
              <a:gd name="T101" fmla="*/ 907 h 14744"/>
              <a:gd name="T102" fmla="*/ 10386 w 16343"/>
              <a:gd name="T103" fmla="*/ 343 h 14744"/>
              <a:gd name="T104" fmla="*/ 8691 w 16343"/>
              <a:gd name="T105" fmla="*/ 80 h 14744"/>
              <a:gd name="T106" fmla="*/ 7040 w 16343"/>
              <a:gd name="T107" fmla="*/ 137 h 14744"/>
              <a:gd name="T108" fmla="*/ 5390 w 16343"/>
              <a:gd name="T109" fmla="*/ 509 h 14744"/>
              <a:gd name="T110" fmla="*/ 3891 w 16343"/>
              <a:gd name="T111" fmla="*/ 1171 h 14744"/>
              <a:gd name="T112" fmla="*/ 2587 w 16343"/>
              <a:gd name="T113" fmla="*/ 2085 h 14744"/>
              <a:gd name="T114" fmla="*/ 1512 w 16343"/>
              <a:gd name="T115" fmla="*/ 3218 h 14744"/>
              <a:gd name="T116" fmla="*/ 710 w 16343"/>
              <a:gd name="T117" fmla="*/ 4531 h 14744"/>
              <a:gd name="T118" fmla="*/ 217 w 16343"/>
              <a:gd name="T119" fmla="*/ 5991 h 14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343" h="14744">
                <a:moveTo>
                  <a:pt x="16343" y="7373"/>
                </a:moveTo>
                <a:lnTo>
                  <a:pt x="16343" y="7373"/>
                </a:lnTo>
                <a:lnTo>
                  <a:pt x="16342" y="7467"/>
                </a:lnTo>
                <a:lnTo>
                  <a:pt x="16341" y="7562"/>
                </a:lnTo>
                <a:lnTo>
                  <a:pt x="16337" y="7657"/>
                </a:lnTo>
                <a:lnTo>
                  <a:pt x="16332" y="7750"/>
                </a:lnTo>
                <a:lnTo>
                  <a:pt x="16326" y="7845"/>
                </a:lnTo>
                <a:lnTo>
                  <a:pt x="16320" y="7939"/>
                </a:lnTo>
                <a:lnTo>
                  <a:pt x="16311" y="8031"/>
                </a:lnTo>
                <a:lnTo>
                  <a:pt x="16301" y="8125"/>
                </a:lnTo>
                <a:lnTo>
                  <a:pt x="16290" y="8217"/>
                </a:lnTo>
                <a:lnTo>
                  <a:pt x="16278" y="8310"/>
                </a:lnTo>
                <a:lnTo>
                  <a:pt x="16264" y="8401"/>
                </a:lnTo>
                <a:lnTo>
                  <a:pt x="16249" y="8493"/>
                </a:lnTo>
                <a:lnTo>
                  <a:pt x="16233" y="8584"/>
                </a:lnTo>
                <a:lnTo>
                  <a:pt x="16215" y="8675"/>
                </a:lnTo>
                <a:lnTo>
                  <a:pt x="16196" y="8766"/>
                </a:lnTo>
                <a:lnTo>
                  <a:pt x="16176" y="8856"/>
                </a:lnTo>
                <a:lnTo>
                  <a:pt x="16155" y="8945"/>
                </a:lnTo>
                <a:lnTo>
                  <a:pt x="16133" y="9035"/>
                </a:lnTo>
                <a:lnTo>
                  <a:pt x="16110" y="9123"/>
                </a:lnTo>
                <a:lnTo>
                  <a:pt x="16085" y="9213"/>
                </a:lnTo>
                <a:lnTo>
                  <a:pt x="16059" y="9301"/>
                </a:lnTo>
                <a:lnTo>
                  <a:pt x="16033" y="9388"/>
                </a:lnTo>
                <a:lnTo>
                  <a:pt x="16005" y="9474"/>
                </a:lnTo>
                <a:lnTo>
                  <a:pt x="15975" y="9561"/>
                </a:lnTo>
                <a:lnTo>
                  <a:pt x="15944" y="9648"/>
                </a:lnTo>
                <a:lnTo>
                  <a:pt x="15913" y="9734"/>
                </a:lnTo>
                <a:lnTo>
                  <a:pt x="15880" y="9819"/>
                </a:lnTo>
                <a:lnTo>
                  <a:pt x="15847" y="9904"/>
                </a:lnTo>
                <a:lnTo>
                  <a:pt x="15812" y="9988"/>
                </a:lnTo>
                <a:lnTo>
                  <a:pt x="15775" y="10073"/>
                </a:lnTo>
                <a:lnTo>
                  <a:pt x="15738" y="10155"/>
                </a:lnTo>
                <a:lnTo>
                  <a:pt x="15700" y="10239"/>
                </a:lnTo>
                <a:lnTo>
                  <a:pt x="15660" y="10321"/>
                </a:lnTo>
                <a:lnTo>
                  <a:pt x="15621" y="10403"/>
                </a:lnTo>
                <a:lnTo>
                  <a:pt x="15579" y="10484"/>
                </a:lnTo>
                <a:lnTo>
                  <a:pt x="15537" y="10566"/>
                </a:lnTo>
                <a:lnTo>
                  <a:pt x="15492" y="10646"/>
                </a:lnTo>
                <a:lnTo>
                  <a:pt x="15448" y="10725"/>
                </a:lnTo>
                <a:lnTo>
                  <a:pt x="15402" y="10804"/>
                </a:lnTo>
                <a:lnTo>
                  <a:pt x="15355" y="10883"/>
                </a:lnTo>
                <a:lnTo>
                  <a:pt x="15308" y="10961"/>
                </a:lnTo>
                <a:lnTo>
                  <a:pt x="15259" y="11038"/>
                </a:lnTo>
                <a:lnTo>
                  <a:pt x="15209" y="11115"/>
                </a:lnTo>
                <a:lnTo>
                  <a:pt x="15158" y="11192"/>
                </a:lnTo>
                <a:lnTo>
                  <a:pt x="15107" y="11268"/>
                </a:lnTo>
                <a:lnTo>
                  <a:pt x="15053" y="11342"/>
                </a:lnTo>
                <a:lnTo>
                  <a:pt x="15000" y="11417"/>
                </a:lnTo>
                <a:lnTo>
                  <a:pt x="14946" y="11491"/>
                </a:lnTo>
                <a:lnTo>
                  <a:pt x="14890" y="11564"/>
                </a:lnTo>
                <a:lnTo>
                  <a:pt x="14834" y="11637"/>
                </a:lnTo>
                <a:lnTo>
                  <a:pt x="14776" y="11709"/>
                </a:lnTo>
                <a:lnTo>
                  <a:pt x="14717" y="11780"/>
                </a:lnTo>
                <a:lnTo>
                  <a:pt x="14658" y="11851"/>
                </a:lnTo>
                <a:lnTo>
                  <a:pt x="14598" y="11921"/>
                </a:lnTo>
                <a:lnTo>
                  <a:pt x="14537" y="11990"/>
                </a:lnTo>
                <a:lnTo>
                  <a:pt x="14475" y="12059"/>
                </a:lnTo>
                <a:lnTo>
                  <a:pt x="14412" y="12127"/>
                </a:lnTo>
                <a:lnTo>
                  <a:pt x="14348" y="12194"/>
                </a:lnTo>
                <a:lnTo>
                  <a:pt x="14284" y="12261"/>
                </a:lnTo>
                <a:lnTo>
                  <a:pt x="14218" y="12326"/>
                </a:lnTo>
                <a:lnTo>
                  <a:pt x="14152" y="12391"/>
                </a:lnTo>
                <a:lnTo>
                  <a:pt x="14084" y="12456"/>
                </a:lnTo>
                <a:lnTo>
                  <a:pt x="14016" y="12519"/>
                </a:lnTo>
                <a:lnTo>
                  <a:pt x="13947" y="12583"/>
                </a:lnTo>
                <a:lnTo>
                  <a:pt x="13877" y="12644"/>
                </a:lnTo>
                <a:lnTo>
                  <a:pt x="13807" y="12705"/>
                </a:lnTo>
                <a:lnTo>
                  <a:pt x="13735" y="12767"/>
                </a:lnTo>
                <a:lnTo>
                  <a:pt x="13664" y="12827"/>
                </a:lnTo>
                <a:lnTo>
                  <a:pt x="13589" y="12886"/>
                </a:lnTo>
                <a:lnTo>
                  <a:pt x="13517" y="12944"/>
                </a:lnTo>
                <a:lnTo>
                  <a:pt x="13441" y="13002"/>
                </a:lnTo>
                <a:lnTo>
                  <a:pt x="13366" y="13059"/>
                </a:lnTo>
                <a:lnTo>
                  <a:pt x="13291" y="13114"/>
                </a:lnTo>
                <a:lnTo>
                  <a:pt x="13214" y="13169"/>
                </a:lnTo>
                <a:lnTo>
                  <a:pt x="13136" y="13224"/>
                </a:lnTo>
                <a:lnTo>
                  <a:pt x="13057" y="13277"/>
                </a:lnTo>
                <a:lnTo>
                  <a:pt x="12978" y="13331"/>
                </a:lnTo>
                <a:lnTo>
                  <a:pt x="12899" y="13382"/>
                </a:lnTo>
                <a:lnTo>
                  <a:pt x="12819" y="13433"/>
                </a:lnTo>
                <a:lnTo>
                  <a:pt x="12737" y="13483"/>
                </a:lnTo>
                <a:lnTo>
                  <a:pt x="12655" y="13532"/>
                </a:lnTo>
                <a:lnTo>
                  <a:pt x="12573" y="13581"/>
                </a:lnTo>
                <a:lnTo>
                  <a:pt x="12490" y="13628"/>
                </a:lnTo>
                <a:lnTo>
                  <a:pt x="12406" y="13675"/>
                </a:lnTo>
                <a:lnTo>
                  <a:pt x="12321" y="13721"/>
                </a:lnTo>
                <a:lnTo>
                  <a:pt x="12235" y="13765"/>
                </a:lnTo>
                <a:lnTo>
                  <a:pt x="12150" y="13810"/>
                </a:lnTo>
                <a:lnTo>
                  <a:pt x="12064" y="13853"/>
                </a:lnTo>
                <a:lnTo>
                  <a:pt x="11976" y="13895"/>
                </a:lnTo>
                <a:lnTo>
                  <a:pt x="11888" y="13936"/>
                </a:lnTo>
                <a:lnTo>
                  <a:pt x="11801" y="13977"/>
                </a:lnTo>
                <a:lnTo>
                  <a:pt x="11712" y="14016"/>
                </a:lnTo>
                <a:lnTo>
                  <a:pt x="11621" y="14054"/>
                </a:lnTo>
                <a:lnTo>
                  <a:pt x="11531" y="14092"/>
                </a:lnTo>
                <a:lnTo>
                  <a:pt x="11441" y="14129"/>
                </a:lnTo>
                <a:lnTo>
                  <a:pt x="11350" y="14163"/>
                </a:lnTo>
                <a:lnTo>
                  <a:pt x="11257" y="14198"/>
                </a:lnTo>
                <a:lnTo>
                  <a:pt x="11164" y="14232"/>
                </a:lnTo>
                <a:lnTo>
                  <a:pt x="11072" y="14265"/>
                </a:lnTo>
                <a:lnTo>
                  <a:pt x="10978" y="14296"/>
                </a:lnTo>
                <a:lnTo>
                  <a:pt x="10884" y="14326"/>
                </a:lnTo>
                <a:lnTo>
                  <a:pt x="10790" y="14356"/>
                </a:lnTo>
                <a:lnTo>
                  <a:pt x="10695" y="14385"/>
                </a:lnTo>
                <a:lnTo>
                  <a:pt x="10598" y="14412"/>
                </a:lnTo>
                <a:lnTo>
                  <a:pt x="10502" y="14438"/>
                </a:lnTo>
                <a:lnTo>
                  <a:pt x="10406" y="14464"/>
                </a:lnTo>
                <a:lnTo>
                  <a:pt x="10309" y="14489"/>
                </a:lnTo>
                <a:lnTo>
                  <a:pt x="10212" y="14511"/>
                </a:lnTo>
                <a:lnTo>
                  <a:pt x="10113" y="14533"/>
                </a:lnTo>
                <a:lnTo>
                  <a:pt x="10014" y="14554"/>
                </a:lnTo>
                <a:lnTo>
                  <a:pt x="9915" y="14574"/>
                </a:lnTo>
                <a:lnTo>
                  <a:pt x="9816" y="14593"/>
                </a:lnTo>
                <a:lnTo>
                  <a:pt x="9716" y="14612"/>
                </a:lnTo>
                <a:lnTo>
                  <a:pt x="9616" y="14629"/>
                </a:lnTo>
                <a:lnTo>
                  <a:pt x="9515" y="14645"/>
                </a:lnTo>
                <a:lnTo>
                  <a:pt x="9414" y="14659"/>
                </a:lnTo>
                <a:lnTo>
                  <a:pt x="9312" y="14672"/>
                </a:lnTo>
                <a:lnTo>
                  <a:pt x="9211" y="14685"/>
                </a:lnTo>
                <a:lnTo>
                  <a:pt x="9109" y="14696"/>
                </a:lnTo>
                <a:lnTo>
                  <a:pt x="9006" y="14706"/>
                </a:lnTo>
                <a:lnTo>
                  <a:pt x="8902" y="14715"/>
                </a:lnTo>
                <a:lnTo>
                  <a:pt x="8800" y="14723"/>
                </a:lnTo>
                <a:lnTo>
                  <a:pt x="8696" y="14729"/>
                </a:lnTo>
                <a:lnTo>
                  <a:pt x="8591" y="14734"/>
                </a:lnTo>
                <a:lnTo>
                  <a:pt x="8487" y="14738"/>
                </a:lnTo>
                <a:lnTo>
                  <a:pt x="8382" y="14742"/>
                </a:lnTo>
                <a:lnTo>
                  <a:pt x="8277" y="14744"/>
                </a:lnTo>
                <a:lnTo>
                  <a:pt x="8171" y="14744"/>
                </a:lnTo>
                <a:lnTo>
                  <a:pt x="8171" y="14744"/>
                </a:lnTo>
                <a:lnTo>
                  <a:pt x="8066" y="14744"/>
                </a:lnTo>
                <a:lnTo>
                  <a:pt x="7961" y="14742"/>
                </a:lnTo>
                <a:lnTo>
                  <a:pt x="7856" y="14738"/>
                </a:lnTo>
                <a:lnTo>
                  <a:pt x="7752" y="14734"/>
                </a:lnTo>
                <a:lnTo>
                  <a:pt x="7647" y="14729"/>
                </a:lnTo>
                <a:lnTo>
                  <a:pt x="7543" y="14723"/>
                </a:lnTo>
                <a:lnTo>
                  <a:pt x="7439" y="14715"/>
                </a:lnTo>
                <a:lnTo>
                  <a:pt x="7337" y="14706"/>
                </a:lnTo>
                <a:lnTo>
                  <a:pt x="7234" y="14696"/>
                </a:lnTo>
                <a:lnTo>
                  <a:pt x="7132" y="14685"/>
                </a:lnTo>
                <a:lnTo>
                  <a:pt x="7031" y="14672"/>
                </a:lnTo>
                <a:lnTo>
                  <a:pt x="6928" y="14659"/>
                </a:lnTo>
                <a:lnTo>
                  <a:pt x="6828" y="14645"/>
                </a:lnTo>
                <a:lnTo>
                  <a:pt x="6727" y="14629"/>
                </a:lnTo>
                <a:lnTo>
                  <a:pt x="6627" y="14612"/>
                </a:lnTo>
                <a:lnTo>
                  <a:pt x="6526" y="14593"/>
                </a:lnTo>
                <a:lnTo>
                  <a:pt x="6426" y="14574"/>
                </a:lnTo>
                <a:lnTo>
                  <a:pt x="6328" y="14554"/>
                </a:lnTo>
                <a:lnTo>
                  <a:pt x="6230" y="14533"/>
                </a:lnTo>
                <a:lnTo>
                  <a:pt x="6131" y="14511"/>
                </a:lnTo>
                <a:lnTo>
                  <a:pt x="6034" y="14489"/>
                </a:lnTo>
                <a:lnTo>
                  <a:pt x="5937" y="14464"/>
                </a:lnTo>
                <a:lnTo>
                  <a:pt x="5840" y="14438"/>
                </a:lnTo>
                <a:lnTo>
                  <a:pt x="5744" y="14412"/>
                </a:lnTo>
                <a:lnTo>
                  <a:pt x="5648" y="14385"/>
                </a:lnTo>
                <a:lnTo>
                  <a:pt x="5553" y="14356"/>
                </a:lnTo>
                <a:lnTo>
                  <a:pt x="5459" y="14326"/>
                </a:lnTo>
                <a:lnTo>
                  <a:pt x="5364" y="14296"/>
                </a:lnTo>
                <a:lnTo>
                  <a:pt x="5271" y="14265"/>
                </a:lnTo>
                <a:lnTo>
                  <a:pt x="5177" y="14232"/>
                </a:lnTo>
                <a:lnTo>
                  <a:pt x="5086" y="14198"/>
                </a:lnTo>
                <a:lnTo>
                  <a:pt x="4993" y="14163"/>
                </a:lnTo>
                <a:lnTo>
                  <a:pt x="4902" y="14129"/>
                </a:lnTo>
                <a:lnTo>
                  <a:pt x="4812" y="14092"/>
                </a:lnTo>
                <a:lnTo>
                  <a:pt x="4721" y="14054"/>
                </a:lnTo>
                <a:lnTo>
                  <a:pt x="4631" y="14016"/>
                </a:lnTo>
                <a:lnTo>
                  <a:pt x="4542" y="13977"/>
                </a:lnTo>
                <a:lnTo>
                  <a:pt x="4455" y="13936"/>
                </a:lnTo>
                <a:lnTo>
                  <a:pt x="4367" y="13895"/>
                </a:lnTo>
                <a:lnTo>
                  <a:pt x="4279" y="13853"/>
                </a:lnTo>
                <a:lnTo>
                  <a:pt x="4193" y="13810"/>
                </a:lnTo>
                <a:lnTo>
                  <a:pt x="4107" y="13765"/>
                </a:lnTo>
                <a:lnTo>
                  <a:pt x="4022" y="13721"/>
                </a:lnTo>
                <a:lnTo>
                  <a:pt x="3937" y="13675"/>
                </a:lnTo>
                <a:lnTo>
                  <a:pt x="3853" y="13628"/>
                </a:lnTo>
                <a:lnTo>
                  <a:pt x="3770" y="13581"/>
                </a:lnTo>
                <a:lnTo>
                  <a:pt x="3687" y="13532"/>
                </a:lnTo>
                <a:lnTo>
                  <a:pt x="3606" y="13483"/>
                </a:lnTo>
                <a:lnTo>
                  <a:pt x="3524" y="13433"/>
                </a:lnTo>
                <a:lnTo>
                  <a:pt x="3444" y="13382"/>
                </a:lnTo>
                <a:lnTo>
                  <a:pt x="3364" y="13331"/>
                </a:lnTo>
                <a:lnTo>
                  <a:pt x="3285" y="13277"/>
                </a:lnTo>
                <a:lnTo>
                  <a:pt x="3207" y="13224"/>
                </a:lnTo>
                <a:lnTo>
                  <a:pt x="3129" y="13169"/>
                </a:lnTo>
                <a:lnTo>
                  <a:pt x="3052" y="13114"/>
                </a:lnTo>
                <a:lnTo>
                  <a:pt x="2976" y="13059"/>
                </a:lnTo>
                <a:lnTo>
                  <a:pt x="2900" y="13002"/>
                </a:lnTo>
                <a:lnTo>
                  <a:pt x="2826" y="12944"/>
                </a:lnTo>
                <a:lnTo>
                  <a:pt x="2752" y="12886"/>
                </a:lnTo>
                <a:lnTo>
                  <a:pt x="2679" y="12827"/>
                </a:lnTo>
                <a:lnTo>
                  <a:pt x="2608" y="12767"/>
                </a:lnTo>
                <a:lnTo>
                  <a:pt x="2536" y="12705"/>
                </a:lnTo>
                <a:lnTo>
                  <a:pt x="2466" y="12644"/>
                </a:lnTo>
                <a:lnTo>
                  <a:pt x="2395" y="12583"/>
                </a:lnTo>
                <a:lnTo>
                  <a:pt x="2327" y="12519"/>
                </a:lnTo>
                <a:lnTo>
                  <a:pt x="2258" y="12456"/>
                </a:lnTo>
                <a:lnTo>
                  <a:pt x="2191" y="12391"/>
                </a:lnTo>
                <a:lnTo>
                  <a:pt x="2125" y="12326"/>
                </a:lnTo>
                <a:lnTo>
                  <a:pt x="2059" y="12261"/>
                </a:lnTo>
                <a:lnTo>
                  <a:pt x="1995" y="12194"/>
                </a:lnTo>
                <a:lnTo>
                  <a:pt x="1931" y="12127"/>
                </a:lnTo>
                <a:lnTo>
                  <a:pt x="1868" y="12059"/>
                </a:lnTo>
                <a:lnTo>
                  <a:pt x="1806" y="11990"/>
                </a:lnTo>
                <a:lnTo>
                  <a:pt x="1744" y="11921"/>
                </a:lnTo>
                <a:lnTo>
                  <a:pt x="1685" y="11851"/>
                </a:lnTo>
                <a:lnTo>
                  <a:pt x="1625" y="11780"/>
                </a:lnTo>
                <a:lnTo>
                  <a:pt x="1566" y="11709"/>
                </a:lnTo>
                <a:lnTo>
                  <a:pt x="1509" y="11637"/>
                </a:lnTo>
                <a:lnTo>
                  <a:pt x="1452" y="11564"/>
                </a:lnTo>
                <a:lnTo>
                  <a:pt x="1397" y="11491"/>
                </a:lnTo>
                <a:lnTo>
                  <a:pt x="1343" y="11417"/>
                </a:lnTo>
                <a:lnTo>
                  <a:pt x="1288" y="11342"/>
                </a:lnTo>
                <a:lnTo>
                  <a:pt x="1236" y="11268"/>
                </a:lnTo>
                <a:lnTo>
                  <a:pt x="1184" y="11192"/>
                </a:lnTo>
                <a:lnTo>
                  <a:pt x="1134" y="11115"/>
                </a:lnTo>
                <a:lnTo>
                  <a:pt x="1083" y="11038"/>
                </a:lnTo>
                <a:lnTo>
                  <a:pt x="1035" y="10961"/>
                </a:lnTo>
                <a:lnTo>
                  <a:pt x="987" y="10883"/>
                </a:lnTo>
                <a:lnTo>
                  <a:pt x="940" y="10804"/>
                </a:lnTo>
                <a:lnTo>
                  <a:pt x="895" y="10725"/>
                </a:lnTo>
                <a:lnTo>
                  <a:pt x="850" y="10646"/>
                </a:lnTo>
                <a:lnTo>
                  <a:pt x="806" y="10566"/>
                </a:lnTo>
                <a:lnTo>
                  <a:pt x="764" y="10484"/>
                </a:lnTo>
                <a:lnTo>
                  <a:pt x="722" y="10403"/>
                </a:lnTo>
                <a:lnTo>
                  <a:pt x="682" y="10321"/>
                </a:lnTo>
                <a:lnTo>
                  <a:pt x="642" y="10239"/>
                </a:lnTo>
                <a:lnTo>
                  <a:pt x="604" y="10155"/>
                </a:lnTo>
                <a:lnTo>
                  <a:pt x="567" y="10073"/>
                </a:lnTo>
                <a:lnTo>
                  <a:pt x="531" y="9988"/>
                </a:lnTo>
                <a:lnTo>
                  <a:pt x="496" y="9904"/>
                </a:lnTo>
                <a:lnTo>
                  <a:pt x="462" y="9819"/>
                </a:lnTo>
                <a:lnTo>
                  <a:pt x="430" y="9734"/>
                </a:lnTo>
                <a:lnTo>
                  <a:pt x="397" y="9648"/>
                </a:lnTo>
                <a:lnTo>
                  <a:pt x="368" y="9561"/>
                </a:lnTo>
                <a:lnTo>
                  <a:pt x="338" y="9474"/>
                </a:lnTo>
                <a:lnTo>
                  <a:pt x="310" y="9388"/>
                </a:lnTo>
                <a:lnTo>
                  <a:pt x="283" y="9301"/>
                </a:lnTo>
                <a:lnTo>
                  <a:pt x="257" y="9213"/>
                </a:lnTo>
                <a:lnTo>
                  <a:pt x="232" y="9123"/>
                </a:lnTo>
                <a:lnTo>
                  <a:pt x="208" y="9035"/>
                </a:lnTo>
                <a:lnTo>
                  <a:pt x="186" y="8945"/>
                </a:lnTo>
                <a:lnTo>
                  <a:pt x="165" y="8856"/>
                </a:lnTo>
                <a:lnTo>
                  <a:pt x="145" y="8766"/>
                </a:lnTo>
                <a:lnTo>
                  <a:pt x="127" y="8675"/>
                </a:lnTo>
                <a:lnTo>
                  <a:pt x="110" y="8584"/>
                </a:lnTo>
                <a:lnTo>
                  <a:pt x="94" y="8493"/>
                </a:lnTo>
                <a:lnTo>
                  <a:pt x="79" y="8401"/>
                </a:lnTo>
                <a:lnTo>
                  <a:pt x="65" y="8310"/>
                </a:lnTo>
                <a:lnTo>
                  <a:pt x="53" y="8217"/>
                </a:lnTo>
                <a:lnTo>
                  <a:pt x="42" y="8125"/>
                </a:lnTo>
                <a:lnTo>
                  <a:pt x="32" y="8031"/>
                </a:lnTo>
                <a:lnTo>
                  <a:pt x="23" y="7939"/>
                </a:lnTo>
                <a:lnTo>
                  <a:pt x="16" y="7845"/>
                </a:lnTo>
                <a:lnTo>
                  <a:pt x="10" y="7750"/>
                </a:lnTo>
                <a:lnTo>
                  <a:pt x="6" y="7657"/>
                </a:lnTo>
                <a:lnTo>
                  <a:pt x="2" y="7562"/>
                </a:lnTo>
                <a:lnTo>
                  <a:pt x="0" y="7467"/>
                </a:lnTo>
                <a:lnTo>
                  <a:pt x="0" y="7373"/>
                </a:lnTo>
                <a:lnTo>
                  <a:pt x="0" y="7373"/>
                </a:lnTo>
                <a:lnTo>
                  <a:pt x="0" y="7277"/>
                </a:lnTo>
                <a:lnTo>
                  <a:pt x="2" y="7182"/>
                </a:lnTo>
                <a:lnTo>
                  <a:pt x="6" y="7087"/>
                </a:lnTo>
                <a:lnTo>
                  <a:pt x="10" y="6994"/>
                </a:lnTo>
                <a:lnTo>
                  <a:pt x="16" y="6899"/>
                </a:lnTo>
                <a:lnTo>
                  <a:pt x="23" y="6805"/>
                </a:lnTo>
                <a:lnTo>
                  <a:pt x="32" y="6713"/>
                </a:lnTo>
                <a:lnTo>
                  <a:pt x="42" y="6619"/>
                </a:lnTo>
                <a:lnTo>
                  <a:pt x="53" y="6527"/>
                </a:lnTo>
                <a:lnTo>
                  <a:pt x="65" y="6434"/>
                </a:lnTo>
                <a:lnTo>
                  <a:pt x="79" y="6343"/>
                </a:lnTo>
                <a:lnTo>
                  <a:pt x="94" y="6251"/>
                </a:lnTo>
                <a:lnTo>
                  <a:pt x="110" y="6160"/>
                </a:lnTo>
                <a:lnTo>
                  <a:pt x="127" y="6069"/>
                </a:lnTo>
                <a:lnTo>
                  <a:pt x="145" y="5978"/>
                </a:lnTo>
                <a:lnTo>
                  <a:pt x="165" y="5888"/>
                </a:lnTo>
                <a:lnTo>
                  <a:pt x="186" y="5799"/>
                </a:lnTo>
                <a:lnTo>
                  <a:pt x="208" y="5710"/>
                </a:lnTo>
                <a:lnTo>
                  <a:pt x="232" y="5621"/>
                </a:lnTo>
                <a:lnTo>
                  <a:pt x="257" y="5531"/>
                </a:lnTo>
                <a:lnTo>
                  <a:pt x="283" y="5443"/>
                </a:lnTo>
                <a:lnTo>
                  <a:pt x="310" y="5356"/>
                </a:lnTo>
                <a:lnTo>
                  <a:pt x="338" y="5269"/>
                </a:lnTo>
                <a:lnTo>
                  <a:pt x="368" y="5183"/>
                </a:lnTo>
                <a:lnTo>
                  <a:pt x="397" y="5096"/>
                </a:lnTo>
                <a:lnTo>
                  <a:pt x="430" y="5010"/>
                </a:lnTo>
                <a:lnTo>
                  <a:pt x="462" y="4925"/>
                </a:lnTo>
                <a:lnTo>
                  <a:pt x="496" y="4840"/>
                </a:lnTo>
                <a:lnTo>
                  <a:pt x="531" y="4756"/>
                </a:lnTo>
                <a:lnTo>
                  <a:pt x="567" y="4672"/>
                </a:lnTo>
                <a:lnTo>
                  <a:pt x="604" y="4589"/>
                </a:lnTo>
                <a:lnTo>
                  <a:pt x="642" y="4505"/>
                </a:lnTo>
                <a:lnTo>
                  <a:pt x="682" y="4422"/>
                </a:lnTo>
                <a:lnTo>
                  <a:pt x="722" y="4341"/>
                </a:lnTo>
                <a:lnTo>
                  <a:pt x="764" y="4260"/>
                </a:lnTo>
                <a:lnTo>
                  <a:pt x="806" y="4178"/>
                </a:lnTo>
                <a:lnTo>
                  <a:pt x="850" y="4098"/>
                </a:lnTo>
                <a:lnTo>
                  <a:pt x="895" y="4019"/>
                </a:lnTo>
                <a:lnTo>
                  <a:pt x="940" y="3940"/>
                </a:lnTo>
                <a:lnTo>
                  <a:pt x="987" y="3861"/>
                </a:lnTo>
                <a:lnTo>
                  <a:pt x="1035" y="3783"/>
                </a:lnTo>
                <a:lnTo>
                  <a:pt x="1083" y="3706"/>
                </a:lnTo>
                <a:lnTo>
                  <a:pt x="1134" y="3629"/>
                </a:lnTo>
                <a:lnTo>
                  <a:pt x="1184" y="3552"/>
                </a:lnTo>
                <a:lnTo>
                  <a:pt x="1236" y="3476"/>
                </a:lnTo>
                <a:lnTo>
                  <a:pt x="1288" y="3402"/>
                </a:lnTo>
                <a:lnTo>
                  <a:pt x="1343" y="3327"/>
                </a:lnTo>
                <a:lnTo>
                  <a:pt x="1397" y="3253"/>
                </a:lnTo>
                <a:lnTo>
                  <a:pt x="1452" y="3180"/>
                </a:lnTo>
                <a:lnTo>
                  <a:pt x="1509" y="3107"/>
                </a:lnTo>
                <a:lnTo>
                  <a:pt x="1566" y="3035"/>
                </a:lnTo>
                <a:lnTo>
                  <a:pt x="1625" y="2964"/>
                </a:lnTo>
                <a:lnTo>
                  <a:pt x="1685" y="2893"/>
                </a:lnTo>
                <a:lnTo>
                  <a:pt x="1744" y="2823"/>
                </a:lnTo>
                <a:lnTo>
                  <a:pt x="1806" y="2754"/>
                </a:lnTo>
                <a:lnTo>
                  <a:pt x="1868" y="2685"/>
                </a:lnTo>
                <a:lnTo>
                  <a:pt x="1931" y="2617"/>
                </a:lnTo>
                <a:lnTo>
                  <a:pt x="1995" y="2550"/>
                </a:lnTo>
                <a:lnTo>
                  <a:pt x="2059" y="2483"/>
                </a:lnTo>
                <a:lnTo>
                  <a:pt x="2125" y="2417"/>
                </a:lnTo>
                <a:lnTo>
                  <a:pt x="2191" y="2353"/>
                </a:lnTo>
                <a:lnTo>
                  <a:pt x="2258" y="2288"/>
                </a:lnTo>
                <a:lnTo>
                  <a:pt x="2327" y="2225"/>
                </a:lnTo>
                <a:lnTo>
                  <a:pt x="2395" y="2161"/>
                </a:lnTo>
                <a:lnTo>
                  <a:pt x="2466" y="2100"/>
                </a:lnTo>
                <a:lnTo>
                  <a:pt x="2536" y="2039"/>
                </a:lnTo>
                <a:lnTo>
                  <a:pt x="2608" y="1977"/>
                </a:lnTo>
                <a:lnTo>
                  <a:pt x="2679" y="1917"/>
                </a:lnTo>
                <a:lnTo>
                  <a:pt x="2752" y="1858"/>
                </a:lnTo>
                <a:lnTo>
                  <a:pt x="2826" y="1800"/>
                </a:lnTo>
                <a:lnTo>
                  <a:pt x="2900" y="1742"/>
                </a:lnTo>
                <a:lnTo>
                  <a:pt x="2976" y="1685"/>
                </a:lnTo>
                <a:lnTo>
                  <a:pt x="3052" y="1630"/>
                </a:lnTo>
                <a:lnTo>
                  <a:pt x="3129" y="1575"/>
                </a:lnTo>
                <a:lnTo>
                  <a:pt x="3207" y="1520"/>
                </a:lnTo>
                <a:lnTo>
                  <a:pt x="3285" y="1467"/>
                </a:lnTo>
                <a:lnTo>
                  <a:pt x="3364" y="1413"/>
                </a:lnTo>
                <a:lnTo>
                  <a:pt x="3444" y="1362"/>
                </a:lnTo>
                <a:lnTo>
                  <a:pt x="3524" y="1311"/>
                </a:lnTo>
                <a:lnTo>
                  <a:pt x="3606" y="1261"/>
                </a:lnTo>
                <a:lnTo>
                  <a:pt x="3687" y="1212"/>
                </a:lnTo>
                <a:lnTo>
                  <a:pt x="3770" y="1163"/>
                </a:lnTo>
                <a:lnTo>
                  <a:pt x="3853" y="1116"/>
                </a:lnTo>
                <a:lnTo>
                  <a:pt x="3937" y="1069"/>
                </a:lnTo>
                <a:lnTo>
                  <a:pt x="4022" y="1023"/>
                </a:lnTo>
                <a:lnTo>
                  <a:pt x="4107" y="979"/>
                </a:lnTo>
                <a:lnTo>
                  <a:pt x="4193" y="934"/>
                </a:lnTo>
                <a:lnTo>
                  <a:pt x="4279" y="891"/>
                </a:lnTo>
                <a:lnTo>
                  <a:pt x="4367" y="849"/>
                </a:lnTo>
                <a:lnTo>
                  <a:pt x="4455" y="808"/>
                </a:lnTo>
                <a:lnTo>
                  <a:pt x="4542" y="767"/>
                </a:lnTo>
                <a:lnTo>
                  <a:pt x="4631" y="728"/>
                </a:lnTo>
                <a:lnTo>
                  <a:pt x="4721" y="690"/>
                </a:lnTo>
                <a:lnTo>
                  <a:pt x="4812" y="652"/>
                </a:lnTo>
                <a:lnTo>
                  <a:pt x="4902" y="615"/>
                </a:lnTo>
                <a:lnTo>
                  <a:pt x="4993" y="581"/>
                </a:lnTo>
                <a:lnTo>
                  <a:pt x="5086" y="546"/>
                </a:lnTo>
                <a:lnTo>
                  <a:pt x="5177" y="512"/>
                </a:lnTo>
                <a:lnTo>
                  <a:pt x="5271" y="479"/>
                </a:lnTo>
                <a:lnTo>
                  <a:pt x="5364" y="448"/>
                </a:lnTo>
                <a:lnTo>
                  <a:pt x="5459" y="418"/>
                </a:lnTo>
                <a:lnTo>
                  <a:pt x="5553" y="388"/>
                </a:lnTo>
                <a:lnTo>
                  <a:pt x="5648" y="359"/>
                </a:lnTo>
                <a:lnTo>
                  <a:pt x="5744" y="332"/>
                </a:lnTo>
                <a:lnTo>
                  <a:pt x="5840" y="306"/>
                </a:lnTo>
                <a:lnTo>
                  <a:pt x="5937" y="280"/>
                </a:lnTo>
                <a:lnTo>
                  <a:pt x="6034" y="255"/>
                </a:lnTo>
                <a:lnTo>
                  <a:pt x="6131" y="233"/>
                </a:lnTo>
                <a:lnTo>
                  <a:pt x="6230" y="211"/>
                </a:lnTo>
                <a:lnTo>
                  <a:pt x="6328" y="190"/>
                </a:lnTo>
                <a:lnTo>
                  <a:pt x="6426" y="170"/>
                </a:lnTo>
                <a:lnTo>
                  <a:pt x="6526" y="151"/>
                </a:lnTo>
                <a:lnTo>
                  <a:pt x="6627" y="132"/>
                </a:lnTo>
                <a:lnTo>
                  <a:pt x="6727" y="115"/>
                </a:lnTo>
                <a:lnTo>
                  <a:pt x="6828" y="99"/>
                </a:lnTo>
                <a:lnTo>
                  <a:pt x="6928" y="85"/>
                </a:lnTo>
                <a:lnTo>
                  <a:pt x="7031" y="71"/>
                </a:lnTo>
                <a:lnTo>
                  <a:pt x="7132" y="59"/>
                </a:lnTo>
                <a:lnTo>
                  <a:pt x="7234" y="48"/>
                </a:lnTo>
                <a:lnTo>
                  <a:pt x="7337" y="38"/>
                </a:lnTo>
                <a:lnTo>
                  <a:pt x="7439" y="29"/>
                </a:lnTo>
                <a:lnTo>
                  <a:pt x="7543" y="21"/>
                </a:lnTo>
                <a:lnTo>
                  <a:pt x="7647" y="15"/>
                </a:lnTo>
                <a:lnTo>
                  <a:pt x="7752" y="10"/>
                </a:lnTo>
                <a:lnTo>
                  <a:pt x="7856" y="6"/>
                </a:lnTo>
                <a:lnTo>
                  <a:pt x="7961" y="2"/>
                </a:lnTo>
                <a:lnTo>
                  <a:pt x="8066" y="0"/>
                </a:lnTo>
                <a:lnTo>
                  <a:pt x="8171" y="0"/>
                </a:lnTo>
                <a:lnTo>
                  <a:pt x="8171" y="0"/>
                </a:lnTo>
                <a:lnTo>
                  <a:pt x="8277" y="0"/>
                </a:lnTo>
                <a:lnTo>
                  <a:pt x="8382" y="2"/>
                </a:lnTo>
                <a:lnTo>
                  <a:pt x="8487" y="6"/>
                </a:lnTo>
                <a:lnTo>
                  <a:pt x="8591" y="10"/>
                </a:lnTo>
                <a:lnTo>
                  <a:pt x="8696" y="15"/>
                </a:lnTo>
                <a:lnTo>
                  <a:pt x="8800" y="21"/>
                </a:lnTo>
                <a:lnTo>
                  <a:pt x="8902" y="29"/>
                </a:lnTo>
                <a:lnTo>
                  <a:pt x="9006" y="38"/>
                </a:lnTo>
                <a:lnTo>
                  <a:pt x="9109" y="48"/>
                </a:lnTo>
                <a:lnTo>
                  <a:pt x="9211" y="59"/>
                </a:lnTo>
                <a:lnTo>
                  <a:pt x="9312" y="71"/>
                </a:lnTo>
                <a:lnTo>
                  <a:pt x="9414" y="85"/>
                </a:lnTo>
                <a:lnTo>
                  <a:pt x="9515" y="99"/>
                </a:lnTo>
                <a:lnTo>
                  <a:pt x="9616" y="115"/>
                </a:lnTo>
                <a:lnTo>
                  <a:pt x="9716" y="132"/>
                </a:lnTo>
                <a:lnTo>
                  <a:pt x="9816" y="151"/>
                </a:lnTo>
                <a:lnTo>
                  <a:pt x="9915" y="170"/>
                </a:lnTo>
                <a:lnTo>
                  <a:pt x="10014" y="190"/>
                </a:lnTo>
                <a:lnTo>
                  <a:pt x="10113" y="211"/>
                </a:lnTo>
                <a:lnTo>
                  <a:pt x="10212" y="233"/>
                </a:lnTo>
                <a:lnTo>
                  <a:pt x="10309" y="255"/>
                </a:lnTo>
                <a:lnTo>
                  <a:pt x="10406" y="280"/>
                </a:lnTo>
                <a:lnTo>
                  <a:pt x="10502" y="306"/>
                </a:lnTo>
                <a:lnTo>
                  <a:pt x="10598" y="332"/>
                </a:lnTo>
                <a:lnTo>
                  <a:pt x="10695" y="359"/>
                </a:lnTo>
                <a:lnTo>
                  <a:pt x="10790" y="388"/>
                </a:lnTo>
                <a:lnTo>
                  <a:pt x="10884" y="418"/>
                </a:lnTo>
                <a:lnTo>
                  <a:pt x="10978" y="448"/>
                </a:lnTo>
                <a:lnTo>
                  <a:pt x="11072" y="479"/>
                </a:lnTo>
                <a:lnTo>
                  <a:pt x="11164" y="512"/>
                </a:lnTo>
                <a:lnTo>
                  <a:pt x="11257" y="546"/>
                </a:lnTo>
                <a:lnTo>
                  <a:pt x="11350" y="581"/>
                </a:lnTo>
                <a:lnTo>
                  <a:pt x="11441" y="615"/>
                </a:lnTo>
                <a:lnTo>
                  <a:pt x="11531" y="652"/>
                </a:lnTo>
                <a:lnTo>
                  <a:pt x="11621" y="690"/>
                </a:lnTo>
                <a:lnTo>
                  <a:pt x="11712" y="728"/>
                </a:lnTo>
                <a:lnTo>
                  <a:pt x="11801" y="767"/>
                </a:lnTo>
                <a:lnTo>
                  <a:pt x="11888" y="808"/>
                </a:lnTo>
                <a:lnTo>
                  <a:pt x="11976" y="849"/>
                </a:lnTo>
                <a:lnTo>
                  <a:pt x="12064" y="891"/>
                </a:lnTo>
                <a:lnTo>
                  <a:pt x="12150" y="934"/>
                </a:lnTo>
                <a:lnTo>
                  <a:pt x="12235" y="979"/>
                </a:lnTo>
                <a:lnTo>
                  <a:pt x="12321" y="1023"/>
                </a:lnTo>
                <a:lnTo>
                  <a:pt x="12406" y="1069"/>
                </a:lnTo>
                <a:lnTo>
                  <a:pt x="12490" y="1116"/>
                </a:lnTo>
                <a:lnTo>
                  <a:pt x="12573" y="1163"/>
                </a:lnTo>
                <a:lnTo>
                  <a:pt x="12655" y="1212"/>
                </a:lnTo>
                <a:lnTo>
                  <a:pt x="12737" y="1261"/>
                </a:lnTo>
                <a:lnTo>
                  <a:pt x="12819" y="1311"/>
                </a:lnTo>
                <a:lnTo>
                  <a:pt x="12899" y="1362"/>
                </a:lnTo>
                <a:lnTo>
                  <a:pt x="12978" y="1413"/>
                </a:lnTo>
                <a:lnTo>
                  <a:pt x="13057" y="1467"/>
                </a:lnTo>
                <a:lnTo>
                  <a:pt x="13136" y="1520"/>
                </a:lnTo>
                <a:lnTo>
                  <a:pt x="13214" y="1575"/>
                </a:lnTo>
                <a:lnTo>
                  <a:pt x="13291" y="1630"/>
                </a:lnTo>
                <a:lnTo>
                  <a:pt x="13366" y="1685"/>
                </a:lnTo>
                <a:lnTo>
                  <a:pt x="13441" y="1742"/>
                </a:lnTo>
                <a:lnTo>
                  <a:pt x="13517" y="1800"/>
                </a:lnTo>
                <a:lnTo>
                  <a:pt x="13589" y="1858"/>
                </a:lnTo>
                <a:lnTo>
                  <a:pt x="13664" y="1917"/>
                </a:lnTo>
                <a:lnTo>
                  <a:pt x="13735" y="1977"/>
                </a:lnTo>
                <a:lnTo>
                  <a:pt x="13807" y="2039"/>
                </a:lnTo>
                <a:lnTo>
                  <a:pt x="13877" y="2100"/>
                </a:lnTo>
                <a:lnTo>
                  <a:pt x="13947" y="2161"/>
                </a:lnTo>
                <a:lnTo>
                  <a:pt x="14016" y="2225"/>
                </a:lnTo>
                <a:lnTo>
                  <a:pt x="14084" y="2288"/>
                </a:lnTo>
                <a:lnTo>
                  <a:pt x="14152" y="2353"/>
                </a:lnTo>
                <a:lnTo>
                  <a:pt x="14218" y="2417"/>
                </a:lnTo>
                <a:lnTo>
                  <a:pt x="14284" y="2483"/>
                </a:lnTo>
                <a:lnTo>
                  <a:pt x="14348" y="2550"/>
                </a:lnTo>
                <a:lnTo>
                  <a:pt x="14412" y="2617"/>
                </a:lnTo>
                <a:lnTo>
                  <a:pt x="14475" y="2685"/>
                </a:lnTo>
                <a:lnTo>
                  <a:pt x="14537" y="2754"/>
                </a:lnTo>
                <a:lnTo>
                  <a:pt x="14598" y="2823"/>
                </a:lnTo>
                <a:lnTo>
                  <a:pt x="14658" y="2893"/>
                </a:lnTo>
                <a:lnTo>
                  <a:pt x="14717" y="2964"/>
                </a:lnTo>
                <a:lnTo>
                  <a:pt x="14776" y="3035"/>
                </a:lnTo>
                <a:lnTo>
                  <a:pt x="14834" y="3107"/>
                </a:lnTo>
                <a:lnTo>
                  <a:pt x="14890" y="3180"/>
                </a:lnTo>
                <a:lnTo>
                  <a:pt x="14946" y="3253"/>
                </a:lnTo>
                <a:lnTo>
                  <a:pt x="15000" y="3327"/>
                </a:lnTo>
                <a:lnTo>
                  <a:pt x="15053" y="3402"/>
                </a:lnTo>
                <a:lnTo>
                  <a:pt x="15107" y="3476"/>
                </a:lnTo>
                <a:lnTo>
                  <a:pt x="15158" y="3552"/>
                </a:lnTo>
                <a:lnTo>
                  <a:pt x="15209" y="3629"/>
                </a:lnTo>
                <a:lnTo>
                  <a:pt x="15259" y="3706"/>
                </a:lnTo>
                <a:lnTo>
                  <a:pt x="15308" y="3783"/>
                </a:lnTo>
                <a:lnTo>
                  <a:pt x="15355" y="3861"/>
                </a:lnTo>
                <a:lnTo>
                  <a:pt x="15402" y="3940"/>
                </a:lnTo>
                <a:lnTo>
                  <a:pt x="15448" y="4019"/>
                </a:lnTo>
                <a:lnTo>
                  <a:pt x="15492" y="4098"/>
                </a:lnTo>
                <a:lnTo>
                  <a:pt x="15537" y="4178"/>
                </a:lnTo>
                <a:lnTo>
                  <a:pt x="15579" y="4260"/>
                </a:lnTo>
                <a:lnTo>
                  <a:pt x="15621" y="4341"/>
                </a:lnTo>
                <a:lnTo>
                  <a:pt x="15660" y="4422"/>
                </a:lnTo>
                <a:lnTo>
                  <a:pt x="15700" y="4505"/>
                </a:lnTo>
                <a:lnTo>
                  <a:pt x="15738" y="4589"/>
                </a:lnTo>
                <a:lnTo>
                  <a:pt x="15775" y="4672"/>
                </a:lnTo>
                <a:lnTo>
                  <a:pt x="15812" y="4756"/>
                </a:lnTo>
                <a:lnTo>
                  <a:pt x="15847" y="4840"/>
                </a:lnTo>
                <a:lnTo>
                  <a:pt x="15880" y="4925"/>
                </a:lnTo>
                <a:lnTo>
                  <a:pt x="15913" y="5010"/>
                </a:lnTo>
                <a:lnTo>
                  <a:pt x="15944" y="5096"/>
                </a:lnTo>
                <a:lnTo>
                  <a:pt x="15975" y="5183"/>
                </a:lnTo>
                <a:lnTo>
                  <a:pt x="16005" y="5269"/>
                </a:lnTo>
                <a:lnTo>
                  <a:pt x="16033" y="5356"/>
                </a:lnTo>
                <a:lnTo>
                  <a:pt x="16059" y="5443"/>
                </a:lnTo>
                <a:lnTo>
                  <a:pt x="16085" y="5531"/>
                </a:lnTo>
                <a:lnTo>
                  <a:pt x="16110" y="5621"/>
                </a:lnTo>
                <a:lnTo>
                  <a:pt x="16133" y="5710"/>
                </a:lnTo>
                <a:lnTo>
                  <a:pt x="16155" y="5799"/>
                </a:lnTo>
                <a:lnTo>
                  <a:pt x="16176" y="5888"/>
                </a:lnTo>
                <a:lnTo>
                  <a:pt x="16196" y="5978"/>
                </a:lnTo>
                <a:lnTo>
                  <a:pt x="16215" y="6069"/>
                </a:lnTo>
                <a:lnTo>
                  <a:pt x="16233" y="6160"/>
                </a:lnTo>
                <a:lnTo>
                  <a:pt x="16249" y="6251"/>
                </a:lnTo>
                <a:lnTo>
                  <a:pt x="16264" y="6343"/>
                </a:lnTo>
                <a:lnTo>
                  <a:pt x="16278" y="6434"/>
                </a:lnTo>
                <a:lnTo>
                  <a:pt x="16290" y="6527"/>
                </a:lnTo>
                <a:lnTo>
                  <a:pt x="16301" y="6619"/>
                </a:lnTo>
                <a:lnTo>
                  <a:pt x="16311" y="6713"/>
                </a:lnTo>
                <a:lnTo>
                  <a:pt x="16320" y="6805"/>
                </a:lnTo>
                <a:lnTo>
                  <a:pt x="16326" y="6899"/>
                </a:lnTo>
                <a:lnTo>
                  <a:pt x="16332" y="6994"/>
                </a:lnTo>
                <a:lnTo>
                  <a:pt x="16337" y="7087"/>
                </a:lnTo>
                <a:lnTo>
                  <a:pt x="16341" y="7182"/>
                </a:lnTo>
                <a:lnTo>
                  <a:pt x="16342" y="7277"/>
                </a:lnTo>
                <a:lnTo>
                  <a:pt x="16343" y="7373"/>
                </a:lnTo>
                <a:lnTo>
                  <a:pt x="16343" y="7373"/>
                </a:lnTo>
                <a:close/>
                <a:moveTo>
                  <a:pt x="73" y="7373"/>
                </a:moveTo>
                <a:lnTo>
                  <a:pt x="73" y="7373"/>
                </a:lnTo>
                <a:lnTo>
                  <a:pt x="73" y="7466"/>
                </a:lnTo>
                <a:lnTo>
                  <a:pt x="75" y="7560"/>
                </a:lnTo>
                <a:lnTo>
                  <a:pt x="79" y="7654"/>
                </a:lnTo>
                <a:lnTo>
                  <a:pt x="82" y="7747"/>
                </a:lnTo>
                <a:lnTo>
                  <a:pt x="89" y="7841"/>
                </a:lnTo>
                <a:lnTo>
                  <a:pt x="96" y="7933"/>
                </a:lnTo>
                <a:lnTo>
                  <a:pt x="105" y="8026"/>
                </a:lnTo>
                <a:lnTo>
                  <a:pt x="115" y="8118"/>
                </a:lnTo>
                <a:lnTo>
                  <a:pt x="126" y="8210"/>
                </a:lnTo>
                <a:lnTo>
                  <a:pt x="138" y="8301"/>
                </a:lnTo>
                <a:lnTo>
                  <a:pt x="150" y="8392"/>
                </a:lnTo>
                <a:lnTo>
                  <a:pt x="165" y="8484"/>
                </a:lnTo>
                <a:lnTo>
                  <a:pt x="181" y="8574"/>
                </a:lnTo>
                <a:lnTo>
                  <a:pt x="199" y="8663"/>
                </a:lnTo>
                <a:lnTo>
                  <a:pt x="217" y="8753"/>
                </a:lnTo>
                <a:lnTo>
                  <a:pt x="237" y="8843"/>
                </a:lnTo>
                <a:lnTo>
                  <a:pt x="258" y="8932"/>
                </a:lnTo>
                <a:lnTo>
                  <a:pt x="280" y="9020"/>
                </a:lnTo>
                <a:lnTo>
                  <a:pt x="304" y="9108"/>
                </a:lnTo>
                <a:lnTo>
                  <a:pt x="327" y="9196"/>
                </a:lnTo>
                <a:lnTo>
                  <a:pt x="353" y="9283"/>
                </a:lnTo>
                <a:lnTo>
                  <a:pt x="380" y="9370"/>
                </a:lnTo>
                <a:lnTo>
                  <a:pt x="407" y="9457"/>
                </a:lnTo>
                <a:lnTo>
                  <a:pt x="437" y="9542"/>
                </a:lnTo>
                <a:lnTo>
                  <a:pt x="467" y="9628"/>
                </a:lnTo>
                <a:lnTo>
                  <a:pt x="499" y="9713"/>
                </a:lnTo>
                <a:lnTo>
                  <a:pt x="531" y="9798"/>
                </a:lnTo>
                <a:lnTo>
                  <a:pt x="564" y="9881"/>
                </a:lnTo>
                <a:lnTo>
                  <a:pt x="599" y="9965"/>
                </a:lnTo>
                <a:lnTo>
                  <a:pt x="635" y="10048"/>
                </a:lnTo>
                <a:lnTo>
                  <a:pt x="672" y="10131"/>
                </a:lnTo>
                <a:lnTo>
                  <a:pt x="710" y="10213"/>
                </a:lnTo>
                <a:lnTo>
                  <a:pt x="748" y="10295"/>
                </a:lnTo>
                <a:lnTo>
                  <a:pt x="789" y="10376"/>
                </a:lnTo>
                <a:lnTo>
                  <a:pt x="830" y="10456"/>
                </a:lnTo>
                <a:lnTo>
                  <a:pt x="872" y="10537"/>
                </a:lnTo>
                <a:lnTo>
                  <a:pt x="915" y="10617"/>
                </a:lnTo>
                <a:lnTo>
                  <a:pt x="960" y="10695"/>
                </a:lnTo>
                <a:lnTo>
                  <a:pt x="1005" y="10774"/>
                </a:lnTo>
                <a:lnTo>
                  <a:pt x="1051" y="10852"/>
                </a:lnTo>
                <a:lnTo>
                  <a:pt x="1098" y="10929"/>
                </a:lnTo>
                <a:lnTo>
                  <a:pt x="1147" y="11006"/>
                </a:lnTo>
                <a:lnTo>
                  <a:pt x="1196" y="11082"/>
                </a:lnTo>
                <a:lnTo>
                  <a:pt x="1246" y="11157"/>
                </a:lnTo>
                <a:lnTo>
                  <a:pt x="1298" y="11233"/>
                </a:lnTo>
                <a:lnTo>
                  <a:pt x="1350" y="11307"/>
                </a:lnTo>
                <a:lnTo>
                  <a:pt x="1403" y="11381"/>
                </a:lnTo>
                <a:lnTo>
                  <a:pt x="1457" y="11454"/>
                </a:lnTo>
                <a:lnTo>
                  <a:pt x="1512" y="11526"/>
                </a:lnTo>
                <a:lnTo>
                  <a:pt x="1569" y="11599"/>
                </a:lnTo>
                <a:lnTo>
                  <a:pt x="1625" y="11670"/>
                </a:lnTo>
                <a:lnTo>
                  <a:pt x="1684" y="11740"/>
                </a:lnTo>
                <a:lnTo>
                  <a:pt x="1742" y="11810"/>
                </a:lnTo>
                <a:lnTo>
                  <a:pt x="1802" y="11880"/>
                </a:lnTo>
                <a:lnTo>
                  <a:pt x="1863" y="11949"/>
                </a:lnTo>
                <a:lnTo>
                  <a:pt x="1924" y="12017"/>
                </a:lnTo>
                <a:lnTo>
                  <a:pt x="1986" y="12085"/>
                </a:lnTo>
                <a:lnTo>
                  <a:pt x="2049" y="12150"/>
                </a:lnTo>
                <a:lnTo>
                  <a:pt x="2113" y="12217"/>
                </a:lnTo>
                <a:lnTo>
                  <a:pt x="2179" y="12282"/>
                </a:lnTo>
                <a:lnTo>
                  <a:pt x="2244" y="12347"/>
                </a:lnTo>
                <a:lnTo>
                  <a:pt x="2311" y="12410"/>
                </a:lnTo>
                <a:lnTo>
                  <a:pt x="2379" y="12474"/>
                </a:lnTo>
                <a:lnTo>
                  <a:pt x="2447" y="12536"/>
                </a:lnTo>
                <a:lnTo>
                  <a:pt x="2516" y="12597"/>
                </a:lnTo>
                <a:lnTo>
                  <a:pt x="2587" y="12659"/>
                </a:lnTo>
                <a:lnTo>
                  <a:pt x="2657" y="12719"/>
                </a:lnTo>
                <a:lnTo>
                  <a:pt x="2729" y="12778"/>
                </a:lnTo>
                <a:lnTo>
                  <a:pt x="2800" y="12837"/>
                </a:lnTo>
                <a:lnTo>
                  <a:pt x="2874" y="12895"/>
                </a:lnTo>
                <a:lnTo>
                  <a:pt x="2947" y="12952"/>
                </a:lnTo>
                <a:lnTo>
                  <a:pt x="3023" y="13007"/>
                </a:lnTo>
                <a:lnTo>
                  <a:pt x="3098" y="13063"/>
                </a:lnTo>
                <a:lnTo>
                  <a:pt x="3173" y="13118"/>
                </a:lnTo>
                <a:lnTo>
                  <a:pt x="3251" y="13171"/>
                </a:lnTo>
                <a:lnTo>
                  <a:pt x="3329" y="13225"/>
                </a:lnTo>
                <a:lnTo>
                  <a:pt x="3407" y="13277"/>
                </a:lnTo>
                <a:lnTo>
                  <a:pt x="3486" y="13328"/>
                </a:lnTo>
                <a:lnTo>
                  <a:pt x="3565" y="13379"/>
                </a:lnTo>
                <a:lnTo>
                  <a:pt x="3647" y="13429"/>
                </a:lnTo>
                <a:lnTo>
                  <a:pt x="3727" y="13478"/>
                </a:lnTo>
                <a:lnTo>
                  <a:pt x="3810" y="13526"/>
                </a:lnTo>
                <a:lnTo>
                  <a:pt x="3891" y="13572"/>
                </a:lnTo>
                <a:lnTo>
                  <a:pt x="3975" y="13619"/>
                </a:lnTo>
                <a:lnTo>
                  <a:pt x="4058" y="13664"/>
                </a:lnTo>
                <a:lnTo>
                  <a:pt x="4143" y="13708"/>
                </a:lnTo>
                <a:lnTo>
                  <a:pt x="4229" y="13752"/>
                </a:lnTo>
                <a:lnTo>
                  <a:pt x="4314" y="13795"/>
                </a:lnTo>
                <a:lnTo>
                  <a:pt x="4400" y="13837"/>
                </a:lnTo>
                <a:lnTo>
                  <a:pt x="4487" y="13878"/>
                </a:lnTo>
                <a:lnTo>
                  <a:pt x="4574" y="13918"/>
                </a:lnTo>
                <a:lnTo>
                  <a:pt x="4663" y="13957"/>
                </a:lnTo>
                <a:lnTo>
                  <a:pt x="4752" y="13995"/>
                </a:lnTo>
                <a:lnTo>
                  <a:pt x="4841" y="14032"/>
                </a:lnTo>
                <a:lnTo>
                  <a:pt x="4932" y="14068"/>
                </a:lnTo>
                <a:lnTo>
                  <a:pt x="5022" y="14103"/>
                </a:lnTo>
                <a:lnTo>
                  <a:pt x="5113" y="14137"/>
                </a:lnTo>
                <a:lnTo>
                  <a:pt x="5205" y="14171"/>
                </a:lnTo>
                <a:lnTo>
                  <a:pt x="5297" y="14203"/>
                </a:lnTo>
                <a:lnTo>
                  <a:pt x="5390" y="14234"/>
                </a:lnTo>
                <a:lnTo>
                  <a:pt x="5483" y="14265"/>
                </a:lnTo>
                <a:lnTo>
                  <a:pt x="5576" y="14294"/>
                </a:lnTo>
                <a:lnTo>
                  <a:pt x="5670" y="14321"/>
                </a:lnTo>
                <a:lnTo>
                  <a:pt x="5765" y="14349"/>
                </a:lnTo>
                <a:lnTo>
                  <a:pt x="5861" y="14375"/>
                </a:lnTo>
                <a:lnTo>
                  <a:pt x="5957" y="14401"/>
                </a:lnTo>
                <a:lnTo>
                  <a:pt x="6053" y="14425"/>
                </a:lnTo>
                <a:lnTo>
                  <a:pt x="6150" y="14447"/>
                </a:lnTo>
                <a:lnTo>
                  <a:pt x="6247" y="14470"/>
                </a:lnTo>
                <a:lnTo>
                  <a:pt x="6345" y="14491"/>
                </a:lnTo>
                <a:lnTo>
                  <a:pt x="6442" y="14511"/>
                </a:lnTo>
                <a:lnTo>
                  <a:pt x="6541" y="14530"/>
                </a:lnTo>
                <a:lnTo>
                  <a:pt x="6640" y="14548"/>
                </a:lnTo>
                <a:lnTo>
                  <a:pt x="6739" y="14564"/>
                </a:lnTo>
                <a:lnTo>
                  <a:pt x="6839" y="14580"/>
                </a:lnTo>
                <a:lnTo>
                  <a:pt x="6939" y="14593"/>
                </a:lnTo>
                <a:lnTo>
                  <a:pt x="7040" y="14607"/>
                </a:lnTo>
                <a:lnTo>
                  <a:pt x="7142" y="14619"/>
                </a:lnTo>
                <a:lnTo>
                  <a:pt x="7243" y="14630"/>
                </a:lnTo>
                <a:lnTo>
                  <a:pt x="7344" y="14640"/>
                </a:lnTo>
                <a:lnTo>
                  <a:pt x="7447" y="14649"/>
                </a:lnTo>
                <a:lnTo>
                  <a:pt x="7549" y="14657"/>
                </a:lnTo>
                <a:lnTo>
                  <a:pt x="7652" y="14664"/>
                </a:lnTo>
                <a:lnTo>
                  <a:pt x="7756" y="14669"/>
                </a:lnTo>
                <a:lnTo>
                  <a:pt x="7858" y="14672"/>
                </a:lnTo>
                <a:lnTo>
                  <a:pt x="7962" y="14676"/>
                </a:lnTo>
                <a:lnTo>
                  <a:pt x="8067" y="14678"/>
                </a:lnTo>
                <a:lnTo>
                  <a:pt x="8171" y="14678"/>
                </a:lnTo>
                <a:lnTo>
                  <a:pt x="8171" y="14678"/>
                </a:lnTo>
                <a:lnTo>
                  <a:pt x="8276" y="14678"/>
                </a:lnTo>
                <a:lnTo>
                  <a:pt x="8380" y="14676"/>
                </a:lnTo>
                <a:lnTo>
                  <a:pt x="8483" y="14672"/>
                </a:lnTo>
                <a:lnTo>
                  <a:pt x="8587" y="14669"/>
                </a:lnTo>
                <a:lnTo>
                  <a:pt x="8691" y="14664"/>
                </a:lnTo>
                <a:lnTo>
                  <a:pt x="8793" y="14657"/>
                </a:lnTo>
                <a:lnTo>
                  <a:pt x="8896" y="14649"/>
                </a:lnTo>
                <a:lnTo>
                  <a:pt x="8999" y="14640"/>
                </a:lnTo>
                <a:lnTo>
                  <a:pt x="9100" y="14630"/>
                </a:lnTo>
                <a:lnTo>
                  <a:pt x="9201" y="14619"/>
                </a:lnTo>
                <a:lnTo>
                  <a:pt x="9302" y="14607"/>
                </a:lnTo>
                <a:lnTo>
                  <a:pt x="9403" y="14593"/>
                </a:lnTo>
                <a:lnTo>
                  <a:pt x="9504" y="14580"/>
                </a:lnTo>
                <a:lnTo>
                  <a:pt x="9603" y="14564"/>
                </a:lnTo>
                <a:lnTo>
                  <a:pt x="9703" y="14548"/>
                </a:lnTo>
                <a:lnTo>
                  <a:pt x="9802" y="14530"/>
                </a:lnTo>
                <a:lnTo>
                  <a:pt x="9900" y="14511"/>
                </a:lnTo>
                <a:lnTo>
                  <a:pt x="9998" y="14491"/>
                </a:lnTo>
                <a:lnTo>
                  <a:pt x="10096" y="14470"/>
                </a:lnTo>
                <a:lnTo>
                  <a:pt x="10193" y="14447"/>
                </a:lnTo>
                <a:lnTo>
                  <a:pt x="10290" y="14425"/>
                </a:lnTo>
                <a:lnTo>
                  <a:pt x="10386" y="14401"/>
                </a:lnTo>
                <a:lnTo>
                  <a:pt x="10482" y="14375"/>
                </a:lnTo>
                <a:lnTo>
                  <a:pt x="10577" y="14349"/>
                </a:lnTo>
                <a:lnTo>
                  <a:pt x="10671" y="14321"/>
                </a:lnTo>
                <a:lnTo>
                  <a:pt x="10766" y="14294"/>
                </a:lnTo>
                <a:lnTo>
                  <a:pt x="10860" y="14265"/>
                </a:lnTo>
                <a:lnTo>
                  <a:pt x="10953" y="14234"/>
                </a:lnTo>
                <a:lnTo>
                  <a:pt x="11046" y="14203"/>
                </a:lnTo>
                <a:lnTo>
                  <a:pt x="11138" y="14171"/>
                </a:lnTo>
                <a:lnTo>
                  <a:pt x="11230" y="14137"/>
                </a:lnTo>
                <a:lnTo>
                  <a:pt x="11321" y="14103"/>
                </a:lnTo>
                <a:lnTo>
                  <a:pt x="11411" y="14068"/>
                </a:lnTo>
                <a:lnTo>
                  <a:pt x="11502" y="14032"/>
                </a:lnTo>
                <a:lnTo>
                  <a:pt x="11591" y="13995"/>
                </a:lnTo>
                <a:lnTo>
                  <a:pt x="11679" y="13957"/>
                </a:lnTo>
                <a:lnTo>
                  <a:pt x="11767" y="13918"/>
                </a:lnTo>
                <a:lnTo>
                  <a:pt x="11855" y="13878"/>
                </a:lnTo>
                <a:lnTo>
                  <a:pt x="11943" y="13837"/>
                </a:lnTo>
                <a:lnTo>
                  <a:pt x="12029" y="13795"/>
                </a:lnTo>
                <a:lnTo>
                  <a:pt x="12114" y="13752"/>
                </a:lnTo>
                <a:lnTo>
                  <a:pt x="12200" y="13708"/>
                </a:lnTo>
                <a:lnTo>
                  <a:pt x="12284" y="13664"/>
                </a:lnTo>
                <a:lnTo>
                  <a:pt x="12368" y="13619"/>
                </a:lnTo>
                <a:lnTo>
                  <a:pt x="12450" y="13572"/>
                </a:lnTo>
                <a:lnTo>
                  <a:pt x="12533" y="13526"/>
                </a:lnTo>
                <a:lnTo>
                  <a:pt x="12615" y="13478"/>
                </a:lnTo>
                <a:lnTo>
                  <a:pt x="12696" y="13429"/>
                </a:lnTo>
                <a:lnTo>
                  <a:pt x="12777" y="13379"/>
                </a:lnTo>
                <a:lnTo>
                  <a:pt x="12857" y="13328"/>
                </a:lnTo>
                <a:lnTo>
                  <a:pt x="12936" y="13277"/>
                </a:lnTo>
                <a:lnTo>
                  <a:pt x="13014" y="13225"/>
                </a:lnTo>
                <a:lnTo>
                  <a:pt x="13092" y="13171"/>
                </a:lnTo>
                <a:lnTo>
                  <a:pt x="13168" y="13118"/>
                </a:lnTo>
                <a:lnTo>
                  <a:pt x="13245" y="13063"/>
                </a:lnTo>
                <a:lnTo>
                  <a:pt x="13320" y="13007"/>
                </a:lnTo>
                <a:lnTo>
                  <a:pt x="13394" y="12952"/>
                </a:lnTo>
                <a:lnTo>
                  <a:pt x="13468" y="12895"/>
                </a:lnTo>
                <a:lnTo>
                  <a:pt x="13541" y="12837"/>
                </a:lnTo>
                <a:lnTo>
                  <a:pt x="13614" y="12778"/>
                </a:lnTo>
                <a:lnTo>
                  <a:pt x="13686" y="12719"/>
                </a:lnTo>
                <a:lnTo>
                  <a:pt x="13756" y="12659"/>
                </a:lnTo>
                <a:lnTo>
                  <a:pt x="13827" y="12597"/>
                </a:lnTo>
                <a:lnTo>
                  <a:pt x="13896" y="12536"/>
                </a:lnTo>
                <a:lnTo>
                  <a:pt x="13964" y="12474"/>
                </a:lnTo>
                <a:lnTo>
                  <a:pt x="14032" y="12410"/>
                </a:lnTo>
                <a:lnTo>
                  <a:pt x="14098" y="12347"/>
                </a:lnTo>
                <a:lnTo>
                  <a:pt x="14164" y="12282"/>
                </a:lnTo>
                <a:lnTo>
                  <a:pt x="14229" y="12217"/>
                </a:lnTo>
                <a:lnTo>
                  <a:pt x="14292" y="12150"/>
                </a:lnTo>
                <a:lnTo>
                  <a:pt x="14357" y="12085"/>
                </a:lnTo>
                <a:lnTo>
                  <a:pt x="14418" y="12017"/>
                </a:lnTo>
                <a:lnTo>
                  <a:pt x="14480" y="11949"/>
                </a:lnTo>
                <a:lnTo>
                  <a:pt x="14541" y="11880"/>
                </a:lnTo>
                <a:lnTo>
                  <a:pt x="14600" y="11810"/>
                </a:lnTo>
                <a:lnTo>
                  <a:pt x="14659" y="11740"/>
                </a:lnTo>
                <a:lnTo>
                  <a:pt x="14717" y="11670"/>
                </a:lnTo>
                <a:lnTo>
                  <a:pt x="14774" y="11599"/>
                </a:lnTo>
                <a:lnTo>
                  <a:pt x="14830" y="11526"/>
                </a:lnTo>
                <a:lnTo>
                  <a:pt x="14885" y="11454"/>
                </a:lnTo>
                <a:lnTo>
                  <a:pt x="14940" y="11381"/>
                </a:lnTo>
                <a:lnTo>
                  <a:pt x="14993" y="11307"/>
                </a:lnTo>
                <a:lnTo>
                  <a:pt x="15045" y="11233"/>
                </a:lnTo>
                <a:lnTo>
                  <a:pt x="15097" y="11157"/>
                </a:lnTo>
                <a:lnTo>
                  <a:pt x="15146" y="11082"/>
                </a:lnTo>
                <a:lnTo>
                  <a:pt x="15196" y="11006"/>
                </a:lnTo>
                <a:lnTo>
                  <a:pt x="15244" y="10929"/>
                </a:lnTo>
                <a:lnTo>
                  <a:pt x="15292" y="10852"/>
                </a:lnTo>
                <a:lnTo>
                  <a:pt x="15338" y="10774"/>
                </a:lnTo>
                <a:lnTo>
                  <a:pt x="15383" y="10695"/>
                </a:lnTo>
                <a:lnTo>
                  <a:pt x="15428" y="10617"/>
                </a:lnTo>
                <a:lnTo>
                  <a:pt x="15471" y="10537"/>
                </a:lnTo>
                <a:lnTo>
                  <a:pt x="15513" y="10456"/>
                </a:lnTo>
                <a:lnTo>
                  <a:pt x="15554" y="10376"/>
                </a:lnTo>
                <a:lnTo>
                  <a:pt x="15593" y="10295"/>
                </a:lnTo>
                <a:lnTo>
                  <a:pt x="15633" y="10213"/>
                </a:lnTo>
                <a:lnTo>
                  <a:pt x="15671" y="10131"/>
                </a:lnTo>
                <a:lnTo>
                  <a:pt x="15708" y="10048"/>
                </a:lnTo>
                <a:lnTo>
                  <a:pt x="15743" y="9965"/>
                </a:lnTo>
                <a:lnTo>
                  <a:pt x="15779" y="9881"/>
                </a:lnTo>
                <a:lnTo>
                  <a:pt x="15812" y="9798"/>
                </a:lnTo>
                <a:lnTo>
                  <a:pt x="15844" y="9713"/>
                </a:lnTo>
                <a:lnTo>
                  <a:pt x="15875" y="9628"/>
                </a:lnTo>
                <a:lnTo>
                  <a:pt x="15906" y="9542"/>
                </a:lnTo>
                <a:lnTo>
                  <a:pt x="15934" y="9457"/>
                </a:lnTo>
                <a:lnTo>
                  <a:pt x="15963" y="9370"/>
                </a:lnTo>
                <a:lnTo>
                  <a:pt x="15990" y="9283"/>
                </a:lnTo>
                <a:lnTo>
                  <a:pt x="16015" y="9196"/>
                </a:lnTo>
                <a:lnTo>
                  <a:pt x="16039" y="9108"/>
                </a:lnTo>
                <a:lnTo>
                  <a:pt x="16063" y="9020"/>
                </a:lnTo>
                <a:lnTo>
                  <a:pt x="16085" y="8932"/>
                </a:lnTo>
                <a:lnTo>
                  <a:pt x="16106" y="8843"/>
                </a:lnTo>
                <a:lnTo>
                  <a:pt x="16125" y="8753"/>
                </a:lnTo>
                <a:lnTo>
                  <a:pt x="16143" y="8663"/>
                </a:lnTo>
                <a:lnTo>
                  <a:pt x="16160" y="8574"/>
                </a:lnTo>
                <a:lnTo>
                  <a:pt x="16176" y="8484"/>
                </a:lnTo>
                <a:lnTo>
                  <a:pt x="16191" y="8392"/>
                </a:lnTo>
                <a:lnTo>
                  <a:pt x="16205" y="8301"/>
                </a:lnTo>
                <a:lnTo>
                  <a:pt x="16217" y="8210"/>
                </a:lnTo>
                <a:lnTo>
                  <a:pt x="16228" y="8118"/>
                </a:lnTo>
                <a:lnTo>
                  <a:pt x="16238" y="8026"/>
                </a:lnTo>
                <a:lnTo>
                  <a:pt x="16247" y="7933"/>
                </a:lnTo>
                <a:lnTo>
                  <a:pt x="16254" y="7841"/>
                </a:lnTo>
                <a:lnTo>
                  <a:pt x="16259" y="7747"/>
                </a:lnTo>
                <a:lnTo>
                  <a:pt x="16264" y="7654"/>
                </a:lnTo>
                <a:lnTo>
                  <a:pt x="16268" y="7560"/>
                </a:lnTo>
                <a:lnTo>
                  <a:pt x="16269" y="7466"/>
                </a:lnTo>
                <a:lnTo>
                  <a:pt x="16270" y="7373"/>
                </a:lnTo>
                <a:lnTo>
                  <a:pt x="16270" y="7373"/>
                </a:lnTo>
                <a:lnTo>
                  <a:pt x="16269" y="7278"/>
                </a:lnTo>
                <a:lnTo>
                  <a:pt x="16268" y="7184"/>
                </a:lnTo>
                <a:lnTo>
                  <a:pt x="16264" y="7089"/>
                </a:lnTo>
                <a:lnTo>
                  <a:pt x="16259" y="6997"/>
                </a:lnTo>
                <a:lnTo>
                  <a:pt x="16254" y="6903"/>
                </a:lnTo>
                <a:lnTo>
                  <a:pt x="16247" y="6811"/>
                </a:lnTo>
                <a:lnTo>
                  <a:pt x="16238" y="6718"/>
                </a:lnTo>
                <a:lnTo>
                  <a:pt x="16228" y="6626"/>
                </a:lnTo>
                <a:lnTo>
                  <a:pt x="16217" y="6534"/>
                </a:lnTo>
                <a:lnTo>
                  <a:pt x="16205" y="6443"/>
                </a:lnTo>
                <a:lnTo>
                  <a:pt x="16191" y="6352"/>
                </a:lnTo>
                <a:lnTo>
                  <a:pt x="16176" y="6260"/>
                </a:lnTo>
                <a:lnTo>
                  <a:pt x="16160" y="6170"/>
                </a:lnTo>
                <a:lnTo>
                  <a:pt x="16143" y="6081"/>
                </a:lnTo>
                <a:lnTo>
                  <a:pt x="16125" y="5991"/>
                </a:lnTo>
                <a:lnTo>
                  <a:pt x="16106" y="5901"/>
                </a:lnTo>
                <a:lnTo>
                  <a:pt x="16085" y="5812"/>
                </a:lnTo>
                <a:lnTo>
                  <a:pt x="16063" y="5724"/>
                </a:lnTo>
                <a:lnTo>
                  <a:pt x="16039" y="5636"/>
                </a:lnTo>
                <a:lnTo>
                  <a:pt x="16015" y="5548"/>
                </a:lnTo>
                <a:lnTo>
                  <a:pt x="15990" y="5461"/>
                </a:lnTo>
                <a:lnTo>
                  <a:pt x="15963" y="5374"/>
                </a:lnTo>
                <a:lnTo>
                  <a:pt x="15934" y="5287"/>
                </a:lnTo>
                <a:lnTo>
                  <a:pt x="15906" y="5201"/>
                </a:lnTo>
                <a:lnTo>
                  <a:pt x="15875" y="5116"/>
                </a:lnTo>
                <a:lnTo>
                  <a:pt x="15844" y="5031"/>
                </a:lnTo>
                <a:lnTo>
                  <a:pt x="15812" y="4946"/>
                </a:lnTo>
                <a:lnTo>
                  <a:pt x="15779" y="4863"/>
                </a:lnTo>
                <a:lnTo>
                  <a:pt x="15743" y="4779"/>
                </a:lnTo>
                <a:lnTo>
                  <a:pt x="15708" y="4696"/>
                </a:lnTo>
                <a:lnTo>
                  <a:pt x="15671" y="4613"/>
                </a:lnTo>
                <a:lnTo>
                  <a:pt x="15633" y="4531"/>
                </a:lnTo>
                <a:lnTo>
                  <a:pt x="15593" y="4449"/>
                </a:lnTo>
                <a:lnTo>
                  <a:pt x="15554" y="4368"/>
                </a:lnTo>
                <a:lnTo>
                  <a:pt x="15513" y="4288"/>
                </a:lnTo>
                <a:lnTo>
                  <a:pt x="15471" y="4207"/>
                </a:lnTo>
                <a:lnTo>
                  <a:pt x="15428" y="4127"/>
                </a:lnTo>
                <a:lnTo>
                  <a:pt x="15383" y="4049"/>
                </a:lnTo>
                <a:lnTo>
                  <a:pt x="15338" y="3970"/>
                </a:lnTo>
                <a:lnTo>
                  <a:pt x="15292" y="3892"/>
                </a:lnTo>
                <a:lnTo>
                  <a:pt x="15244" y="3815"/>
                </a:lnTo>
                <a:lnTo>
                  <a:pt x="15196" y="3738"/>
                </a:lnTo>
                <a:lnTo>
                  <a:pt x="15146" y="3662"/>
                </a:lnTo>
                <a:lnTo>
                  <a:pt x="15097" y="3587"/>
                </a:lnTo>
                <a:lnTo>
                  <a:pt x="15045" y="3511"/>
                </a:lnTo>
                <a:lnTo>
                  <a:pt x="14993" y="3437"/>
                </a:lnTo>
                <a:lnTo>
                  <a:pt x="14940" y="3363"/>
                </a:lnTo>
                <a:lnTo>
                  <a:pt x="14885" y="3290"/>
                </a:lnTo>
                <a:lnTo>
                  <a:pt x="14830" y="3218"/>
                </a:lnTo>
                <a:lnTo>
                  <a:pt x="14774" y="3145"/>
                </a:lnTo>
                <a:lnTo>
                  <a:pt x="14717" y="3074"/>
                </a:lnTo>
                <a:lnTo>
                  <a:pt x="14659" y="3004"/>
                </a:lnTo>
                <a:lnTo>
                  <a:pt x="14600" y="2933"/>
                </a:lnTo>
                <a:lnTo>
                  <a:pt x="14541" y="2864"/>
                </a:lnTo>
                <a:lnTo>
                  <a:pt x="14480" y="2795"/>
                </a:lnTo>
                <a:lnTo>
                  <a:pt x="14418" y="2727"/>
                </a:lnTo>
                <a:lnTo>
                  <a:pt x="14357" y="2659"/>
                </a:lnTo>
                <a:lnTo>
                  <a:pt x="14292" y="2594"/>
                </a:lnTo>
                <a:lnTo>
                  <a:pt x="14229" y="2527"/>
                </a:lnTo>
                <a:lnTo>
                  <a:pt x="14164" y="2462"/>
                </a:lnTo>
                <a:lnTo>
                  <a:pt x="14098" y="2397"/>
                </a:lnTo>
                <a:lnTo>
                  <a:pt x="14032" y="2334"/>
                </a:lnTo>
                <a:lnTo>
                  <a:pt x="13964" y="2270"/>
                </a:lnTo>
                <a:lnTo>
                  <a:pt x="13896" y="2208"/>
                </a:lnTo>
                <a:lnTo>
                  <a:pt x="13827" y="2147"/>
                </a:lnTo>
                <a:lnTo>
                  <a:pt x="13756" y="2085"/>
                </a:lnTo>
                <a:lnTo>
                  <a:pt x="13686" y="2025"/>
                </a:lnTo>
                <a:lnTo>
                  <a:pt x="13614" y="1966"/>
                </a:lnTo>
                <a:lnTo>
                  <a:pt x="13541" y="1907"/>
                </a:lnTo>
                <a:lnTo>
                  <a:pt x="13468" y="1849"/>
                </a:lnTo>
                <a:lnTo>
                  <a:pt x="13394" y="1792"/>
                </a:lnTo>
                <a:lnTo>
                  <a:pt x="13320" y="1737"/>
                </a:lnTo>
                <a:lnTo>
                  <a:pt x="13245" y="1681"/>
                </a:lnTo>
                <a:lnTo>
                  <a:pt x="13168" y="1626"/>
                </a:lnTo>
                <a:lnTo>
                  <a:pt x="13092" y="1573"/>
                </a:lnTo>
                <a:lnTo>
                  <a:pt x="13014" y="1519"/>
                </a:lnTo>
                <a:lnTo>
                  <a:pt x="12936" y="1467"/>
                </a:lnTo>
                <a:lnTo>
                  <a:pt x="12857" y="1416"/>
                </a:lnTo>
                <a:lnTo>
                  <a:pt x="12777" y="1365"/>
                </a:lnTo>
                <a:lnTo>
                  <a:pt x="12696" y="1315"/>
                </a:lnTo>
                <a:lnTo>
                  <a:pt x="12615" y="1266"/>
                </a:lnTo>
                <a:lnTo>
                  <a:pt x="12533" y="1218"/>
                </a:lnTo>
                <a:lnTo>
                  <a:pt x="12450" y="1171"/>
                </a:lnTo>
                <a:lnTo>
                  <a:pt x="12368" y="1125"/>
                </a:lnTo>
                <a:lnTo>
                  <a:pt x="12284" y="1080"/>
                </a:lnTo>
                <a:lnTo>
                  <a:pt x="12200" y="1036"/>
                </a:lnTo>
                <a:lnTo>
                  <a:pt x="12114" y="992"/>
                </a:lnTo>
                <a:lnTo>
                  <a:pt x="12029" y="949"/>
                </a:lnTo>
                <a:lnTo>
                  <a:pt x="11943" y="907"/>
                </a:lnTo>
                <a:lnTo>
                  <a:pt x="11855" y="866"/>
                </a:lnTo>
                <a:lnTo>
                  <a:pt x="11767" y="826"/>
                </a:lnTo>
                <a:lnTo>
                  <a:pt x="11679" y="787"/>
                </a:lnTo>
                <a:lnTo>
                  <a:pt x="11591" y="749"/>
                </a:lnTo>
                <a:lnTo>
                  <a:pt x="11502" y="712"/>
                </a:lnTo>
                <a:lnTo>
                  <a:pt x="11411" y="676"/>
                </a:lnTo>
                <a:lnTo>
                  <a:pt x="11321" y="641"/>
                </a:lnTo>
                <a:lnTo>
                  <a:pt x="11230" y="606"/>
                </a:lnTo>
                <a:lnTo>
                  <a:pt x="11138" y="573"/>
                </a:lnTo>
                <a:lnTo>
                  <a:pt x="11046" y="541"/>
                </a:lnTo>
                <a:lnTo>
                  <a:pt x="10953" y="509"/>
                </a:lnTo>
                <a:lnTo>
                  <a:pt x="10860" y="479"/>
                </a:lnTo>
                <a:lnTo>
                  <a:pt x="10766" y="450"/>
                </a:lnTo>
                <a:lnTo>
                  <a:pt x="10671" y="423"/>
                </a:lnTo>
                <a:lnTo>
                  <a:pt x="10577" y="395"/>
                </a:lnTo>
                <a:lnTo>
                  <a:pt x="10482" y="369"/>
                </a:lnTo>
                <a:lnTo>
                  <a:pt x="10386" y="343"/>
                </a:lnTo>
                <a:lnTo>
                  <a:pt x="10290" y="319"/>
                </a:lnTo>
                <a:lnTo>
                  <a:pt x="10193" y="297"/>
                </a:lnTo>
                <a:lnTo>
                  <a:pt x="10096" y="274"/>
                </a:lnTo>
                <a:lnTo>
                  <a:pt x="9998" y="253"/>
                </a:lnTo>
                <a:lnTo>
                  <a:pt x="9900" y="233"/>
                </a:lnTo>
                <a:lnTo>
                  <a:pt x="9802" y="214"/>
                </a:lnTo>
                <a:lnTo>
                  <a:pt x="9703" y="196"/>
                </a:lnTo>
                <a:lnTo>
                  <a:pt x="9603" y="180"/>
                </a:lnTo>
                <a:lnTo>
                  <a:pt x="9504" y="164"/>
                </a:lnTo>
                <a:lnTo>
                  <a:pt x="9403" y="151"/>
                </a:lnTo>
                <a:lnTo>
                  <a:pt x="9302" y="137"/>
                </a:lnTo>
                <a:lnTo>
                  <a:pt x="9201" y="125"/>
                </a:lnTo>
                <a:lnTo>
                  <a:pt x="9100" y="114"/>
                </a:lnTo>
                <a:lnTo>
                  <a:pt x="8999" y="104"/>
                </a:lnTo>
                <a:lnTo>
                  <a:pt x="8896" y="95"/>
                </a:lnTo>
                <a:lnTo>
                  <a:pt x="8793" y="87"/>
                </a:lnTo>
                <a:lnTo>
                  <a:pt x="8691" y="80"/>
                </a:lnTo>
                <a:lnTo>
                  <a:pt x="8587" y="75"/>
                </a:lnTo>
                <a:lnTo>
                  <a:pt x="8483" y="71"/>
                </a:lnTo>
                <a:lnTo>
                  <a:pt x="8380" y="68"/>
                </a:lnTo>
                <a:lnTo>
                  <a:pt x="8276" y="66"/>
                </a:lnTo>
                <a:lnTo>
                  <a:pt x="8171" y="66"/>
                </a:lnTo>
                <a:lnTo>
                  <a:pt x="8171" y="66"/>
                </a:lnTo>
                <a:lnTo>
                  <a:pt x="8067" y="66"/>
                </a:lnTo>
                <a:lnTo>
                  <a:pt x="7962" y="68"/>
                </a:lnTo>
                <a:lnTo>
                  <a:pt x="7858" y="71"/>
                </a:lnTo>
                <a:lnTo>
                  <a:pt x="7756" y="75"/>
                </a:lnTo>
                <a:lnTo>
                  <a:pt x="7652" y="80"/>
                </a:lnTo>
                <a:lnTo>
                  <a:pt x="7549" y="87"/>
                </a:lnTo>
                <a:lnTo>
                  <a:pt x="7447" y="95"/>
                </a:lnTo>
                <a:lnTo>
                  <a:pt x="7344" y="104"/>
                </a:lnTo>
                <a:lnTo>
                  <a:pt x="7243" y="114"/>
                </a:lnTo>
                <a:lnTo>
                  <a:pt x="7142" y="125"/>
                </a:lnTo>
                <a:lnTo>
                  <a:pt x="7040" y="137"/>
                </a:lnTo>
                <a:lnTo>
                  <a:pt x="6939" y="151"/>
                </a:lnTo>
                <a:lnTo>
                  <a:pt x="6839" y="164"/>
                </a:lnTo>
                <a:lnTo>
                  <a:pt x="6739" y="180"/>
                </a:lnTo>
                <a:lnTo>
                  <a:pt x="6640" y="196"/>
                </a:lnTo>
                <a:lnTo>
                  <a:pt x="6541" y="214"/>
                </a:lnTo>
                <a:lnTo>
                  <a:pt x="6442" y="233"/>
                </a:lnTo>
                <a:lnTo>
                  <a:pt x="6345" y="253"/>
                </a:lnTo>
                <a:lnTo>
                  <a:pt x="6247" y="274"/>
                </a:lnTo>
                <a:lnTo>
                  <a:pt x="6150" y="297"/>
                </a:lnTo>
                <a:lnTo>
                  <a:pt x="6053" y="319"/>
                </a:lnTo>
                <a:lnTo>
                  <a:pt x="5957" y="343"/>
                </a:lnTo>
                <a:lnTo>
                  <a:pt x="5861" y="369"/>
                </a:lnTo>
                <a:lnTo>
                  <a:pt x="5765" y="395"/>
                </a:lnTo>
                <a:lnTo>
                  <a:pt x="5670" y="423"/>
                </a:lnTo>
                <a:lnTo>
                  <a:pt x="5576" y="450"/>
                </a:lnTo>
                <a:lnTo>
                  <a:pt x="5483" y="479"/>
                </a:lnTo>
                <a:lnTo>
                  <a:pt x="5390" y="509"/>
                </a:lnTo>
                <a:lnTo>
                  <a:pt x="5297" y="541"/>
                </a:lnTo>
                <a:lnTo>
                  <a:pt x="5205" y="573"/>
                </a:lnTo>
                <a:lnTo>
                  <a:pt x="5113" y="606"/>
                </a:lnTo>
                <a:lnTo>
                  <a:pt x="5022" y="641"/>
                </a:lnTo>
                <a:lnTo>
                  <a:pt x="4932" y="676"/>
                </a:lnTo>
                <a:lnTo>
                  <a:pt x="4841" y="712"/>
                </a:lnTo>
                <a:lnTo>
                  <a:pt x="4752" y="749"/>
                </a:lnTo>
                <a:lnTo>
                  <a:pt x="4663" y="787"/>
                </a:lnTo>
                <a:lnTo>
                  <a:pt x="4574" y="826"/>
                </a:lnTo>
                <a:lnTo>
                  <a:pt x="4487" y="866"/>
                </a:lnTo>
                <a:lnTo>
                  <a:pt x="4400" y="907"/>
                </a:lnTo>
                <a:lnTo>
                  <a:pt x="4314" y="949"/>
                </a:lnTo>
                <a:lnTo>
                  <a:pt x="4229" y="992"/>
                </a:lnTo>
                <a:lnTo>
                  <a:pt x="4143" y="1036"/>
                </a:lnTo>
                <a:lnTo>
                  <a:pt x="4058" y="1080"/>
                </a:lnTo>
                <a:lnTo>
                  <a:pt x="3975" y="1125"/>
                </a:lnTo>
                <a:lnTo>
                  <a:pt x="3891" y="1171"/>
                </a:lnTo>
                <a:lnTo>
                  <a:pt x="3810" y="1218"/>
                </a:lnTo>
                <a:lnTo>
                  <a:pt x="3727" y="1266"/>
                </a:lnTo>
                <a:lnTo>
                  <a:pt x="3647" y="1315"/>
                </a:lnTo>
                <a:lnTo>
                  <a:pt x="3565" y="1365"/>
                </a:lnTo>
                <a:lnTo>
                  <a:pt x="3486" y="1416"/>
                </a:lnTo>
                <a:lnTo>
                  <a:pt x="3407" y="1467"/>
                </a:lnTo>
                <a:lnTo>
                  <a:pt x="3329" y="1519"/>
                </a:lnTo>
                <a:lnTo>
                  <a:pt x="3251" y="1573"/>
                </a:lnTo>
                <a:lnTo>
                  <a:pt x="3173" y="1626"/>
                </a:lnTo>
                <a:lnTo>
                  <a:pt x="3098" y="1681"/>
                </a:lnTo>
                <a:lnTo>
                  <a:pt x="3023" y="1737"/>
                </a:lnTo>
                <a:lnTo>
                  <a:pt x="2947" y="1792"/>
                </a:lnTo>
                <a:lnTo>
                  <a:pt x="2874" y="1849"/>
                </a:lnTo>
                <a:lnTo>
                  <a:pt x="2800" y="1907"/>
                </a:lnTo>
                <a:lnTo>
                  <a:pt x="2729" y="1966"/>
                </a:lnTo>
                <a:lnTo>
                  <a:pt x="2657" y="2025"/>
                </a:lnTo>
                <a:lnTo>
                  <a:pt x="2587" y="2085"/>
                </a:lnTo>
                <a:lnTo>
                  <a:pt x="2516" y="2147"/>
                </a:lnTo>
                <a:lnTo>
                  <a:pt x="2447" y="2208"/>
                </a:lnTo>
                <a:lnTo>
                  <a:pt x="2379" y="2270"/>
                </a:lnTo>
                <a:lnTo>
                  <a:pt x="2311" y="2334"/>
                </a:lnTo>
                <a:lnTo>
                  <a:pt x="2244" y="2397"/>
                </a:lnTo>
                <a:lnTo>
                  <a:pt x="2179" y="2462"/>
                </a:lnTo>
                <a:lnTo>
                  <a:pt x="2113" y="2527"/>
                </a:lnTo>
                <a:lnTo>
                  <a:pt x="2049" y="2594"/>
                </a:lnTo>
                <a:lnTo>
                  <a:pt x="1986" y="2659"/>
                </a:lnTo>
                <a:lnTo>
                  <a:pt x="1924" y="2727"/>
                </a:lnTo>
                <a:lnTo>
                  <a:pt x="1863" y="2795"/>
                </a:lnTo>
                <a:lnTo>
                  <a:pt x="1802" y="2864"/>
                </a:lnTo>
                <a:lnTo>
                  <a:pt x="1742" y="2933"/>
                </a:lnTo>
                <a:lnTo>
                  <a:pt x="1684" y="3004"/>
                </a:lnTo>
                <a:lnTo>
                  <a:pt x="1625" y="3074"/>
                </a:lnTo>
                <a:lnTo>
                  <a:pt x="1569" y="3145"/>
                </a:lnTo>
                <a:lnTo>
                  <a:pt x="1512" y="3218"/>
                </a:lnTo>
                <a:lnTo>
                  <a:pt x="1457" y="3290"/>
                </a:lnTo>
                <a:lnTo>
                  <a:pt x="1403" y="3363"/>
                </a:lnTo>
                <a:lnTo>
                  <a:pt x="1350" y="3437"/>
                </a:lnTo>
                <a:lnTo>
                  <a:pt x="1298" y="3511"/>
                </a:lnTo>
                <a:lnTo>
                  <a:pt x="1246" y="3587"/>
                </a:lnTo>
                <a:lnTo>
                  <a:pt x="1196" y="3662"/>
                </a:lnTo>
                <a:lnTo>
                  <a:pt x="1147" y="3738"/>
                </a:lnTo>
                <a:lnTo>
                  <a:pt x="1098" y="3815"/>
                </a:lnTo>
                <a:lnTo>
                  <a:pt x="1051" y="3892"/>
                </a:lnTo>
                <a:lnTo>
                  <a:pt x="1005" y="3970"/>
                </a:lnTo>
                <a:lnTo>
                  <a:pt x="960" y="4049"/>
                </a:lnTo>
                <a:lnTo>
                  <a:pt x="915" y="4127"/>
                </a:lnTo>
                <a:lnTo>
                  <a:pt x="872" y="4207"/>
                </a:lnTo>
                <a:lnTo>
                  <a:pt x="830" y="4288"/>
                </a:lnTo>
                <a:lnTo>
                  <a:pt x="789" y="4368"/>
                </a:lnTo>
                <a:lnTo>
                  <a:pt x="748" y="4449"/>
                </a:lnTo>
                <a:lnTo>
                  <a:pt x="710" y="4531"/>
                </a:lnTo>
                <a:lnTo>
                  <a:pt x="672" y="4613"/>
                </a:lnTo>
                <a:lnTo>
                  <a:pt x="635" y="4696"/>
                </a:lnTo>
                <a:lnTo>
                  <a:pt x="599" y="4779"/>
                </a:lnTo>
                <a:lnTo>
                  <a:pt x="564" y="4863"/>
                </a:lnTo>
                <a:lnTo>
                  <a:pt x="531" y="4946"/>
                </a:lnTo>
                <a:lnTo>
                  <a:pt x="499" y="5031"/>
                </a:lnTo>
                <a:lnTo>
                  <a:pt x="467" y="5116"/>
                </a:lnTo>
                <a:lnTo>
                  <a:pt x="437" y="5201"/>
                </a:lnTo>
                <a:lnTo>
                  <a:pt x="407" y="5287"/>
                </a:lnTo>
                <a:lnTo>
                  <a:pt x="380" y="5374"/>
                </a:lnTo>
                <a:lnTo>
                  <a:pt x="353" y="5461"/>
                </a:lnTo>
                <a:lnTo>
                  <a:pt x="327" y="5548"/>
                </a:lnTo>
                <a:lnTo>
                  <a:pt x="304" y="5636"/>
                </a:lnTo>
                <a:lnTo>
                  <a:pt x="280" y="5724"/>
                </a:lnTo>
                <a:lnTo>
                  <a:pt x="258" y="5812"/>
                </a:lnTo>
                <a:lnTo>
                  <a:pt x="237" y="5901"/>
                </a:lnTo>
                <a:lnTo>
                  <a:pt x="217" y="5991"/>
                </a:lnTo>
                <a:lnTo>
                  <a:pt x="199" y="6081"/>
                </a:lnTo>
                <a:lnTo>
                  <a:pt x="181" y="6170"/>
                </a:lnTo>
                <a:lnTo>
                  <a:pt x="165" y="6260"/>
                </a:lnTo>
                <a:lnTo>
                  <a:pt x="150" y="6352"/>
                </a:lnTo>
                <a:lnTo>
                  <a:pt x="138" y="6443"/>
                </a:lnTo>
                <a:lnTo>
                  <a:pt x="126" y="6534"/>
                </a:lnTo>
                <a:lnTo>
                  <a:pt x="115" y="6626"/>
                </a:lnTo>
                <a:lnTo>
                  <a:pt x="105" y="6718"/>
                </a:lnTo>
                <a:lnTo>
                  <a:pt x="96" y="6811"/>
                </a:lnTo>
                <a:lnTo>
                  <a:pt x="89" y="6903"/>
                </a:lnTo>
                <a:lnTo>
                  <a:pt x="82" y="6997"/>
                </a:lnTo>
                <a:lnTo>
                  <a:pt x="79" y="7089"/>
                </a:lnTo>
                <a:lnTo>
                  <a:pt x="75" y="7184"/>
                </a:lnTo>
                <a:lnTo>
                  <a:pt x="73" y="7278"/>
                </a:lnTo>
                <a:lnTo>
                  <a:pt x="73" y="7373"/>
                </a:lnTo>
                <a:lnTo>
                  <a:pt x="73" y="73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xmlns="" id="{8E5BAB7C-09CB-422C-9D9D-2F3BBE16FC9C}"/>
              </a:ext>
            </a:extLst>
          </p:cNvPr>
          <p:cNvSpPr>
            <a:spLocks/>
          </p:cNvSpPr>
          <p:nvPr/>
        </p:nvSpPr>
        <p:spPr bwMode="auto">
          <a:xfrm flipH="1">
            <a:off x="2858596" y="130175"/>
            <a:ext cx="6658124" cy="6657975"/>
          </a:xfrm>
          <a:custGeom>
            <a:avLst/>
            <a:gdLst>
              <a:gd name="T0" fmla="*/ 5059 w 23245"/>
              <a:gd name="T1" fmla="*/ 1828 h 20970"/>
              <a:gd name="T2" fmla="*/ 7172 w 23245"/>
              <a:gd name="T3" fmla="*/ 793 h 20970"/>
              <a:gd name="T4" fmla="*/ 9477 w 23245"/>
              <a:gd name="T5" fmla="*/ 178 h 20970"/>
              <a:gd name="T6" fmla="*/ 11726 w 23245"/>
              <a:gd name="T7" fmla="*/ 0 h 20970"/>
              <a:gd name="T8" fmla="*/ 13452 w 23245"/>
              <a:gd name="T9" fmla="*/ 129 h 20970"/>
              <a:gd name="T10" fmla="*/ 15117 w 23245"/>
              <a:gd name="T11" fmla="*/ 481 h 20970"/>
              <a:gd name="T12" fmla="*/ 16697 w 23245"/>
              <a:gd name="T13" fmla="*/ 1047 h 20970"/>
              <a:gd name="T14" fmla="*/ 17684 w 23245"/>
              <a:gd name="T15" fmla="*/ 1612 h 20970"/>
              <a:gd name="T16" fmla="*/ 16167 w 23245"/>
              <a:gd name="T17" fmla="*/ 901 h 20970"/>
              <a:gd name="T18" fmla="*/ 14549 w 23245"/>
              <a:gd name="T19" fmla="*/ 402 h 20970"/>
              <a:gd name="T20" fmla="*/ 12854 w 23245"/>
              <a:gd name="T21" fmla="*/ 124 h 20970"/>
              <a:gd name="T22" fmla="*/ 11046 w 23245"/>
              <a:gd name="T23" fmla="*/ 78 h 20970"/>
              <a:gd name="T24" fmla="*/ 8664 w 23245"/>
              <a:gd name="T25" fmla="*/ 409 h 20970"/>
              <a:gd name="T26" fmla="*/ 6434 w 23245"/>
              <a:gd name="T27" fmla="*/ 1171 h 20970"/>
              <a:gd name="T28" fmla="*/ 4417 w 23245"/>
              <a:gd name="T29" fmla="*/ 2341 h 20970"/>
              <a:gd name="T30" fmla="*/ 2775 w 23245"/>
              <a:gd name="T31" fmla="*/ 3786 h 20970"/>
              <a:gd name="T32" fmla="*/ 1427 w 23245"/>
              <a:gd name="T33" fmla="*/ 5580 h 20970"/>
              <a:gd name="T34" fmla="*/ 528 w 23245"/>
              <a:gd name="T35" fmla="*/ 7571 h 20970"/>
              <a:gd name="T36" fmla="*/ 104 w 23245"/>
              <a:gd name="T37" fmla="*/ 9706 h 20970"/>
              <a:gd name="T38" fmla="*/ 159 w 23245"/>
              <a:gd name="T39" fmla="*/ 11775 h 20970"/>
              <a:gd name="T40" fmla="*/ 698 w 23245"/>
              <a:gd name="T41" fmla="*/ 13882 h 20970"/>
              <a:gd name="T42" fmla="*/ 1704 w 23245"/>
              <a:gd name="T43" fmla="*/ 15832 h 20970"/>
              <a:gd name="T44" fmla="*/ 3155 w 23245"/>
              <a:gd name="T45" fmla="*/ 17571 h 20970"/>
              <a:gd name="T46" fmla="*/ 4869 w 23245"/>
              <a:gd name="T47" fmla="*/ 18940 h 20970"/>
              <a:gd name="T48" fmla="*/ 6942 w 23245"/>
              <a:gd name="T49" fmla="*/ 20017 h 20970"/>
              <a:gd name="T50" fmla="*/ 9213 w 23245"/>
              <a:gd name="T51" fmla="*/ 20679 h 20970"/>
              <a:gd name="T52" fmla="*/ 11622 w 23245"/>
              <a:gd name="T53" fmla="*/ 20904 h 20970"/>
              <a:gd name="T54" fmla="*/ 13893 w 23245"/>
              <a:gd name="T55" fmla="*/ 20704 h 20970"/>
              <a:gd name="T56" fmla="*/ 16174 w 23245"/>
              <a:gd name="T57" fmla="*/ 20067 h 20970"/>
              <a:gd name="T58" fmla="*/ 18260 w 23245"/>
              <a:gd name="T59" fmla="*/ 19015 h 20970"/>
              <a:gd name="T60" fmla="*/ 19991 w 23245"/>
              <a:gd name="T61" fmla="*/ 17666 h 20970"/>
              <a:gd name="T62" fmla="*/ 21467 w 23245"/>
              <a:gd name="T63" fmla="*/ 15941 h 20970"/>
              <a:gd name="T64" fmla="*/ 22501 w 23245"/>
              <a:gd name="T65" fmla="*/ 14002 h 20970"/>
              <a:gd name="T66" fmla="*/ 23067 w 23245"/>
              <a:gd name="T67" fmla="*/ 11903 h 20970"/>
              <a:gd name="T68" fmla="*/ 23156 w 23245"/>
              <a:gd name="T69" fmla="*/ 9937 h 20970"/>
              <a:gd name="T70" fmla="*/ 22875 w 23245"/>
              <a:gd name="T71" fmla="*/ 8121 h 20970"/>
              <a:gd name="T72" fmla="*/ 22252 w 23245"/>
              <a:gd name="T73" fmla="*/ 6395 h 20970"/>
              <a:gd name="T74" fmla="*/ 21302 w 23245"/>
              <a:gd name="T75" fmla="*/ 4795 h 20970"/>
              <a:gd name="T76" fmla="*/ 21263 w 23245"/>
              <a:gd name="T77" fmla="*/ 4626 h 20970"/>
              <a:gd name="T78" fmla="*/ 22240 w 23245"/>
              <a:gd name="T79" fmla="*/ 6209 h 20970"/>
              <a:gd name="T80" fmla="*/ 22895 w 23245"/>
              <a:gd name="T81" fmla="*/ 7919 h 20970"/>
              <a:gd name="T82" fmla="*/ 23215 w 23245"/>
              <a:gd name="T83" fmla="*/ 9722 h 20970"/>
              <a:gd name="T84" fmla="*/ 23173 w 23245"/>
              <a:gd name="T85" fmla="*/ 11655 h 20970"/>
              <a:gd name="T86" fmla="*/ 22662 w 23245"/>
              <a:gd name="T87" fmla="*/ 13782 h 20970"/>
              <a:gd name="T88" fmla="*/ 21675 w 23245"/>
              <a:gd name="T89" fmla="*/ 15756 h 20970"/>
              <a:gd name="T90" fmla="*/ 20240 w 23245"/>
              <a:gd name="T91" fmla="*/ 17520 h 20970"/>
              <a:gd name="T92" fmla="*/ 18533 w 23245"/>
              <a:gd name="T93" fmla="*/ 18918 h 20970"/>
              <a:gd name="T94" fmla="*/ 16461 w 23245"/>
              <a:gd name="T95" fmla="*/ 20024 h 20970"/>
              <a:gd name="T96" fmla="*/ 14185 w 23245"/>
              <a:gd name="T97" fmla="*/ 20715 h 20970"/>
              <a:gd name="T98" fmla="*/ 11768 w 23245"/>
              <a:gd name="T99" fmla="*/ 20968 h 20970"/>
              <a:gd name="T100" fmla="*/ 9477 w 23245"/>
              <a:gd name="T101" fmla="*/ 20792 h 20970"/>
              <a:gd name="T102" fmla="*/ 7172 w 23245"/>
              <a:gd name="T103" fmla="*/ 20177 h 20970"/>
              <a:gd name="T104" fmla="*/ 5059 w 23245"/>
              <a:gd name="T105" fmla="*/ 19142 h 20970"/>
              <a:gd name="T106" fmla="*/ 3302 w 23245"/>
              <a:gd name="T107" fmla="*/ 17806 h 20970"/>
              <a:gd name="T108" fmla="*/ 1790 w 23245"/>
              <a:gd name="T109" fmla="*/ 16084 h 20970"/>
              <a:gd name="T110" fmla="*/ 724 w 23245"/>
              <a:gd name="T111" fmla="*/ 14143 h 20970"/>
              <a:gd name="T112" fmla="*/ 126 w 23245"/>
              <a:gd name="T113" fmla="*/ 12039 h 20970"/>
              <a:gd name="T114" fmla="*/ 14 w 23245"/>
              <a:gd name="T115" fmla="*/ 9962 h 20970"/>
              <a:gd name="T116" fmla="*/ 383 w 23245"/>
              <a:gd name="T117" fmla="*/ 7800 h 20970"/>
              <a:gd name="T118" fmla="*/ 1232 w 23245"/>
              <a:gd name="T119" fmla="*/ 5776 h 20970"/>
              <a:gd name="T120" fmla="*/ 2536 w 23245"/>
              <a:gd name="T121" fmla="*/ 3943 h 20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245" h="20970">
                <a:moveTo>
                  <a:pt x="3404" y="3071"/>
                </a:moveTo>
                <a:lnTo>
                  <a:pt x="3404" y="3071"/>
                </a:lnTo>
                <a:lnTo>
                  <a:pt x="3507" y="2979"/>
                </a:lnTo>
                <a:lnTo>
                  <a:pt x="3612" y="2888"/>
                </a:lnTo>
                <a:lnTo>
                  <a:pt x="3717" y="2799"/>
                </a:lnTo>
                <a:lnTo>
                  <a:pt x="3824" y="2711"/>
                </a:lnTo>
                <a:lnTo>
                  <a:pt x="3931" y="2624"/>
                </a:lnTo>
                <a:lnTo>
                  <a:pt x="4040" y="2538"/>
                </a:lnTo>
                <a:lnTo>
                  <a:pt x="4150" y="2453"/>
                </a:lnTo>
                <a:lnTo>
                  <a:pt x="4260" y="2371"/>
                </a:lnTo>
                <a:lnTo>
                  <a:pt x="4371" y="2290"/>
                </a:lnTo>
                <a:lnTo>
                  <a:pt x="4483" y="2209"/>
                </a:lnTo>
                <a:lnTo>
                  <a:pt x="4597" y="2130"/>
                </a:lnTo>
                <a:lnTo>
                  <a:pt x="4712" y="2052"/>
                </a:lnTo>
                <a:lnTo>
                  <a:pt x="4827" y="1976"/>
                </a:lnTo>
                <a:lnTo>
                  <a:pt x="4943" y="1902"/>
                </a:lnTo>
                <a:lnTo>
                  <a:pt x="5059" y="1828"/>
                </a:lnTo>
                <a:lnTo>
                  <a:pt x="5178" y="1756"/>
                </a:lnTo>
                <a:lnTo>
                  <a:pt x="5296" y="1685"/>
                </a:lnTo>
                <a:lnTo>
                  <a:pt x="5416" y="1616"/>
                </a:lnTo>
                <a:lnTo>
                  <a:pt x="5536" y="1548"/>
                </a:lnTo>
                <a:lnTo>
                  <a:pt x="5657" y="1482"/>
                </a:lnTo>
                <a:lnTo>
                  <a:pt x="5779" y="1416"/>
                </a:lnTo>
                <a:lnTo>
                  <a:pt x="5903" y="1352"/>
                </a:lnTo>
                <a:lnTo>
                  <a:pt x="6027" y="1290"/>
                </a:lnTo>
                <a:lnTo>
                  <a:pt x="6150" y="1230"/>
                </a:lnTo>
                <a:lnTo>
                  <a:pt x="6276" y="1169"/>
                </a:lnTo>
                <a:lnTo>
                  <a:pt x="6402" y="1112"/>
                </a:lnTo>
                <a:lnTo>
                  <a:pt x="6528" y="1055"/>
                </a:lnTo>
                <a:lnTo>
                  <a:pt x="6655" y="1000"/>
                </a:lnTo>
                <a:lnTo>
                  <a:pt x="6784" y="945"/>
                </a:lnTo>
                <a:lnTo>
                  <a:pt x="6912" y="893"/>
                </a:lnTo>
                <a:lnTo>
                  <a:pt x="7042" y="843"/>
                </a:lnTo>
                <a:lnTo>
                  <a:pt x="7172" y="793"/>
                </a:lnTo>
                <a:lnTo>
                  <a:pt x="7303" y="745"/>
                </a:lnTo>
                <a:lnTo>
                  <a:pt x="7435" y="698"/>
                </a:lnTo>
                <a:lnTo>
                  <a:pt x="7567" y="653"/>
                </a:lnTo>
                <a:lnTo>
                  <a:pt x="7699" y="610"/>
                </a:lnTo>
                <a:lnTo>
                  <a:pt x="7833" y="568"/>
                </a:lnTo>
                <a:lnTo>
                  <a:pt x="7966" y="526"/>
                </a:lnTo>
                <a:lnTo>
                  <a:pt x="8101" y="487"/>
                </a:lnTo>
                <a:lnTo>
                  <a:pt x="8237" y="450"/>
                </a:lnTo>
                <a:lnTo>
                  <a:pt x="8373" y="414"/>
                </a:lnTo>
                <a:lnTo>
                  <a:pt x="8509" y="379"/>
                </a:lnTo>
                <a:lnTo>
                  <a:pt x="8646" y="346"/>
                </a:lnTo>
                <a:lnTo>
                  <a:pt x="8783" y="314"/>
                </a:lnTo>
                <a:lnTo>
                  <a:pt x="8921" y="283"/>
                </a:lnTo>
                <a:lnTo>
                  <a:pt x="9060" y="254"/>
                </a:lnTo>
                <a:lnTo>
                  <a:pt x="9198" y="228"/>
                </a:lnTo>
                <a:lnTo>
                  <a:pt x="9337" y="202"/>
                </a:lnTo>
                <a:lnTo>
                  <a:pt x="9477" y="178"/>
                </a:lnTo>
                <a:lnTo>
                  <a:pt x="9617" y="155"/>
                </a:lnTo>
                <a:lnTo>
                  <a:pt x="9758" y="134"/>
                </a:lnTo>
                <a:lnTo>
                  <a:pt x="9900" y="114"/>
                </a:lnTo>
                <a:lnTo>
                  <a:pt x="10040" y="96"/>
                </a:lnTo>
                <a:lnTo>
                  <a:pt x="10183" y="79"/>
                </a:lnTo>
                <a:lnTo>
                  <a:pt x="10325" y="65"/>
                </a:lnTo>
                <a:lnTo>
                  <a:pt x="10468" y="51"/>
                </a:lnTo>
                <a:lnTo>
                  <a:pt x="10611" y="39"/>
                </a:lnTo>
                <a:lnTo>
                  <a:pt x="10755" y="29"/>
                </a:lnTo>
                <a:lnTo>
                  <a:pt x="10898" y="20"/>
                </a:lnTo>
                <a:lnTo>
                  <a:pt x="11042" y="13"/>
                </a:lnTo>
                <a:lnTo>
                  <a:pt x="11187" y="7"/>
                </a:lnTo>
                <a:lnTo>
                  <a:pt x="11332" y="4"/>
                </a:lnTo>
                <a:lnTo>
                  <a:pt x="11477" y="1"/>
                </a:lnTo>
                <a:lnTo>
                  <a:pt x="11622" y="0"/>
                </a:lnTo>
                <a:lnTo>
                  <a:pt x="11622" y="0"/>
                </a:lnTo>
                <a:lnTo>
                  <a:pt x="11726" y="0"/>
                </a:lnTo>
                <a:lnTo>
                  <a:pt x="11828" y="1"/>
                </a:lnTo>
                <a:lnTo>
                  <a:pt x="11931" y="4"/>
                </a:lnTo>
                <a:lnTo>
                  <a:pt x="12033" y="7"/>
                </a:lnTo>
                <a:lnTo>
                  <a:pt x="12136" y="10"/>
                </a:lnTo>
                <a:lnTo>
                  <a:pt x="12238" y="15"/>
                </a:lnTo>
                <a:lnTo>
                  <a:pt x="12341" y="20"/>
                </a:lnTo>
                <a:lnTo>
                  <a:pt x="12442" y="26"/>
                </a:lnTo>
                <a:lnTo>
                  <a:pt x="12545" y="33"/>
                </a:lnTo>
                <a:lnTo>
                  <a:pt x="12646" y="40"/>
                </a:lnTo>
                <a:lnTo>
                  <a:pt x="12747" y="48"/>
                </a:lnTo>
                <a:lnTo>
                  <a:pt x="12849" y="57"/>
                </a:lnTo>
                <a:lnTo>
                  <a:pt x="12950" y="67"/>
                </a:lnTo>
                <a:lnTo>
                  <a:pt x="13050" y="78"/>
                </a:lnTo>
                <a:lnTo>
                  <a:pt x="13151" y="90"/>
                </a:lnTo>
                <a:lnTo>
                  <a:pt x="13251" y="102"/>
                </a:lnTo>
                <a:lnTo>
                  <a:pt x="13351" y="115"/>
                </a:lnTo>
                <a:lnTo>
                  <a:pt x="13452" y="129"/>
                </a:lnTo>
                <a:lnTo>
                  <a:pt x="13552" y="143"/>
                </a:lnTo>
                <a:lnTo>
                  <a:pt x="13652" y="159"/>
                </a:lnTo>
                <a:lnTo>
                  <a:pt x="13750" y="175"/>
                </a:lnTo>
                <a:lnTo>
                  <a:pt x="13851" y="192"/>
                </a:lnTo>
                <a:lnTo>
                  <a:pt x="13949" y="210"/>
                </a:lnTo>
                <a:lnTo>
                  <a:pt x="14048" y="228"/>
                </a:lnTo>
                <a:lnTo>
                  <a:pt x="14146" y="247"/>
                </a:lnTo>
                <a:lnTo>
                  <a:pt x="14245" y="267"/>
                </a:lnTo>
                <a:lnTo>
                  <a:pt x="14342" y="288"/>
                </a:lnTo>
                <a:lnTo>
                  <a:pt x="14440" y="309"/>
                </a:lnTo>
                <a:lnTo>
                  <a:pt x="14537" y="331"/>
                </a:lnTo>
                <a:lnTo>
                  <a:pt x="14635" y="355"/>
                </a:lnTo>
                <a:lnTo>
                  <a:pt x="14731" y="378"/>
                </a:lnTo>
                <a:lnTo>
                  <a:pt x="14828" y="403"/>
                </a:lnTo>
                <a:lnTo>
                  <a:pt x="14924" y="427"/>
                </a:lnTo>
                <a:lnTo>
                  <a:pt x="15021" y="454"/>
                </a:lnTo>
                <a:lnTo>
                  <a:pt x="15117" y="481"/>
                </a:lnTo>
                <a:lnTo>
                  <a:pt x="15212" y="507"/>
                </a:lnTo>
                <a:lnTo>
                  <a:pt x="15307" y="536"/>
                </a:lnTo>
                <a:lnTo>
                  <a:pt x="15402" y="565"/>
                </a:lnTo>
                <a:lnTo>
                  <a:pt x="15496" y="594"/>
                </a:lnTo>
                <a:lnTo>
                  <a:pt x="15591" y="626"/>
                </a:lnTo>
                <a:lnTo>
                  <a:pt x="15685" y="656"/>
                </a:lnTo>
                <a:lnTo>
                  <a:pt x="15779" y="688"/>
                </a:lnTo>
                <a:lnTo>
                  <a:pt x="15872" y="720"/>
                </a:lnTo>
                <a:lnTo>
                  <a:pt x="15964" y="754"/>
                </a:lnTo>
                <a:lnTo>
                  <a:pt x="16057" y="788"/>
                </a:lnTo>
                <a:lnTo>
                  <a:pt x="16150" y="823"/>
                </a:lnTo>
                <a:lnTo>
                  <a:pt x="16242" y="859"/>
                </a:lnTo>
                <a:lnTo>
                  <a:pt x="16334" y="895"/>
                </a:lnTo>
                <a:lnTo>
                  <a:pt x="16425" y="932"/>
                </a:lnTo>
                <a:lnTo>
                  <a:pt x="16515" y="970"/>
                </a:lnTo>
                <a:lnTo>
                  <a:pt x="16607" y="1008"/>
                </a:lnTo>
                <a:lnTo>
                  <a:pt x="16697" y="1047"/>
                </a:lnTo>
                <a:lnTo>
                  <a:pt x="16787" y="1087"/>
                </a:lnTo>
                <a:lnTo>
                  <a:pt x="16876" y="1127"/>
                </a:lnTo>
                <a:lnTo>
                  <a:pt x="16965" y="1168"/>
                </a:lnTo>
                <a:lnTo>
                  <a:pt x="17054" y="1211"/>
                </a:lnTo>
                <a:lnTo>
                  <a:pt x="17143" y="1254"/>
                </a:lnTo>
                <a:lnTo>
                  <a:pt x="17231" y="1297"/>
                </a:lnTo>
                <a:lnTo>
                  <a:pt x="17318" y="1341"/>
                </a:lnTo>
                <a:lnTo>
                  <a:pt x="17406" y="1386"/>
                </a:lnTo>
                <a:lnTo>
                  <a:pt x="17493" y="1431"/>
                </a:lnTo>
                <a:lnTo>
                  <a:pt x="17579" y="1478"/>
                </a:lnTo>
                <a:lnTo>
                  <a:pt x="17664" y="1525"/>
                </a:lnTo>
                <a:lnTo>
                  <a:pt x="17751" y="1573"/>
                </a:lnTo>
                <a:lnTo>
                  <a:pt x="17751" y="1573"/>
                </a:lnTo>
                <a:lnTo>
                  <a:pt x="17760" y="1616"/>
                </a:lnTo>
                <a:lnTo>
                  <a:pt x="17771" y="1661"/>
                </a:lnTo>
                <a:lnTo>
                  <a:pt x="17771" y="1661"/>
                </a:lnTo>
                <a:lnTo>
                  <a:pt x="17684" y="1612"/>
                </a:lnTo>
                <a:lnTo>
                  <a:pt x="17599" y="1565"/>
                </a:lnTo>
                <a:lnTo>
                  <a:pt x="17512" y="1518"/>
                </a:lnTo>
                <a:lnTo>
                  <a:pt x="17425" y="1471"/>
                </a:lnTo>
                <a:lnTo>
                  <a:pt x="17337" y="1426"/>
                </a:lnTo>
                <a:lnTo>
                  <a:pt x="17249" y="1381"/>
                </a:lnTo>
                <a:lnTo>
                  <a:pt x="17162" y="1338"/>
                </a:lnTo>
                <a:lnTo>
                  <a:pt x="17073" y="1294"/>
                </a:lnTo>
                <a:lnTo>
                  <a:pt x="16984" y="1251"/>
                </a:lnTo>
                <a:lnTo>
                  <a:pt x="16895" y="1210"/>
                </a:lnTo>
                <a:lnTo>
                  <a:pt x="16805" y="1168"/>
                </a:lnTo>
                <a:lnTo>
                  <a:pt x="16716" y="1128"/>
                </a:lnTo>
                <a:lnTo>
                  <a:pt x="16624" y="1088"/>
                </a:lnTo>
                <a:lnTo>
                  <a:pt x="16534" y="1049"/>
                </a:lnTo>
                <a:lnTo>
                  <a:pt x="16443" y="1011"/>
                </a:lnTo>
                <a:lnTo>
                  <a:pt x="16351" y="973"/>
                </a:lnTo>
                <a:lnTo>
                  <a:pt x="16258" y="937"/>
                </a:lnTo>
                <a:lnTo>
                  <a:pt x="16167" y="901"/>
                </a:lnTo>
                <a:lnTo>
                  <a:pt x="16074" y="865"/>
                </a:lnTo>
                <a:lnTo>
                  <a:pt x="15982" y="831"/>
                </a:lnTo>
                <a:lnTo>
                  <a:pt x="15888" y="797"/>
                </a:lnTo>
                <a:lnTo>
                  <a:pt x="15794" y="764"/>
                </a:lnTo>
                <a:lnTo>
                  <a:pt x="15700" y="731"/>
                </a:lnTo>
                <a:lnTo>
                  <a:pt x="15606" y="700"/>
                </a:lnTo>
                <a:lnTo>
                  <a:pt x="15511" y="669"/>
                </a:lnTo>
                <a:lnTo>
                  <a:pt x="15417" y="639"/>
                </a:lnTo>
                <a:lnTo>
                  <a:pt x="15322" y="609"/>
                </a:lnTo>
                <a:lnTo>
                  <a:pt x="15226" y="581"/>
                </a:lnTo>
                <a:lnTo>
                  <a:pt x="15130" y="553"/>
                </a:lnTo>
                <a:lnTo>
                  <a:pt x="15034" y="525"/>
                </a:lnTo>
                <a:lnTo>
                  <a:pt x="14938" y="500"/>
                </a:lnTo>
                <a:lnTo>
                  <a:pt x="14841" y="474"/>
                </a:lnTo>
                <a:lnTo>
                  <a:pt x="14744" y="450"/>
                </a:lnTo>
                <a:lnTo>
                  <a:pt x="14646" y="425"/>
                </a:lnTo>
                <a:lnTo>
                  <a:pt x="14549" y="402"/>
                </a:lnTo>
                <a:lnTo>
                  <a:pt x="14451" y="379"/>
                </a:lnTo>
                <a:lnTo>
                  <a:pt x="14353" y="357"/>
                </a:lnTo>
                <a:lnTo>
                  <a:pt x="14255" y="337"/>
                </a:lnTo>
                <a:lnTo>
                  <a:pt x="14157" y="316"/>
                </a:lnTo>
                <a:lnTo>
                  <a:pt x="14058" y="297"/>
                </a:lnTo>
                <a:lnTo>
                  <a:pt x="13958" y="278"/>
                </a:lnTo>
                <a:lnTo>
                  <a:pt x="13859" y="260"/>
                </a:lnTo>
                <a:lnTo>
                  <a:pt x="13759" y="243"/>
                </a:lnTo>
                <a:lnTo>
                  <a:pt x="13660" y="227"/>
                </a:lnTo>
                <a:lnTo>
                  <a:pt x="13560" y="211"/>
                </a:lnTo>
                <a:lnTo>
                  <a:pt x="13460" y="197"/>
                </a:lnTo>
                <a:lnTo>
                  <a:pt x="13359" y="182"/>
                </a:lnTo>
                <a:lnTo>
                  <a:pt x="13259" y="169"/>
                </a:lnTo>
                <a:lnTo>
                  <a:pt x="13157" y="156"/>
                </a:lnTo>
                <a:lnTo>
                  <a:pt x="13056" y="145"/>
                </a:lnTo>
                <a:lnTo>
                  <a:pt x="12955" y="134"/>
                </a:lnTo>
                <a:lnTo>
                  <a:pt x="12854" y="124"/>
                </a:lnTo>
                <a:lnTo>
                  <a:pt x="12752" y="115"/>
                </a:lnTo>
                <a:lnTo>
                  <a:pt x="12650" y="106"/>
                </a:lnTo>
                <a:lnTo>
                  <a:pt x="12548" y="98"/>
                </a:lnTo>
                <a:lnTo>
                  <a:pt x="12446" y="92"/>
                </a:lnTo>
                <a:lnTo>
                  <a:pt x="12343" y="86"/>
                </a:lnTo>
                <a:lnTo>
                  <a:pt x="12241" y="81"/>
                </a:lnTo>
                <a:lnTo>
                  <a:pt x="12138" y="76"/>
                </a:lnTo>
                <a:lnTo>
                  <a:pt x="12036" y="73"/>
                </a:lnTo>
                <a:lnTo>
                  <a:pt x="11932" y="69"/>
                </a:lnTo>
                <a:lnTo>
                  <a:pt x="11829" y="67"/>
                </a:lnTo>
                <a:lnTo>
                  <a:pt x="11726" y="66"/>
                </a:lnTo>
                <a:lnTo>
                  <a:pt x="11622" y="66"/>
                </a:lnTo>
                <a:lnTo>
                  <a:pt x="11622" y="66"/>
                </a:lnTo>
                <a:lnTo>
                  <a:pt x="11477" y="67"/>
                </a:lnTo>
                <a:lnTo>
                  <a:pt x="11334" y="69"/>
                </a:lnTo>
                <a:lnTo>
                  <a:pt x="11189" y="73"/>
                </a:lnTo>
                <a:lnTo>
                  <a:pt x="11046" y="78"/>
                </a:lnTo>
                <a:lnTo>
                  <a:pt x="10903" y="86"/>
                </a:lnTo>
                <a:lnTo>
                  <a:pt x="10759" y="94"/>
                </a:lnTo>
                <a:lnTo>
                  <a:pt x="10617" y="105"/>
                </a:lnTo>
                <a:lnTo>
                  <a:pt x="10475" y="116"/>
                </a:lnTo>
                <a:lnTo>
                  <a:pt x="10333" y="130"/>
                </a:lnTo>
                <a:lnTo>
                  <a:pt x="10191" y="144"/>
                </a:lnTo>
                <a:lnTo>
                  <a:pt x="10050" y="161"/>
                </a:lnTo>
                <a:lnTo>
                  <a:pt x="9910" y="179"/>
                </a:lnTo>
                <a:lnTo>
                  <a:pt x="9770" y="199"/>
                </a:lnTo>
                <a:lnTo>
                  <a:pt x="9630" y="220"/>
                </a:lnTo>
                <a:lnTo>
                  <a:pt x="9491" y="242"/>
                </a:lnTo>
                <a:lnTo>
                  <a:pt x="9351" y="266"/>
                </a:lnTo>
                <a:lnTo>
                  <a:pt x="9213" y="291"/>
                </a:lnTo>
                <a:lnTo>
                  <a:pt x="9076" y="319"/>
                </a:lnTo>
                <a:lnTo>
                  <a:pt x="8937" y="347"/>
                </a:lnTo>
                <a:lnTo>
                  <a:pt x="8800" y="377"/>
                </a:lnTo>
                <a:lnTo>
                  <a:pt x="8664" y="409"/>
                </a:lnTo>
                <a:lnTo>
                  <a:pt x="8528" y="442"/>
                </a:lnTo>
                <a:lnTo>
                  <a:pt x="8392" y="476"/>
                </a:lnTo>
                <a:lnTo>
                  <a:pt x="8258" y="513"/>
                </a:lnTo>
                <a:lnTo>
                  <a:pt x="8123" y="550"/>
                </a:lnTo>
                <a:lnTo>
                  <a:pt x="7990" y="589"/>
                </a:lnTo>
                <a:lnTo>
                  <a:pt x="7856" y="630"/>
                </a:lnTo>
                <a:lnTo>
                  <a:pt x="7724" y="671"/>
                </a:lnTo>
                <a:lnTo>
                  <a:pt x="7592" y="715"/>
                </a:lnTo>
                <a:lnTo>
                  <a:pt x="7461" y="759"/>
                </a:lnTo>
                <a:lnTo>
                  <a:pt x="7330" y="806"/>
                </a:lnTo>
                <a:lnTo>
                  <a:pt x="7200" y="854"/>
                </a:lnTo>
                <a:lnTo>
                  <a:pt x="7070" y="903"/>
                </a:lnTo>
                <a:lnTo>
                  <a:pt x="6942" y="953"/>
                </a:lnTo>
                <a:lnTo>
                  <a:pt x="6813" y="1006"/>
                </a:lnTo>
                <a:lnTo>
                  <a:pt x="6686" y="1059"/>
                </a:lnTo>
                <a:lnTo>
                  <a:pt x="6560" y="1114"/>
                </a:lnTo>
                <a:lnTo>
                  <a:pt x="6434" y="1171"/>
                </a:lnTo>
                <a:lnTo>
                  <a:pt x="6309" y="1229"/>
                </a:lnTo>
                <a:lnTo>
                  <a:pt x="6185" y="1288"/>
                </a:lnTo>
                <a:lnTo>
                  <a:pt x="6061" y="1348"/>
                </a:lnTo>
                <a:lnTo>
                  <a:pt x="5939" y="1410"/>
                </a:lnTo>
                <a:lnTo>
                  <a:pt x="5816" y="1474"/>
                </a:lnTo>
                <a:lnTo>
                  <a:pt x="5695" y="1538"/>
                </a:lnTo>
                <a:lnTo>
                  <a:pt x="5574" y="1604"/>
                </a:lnTo>
                <a:lnTo>
                  <a:pt x="5455" y="1671"/>
                </a:lnTo>
                <a:lnTo>
                  <a:pt x="5336" y="1740"/>
                </a:lnTo>
                <a:lnTo>
                  <a:pt x="5219" y="1810"/>
                </a:lnTo>
                <a:lnTo>
                  <a:pt x="5101" y="1883"/>
                </a:lnTo>
                <a:lnTo>
                  <a:pt x="4985" y="1955"/>
                </a:lnTo>
                <a:lnTo>
                  <a:pt x="4869" y="2030"/>
                </a:lnTo>
                <a:lnTo>
                  <a:pt x="4755" y="2106"/>
                </a:lnTo>
                <a:lnTo>
                  <a:pt x="4642" y="2183"/>
                </a:lnTo>
                <a:lnTo>
                  <a:pt x="4529" y="2261"/>
                </a:lnTo>
                <a:lnTo>
                  <a:pt x="4417" y="2341"/>
                </a:lnTo>
                <a:lnTo>
                  <a:pt x="4307" y="2421"/>
                </a:lnTo>
                <a:lnTo>
                  <a:pt x="4197" y="2504"/>
                </a:lnTo>
                <a:lnTo>
                  <a:pt x="4088" y="2588"/>
                </a:lnTo>
                <a:lnTo>
                  <a:pt x="3979" y="2673"/>
                </a:lnTo>
                <a:lnTo>
                  <a:pt x="3873" y="2759"/>
                </a:lnTo>
                <a:lnTo>
                  <a:pt x="3767" y="2847"/>
                </a:lnTo>
                <a:lnTo>
                  <a:pt x="3662" y="2936"/>
                </a:lnTo>
                <a:lnTo>
                  <a:pt x="3558" y="3026"/>
                </a:lnTo>
                <a:lnTo>
                  <a:pt x="3456" y="3118"/>
                </a:lnTo>
                <a:lnTo>
                  <a:pt x="3456" y="3118"/>
                </a:lnTo>
                <a:lnTo>
                  <a:pt x="3354" y="3210"/>
                </a:lnTo>
                <a:lnTo>
                  <a:pt x="3254" y="3304"/>
                </a:lnTo>
                <a:lnTo>
                  <a:pt x="3155" y="3398"/>
                </a:lnTo>
                <a:lnTo>
                  <a:pt x="3058" y="3494"/>
                </a:lnTo>
                <a:lnTo>
                  <a:pt x="2963" y="3590"/>
                </a:lnTo>
                <a:lnTo>
                  <a:pt x="2867" y="3688"/>
                </a:lnTo>
                <a:lnTo>
                  <a:pt x="2775" y="3786"/>
                </a:lnTo>
                <a:lnTo>
                  <a:pt x="2683" y="3885"/>
                </a:lnTo>
                <a:lnTo>
                  <a:pt x="2594" y="3985"/>
                </a:lnTo>
                <a:lnTo>
                  <a:pt x="2506" y="4086"/>
                </a:lnTo>
                <a:lnTo>
                  <a:pt x="2419" y="4188"/>
                </a:lnTo>
                <a:lnTo>
                  <a:pt x="2334" y="4290"/>
                </a:lnTo>
                <a:lnTo>
                  <a:pt x="2250" y="4393"/>
                </a:lnTo>
                <a:lnTo>
                  <a:pt x="2167" y="4497"/>
                </a:lnTo>
                <a:lnTo>
                  <a:pt x="2085" y="4602"/>
                </a:lnTo>
                <a:lnTo>
                  <a:pt x="2006" y="4708"/>
                </a:lnTo>
                <a:lnTo>
                  <a:pt x="1929" y="4814"/>
                </a:lnTo>
                <a:lnTo>
                  <a:pt x="1852" y="4921"/>
                </a:lnTo>
                <a:lnTo>
                  <a:pt x="1778" y="5029"/>
                </a:lnTo>
                <a:lnTo>
                  <a:pt x="1704" y="5138"/>
                </a:lnTo>
                <a:lnTo>
                  <a:pt x="1632" y="5247"/>
                </a:lnTo>
                <a:lnTo>
                  <a:pt x="1563" y="5358"/>
                </a:lnTo>
                <a:lnTo>
                  <a:pt x="1494" y="5468"/>
                </a:lnTo>
                <a:lnTo>
                  <a:pt x="1427" y="5580"/>
                </a:lnTo>
                <a:lnTo>
                  <a:pt x="1361" y="5692"/>
                </a:lnTo>
                <a:lnTo>
                  <a:pt x="1297" y="5805"/>
                </a:lnTo>
                <a:lnTo>
                  <a:pt x="1234" y="5918"/>
                </a:lnTo>
                <a:lnTo>
                  <a:pt x="1174" y="6032"/>
                </a:lnTo>
                <a:lnTo>
                  <a:pt x="1114" y="6148"/>
                </a:lnTo>
                <a:lnTo>
                  <a:pt x="1056" y="6263"/>
                </a:lnTo>
                <a:lnTo>
                  <a:pt x="1001" y="6379"/>
                </a:lnTo>
                <a:lnTo>
                  <a:pt x="946" y="6496"/>
                </a:lnTo>
                <a:lnTo>
                  <a:pt x="893" y="6613"/>
                </a:lnTo>
                <a:lnTo>
                  <a:pt x="841" y="6731"/>
                </a:lnTo>
                <a:lnTo>
                  <a:pt x="792" y="6849"/>
                </a:lnTo>
                <a:lnTo>
                  <a:pt x="744" y="6968"/>
                </a:lnTo>
                <a:lnTo>
                  <a:pt x="698" y="7087"/>
                </a:lnTo>
                <a:lnTo>
                  <a:pt x="652" y="7208"/>
                </a:lnTo>
                <a:lnTo>
                  <a:pt x="609" y="7328"/>
                </a:lnTo>
                <a:lnTo>
                  <a:pt x="568" y="7450"/>
                </a:lnTo>
                <a:lnTo>
                  <a:pt x="528" y="7571"/>
                </a:lnTo>
                <a:lnTo>
                  <a:pt x="489" y="7694"/>
                </a:lnTo>
                <a:lnTo>
                  <a:pt x="453" y="7816"/>
                </a:lnTo>
                <a:lnTo>
                  <a:pt x="418" y="7939"/>
                </a:lnTo>
                <a:lnTo>
                  <a:pt x="384" y="8063"/>
                </a:lnTo>
                <a:lnTo>
                  <a:pt x="353" y="8187"/>
                </a:lnTo>
                <a:lnTo>
                  <a:pt x="322" y="8311"/>
                </a:lnTo>
                <a:lnTo>
                  <a:pt x="294" y="8436"/>
                </a:lnTo>
                <a:lnTo>
                  <a:pt x="268" y="8562"/>
                </a:lnTo>
                <a:lnTo>
                  <a:pt x="243" y="8688"/>
                </a:lnTo>
                <a:lnTo>
                  <a:pt x="220" y="8814"/>
                </a:lnTo>
                <a:lnTo>
                  <a:pt x="198" y="8941"/>
                </a:lnTo>
                <a:lnTo>
                  <a:pt x="178" y="9067"/>
                </a:lnTo>
                <a:lnTo>
                  <a:pt x="159" y="9195"/>
                </a:lnTo>
                <a:lnTo>
                  <a:pt x="143" y="9322"/>
                </a:lnTo>
                <a:lnTo>
                  <a:pt x="129" y="9450"/>
                </a:lnTo>
                <a:lnTo>
                  <a:pt x="115" y="9578"/>
                </a:lnTo>
                <a:lnTo>
                  <a:pt x="104" y="9706"/>
                </a:lnTo>
                <a:lnTo>
                  <a:pt x="95" y="9836"/>
                </a:lnTo>
                <a:lnTo>
                  <a:pt x="87" y="9965"/>
                </a:lnTo>
                <a:lnTo>
                  <a:pt x="80" y="10094"/>
                </a:lnTo>
                <a:lnTo>
                  <a:pt x="77" y="10225"/>
                </a:lnTo>
                <a:lnTo>
                  <a:pt x="74" y="10355"/>
                </a:lnTo>
                <a:lnTo>
                  <a:pt x="73" y="10486"/>
                </a:lnTo>
                <a:lnTo>
                  <a:pt x="73" y="10486"/>
                </a:lnTo>
                <a:lnTo>
                  <a:pt x="74" y="10615"/>
                </a:lnTo>
                <a:lnTo>
                  <a:pt x="77" y="10745"/>
                </a:lnTo>
                <a:lnTo>
                  <a:pt x="80" y="10876"/>
                </a:lnTo>
                <a:lnTo>
                  <a:pt x="87" y="11005"/>
                </a:lnTo>
                <a:lnTo>
                  <a:pt x="95" y="11134"/>
                </a:lnTo>
                <a:lnTo>
                  <a:pt x="104" y="11263"/>
                </a:lnTo>
                <a:lnTo>
                  <a:pt x="115" y="11392"/>
                </a:lnTo>
                <a:lnTo>
                  <a:pt x="129" y="11520"/>
                </a:lnTo>
                <a:lnTo>
                  <a:pt x="143" y="11648"/>
                </a:lnTo>
                <a:lnTo>
                  <a:pt x="159" y="11775"/>
                </a:lnTo>
                <a:lnTo>
                  <a:pt x="178" y="11903"/>
                </a:lnTo>
                <a:lnTo>
                  <a:pt x="198" y="12030"/>
                </a:lnTo>
                <a:lnTo>
                  <a:pt x="220" y="12156"/>
                </a:lnTo>
                <a:lnTo>
                  <a:pt x="243" y="12282"/>
                </a:lnTo>
                <a:lnTo>
                  <a:pt x="268" y="12408"/>
                </a:lnTo>
                <a:lnTo>
                  <a:pt x="294" y="12534"/>
                </a:lnTo>
                <a:lnTo>
                  <a:pt x="322" y="12659"/>
                </a:lnTo>
                <a:lnTo>
                  <a:pt x="353" y="12782"/>
                </a:lnTo>
                <a:lnTo>
                  <a:pt x="384" y="12907"/>
                </a:lnTo>
                <a:lnTo>
                  <a:pt x="418" y="13031"/>
                </a:lnTo>
                <a:lnTo>
                  <a:pt x="453" y="13154"/>
                </a:lnTo>
                <a:lnTo>
                  <a:pt x="489" y="13276"/>
                </a:lnTo>
                <a:lnTo>
                  <a:pt x="528" y="13399"/>
                </a:lnTo>
                <a:lnTo>
                  <a:pt x="568" y="13520"/>
                </a:lnTo>
                <a:lnTo>
                  <a:pt x="609" y="13642"/>
                </a:lnTo>
                <a:lnTo>
                  <a:pt x="652" y="13762"/>
                </a:lnTo>
                <a:lnTo>
                  <a:pt x="698" y="13882"/>
                </a:lnTo>
                <a:lnTo>
                  <a:pt x="744" y="14002"/>
                </a:lnTo>
                <a:lnTo>
                  <a:pt x="792" y="14121"/>
                </a:lnTo>
                <a:lnTo>
                  <a:pt x="841" y="14239"/>
                </a:lnTo>
                <a:lnTo>
                  <a:pt x="893" y="14357"/>
                </a:lnTo>
                <a:lnTo>
                  <a:pt x="946" y="14474"/>
                </a:lnTo>
                <a:lnTo>
                  <a:pt x="1001" y="14591"/>
                </a:lnTo>
                <a:lnTo>
                  <a:pt x="1056" y="14707"/>
                </a:lnTo>
                <a:lnTo>
                  <a:pt x="1114" y="14822"/>
                </a:lnTo>
                <a:lnTo>
                  <a:pt x="1174" y="14938"/>
                </a:lnTo>
                <a:lnTo>
                  <a:pt x="1234" y="15052"/>
                </a:lnTo>
                <a:lnTo>
                  <a:pt x="1297" y="15165"/>
                </a:lnTo>
                <a:lnTo>
                  <a:pt x="1361" y="15278"/>
                </a:lnTo>
                <a:lnTo>
                  <a:pt x="1427" y="15390"/>
                </a:lnTo>
                <a:lnTo>
                  <a:pt x="1494" y="15502"/>
                </a:lnTo>
                <a:lnTo>
                  <a:pt x="1563" y="15612"/>
                </a:lnTo>
                <a:lnTo>
                  <a:pt x="1632" y="15723"/>
                </a:lnTo>
                <a:lnTo>
                  <a:pt x="1704" y="15832"/>
                </a:lnTo>
                <a:lnTo>
                  <a:pt x="1778" y="15941"/>
                </a:lnTo>
                <a:lnTo>
                  <a:pt x="1852" y="16049"/>
                </a:lnTo>
                <a:lnTo>
                  <a:pt x="1929" y="16156"/>
                </a:lnTo>
                <a:lnTo>
                  <a:pt x="2006" y="16262"/>
                </a:lnTo>
                <a:lnTo>
                  <a:pt x="2085" y="16368"/>
                </a:lnTo>
                <a:lnTo>
                  <a:pt x="2167" y="16473"/>
                </a:lnTo>
                <a:lnTo>
                  <a:pt x="2250" y="16577"/>
                </a:lnTo>
                <a:lnTo>
                  <a:pt x="2334" y="16680"/>
                </a:lnTo>
                <a:lnTo>
                  <a:pt x="2419" y="16782"/>
                </a:lnTo>
                <a:lnTo>
                  <a:pt x="2506" y="16884"/>
                </a:lnTo>
                <a:lnTo>
                  <a:pt x="2594" y="16985"/>
                </a:lnTo>
                <a:lnTo>
                  <a:pt x="2683" y="17084"/>
                </a:lnTo>
                <a:lnTo>
                  <a:pt x="2775" y="17184"/>
                </a:lnTo>
                <a:lnTo>
                  <a:pt x="2867" y="17282"/>
                </a:lnTo>
                <a:lnTo>
                  <a:pt x="2963" y="17380"/>
                </a:lnTo>
                <a:lnTo>
                  <a:pt x="3058" y="17476"/>
                </a:lnTo>
                <a:lnTo>
                  <a:pt x="3155" y="17571"/>
                </a:lnTo>
                <a:lnTo>
                  <a:pt x="3254" y="17666"/>
                </a:lnTo>
                <a:lnTo>
                  <a:pt x="3354" y="17760"/>
                </a:lnTo>
                <a:lnTo>
                  <a:pt x="3456" y="17852"/>
                </a:lnTo>
                <a:lnTo>
                  <a:pt x="3456" y="17852"/>
                </a:lnTo>
                <a:lnTo>
                  <a:pt x="3558" y="17944"/>
                </a:lnTo>
                <a:lnTo>
                  <a:pt x="3662" y="18034"/>
                </a:lnTo>
                <a:lnTo>
                  <a:pt x="3767" y="18123"/>
                </a:lnTo>
                <a:lnTo>
                  <a:pt x="3873" y="18211"/>
                </a:lnTo>
                <a:lnTo>
                  <a:pt x="3979" y="18297"/>
                </a:lnTo>
                <a:lnTo>
                  <a:pt x="4088" y="18382"/>
                </a:lnTo>
                <a:lnTo>
                  <a:pt x="4197" y="18466"/>
                </a:lnTo>
                <a:lnTo>
                  <a:pt x="4307" y="18549"/>
                </a:lnTo>
                <a:lnTo>
                  <a:pt x="4417" y="18629"/>
                </a:lnTo>
                <a:lnTo>
                  <a:pt x="4529" y="18709"/>
                </a:lnTo>
                <a:lnTo>
                  <a:pt x="4642" y="18787"/>
                </a:lnTo>
                <a:lnTo>
                  <a:pt x="4755" y="18864"/>
                </a:lnTo>
                <a:lnTo>
                  <a:pt x="4869" y="18940"/>
                </a:lnTo>
                <a:lnTo>
                  <a:pt x="4985" y="19015"/>
                </a:lnTo>
                <a:lnTo>
                  <a:pt x="5101" y="19087"/>
                </a:lnTo>
                <a:lnTo>
                  <a:pt x="5219" y="19160"/>
                </a:lnTo>
                <a:lnTo>
                  <a:pt x="5336" y="19230"/>
                </a:lnTo>
                <a:lnTo>
                  <a:pt x="5455" y="19299"/>
                </a:lnTo>
                <a:lnTo>
                  <a:pt x="5574" y="19366"/>
                </a:lnTo>
                <a:lnTo>
                  <a:pt x="5695" y="19432"/>
                </a:lnTo>
                <a:lnTo>
                  <a:pt x="5816" y="19497"/>
                </a:lnTo>
                <a:lnTo>
                  <a:pt x="5939" y="19560"/>
                </a:lnTo>
                <a:lnTo>
                  <a:pt x="6061" y="19622"/>
                </a:lnTo>
                <a:lnTo>
                  <a:pt x="6185" y="19682"/>
                </a:lnTo>
                <a:lnTo>
                  <a:pt x="6309" y="19741"/>
                </a:lnTo>
                <a:lnTo>
                  <a:pt x="6434" y="19799"/>
                </a:lnTo>
                <a:lnTo>
                  <a:pt x="6560" y="19856"/>
                </a:lnTo>
                <a:lnTo>
                  <a:pt x="6686" y="19911"/>
                </a:lnTo>
                <a:lnTo>
                  <a:pt x="6813" y="19964"/>
                </a:lnTo>
                <a:lnTo>
                  <a:pt x="6942" y="20017"/>
                </a:lnTo>
                <a:lnTo>
                  <a:pt x="7070" y="20067"/>
                </a:lnTo>
                <a:lnTo>
                  <a:pt x="7200" y="20116"/>
                </a:lnTo>
                <a:lnTo>
                  <a:pt x="7330" y="20164"/>
                </a:lnTo>
                <a:lnTo>
                  <a:pt x="7461" y="20211"/>
                </a:lnTo>
                <a:lnTo>
                  <a:pt x="7592" y="20255"/>
                </a:lnTo>
                <a:lnTo>
                  <a:pt x="7724" y="20299"/>
                </a:lnTo>
                <a:lnTo>
                  <a:pt x="7856" y="20340"/>
                </a:lnTo>
                <a:lnTo>
                  <a:pt x="7990" y="20381"/>
                </a:lnTo>
                <a:lnTo>
                  <a:pt x="8123" y="20420"/>
                </a:lnTo>
                <a:lnTo>
                  <a:pt x="8258" y="20457"/>
                </a:lnTo>
                <a:lnTo>
                  <a:pt x="8392" y="20494"/>
                </a:lnTo>
                <a:lnTo>
                  <a:pt x="8528" y="20528"/>
                </a:lnTo>
                <a:lnTo>
                  <a:pt x="8664" y="20561"/>
                </a:lnTo>
                <a:lnTo>
                  <a:pt x="8800" y="20593"/>
                </a:lnTo>
                <a:lnTo>
                  <a:pt x="8937" y="20623"/>
                </a:lnTo>
                <a:lnTo>
                  <a:pt x="9076" y="20651"/>
                </a:lnTo>
                <a:lnTo>
                  <a:pt x="9213" y="20679"/>
                </a:lnTo>
                <a:lnTo>
                  <a:pt x="9351" y="20704"/>
                </a:lnTo>
                <a:lnTo>
                  <a:pt x="9491" y="20728"/>
                </a:lnTo>
                <a:lnTo>
                  <a:pt x="9630" y="20750"/>
                </a:lnTo>
                <a:lnTo>
                  <a:pt x="9770" y="20771"/>
                </a:lnTo>
                <a:lnTo>
                  <a:pt x="9910" y="20791"/>
                </a:lnTo>
                <a:lnTo>
                  <a:pt x="10050" y="20809"/>
                </a:lnTo>
                <a:lnTo>
                  <a:pt x="10191" y="20826"/>
                </a:lnTo>
                <a:lnTo>
                  <a:pt x="10333" y="20840"/>
                </a:lnTo>
                <a:lnTo>
                  <a:pt x="10475" y="20854"/>
                </a:lnTo>
                <a:lnTo>
                  <a:pt x="10617" y="20865"/>
                </a:lnTo>
                <a:lnTo>
                  <a:pt x="10759" y="20876"/>
                </a:lnTo>
                <a:lnTo>
                  <a:pt x="10903" y="20884"/>
                </a:lnTo>
                <a:lnTo>
                  <a:pt x="11046" y="20892"/>
                </a:lnTo>
                <a:lnTo>
                  <a:pt x="11189" y="20897"/>
                </a:lnTo>
                <a:lnTo>
                  <a:pt x="11334" y="20900"/>
                </a:lnTo>
                <a:lnTo>
                  <a:pt x="11477" y="20903"/>
                </a:lnTo>
                <a:lnTo>
                  <a:pt x="11622" y="20904"/>
                </a:lnTo>
                <a:lnTo>
                  <a:pt x="11622" y="20904"/>
                </a:lnTo>
                <a:lnTo>
                  <a:pt x="11766" y="20903"/>
                </a:lnTo>
                <a:lnTo>
                  <a:pt x="11911" y="20900"/>
                </a:lnTo>
                <a:lnTo>
                  <a:pt x="12055" y="20897"/>
                </a:lnTo>
                <a:lnTo>
                  <a:pt x="12199" y="20892"/>
                </a:lnTo>
                <a:lnTo>
                  <a:pt x="12342" y="20884"/>
                </a:lnTo>
                <a:lnTo>
                  <a:pt x="12484" y="20876"/>
                </a:lnTo>
                <a:lnTo>
                  <a:pt x="12627" y="20865"/>
                </a:lnTo>
                <a:lnTo>
                  <a:pt x="12770" y="20854"/>
                </a:lnTo>
                <a:lnTo>
                  <a:pt x="12912" y="20840"/>
                </a:lnTo>
                <a:lnTo>
                  <a:pt x="13052" y="20826"/>
                </a:lnTo>
                <a:lnTo>
                  <a:pt x="13193" y="20809"/>
                </a:lnTo>
                <a:lnTo>
                  <a:pt x="13334" y="20791"/>
                </a:lnTo>
                <a:lnTo>
                  <a:pt x="13475" y="20771"/>
                </a:lnTo>
                <a:lnTo>
                  <a:pt x="13615" y="20750"/>
                </a:lnTo>
                <a:lnTo>
                  <a:pt x="13754" y="20728"/>
                </a:lnTo>
                <a:lnTo>
                  <a:pt x="13893" y="20704"/>
                </a:lnTo>
                <a:lnTo>
                  <a:pt x="14031" y="20679"/>
                </a:lnTo>
                <a:lnTo>
                  <a:pt x="14169" y="20651"/>
                </a:lnTo>
                <a:lnTo>
                  <a:pt x="14308" y="20623"/>
                </a:lnTo>
                <a:lnTo>
                  <a:pt x="14444" y="20593"/>
                </a:lnTo>
                <a:lnTo>
                  <a:pt x="14581" y="20561"/>
                </a:lnTo>
                <a:lnTo>
                  <a:pt x="14717" y="20528"/>
                </a:lnTo>
                <a:lnTo>
                  <a:pt x="14853" y="20494"/>
                </a:lnTo>
                <a:lnTo>
                  <a:pt x="14987" y="20457"/>
                </a:lnTo>
                <a:lnTo>
                  <a:pt x="15121" y="20420"/>
                </a:lnTo>
                <a:lnTo>
                  <a:pt x="15255" y="20381"/>
                </a:lnTo>
                <a:lnTo>
                  <a:pt x="15387" y="20340"/>
                </a:lnTo>
                <a:lnTo>
                  <a:pt x="15521" y="20299"/>
                </a:lnTo>
                <a:lnTo>
                  <a:pt x="15653" y="20255"/>
                </a:lnTo>
                <a:lnTo>
                  <a:pt x="15784" y="20211"/>
                </a:lnTo>
                <a:lnTo>
                  <a:pt x="15915" y="20164"/>
                </a:lnTo>
                <a:lnTo>
                  <a:pt x="16045" y="20116"/>
                </a:lnTo>
                <a:lnTo>
                  <a:pt x="16174" y="20067"/>
                </a:lnTo>
                <a:lnTo>
                  <a:pt x="16303" y="20017"/>
                </a:lnTo>
                <a:lnTo>
                  <a:pt x="16430" y="19964"/>
                </a:lnTo>
                <a:lnTo>
                  <a:pt x="16557" y="19911"/>
                </a:lnTo>
                <a:lnTo>
                  <a:pt x="16685" y="19856"/>
                </a:lnTo>
                <a:lnTo>
                  <a:pt x="16811" y="19799"/>
                </a:lnTo>
                <a:lnTo>
                  <a:pt x="16935" y="19741"/>
                </a:lnTo>
                <a:lnTo>
                  <a:pt x="17060" y="19682"/>
                </a:lnTo>
                <a:lnTo>
                  <a:pt x="17184" y="19622"/>
                </a:lnTo>
                <a:lnTo>
                  <a:pt x="17306" y="19560"/>
                </a:lnTo>
                <a:lnTo>
                  <a:pt x="17428" y="19497"/>
                </a:lnTo>
                <a:lnTo>
                  <a:pt x="17549" y="19432"/>
                </a:lnTo>
                <a:lnTo>
                  <a:pt x="17671" y="19366"/>
                </a:lnTo>
                <a:lnTo>
                  <a:pt x="17790" y="19299"/>
                </a:lnTo>
                <a:lnTo>
                  <a:pt x="17909" y="19230"/>
                </a:lnTo>
                <a:lnTo>
                  <a:pt x="18026" y="19160"/>
                </a:lnTo>
                <a:lnTo>
                  <a:pt x="18144" y="19087"/>
                </a:lnTo>
                <a:lnTo>
                  <a:pt x="18260" y="19015"/>
                </a:lnTo>
                <a:lnTo>
                  <a:pt x="18375" y="18940"/>
                </a:lnTo>
                <a:lnTo>
                  <a:pt x="18490" y="18864"/>
                </a:lnTo>
                <a:lnTo>
                  <a:pt x="18603" y="18787"/>
                </a:lnTo>
                <a:lnTo>
                  <a:pt x="18716" y="18709"/>
                </a:lnTo>
                <a:lnTo>
                  <a:pt x="18828" y="18629"/>
                </a:lnTo>
                <a:lnTo>
                  <a:pt x="18938" y="18549"/>
                </a:lnTo>
                <a:lnTo>
                  <a:pt x="19048" y="18466"/>
                </a:lnTo>
                <a:lnTo>
                  <a:pt x="19157" y="18382"/>
                </a:lnTo>
                <a:lnTo>
                  <a:pt x="19266" y="18297"/>
                </a:lnTo>
                <a:lnTo>
                  <a:pt x="19372" y="18211"/>
                </a:lnTo>
                <a:lnTo>
                  <a:pt x="19478" y="18123"/>
                </a:lnTo>
                <a:lnTo>
                  <a:pt x="19583" y="18034"/>
                </a:lnTo>
                <a:lnTo>
                  <a:pt x="19687" y="17944"/>
                </a:lnTo>
                <a:lnTo>
                  <a:pt x="19789" y="17852"/>
                </a:lnTo>
                <a:lnTo>
                  <a:pt x="19789" y="17852"/>
                </a:lnTo>
                <a:lnTo>
                  <a:pt x="19891" y="17760"/>
                </a:lnTo>
                <a:lnTo>
                  <a:pt x="19991" y="17666"/>
                </a:lnTo>
                <a:lnTo>
                  <a:pt x="20090" y="17571"/>
                </a:lnTo>
                <a:lnTo>
                  <a:pt x="20187" y="17476"/>
                </a:lnTo>
                <a:lnTo>
                  <a:pt x="20282" y="17380"/>
                </a:lnTo>
                <a:lnTo>
                  <a:pt x="20376" y="17282"/>
                </a:lnTo>
                <a:lnTo>
                  <a:pt x="20469" y="17184"/>
                </a:lnTo>
                <a:lnTo>
                  <a:pt x="20560" y="17084"/>
                </a:lnTo>
                <a:lnTo>
                  <a:pt x="20650" y="16985"/>
                </a:lnTo>
                <a:lnTo>
                  <a:pt x="20739" y="16884"/>
                </a:lnTo>
                <a:lnTo>
                  <a:pt x="20826" y="16782"/>
                </a:lnTo>
                <a:lnTo>
                  <a:pt x="20911" y="16680"/>
                </a:lnTo>
                <a:lnTo>
                  <a:pt x="20995" y="16577"/>
                </a:lnTo>
                <a:lnTo>
                  <a:pt x="21078" y="16473"/>
                </a:lnTo>
                <a:lnTo>
                  <a:pt x="21158" y="16368"/>
                </a:lnTo>
                <a:lnTo>
                  <a:pt x="21239" y="16262"/>
                </a:lnTo>
                <a:lnTo>
                  <a:pt x="21316" y="16156"/>
                </a:lnTo>
                <a:lnTo>
                  <a:pt x="21392" y="16049"/>
                </a:lnTo>
                <a:lnTo>
                  <a:pt x="21467" y="15941"/>
                </a:lnTo>
                <a:lnTo>
                  <a:pt x="21540" y="15832"/>
                </a:lnTo>
                <a:lnTo>
                  <a:pt x="21612" y="15723"/>
                </a:lnTo>
                <a:lnTo>
                  <a:pt x="21682" y="15612"/>
                </a:lnTo>
                <a:lnTo>
                  <a:pt x="21751" y="15502"/>
                </a:lnTo>
                <a:lnTo>
                  <a:pt x="21818" y="15390"/>
                </a:lnTo>
                <a:lnTo>
                  <a:pt x="21883" y="15278"/>
                </a:lnTo>
                <a:lnTo>
                  <a:pt x="21948" y="15165"/>
                </a:lnTo>
                <a:lnTo>
                  <a:pt x="22011" y="15052"/>
                </a:lnTo>
                <a:lnTo>
                  <a:pt x="22071" y="14938"/>
                </a:lnTo>
                <a:lnTo>
                  <a:pt x="22130" y="14822"/>
                </a:lnTo>
                <a:lnTo>
                  <a:pt x="22187" y="14707"/>
                </a:lnTo>
                <a:lnTo>
                  <a:pt x="22244" y="14591"/>
                </a:lnTo>
                <a:lnTo>
                  <a:pt x="22299" y="14474"/>
                </a:lnTo>
                <a:lnTo>
                  <a:pt x="22352" y="14357"/>
                </a:lnTo>
                <a:lnTo>
                  <a:pt x="22402" y="14239"/>
                </a:lnTo>
                <a:lnTo>
                  <a:pt x="22453" y="14121"/>
                </a:lnTo>
                <a:lnTo>
                  <a:pt x="22501" y="14002"/>
                </a:lnTo>
                <a:lnTo>
                  <a:pt x="22547" y="13882"/>
                </a:lnTo>
                <a:lnTo>
                  <a:pt x="22593" y="13762"/>
                </a:lnTo>
                <a:lnTo>
                  <a:pt x="22635" y="13642"/>
                </a:lnTo>
                <a:lnTo>
                  <a:pt x="22677" y="13520"/>
                </a:lnTo>
                <a:lnTo>
                  <a:pt x="22717" y="13399"/>
                </a:lnTo>
                <a:lnTo>
                  <a:pt x="22756" y="13276"/>
                </a:lnTo>
                <a:lnTo>
                  <a:pt x="22791" y="13154"/>
                </a:lnTo>
                <a:lnTo>
                  <a:pt x="22827" y="13031"/>
                </a:lnTo>
                <a:lnTo>
                  <a:pt x="22861" y="12907"/>
                </a:lnTo>
                <a:lnTo>
                  <a:pt x="22892" y="12782"/>
                </a:lnTo>
                <a:lnTo>
                  <a:pt x="22921" y="12659"/>
                </a:lnTo>
                <a:lnTo>
                  <a:pt x="22950" y="12534"/>
                </a:lnTo>
                <a:lnTo>
                  <a:pt x="22977" y="12408"/>
                </a:lnTo>
                <a:lnTo>
                  <a:pt x="23001" y="12282"/>
                </a:lnTo>
                <a:lnTo>
                  <a:pt x="23025" y="12156"/>
                </a:lnTo>
                <a:lnTo>
                  <a:pt x="23047" y="12030"/>
                </a:lnTo>
                <a:lnTo>
                  <a:pt x="23067" y="11903"/>
                </a:lnTo>
                <a:lnTo>
                  <a:pt x="23084" y="11775"/>
                </a:lnTo>
                <a:lnTo>
                  <a:pt x="23102" y="11648"/>
                </a:lnTo>
                <a:lnTo>
                  <a:pt x="23116" y="11520"/>
                </a:lnTo>
                <a:lnTo>
                  <a:pt x="23129" y="11392"/>
                </a:lnTo>
                <a:lnTo>
                  <a:pt x="23140" y="11263"/>
                </a:lnTo>
                <a:lnTo>
                  <a:pt x="23150" y="11134"/>
                </a:lnTo>
                <a:lnTo>
                  <a:pt x="23158" y="11005"/>
                </a:lnTo>
                <a:lnTo>
                  <a:pt x="23165" y="10876"/>
                </a:lnTo>
                <a:lnTo>
                  <a:pt x="23168" y="10745"/>
                </a:lnTo>
                <a:lnTo>
                  <a:pt x="23171" y="10615"/>
                </a:lnTo>
                <a:lnTo>
                  <a:pt x="23172" y="10486"/>
                </a:lnTo>
                <a:lnTo>
                  <a:pt x="23172" y="10486"/>
                </a:lnTo>
                <a:lnTo>
                  <a:pt x="23171" y="10375"/>
                </a:lnTo>
                <a:lnTo>
                  <a:pt x="23170" y="10266"/>
                </a:lnTo>
                <a:lnTo>
                  <a:pt x="23166" y="10156"/>
                </a:lnTo>
                <a:lnTo>
                  <a:pt x="23162" y="10046"/>
                </a:lnTo>
                <a:lnTo>
                  <a:pt x="23156" y="9937"/>
                </a:lnTo>
                <a:lnTo>
                  <a:pt x="23150" y="9829"/>
                </a:lnTo>
                <a:lnTo>
                  <a:pt x="23141" y="9720"/>
                </a:lnTo>
                <a:lnTo>
                  <a:pt x="23132" y="9612"/>
                </a:lnTo>
                <a:lnTo>
                  <a:pt x="23121" y="9504"/>
                </a:lnTo>
                <a:lnTo>
                  <a:pt x="23110" y="9396"/>
                </a:lnTo>
                <a:lnTo>
                  <a:pt x="23097" y="9287"/>
                </a:lnTo>
                <a:lnTo>
                  <a:pt x="23083" y="9180"/>
                </a:lnTo>
                <a:lnTo>
                  <a:pt x="23067" y="9073"/>
                </a:lnTo>
                <a:lnTo>
                  <a:pt x="23051" y="8966"/>
                </a:lnTo>
                <a:lnTo>
                  <a:pt x="23034" y="8859"/>
                </a:lnTo>
                <a:lnTo>
                  <a:pt x="23014" y="8752"/>
                </a:lnTo>
                <a:lnTo>
                  <a:pt x="22994" y="8647"/>
                </a:lnTo>
                <a:lnTo>
                  <a:pt x="22973" y="8541"/>
                </a:lnTo>
                <a:lnTo>
                  <a:pt x="22950" y="8436"/>
                </a:lnTo>
                <a:lnTo>
                  <a:pt x="22926" y="8330"/>
                </a:lnTo>
                <a:lnTo>
                  <a:pt x="22901" y="8225"/>
                </a:lnTo>
                <a:lnTo>
                  <a:pt x="22875" y="8121"/>
                </a:lnTo>
                <a:lnTo>
                  <a:pt x="22847" y="8016"/>
                </a:lnTo>
                <a:lnTo>
                  <a:pt x="22819" y="7912"/>
                </a:lnTo>
                <a:lnTo>
                  <a:pt x="22789" y="7809"/>
                </a:lnTo>
                <a:lnTo>
                  <a:pt x="22758" y="7705"/>
                </a:lnTo>
                <a:lnTo>
                  <a:pt x="22726" y="7602"/>
                </a:lnTo>
                <a:lnTo>
                  <a:pt x="22693" y="7500"/>
                </a:lnTo>
                <a:lnTo>
                  <a:pt x="22659" y="7397"/>
                </a:lnTo>
                <a:lnTo>
                  <a:pt x="22623" y="7295"/>
                </a:lnTo>
                <a:lnTo>
                  <a:pt x="22586" y="7193"/>
                </a:lnTo>
                <a:lnTo>
                  <a:pt x="22549" y="7093"/>
                </a:lnTo>
                <a:lnTo>
                  <a:pt x="22510" y="6992"/>
                </a:lnTo>
                <a:lnTo>
                  <a:pt x="22469" y="6891"/>
                </a:lnTo>
                <a:lnTo>
                  <a:pt x="22428" y="6791"/>
                </a:lnTo>
                <a:lnTo>
                  <a:pt x="22386" y="6692"/>
                </a:lnTo>
                <a:lnTo>
                  <a:pt x="22342" y="6593"/>
                </a:lnTo>
                <a:lnTo>
                  <a:pt x="22297" y="6493"/>
                </a:lnTo>
                <a:lnTo>
                  <a:pt x="22252" y="6395"/>
                </a:lnTo>
                <a:lnTo>
                  <a:pt x="22205" y="6297"/>
                </a:lnTo>
                <a:lnTo>
                  <a:pt x="22156" y="6200"/>
                </a:lnTo>
                <a:lnTo>
                  <a:pt x="22107" y="6103"/>
                </a:lnTo>
                <a:lnTo>
                  <a:pt x="22058" y="6006"/>
                </a:lnTo>
                <a:lnTo>
                  <a:pt x="22006" y="5911"/>
                </a:lnTo>
                <a:lnTo>
                  <a:pt x="21953" y="5815"/>
                </a:lnTo>
                <a:lnTo>
                  <a:pt x="21899" y="5719"/>
                </a:lnTo>
                <a:lnTo>
                  <a:pt x="21844" y="5624"/>
                </a:lnTo>
                <a:lnTo>
                  <a:pt x="21788" y="5530"/>
                </a:lnTo>
                <a:lnTo>
                  <a:pt x="21731" y="5437"/>
                </a:lnTo>
                <a:lnTo>
                  <a:pt x="21673" y="5343"/>
                </a:lnTo>
                <a:lnTo>
                  <a:pt x="21614" y="5251"/>
                </a:lnTo>
                <a:lnTo>
                  <a:pt x="21554" y="5158"/>
                </a:lnTo>
                <a:lnTo>
                  <a:pt x="21492" y="5067"/>
                </a:lnTo>
                <a:lnTo>
                  <a:pt x="21430" y="4975"/>
                </a:lnTo>
                <a:lnTo>
                  <a:pt x="21366" y="4885"/>
                </a:lnTo>
                <a:lnTo>
                  <a:pt x="21302" y="4795"/>
                </a:lnTo>
                <a:lnTo>
                  <a:pt x="21236" y="4705"/>
                </a:lnTo>
                <a:lnTo>
                  <a:pt x="21169" y="4615"/>
                </a:lnTo>
                <a:lnTo>
                  <a:pt x="21101" y="4527"/>
                </a:lnTo>
                <a:lnTo>
                  <a:pt x="21032" y="4439"/>
                </a:lnTo>
                <a:lnTo>
                  <a:pt x="20962" y="4352"/>
                </a:lnTo>
                <a:lnTo>
                  <a:pt x="20891" y="4266"/>
                </a:lnTo>
                <a:lnTo>
                  <a:pt x="20818" y="4180"/>
                </a:lnTo>
                <a:lnTo>
                  <a:pt x="20746" y="4094"/>
                </a:lnTo>
                <a:lnTo>
                  <a:pt x="20746" y="4094"/>
                </a:lnTo>
                <a:lnTo>
                  <a:pt x="20844" y="4103"/>
                </a:lnTo>
                <a:lnTo>
                  <a:pt x="20844" y="4103"/>
                </a:lnTo>
                <a:lnTo>
                  <a:pt x="20917" y="4189"/>
                </a:lnTo>
                <a:lnTo>
                  <a:pt x="20989" y="4274"/>
                </a:lnTo>
                <a:lnTo>
                  <a:pt x="21059" y="4361"/>
                </a:lnTo>
                <a:lnTo>
                  <a:pt x="21129" y="4449"/>
                </a:lnTo>
                <a:lnTo>
                  <a:pt x="21197" y="4537"/>
                </a:lnTo>
                <a:lnTo>
                  <a:pt x="21263" y="4626"/>
                </a:lnTo>
                <a:lnTo>
                  <a:pt x="21330" y="4715"/>
                </a:lnTo>
                <a:lnTo>
                  <a:pt x="21395" y="4804"/>
                </a:lnTo>
                <a:lnTo>
                  <a:pt x="21458" y="4894"/>
                </a:lnTo>
                <a:lnTo>
                  <a:pt x="21521" y="4985"/>
                </a:lnTo>
                <a:lnTo>
                  <a:pt x="21583" y="5077"/>
                </a:lnTo>
                <a:lnTo>
                  <a:pt x="21644" y="5168"/>
                </a:lnTo>
                <a:lnTo>
                  <a:pt x="21704" y="5261"/>
                </a:lnTo>
                <a:lnTo>
                  <a:pt x="21762" y="5353"/>
                </a:lnTo>
                <a:lnTo>
                  <a:pt x="21820" y="5446"/>
                </a:lnTo>
                <a:lnTo>
                  <a:pt x="21876" y="5541"/>
                </a:lnTo>
                <a:lnTo>
                  <a:pt x="21932" y="5634"/>
                </a:lnTo>
                <a:lnTo>
                  <a:pt x="21986" y="5729"/>
                </a:lnTo>
                <a:lnTo>
                  <a:pt x="22039" y="5824"/>
                </a:lnTo>
                <a:lnTo>
                  <a:pt x="22091" y="5919"/>
                </a:lnTo>
                <a:lnTo>
                  <a:pt x="22142" y="6015"/>
                </a:lnTo>
                <a:lnTo>
                  <a:pt x="22192" y="6112"/>
                </a:lnTo>
                <a:lnTo>
                  <a:pt x="22240" y="6209"/>
                </a:lnTo>
                <a:lnTo>
                  <a:pt x="22289" y="6306"/>
                </a:lnTo>
                <a:lnTo>
                  <a:pt x="22334" y="6404"/>
                </a:lnTo>
                <a:lnTo>
                  <a:pt x="22380" y="6502"/>
                </a:lnTo>
                <a:lnTo>
                  <a:pt x="22425" y="6602"/>
                </a:lnTo>
                <a:lnTo>
                  <a:pt x="22468" y="6700"/>
                </a:lnTo>
                <a:lnTo>
                  <a:pt x="22510" y="6800"/>
                </a:lnTo>
                <a:lnTo>
                  <a:pt x="22551" y="6899"/>
                </a:lnTo>
                <a:lnTo>
                  <a:pt x="22590" y="6999"/>
                </a:lnTo>
                <a:lnTo>
                  <a:pt x="22628" y="7101"/>
                </a:lnTo>
                <a:lnTo>
                  <a:pt x="22665" y="7201"/>
                </a:lnTo>
                <a:lnTo>
                  <a:pt x="22703" y="7303"/>
                </a:lnTo>
                <a:lnTo>
                  <a:pt x="22737" y="7404"/>
                </a:lnTo>
                <a:lnTo>
                  <a:pt x="22772" y="7506"/>
                </a:lnTo>
                <a:lnTo>
                  <a:pt x="22804" y="7609"/>
                </a:lnTo>
                <a:lnTo>
                  <a:pt x="22836" y="7712"/>
                </a:lnTo>
                <a:lnTo>
                  <a:pt x="22867" y="7815"/>
                </a:lnTo>
                <a:lnTo>
                  <a:pt x="22895" y="7919"/>
                </a:lnTo>
                <a:lnTo>
                  <a:pt x="22924" y="8022"/>
                </a:lnTo>
                <a:lnTo>
                  <a:pt x="22951" y="8126"/>
                </a:lnTo>
                <a:lnTo>
                  <a:pt x="22977" y="8231"/>
                </a:lnTo>
                <a:lnTo>
                  <a:pt x="23001" y="8336"/>
                </a:lnTo>
                <a:lnTo>
                  <a:pt x="23025" y="8440"/>
                </a:lnTo>
                <a:lnTo>
                  <a:pt x="23047" y="8546"/>
                </a:lnTo>
                <a:lnTo>
                  <a:pt x="23068" y="8651"/>
                </a:lnTo>
                <a:lnTo>
                  <a:pt x="23089" y="8757"/>
                </a:lnTo>
                <a:lnTo>
                  <a:pt x="23108" y="8864"/>
                </a:lnTo>
                <a:lnTo>
                  <a:pt x="23125" y="8970"/>
                </a:lnTo>
                <a:lnTo>
                  <a:pt x="23141" y="9077"/>
                </a:lnTo>
                <a:lnTo>
                  <a:pt x="23157" y="9184"/>
                </a:lnTo>
                <a:lnTo>
                  <a:pt x="23171" y="9291"/>
                </a:lnTo>
                <a:lnTo>
                  <a:pt x="23183" y="9399"/>
                </a:lnTo>
                <a:lnTo>
                  <a:pt x="23195" y="9506"/>
                </a:lnTo>
                <a:lnTo>
                  <a:pt x="23205" y="9614"/>
                </a:lnTo>
                <a:lnTo>
                  <a:pt x="23215" y="9722"/>
                </a:lnTo>
                <a:lnTo>
                  <a:pt x="23223" y="9830"/>
                </a:lnTo>
                <a:lnTo>
                  <a:pt x="23229" y="9939"/>
                </a:lnTo>
                <a:lnTo>
                  <a:pt x="23235" y="10048"/>
                </a:lnTo>
                <a:lnTo>
                  <a:pt x="23239" y="10157"/>
                </a:lnTo>
                <a:lnTo>
                  <a:pt x="23242" y="10266"/>
                </a:lnTo>
                <a:lnTo>
                  <a:pt x="23244" y="10375"/>
                </a:lnTo>
                <a:lnTo>
                  <a:pt x="23245" y="10486"/>
                </a:lnTo>
                <a:lnTo>
                  <a:pt x="23245" y="10486"/>
                </a:lnTo>
                <a:lnTo>
                  <a:pt x="23244" y="10616"/>
                </a:lnTo>
                <a:lnTo>
                  <a:pt x="23241" y="10747"/>
                </a:lnTo>
                <a:lnTo>
                  <a:pt x="23236" y="10878"/>
                </a:lnTo>
                <a:lnTo>
                  <a:pt x="23230" y="11008"/>
                </a:lnTo>
                <a:lnTo>
                  <a:pt x="23223" y="11137"/>
                </a:lnTo>
                <a:lnTo>
                  <a:pt x="23213" y="11268"/>
                </a:lnTo>
                <a:lnTo>
                  <a:pt x="23202" y="11397"/>
                </a:lnTo>
                <a:lnTo>
                  <a:pt x="23188" y="11526"/>
                </a:lnTo>
                <a:lnTo>
                  <a:pt x="23173" y="11655"/>
                </a:lnTo>
                <a:lnTo>
                  <a:pt x="23157" y="11784"/>
                </a:lnTo>
                <a:lnTo>
                  <a:pt x="23139" y="11912"/>
                </a:lnTo>
                <a:lnTo>
                  <a:pt x="23119" y="12039"/>
                </a:lnTo>
                <a:lnTo>
                  <a:pt x="23097" y="12167"/>
                </a:lnTo>
                <a:lnTo>
                  <a:pt x="23073" y="12293"/>
                </a:lnTo>
                <a:lnTo>
                  <a:pt x="23048" y="12420"/>
                </a:lnTo>
                <a:lnTo>
                  <a:pt x="23021" y="12546"/>
                </a:lnTo>
                <a:lnTo>
                  <a:pt x="22993" y="12672"/>
                </a:lnTo>
                <a:lnTo>
                  <a:pt x="22963" y="12797"/>
                </a:lnTo>
                <a:lnTo>
                  <a:pt x="22931" y="12922"/>
                </a:lnTo>
                <a:lnTo>
                  <a:pt x="22898" y="13047"/>
                </a:lnTo>
                <a:lnTo>
                  <a:pt x="22862" y="13170"/>
                </a:lnTo>
                <a:lnTo>
                  <a:pt x="22825" y="13294"/>
                </a:lnTo>
                <a:lnTo>
                  <a:pt x="22787" y="13417"/>
                </a:lnTo>
                <a:lnTo>
                  <a:pt x="22747" y="13539"/>
                </a:lnTo>
                <a:lnTo>
                  <a:pt x="22705" y="13661"/>
                </a:lnTo>
                <a:lnTo>
                  <a:pt x="22662" y="13782"/>
                </a:lnTo>
                <a:lnTo>
                  <a:pt x="22616" y="13904"/>
                </a:lnTo>
                <a:lnTo>
                  <a:pt x="22569" y="14024"/>
                </a:lnTo>
                <a:lnTo>
                  <a:pt x="22521" y="14143"/>
                </a:lnTo>
                <a:lnTo>
                  <a:pt x="22470" y="14263"/>
                </a:lnTo>
                <a:lnTo>
                  <a:pt x="22420" y="14382"/>
                </a:lnTo>
                <a:lnTo>
                  <a:pt x="22366" y="14500"/>
                </a:lnTo>
                <a:lnTo>
                  <a:pt x="22311" y="14617"/>
                </a:lnTo>
                <a:lnTo>
                  <a:pt x="22254" y="14734"/>
                </a:lnTo>
                <a:lnTo>
                  <a:pt x="22196" y="14850"/>
                </a:lnTo>
                <a:lnTo>
                  <a:pt x="22137" y="14966"/>
                </a:lnTo>
                <a:lnTo>
                  <a:pt x="22076" y="15081"/>
                </a:lnTo>
                <a:lnTo>
                  <a:pt x="22013" y="15194"/>
                </a:lnTo>
                <a:lnTo>
                  <a:pt x="21949" y="15308"/>
                </a:lnTo>
                <a:lnTo>
                  <a:pt x="21882" y="15422"/>
                </a:lnTo>
                <a:lnTo>
                  <a:pt x="21815" y="15533"/>
                </a:lnTo>
                <a:lnTo>
                  <a:pt x="21746" y="15645"/>
                </a:lnTo>
                <a:lnTo>
                  <a:pt x="21675" y="15756"/>
                </a:lnTo>
                <a:lnTo>
                  <a:pt x="21603" y="15866"/>
                </a:lnTo>
                <a:lnTo>
                  <a:pt x="21529" y="15976"/>
                </a:lnTo>
                <a:lnTo>
                  <a:pt x="21453" y="16084"/>
                </a:lnTo>
                <a:lnTo>
                  <a:pt x="21377" y="16192"/>
                </a:lnTo>
                <a:lnTo>
                  <a:pt x="21299" y="16299"/>
                </a:lnTo>
                <a:lnTo>
                  <a:pt x="21219" y="16405"/>
                </a:lnTo>
                <a:lnTo>
                  <a:pt x="21137" y="16510"/>
                </a:lnTo>
                <a:lnTo>
                  <a:pt x="21054" y="16615"/>
                </a:lnTo>
                <a:lnTo>
                  <a:pt x="20970" y="16719"/>
                </a:lnTo>
                <a:lnTo>
                  <a:pt x="20884" y="16823"/>
                </a:lnTo>
                <a:lnTo>
                  <a:pt x="20796" y="16925"/>
                </a:lnTo>
                <a:lnTo>
                  <a:pt x="20707" y="17026"/>
                </a:lnTo>
                <a:lnTo>
                  <a:pt x="20617" y="17127"/>
                </a:lnTo>
                <a:lnTo>
                  <a:pt x="20526" y="17226"/>
                </a:lnTo>
                <a:lnTo>
                  <a:pt x="20432" y="17325"/>
                </a:lnTo>
                <a:lnTo>
                  <a:pt x="20337" y="17423"/>
                </a:lnTo>
                <a:lnTo>
                  <a:pt x="20240" y="17520"/>
                </a:lnTo>
                <a:lnTo>
                  <a:pt x="20143" y="17616"/>
                </a:lnTo>
                <a:lnTo>
                  <a:pt x="20044" y="17711"/>
                </a:lnTo>
                <a:lnTo>
                  <a:pt x="19943" y="17806"/>
                </a:lnTo>
                <a:lnTo>
                  <a:pt x="19841" y="17899"/>
                </a:lnTo>
                <a:lnTo>
                  <a:pt x="19841" y="17899"/>
                </a:lnTo>
                <a:lnTo>
                  <a:pt x="19737" y="17991"/>
                </a:lnTo>
                <a:lnTo>
                  <a:pt x="19632" y="18082"/>
                </a:lnTo>
                <a:lnTo>
                  <a:pt x="19527" y="18171"/>
                </a:lnTo>
                <a:lnTo>
                  <a:pt x="19421" y="18259"/>
                </a:lnTo>
                <a:lnTo>
                  <a:pt x="19314" y="18346"/>
                </a:lnTo>
                <a:lnTo>
                  <a:pt x="19205" y="18432"/>
                </a:lnTo>
                <a:lnTo>
                  <a:pt x="19095" y="18517"/>
                </a:lnTo>
                <a:lnTo>
                  <a:pt x="18985" y="18599"/>
                </a:lnTo>
                <a:lnTo>
                  <a:pt x="18873" y="18680"/>
                </a:lnTo>
                <a:lnTo>
                  <a:pt x="18760" y="18761"/>
                </a:lnTo>
                <a:lnTo>
                  <a:pt x="18648" y="18840"/>
                </a:lnTo>
                <a:lnTo>
                  <a:pt x="18533" y="18918"/>
                </a:lnTo>
                <a:lnTo>
                  <a:pt x="18418" y="18994"/>
                </a:lnTo>
                <a:lnTo>
                  <a:pt x="18302" y="19068"/>
                </a:lnTo>
                <a:lnTo>
                  <a:pt x="18184" y="19142"/>
                </a:lnTo>
                <a:lnTo>
                  <a:pt x="18067" y="19214"/>
                </a:lnTo>
                <a:lnTo>
                  <a:pt x="17949" y="19284"/>
                </a:lnTo>
                <a:lnTo>
                  <a:pt x="17829" y="19354"/>
                </a:lnTo>
                <a:lnTo>
                  <a:pt x="17709" y="19422"/>
                </a:lnTo>
                <a:lnTo>
                  <a:pt x="17587" y="19488"/>
                </a:lnTo>
                <a:lnTo>
                  <a:pt x="17465" y="19554"/>
                </a:lnTo>
                <a:lnTo>
                  <a:pt x="17342" y="19618"/>
                </a:lnTo>
                <a:lnTo>
                  <a:pt x="17218" y="19680"/>
                </a:lnTo>
                <a:lnTo>
                  <a:pt x="17094" y="19740"/>
                </a:lnTo>
                <a:lnTo>
                  <a:pt x="16969" y="19800"/>
                </a:lnTo>
                <a:lnTo>
                  <a:pt x="16843" y="19858"/>
                </a:lnTo>
                <a:lnTo>
                  <a:pt x="16717" y="19915"/>
                </a:lnTo>
                <a:lnTo>
                  <a:pt x="16590" y="19970"/>
                </a:lnTo>
                <a:lnTo>
                  <a:pt x="16461" y="20024"/>
                </a:lnTo>
                <a:lnTo>
                  <a:pt x="16333" y="20077"/>
                </a:lnTo>
                <a:lnTo>
                  <a:pt x="16203" y="20127"/>
                </a:lnTo>
                <a:lnTo>
                  <a:pt x="16072" y="20177"/>
                </a:lnTo>
                <a:lnTo>
                  <a:pt x="15942" y="20225"/>
                </a:lnTo>
                <a:lnTo>
                  <a:pt x="15810" y="20272"/>
                </a:lnTo>
                <a:lnTo>
                  <a:pt x="15678" y="20316"/>
                </a:lnTo>
                <a:lnTo>
                  <a:pt x="15546" y="20360"/>
                </a:lnTo>
                <a:lnTo>
                  <a:pt x="15412" y="20402"/>
                </a:lnTo>
                <a:lnTo>
                  <a:pt x="15278" y="20444"/>
                </a:lnTo>
                <a:lnTo>
                  <a:pt x="15143" y="20483"/>
                </a:lnTo>
                <a:lnTo>
                  <a:pt x="15008" y="20520"/>
                </a:lnTo>
                <a:lnTo>
                  <a:pt x="14872" y="20556"/>
                </a:lnTo>
                <a:lnTo>
                  <a:pt x="14736" y="20591"/>
                </a:lnTo>
                <a:lnTo>
                  <a:pt x="14599" y="20624"/>
                </a:lnTo>
                <a:lnTo>
                  <a:pt x="14462" y="20656"/>
                </a:lnTo>
                <a:lnTo>
                  <a:pt x="14324" y="20686"/>
                </a:lnTo>
                <a:lnTo>
                  <a:pt x="14185" y="20715"/>
                </a:lnTo>
                <a:lnTo>
                  <a:pt x="14047" y="20742"/>
                </a:lnTo>
                <a:lnTo>
                  <a:pt x="13907" y="20768"/>
                </a:lnTo>
                <a:lnTo>
                  <a:pt x="13768" y="20792"/>
                </a:lnTo>
                <a:lnTo>
                  <a:pt x="13627" y="20815"/>
                </a:lnTo>
                <a:lnTo>
                  <a:pt x="13486" y="20836"/>
                </a:lnTo>
                <a:lnTo>
                  <a:pt x="13345" y="20856"/>
                </a:lnTo>
                <a:lnTo>
                  <a:pt x="13204" y="20874"/>
                </a:lnTo>
                <a:lnTo>
                  <a:pt x="13062" y="20890"/>
                </a:lnTo>
                <a:lnTo>
                  <a:pt x="12919" y="20905"/>
                </a:lnTo>
                <a:lnTo>
                  <a:pt x="12777" y="20919"/>
                </a:lnTo>
                <a:lnTo>
                  <a:pt x="12634" y="20931"/>
                </a:lnTo>
                <a:lnTo>
                  <a:pt x="12490" y="20941"/>
                </a:lnTo>
                <a:lnTo>
                  <a:pt x="12346" y="20949"/>
                </a:lnTo>
                <a:lnTo>
                  <a:pt x="12202" y="20957"/>
                </a:lnTo>
                <a:lnTo>
                  <a:pt x="12058" y="20963"/>
                </a:lnTo>
                <a:lnTo>
                  <a:pt x="11913" y="20966"/>
                </a:lnTo>
                <a:lnTo>
                  <a:pt x="11768" y="20968"/>
                </a:lnTo>
                <a:lnTo>
                  <a:pt x="11622" y="20970"/>
                </a:lnTo>
                <a:lnTo>
                  <a:pt x="11622" y="20970"/>
                </a:lnTo>
                <a:lnTo>
                  <a:pt x="11477" y="20968"/>
                </a:lnTo>
                <a:lnTo>
                  <a:pt x="11332" y="20966"/>
                </a:lnTo>
                <a:lnTo>
                  <a:pt x="11187" y="20963"/>
                </a:lnTo>
                <a:lnTo>
                  <a:pt x="11042" y="20957"/>
                </a:lnTo>
                <a:lnTo>
                  <a:pt x="10898" y="20949"/>
                </a:lnTo>
                <a:lnTo>
                  <a:pt x="10755" y="20941"/>
                </a:lnTo>
                <a:lnTo>
                  <a:pt x="10611" y="20931"/>
                </a:lnTo>
                <a:lnTo>
                  <a:pt x="10468" y="20919"/>
                </a:lnTo>
                <a:lnTo>
                  <a:pt x="10325" y="20905"/>
                </a:lnTo>
                <a:lnTo>
                  <a:pt x="10183" y="20890"/>
                </a:lnTo>
                <a:lnTo>
                  <a:pt x="10040" y="20874"/>
                </a:lnTo>
                <a:lnTo>
                  <a:pt x="9900" y="20856"/>
                </a:lnTo>
                <a:lnTo>
                  <a:pt x="9758" y="20836"/>
                </a:lnTo>
                <a:lnTo>
                  <a:pt x="9617" y="20815"/>
                </a:lnTo>
                <a:lnTo>
                  <a:pt x="9477" y="20792"/>
                </a:lnTo>
                <a:lnTo>
                  <a:pt x="9337" y="20768"/>
                </a:lnTo>
                <a:lnTo>
                  <a:pt x="9198" y="20742"/>
                </a:lnTo>
                <a:lnTo>
                  <a:pt x="9060" y="20715"/>
                </a:lnTo>
                <a:lnTo>
                  <a:pt x="8921" y="20686"/>
                </a:lnTo>
                <a:lnTo>
                  <a:pt x="8783" y="20656"/>
                </a:lnTo>
                <a:lnTo>
                  <a:pt x="8646" y="20624"/>
                </a:lnTo>
                <a:lnTo>
                  <a:pt x="8509" y="20591"/>
                </a:lnTo>
                <a:lnTo>
                  <a:pt x="8373" y="20556"/>
                </a:lnTo>
                <a:lnTo>
                  <a:pt x="8237" y="20520"/>
                </a:lnTo>
                <a:lnTo>
                  <a:pt x="8101" y="20483"/>
                </a:lnTo>
                <a:lnTo>
                  <a:pt x="7966" y="20444"/>
                </a:lnTo>
                <a:lnTo>
                  <a:pt x="7833" y="20402"/>
                </a:lnTo>
                <a:lnTo>
                  <a:pt x="7699" y="20360"/>
                </a:lnTo>
                <a:lnTo>
                  <a:pt x="7567" y="20316"/>
                </a:lnTo>
                <a:lnTo>
                  <a:pt x="7435" y="20272"/>
                </a:lnTo>
                <a:lnTo>
                  <a:pt x="7303" y="20225"/>
                </a:lnTo>
                <a:lnTo>
                  <a:pt x="7172" y="20177"/>
                </a:lnTo>
                <a:lnTo>
                  <a:pt x="7042" y="20127"/>
                </a:lnTo>
                <a:lnTo>
                  <a:pt x="6912" y="20077"/>
                </a:lnTo>
                <a:lnTo>
                  <a:pt x="6784" y="20024"/>
                </a:lnTo>
                <a:lnTo>
                  <a:pt x="6655" y="19970"/>
                </a:lnTo>
                <a:lnTo>
                  <a:pt x="6528" y="19915"/>
                </a:lnTo>
                <a:lnTo>
                  <a:pt x="6402" y="19858"/>
                </a:lnTo>
                <a:lnTo>
                  <a:pt x="6276" y="19800"/>
                </a:lnTo>
                <a:lnTo>
                  <a:pt x="6150" y="19740"/>
                </a:lnTo>
                <a:lnTo>
                  <a:pt x="6027" y="19680"/>
                </a:lnTo>
                <a:lnTo>
                  <a:pt x="5903" y="19618"/>
                </a:lnTo>
                <a:lnTo>
                  <a:pt x="5779" y="19554"/>
                </a:lnTo>
                <a:lnTo>
                  <a:pt x="5657" y="19488"/>
                </a:lnTo>
                <a:lnTo>
                  <a:pt x="5536" y="19422"/>
                </a:lnTo>
                <a:lnTo>
                  <a:pt x="5416" y="19354"/>
                </a:lnTo>
                <a:lnTo>
                  <a:pt x="5296" y="19284"/>
                </a:lnTo>
                <a:lnTo>
                  <a:pt x="5178" y="19214"/>
                </a:lnTo>
                <a:lnTo>
                  <a:pt x="5059" y="19142"/>
                </a:lnTo>
                <a:lnTo>
                  <a:pt x="4943" y="19068"/>
                </a:lnTo>
                <a:lnTo>
                  <a:pt x="4827" y="18994"/>
                </a:lnTo>
                <a:lnTo>
                  <a:pt x="4712" y="18918"/>
                </a:lnTo>
                <a:lnTo>
                  <a:pt x="4597" y="18840"/>
                </a:lnTo>
                <a:lnTo>
                  <a:pt x="4483" y="18761"/>
                </a:lnTo>
                <a:lnTo>
                  <a:pt x="4371" y="18680"/>
                </a:lnTo>
                <a:lnTo>
                  <a:pt x="4260" y="18599"/>
                </a:lnTo>
                <a:lnTo>
                  <a:pt x="4150" y="18517"/>
                </a:lnTo>
                <a:lnTo>
                  <a:pt x="4040" y="18432"/>
                </a:lnTo>
                <a:lnTo>
                  <a:pt x="3931" y="18346"/>
                </a:lnTo>
                <a:lnTo>
                  <a:pt x="3824" y="18259"/>
                </a:lnTo>
                <a:lnTo>
                  <a:pt x="3717" y="18171"/>
                </a:lnTo>
                <a:lnTo>
                  <a:pt x="3612" y="18082"/>
                </a:lnTo>
                <a:lnTo>
                  <a:pt x="3507" y="17991"/>
                </a:lnTo>
                <a:lnTo>
                  <a:pt x="3404" y="17899"/>
                </a:lnTo>
                <a:lnTo>
                  <a:pt x="3404" y="17899"/>
                </a:lnTo>
                <a:lnTo>
                  <a:pt x="3302" y="17806"/>
                </a:lnTo>
                <a:lnTo>
                  <a:pt x="3201" y="17711"/>
                </a:lnTo>
                <a:lnTo>
                  <a:pt x="3102" y="17616"/>
                </a:lnTo>
                <a:lnTo>
                  <a:pt x="3003" y="17520"/>
                </a:lnTo>
                <a:lnTo>
                  <a:pt x="2907" y="17423"/>
                </a:lnTo>
                <a:lnTo>
                  <a:pt x="2813" y="17325"/>
                </a:lnTo>
                <a:lnTo>
                  <a:pt x="2719" y="17226"/>
                </a:lnTo>
                <a:lnTo>
                  <a:pt x="2628" y="17127"/>
                </a:lnTo>
                <a:lnTo>
                  <a:pt x="2536" y="17026"/>
                </a:lnTo>
                <a:lnTo>
                  <a:pt x="2447" y="16925"/>
                </a:lnTo>
                <a:lnTo>
                  <a:pt x="2361" y="16823"/>
                </a:lnTo>
                <a:lnTo>
                  <a:pt x="2274" y="16719"/>
                </a:lnTo>
                <a:lnTo>
                  <a:pt x="2190" y="16615"/>
                </a:lnTo>
                <a:lnTo>
                  <a:pt x="2108" y="16510"/>
                </a:lnTo>
                <a:lnTo>
                  <a:pt x="2026" y="16405"/>
                </a:lnTo>
                <a:lnTo>
                  <a:pt x="1946" y="16299"/>
                </a:lnTo>
                <a:lnTo>
                  <a:pt x="1868" y="16192"/>
                </a:lnTo>
                <a:lnTo>
                  <a:pt x="1790" y="16084"/>
                </a:lnTo>
                <a:lnTo>
                  <a:pt x="1716" y="15976"/>
                </a:lnTo>
                <a:lnTo>
                  <a:pt x="1642" y="15866"/>
                </a:lnTo>
                <a:lnTo>
                  <a:pt x="1569" y="15756"/>
                </a:lnTo>
                <a:lnTo>
                  <a:pt x="1499" y="15645"/>
                </a:lnTo>
                <a:lnTo>
                  <a:pt x="1429" y="15533"/>
                </a:lnTo>
                <a:lnTo>
                  <a:pt x="1363" y="15422"/>
                </a:lnTo>
                <a:lnTo>
                  <a:pt x="1296" y="15308"/>
                </a:lnTo>
                <a:lnTo>
                  <a:pt x="1232" y="15194"/>
                </a:lnTo>
                <a:lnTo>
                  <a:pt x="1169" y="15081"/>
                </a:lnTo>
                <a:lnTo>
                  <a:pt x="1108" y="14966"/>
                </a:lnTo>
                <a:lnTo>
                  <a:pt x="1048" y="14850"/>
                </a:lnTo>
                <a:lnTo>
                  <a:pt x="990" y="14734"/>
                </a:lnTo>
                <a:lnTo>
                  <a:pt x="934" y="14617"/>
                </a:lnTo>
                <a:lnTo>
                  <a:pt x="878" y="14500"/>
                </a:lnTo>
                <a:lnTo>
                  <a:pt x="825" y="14382"/>
                </a:lnTo>
                <a:lnTo>
                  <a:pt x="773" y="14263"/>
                </a:lnTo>
                <a:lnTo>
                  <a:pt x="724" y="14143"/>
                </a:lnTo>
                <a:lnTo>
                  <a:pt x="676" y="14024"/>
                </a:lnTo>
                <a:lnTo>
                  <a:pt x="629" y="13904"/>
                </a:lnTo>
                <a:lnTo>
                  <a:pt x="583" y="13782"/>
                </a:lnTo>
                <a:lnTo>
                  <a:pt x="540" y="13661"/>
                </a:lnTo>
                <a:lnTo>
                  <a:pt x="498" y="13539"/>
                </a:lnTo>
                <a:lnTo>
                  <a:pt x="458" y="13417"/>
                </a:lnTo>
                <a:lnTo>
                  <a:pt x="419" y="13294"/>
                </a:lnTo>
                <a:lnTo>
                  <a:pt x="383" y="13170"/>
                </a:lnTo>
                <a:lnTo>
                  <a:pt x="347" y="13047"/>
                </a:lnTo>
                <a:lnTo>
                  <a:pt x="314" y="12922"/>
                </a:lnTo>
                <a:lnTo>
                  <a:pt x="282" y="12797"/>
                </a:lnTo>
                <a:lnTo>
                  <a:pt x="252" y="12672"/>
                </a:lnTo>
                <a:lnTo>
                  <a:pt x="224" y="12546"/>
                </a:lnTo>
                <a:lnTo>
                  <a:pt x="196" y="12420"/>
                </a:lnTo>
                <a:lnTo>
                  <a:pt x="171" y="12293"/>
                </a:lnTo>
                <a:lnTo>
                  <a:pt x="147" y="12167"/>
                </a:lnTo>
                <a:lnTo>
                  <a:pt x="126" y="12039"/>
                </a:lnTo>
                <a:lnTo>
                  <a:pt x="106" y="11912"/>
                </a:lnTo>
                <a:lnTo>
                  <a:pt x="88" y="11784"/>
                </a:lnTo>
                <a:lnTo>
                  <a:pt x="70" y="11655"/>
                </a:lnTo>
                <a:lnTo>
                  <a:pt x="56" y="11526"/>
                </a:lnTo>
                <a:lnTo>
                  <a:pt x="43" y="11397"/>
                </a:lnTo>
                <a:lnTo>
                  <a:pt x="32" y="11268"/>
                </a:lnTo>
                <a:lnTo>
                  <a:pt x="22" y="11137"/>
                </a:lnTo>
                <a:lnTo>
                  <a:pt x="14" y="11008"/>
                </a:lnTo>
                <a:lnTo>
                  <a:pt x="7" y="10878"/>
                </a:lnTo>
                <a:lnTo>
                  <a:pt x="4" y="10747"/>
                </a:lnTo>
                <a:lnTo>
                  <a:pt x="1" y="10616"/>
                </a:lnTo>
                <a:lnTo>
                  <a:pt x="0" y="10486"/>
                </a:lnTo>
                <a:lnTo>
                  <a:pt x="0" y="10486"/>
                </a:lnTo>
                <a:lnTo>
                  <a:pt x="1" y="10354"/>
                </a:lnTo>
                <a:lnTo>
                  <a:pt x="4" y="10222"/>
                </a:lnTo>
                <a:lnTo>
                  <a:pt x="7" y="10092"/>
                </a:lnTo>
                <a:lnTo>
                  <a:pt x="14" y="9962"/>
                </a:lnTo>
                <a:lnTo>
                  <a:pt x="22" y="9832"/>
                </a:lnTo>
                <a:lnTo>
                  <a:pt x="32" y="9702"/>
                </a:lnTo>
                <a:lnTo>
                  <a:pt x="43" y="9573"/>
                </a:lnTo>
                <a:lnTo>
                  <a:pt x="56" y="9443"/>
                </a:lnTo>
                <a:lnTo>
                  <a:pt x="70" y="9315"/>
                </a:lnTo>
                <a:lnTo>
                  <a:pt x="88" y="9186"/>
                </a:lnTo>
                <a:lnTo>
                  <a:pt x="106" y="9058"/>
                </a:lnTo>
                <a:lnTo>
                  <a:pt x="126" y="8931"/>
                </a:lnTo>
                <a:lnTo>
                  <a:pt x="147" y="8804"/>
                </a:lnTo>
                <a:lnTo>
                  <a:pt x="171" y="8677"/>
                </a:lnTo>
                <a:lnTo>
                  <a:pt x="196" y="8550"/>
                </a:lnTo>
                <a:lnTo>
                  <a:pt x="224" y="8424"/>
                </a:lnTo>
                <a:lnTo>
                  <a:pt x="252" y="8298"/>
                </a:lnTo>
                <a:lnTo>
                  <a:pt x="282" y="8173"/>
                </a:lnTo>
                <a:lnTo>
                  <a:pt x="314" y="8048"/>
                </a:lnTo>
                <a:lnTo>
                  <a:pt x="347" y="7923"/>
                </a:lnTo>
                <a:lnTo>
                  <a:pt x="383" y="7800"/>
                </a:lnTo>
                <a:lnTo>
                  <a:pt x="419" y="7676"/>
                </a:lnTo>
                <a:lnTo>
                  <a:pt x="458" y="7553"/>
                </a:lnTo>
                <a:lnTo>
                  <a:pt x="498" y="7431"/>
                </a:lnTo>
                <a:lnTo>
                  <a:pt x="540" y="7309"/>
                </a:lnTo>
                <a:lnTo>
                  <a:pt x="583" y="7188"/>
                </a:lnTo>
                <a:lnTo>
                  <a:pt x="629" y="7066"/>
                </a:lnTo>
                <a:lnTo>
                  <a:pt x="676" y="6946"/>
                </a:lnTo>
                <a:lnTo>
                  <a:pt x="724" y="6827"/>
                </a:lnTo>
                <a:lnTo>
                  <a:pt x="773" y="6707"/>
                </a:lnTo>
                <a:lnTo>
                  <a:pt x="825" y="6588"/>
                </a:lnTo>
                <a:lnTo>
                  <a:pt x="878" y="6470"/>
                </a:lnTo>
                <a:lnTo>
                  <a:pt x="934" y="6353"/>
                </a:lnTo>
                <a:lnTo>
                  <a:pt x="990" y="6236"/>
                </a:lnTo>
                <a:lnTo>
                  <a:pt x="1048" y="6120"/>
                </a:lnTo>
                <a:lnTo>
                  <a:pt x="1108" y="6004"/>
                </a:lnTo>
                <a:lnTo>
                  <a:pt x="1169" y="5889"/>
                </a:lnTo>
                <a:lnTo>
                  <a:pt x="1232" y="5776"/>
                </a:lnTo>
                <a:lnTo>
                  <a:pt x="1296" y="5662"/>
                </a:lnTo>
                <a:lnTo>
                  <a:pt x="1363" y="5548"/>
                </a:lnTo>
                <a:lnTo>
                  <a:pt x="1429" y="5437"/>
                </a:lnTo>
                <a:lnTo>
                  <a:pt x="1499" y="5325"/>
                </a:lnTo>
                <a:lnTo>
                  <a:pt x="1569" y="5214"/>
                </a:lnTo>
                <a:lnTo>
                  <a:pt x="1642" y="5104"/>
                </a:lnTo>
                <a:lnTo>
                  <a:pt x="1716" y="4994"/>
                </a:lnTo>
                <a:lnTo>
                  <a:pt x="1790" y="4886"/>
                </a:lnTo>
                <a:lnTo>
                  <a:pt x="1868" y="4778"/>
                </a:lnTo>
                <a:lnTo>
                  <a:pt x="1946" y="4671"/>
                </a:lnTo>
                <a:lnTo>
                  <a:pt x="2026" y="4565"/>
                </a:lnTo>
                <a:lnTo>
                  <a:pt x="2108" y="4459"/>
                </a:lnTo>
                <a:lnTo>
                  <a:pt x="2190" y="4355"/>
                </a:lnTo>
                <a:lnTo>
                  <a:pt x="2274" y="4251"/>
                </a:lnTo>
                <a:lnTo>
                  <a:pt x="2361" y="4147"/>
                </a:lnTo>
                <a:lnTo>
                  <a:pt x="2447" y="4045"/>
                </a:lnTo>
                <a:lnTo>
                  <a:pt x="2536" y="3943"/>
                </a:lnTo>
                <a:lnTo>
                  <a:pt x="2628" y="3843"/>
                </a:lnTo>
                <a:lnTo>
                  <a:pt x="2719" y="3744"/>
                </a:lnTo>
                <a:lnTo>
                  <a:pt x="2813" y="3645"/>
                </a:lnTo>
                <a:lnTo>
                  <a:pt x="2907" y="3547"/>
                </a:lnTo>
                <a:lnTo>
                  <a:pt x="3003" y="3450"/>
                </a:lnTo>
                <a:lnTo>
                  <a:pt x="3102" y="3354"/>
                </a:lnTo>
                <a:lnTo>
                  <a:pt x="3201" y="3259"/>
                </a:lnTo>
                <a:lnTo>
                  <a:pt x="3302" y="3164"/>
                </a:lnTo>
                <a:lnTo>
                  <a:pt x="3404" y="3071"/>
                </a:lnTo>
                <a:lnTo>
                  <a:pt x="3404" y="30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xmlns="" id="{17265446-7755-4DE6-A176-71AC3BCDD5E4}"/>
              </a:ext>
            </a:extLst>
          </p:cNvPr>
          <p:cNvSpPr>
            <a:spLocks/>
          </p:cNvSpPr>
          <p:nvPr/>
        </p:nvSpPr>
        <p:spPr bwMode="auto">
          <a:xfrm flipH="1">
            <a:off x="3251009" y="1314450"/>
            <a:ext cx="1097036" cy="4432300"/>
          </a:xfrm>
          <a:custGeom>
            <a:avLst/>
            <a:gdLst>
              <a:gd name="T0" fmla="*/ 603 w 3831"/>
              <a:gd name="T1" fmla="*/ 13600 h 13960"/>
              <a:gd name="T2" fmla="*/ 617 w 3831"/>
              <a:gd name="T3" fmla="*/ 13696 h 13960"/>
              <a:gd name="T4" fmla="*/ 598 w 3831"/>
              <a:gd name="T5" fmla="*/ 13778 h 13960"/>
              <a:gd name="T6" fmla="*/ 505 w 3831"/>
              <a:gd name="T7" fmla="*/ 13897 h 13960"/>
              <a:gd name="T8" fmla="*/ 386 w 3831"/>
              <a:gd name="T9" fmla="*/ 13951 h 13960"/>
              <a:gd name="T10" fmla="*/ 309 w 3831"/>
              <a:gd name="T11" fmla="*/ 13960 h 13960"/>
              <a:gd name="T12" fmla="*/ 216 w 3831"/>
              <a:gd name="T13" fmla="*/ 13948 h 13960"/>
              <a:gd name="T14" fmla="*/ 90 w 3831"/>
              <a:gd name="T15" fmla="*/ 13879 h 13960"/>
              <a:gd name="T16" fmla="*/ 14 w 3831"/>
              <a:gd name="T17" fmla="*/ 13764 h 13960"/>
              <a:gd name="T18" fmla="*/ 0 w 3831"/>
              <a:gd name="T19" fmla="*/ 13682 h 13960"/>
              <a:gd name="T20" fmla="*/ 10 w 3831"/>
              <a:gd name="T21" fmla="*/ 13613 h 13960"/>
              <a:gd name="T22" fmla="*/ 71 w 3831"/>
              <a:gd name="T23" fmla="*/ 13505 h 13960"/>
              <a:gd name="T24" fmla="*/ 203 w 3831"/>
              <a:gd name="T25" fmla="*/ 13421 h 13960"/>
              <a:gd name="T26" fmla="*/ 293 w 3831"/>
              <a:gd name="T27" fmla="*/ 13404 h 13960"/>
              <a:gd name="T28" fmla="*/ 423 w 3831"/>
              <a:gd name="T29" fmla="*/ 13423 h 13960"/>
              <a:gd name="T30" fmla="*/ 614 w 3831"/>
              <a:gd name="T31" fmla="*/ 13396 h 13960"/>
              <a:gd name="T32" fmla="*/ 1163 w 3831"/>
              <a:gd name="T33" fmla="*/ 12884 h 13960"/>
              <a:gd name="T34" fmla="*/ 1663 w 3831"/>
              <a:gd name="T35" fmla="*/ 12339 h 13960"/>
              <a:gd name="T36" fmla="*/ 2114 w 3831"/>
              <a:gd name="T37" fmla="*/ 11763 h 13960"/>
              <a:gd name="T38" fmla="*/ 2513 w 3831"/>
              <a:gd name="T39" fmla="*/ 11159 h 13960"/>
              <a:gd name="T40" fmla="*/ 2859 w 3831"/>
              <a:gd name="T41" fmla="*/ 10531 h 13960"/>
              <a:gd name="T42" fmla="*/ 3152 w 3831"/>
              <a:gd name="T43" fmla="*/ 9880 h 13960"/>
              <a:gd name="T44" fmla="*/ 3389 w 3831"/>
              <a:gd name="T45" fmla="*/ 9210 h 13960"/>
              <a:gd name="T46" fmla="*/ 3568 w 3831"/>
              <a:gd name="T47" fmla="*/ 8525 h 13960"/>
              <a:gd name="T48" fmla="*/ 3689 w 3831"/>
              <a:gd name="T49" fmla="*/ 7825 h 13960"/>
              <a:gd name="T50" fmla="*/ 3751 w 3831"/>
              <a:gd name="T51" fmla="*/ 7116 h 13960"/>
              <a:gd name="T52" fmla="*/ 3756 w 3831"/>
              <a:gd name="T53" fmla="*/ 6539 h 13960"/>
              <a:gd name="T54" fmla="*/ 3714 w 3831"/>
              <a:gd name="T55" fmla="*/ 5889 h 13960"/>
              <a:gd name="T56" fmla="*/ 3622 w 3831"/>
              <a:gd name="T57" fmla="*/ 5248 h 13960"/>
              <a:gd name="T58" fmla="*/ 3482 w 3831"/>
              <a:gd name="T59" fmla="*/ 4619 h 13960"/>
              <a:gd name="T60" fmla="*/ 3294 w 3831"/>
              <a:gd name="T61" fmla="*/ 4001 h 13960"/>
              <a:gd name="T62" fmla="*/ 3058 w 3831"/>
              <a:gd name="T63" fmla="*/ 3399 h 13960"/>
              <a:gd name="T64" fmla="*/ 2776 w 3831"/>
              <a:gd name="T65" fmla="*/ 2813 h 13960"/>
              <a:gd name="T66" fmla="*/ 2450 w 3831"/>
              <a:gd name="T67" fmla="*/ 2246 h 13960"/>
              <a:gd name="T68" fmla="*/ 2078 w 3831"/>
              <a:gd name="T69" fmla="*/ 1700 h 13960"/>
              <a:gd name="T70" fmla="*/ 1663 w 3831"/>
              <a:gd name="T71" fmla="*/ 1175 h 13960"/>
              <a:gd name="T72" fmla="*/ 1205 w 3831"/>
              <a:gd name="T73" fmla="*/ 674 h 13960"/>
              <a:gd name="T74" fmla="*/ 1140 w 3831"/>
              <a:gd name="T75" fmla="*/ 512 h 13960"/>
              <a:gd name="T76" fmla="*/ 1533 w 3831"/>
              <a:gd name="T77" fmla="*/ 921 h 13960"/>
              <a:gd name="T78" fmla="*/ 1966 w 3831"/>
              <a:gd name="T79" fmla="*/ 1436 h 13960"/>
              <a:gd name="T80" fmla="*/ 2356 w 3831"/>
              <a:gd name="T81" fmla="*/ 1972 h 13960"/>
              <a:gd name="T82" fmla="*/ 2702 w 3831"/>
              <a:gd name="T83" fmla="*/ 2530 h 13960"/>
              <a:gd name="T84" fmla="*/ 3003 w 3831"/>
              <a:gd name="T85" fmla="*/ 3106 h 13960"/>
              <a:gd name="T86" fmla="*/ 3260 w 3831"/>
              <a:gd name="T87" fmla="*/ 3700 h 13960"/>
              <a:gd name="T88" fmla="*/ 3470 w 3831"/>
              <a:gd name="T89" fmla="*/ 4310 h 13960"/>
              <a:gd name="T90" fmla="*/ 3632 w 3831"/>
              <a:gd name="T91" fmla="*/ 4934 h 13960"/>
              <a:gd name="T92" fmla="*/ 3748 w 3831"/>
              <a:gd name="T93" fmla="*/ 5568 h 13960"/>
              <a:gd name="T94" fmla="*/ 3814 w 3831"/>
              <a:gd name="T95" fmla="*/ 6214 h 13960"/>
              <a:gd name="T96" fmla="*/ 3831 w 3831"/>
              <a:gd name="T97" fmla="*/ 6759 h 13960"/>
              <a:gd name="T98" fmla="*/ 3800 w 3831"/>
              <a:gd name="T99" fmla="*/ 7477 h 13960"/>
              <a:gd name="T100" fmla="*/ 3708 w 3831"/>
              <a:gd name="T101" fmla="*/ 8187 h 13960"/>
              <a:gd name="T102" fmla="*/ 3557 w 3831"/>
              <a:gd name="T103" fmla="*/ 8885 h 13960"/>
              <a:gd name="T104" fmla="*/ 3347 w 3831"/>
              <a:gd name="T105" fmla="*/ 9568 h 13960"/>
              <a:gd name="T106" fmla="*/ 3080 w 3831"/>
              <a:gd name="T107" fmla="*/ 10234 h 13960"/>
              <a:gd name="T108" fmla="*/ 2758 w 3831"/>
              <a:gd name="T109" fmla="*/ 10879 h 13960"/>
              <a:gd name="T110" fmla="*/ 2381 w 3831"/>
              <a:gd name="T111" fmla="*/ 11500 h 13960"/>
              <a:gd name="T112" fmla="*/ 1953 w 3831"/>
              <a:gd name="T113" fmla="*/ 12094 h 13960"/>
              <a:gd name="T114" fmla="*/ 1474 w 3831"/>
              <a:gd name="T115" fmla="*/ 12659 h 13960"/>
              <a:gd name="T116" fmla="*/ 945 w 3831"/>
              <a:gd name="T117" fmla="*/ 13191 h 13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31" h="13960">
                <a:moveTo>
                  <a:pt x="566" y="13528"/>
                </a:moveTo>
                <a:lnTo>
                  <a:pt x="566" y="13528"/>
                </a:lnTo>
                <a:lnTo>
                  <a:pt x="577" y="13545"/>
                </a:lnTo>
                <a:lnTo>
                  <a:pt x="587" y="13563"/>
                </a:lnTo>
                <a:lnTo>
                  <a:pt x="596" y="13580"/>
                </a:lnTo>
                <a:lnTo>
                  <a:pt x="603" y="13600"/>
                </a:lnTo>
                <a:lnTo>
                  <a:pt x="609" y="13619"/>
                </a:lnTo>
                <a:lnTo>
                  <a:pt x="614" y="13639"/>
                </a:lnTo>
                <a:lnTo>
                  <a:pt x="617" y="13661"/>
                </a:lnTo>
                <a:lnTo>
                  <a:pt x="617" y="13682"/>
                </a:lnTo>
                <a:lnTo>
                  <a:pt x="617" y="13682"/>
                </a:lnTo>
                <a:lnTo>
                  <a:pt x="617" y="13696"/>
                </a:lnTo>
                <a:lnTo>
                  <a:pt x="615" y="13711"/>
                </a:lnTo>
                <a:lnTo>
                  <a:pt x="614" y="13724"/>
                </a:lnTo>
                <a:lnTo>
                  <a:pt x="610" y="13737"/>
                </a:lnTo>
                <a:lnTo>
                  <a:pt x="608" y="13751"/>
                </a:lnTo>
                <a:lnTo>
                  <a:pt x="603" y="13764"/>
                </a:lnTo>
                <a:lnTo>
                  <a:pt x="598" y="13778"/>
                </a:lnTo>
                <a:lnTo>
                  <a:pt x="593" y="13790"/>
                </a:lnTo>
                <a:lnTo>
                  <a:pt x="580" y="13814"/>
                </a:lnTo>
                <a:lnTo>
                  <a:pt x="565" y="13838"/>
                </a:lnTo>
                <a:lnTo>
                  <a:pt x="546" y="13859"/>
                </a:lnTo>
                <a:lnTo>
                  <a:pt x="526" y="13879"/>
                </a:lnTo>
                <a:lnTo>
                  <a:pt x="505" y="13897"/>
                </a:lnTo>
                <a:lnTo>
                  <a:pt x="481" y="13912"/>
                </a:lnTo>
                <a:lnTo>
                  <a:pt x="456" y="13927"/>
                </a:lnTo>
                <a:lnTo>
                  <a:pt x="429" y="13938"/>
                </a:lnTo>
                <a:lnTo>
                  <a:pt x="415" y="13944"/>
                </a:lnTo>
                <a:lnTo>
                  <a:pt x="400" y="13948"/>
                </a:lnTo>
                <a:lnTo>
                  <a:pt x="386" y="13951"/>
                </a:lnTo>
                <a:lnTo>
                  <a:pt x="371" y="13955"/>
                </a:lnTo>
                <a:lnTo>
                  <a:pt x="356" y="13957"/>
                </a:lnTo>
                <a:lnTo>
                  <a:pt x="340" y="13958"/>
                </a:lnTo>
                <a:lnTo>
                  <a:pt x="325" y="13959"/>
                </a:lnTo>
                <a:lnTo>
                  <a:pt x="309" y="13960"/>
                </a:lnTo>
                <a:lnTo>
                  <a:pt x="309" y="13960"/>
                </a:lnTo>
                <a:lnTo>
                  <a:pt x="293" y="13959"/>
                </a:lnTo>
                <a:lnTo>
                  <a:pt x="277" y="13958"/>
                </a:lnTo>
                <a:lnTo>
                  <a:pt x="262" y="13957"/>
                </a:lnTo>
                <a:lnTo>
                  <a:pt x="246" y="13955"/>
                </a:lnTo>
                <a:lnTo>
                  <a:pt x="231" y="13951"/>
                </a:lnTo>
                <a:lnTo>
                  <a:pt x="216" y="13948"/>
                </a:lnTo>
                <a:lnTo>
                  <a:pt x="203" y="13944"/>
                </a:lnTo>
                <a:lnTo>
                  <a:pt x="189" y="13938"/>
                </a:lnTo>
                <a:lnTo>
                  <a:pt x="162" y="13927"/>
                </a:lnTo>
                <a:lnTo>
                  <a:pt x="136" y="13912"/>
                </a:lnTo>
                <a:lnTo>
                  <a:pt x="113" y="13897"/>
                </a:lnTo>
                <a:lnTo>
                  <a:pt x="90" y="13879"/>
                </a:lnTo>
                <a:lnTo>
                  <a:pt x="71" y="13859"/>
                </a:lnTo>
                <a:lnTo>
                  <a:pt x="53" y="13838"/>
                </a:lnTo>
                <a:lnTo>
                  <a:pt x="37" y="13814"/>
                </a:lnTo>
                <a:lnTo>
                  <a:pt x="25" y="13790"/>
                </a:lnTo>
                <a:lnTo>
                  <a:pt x="19" y="13778"/>
                </a:lnTo>
                <a:lnTo>
                  <a:pt x="14" y="13764"/>
                </a:lnTo>
                <a:lnTo>
                  <a:pt x="10" y="13751"/>
                </a:lnTo>
                <a:lnTo>
                  <a:pt x="6" y="13737"/>
                </a:lnTo>
                <a:lnTo>
                  <a:pt x="4" y="13724"/>
                </a:lnTo>
                <a:lnTo>
                  <a:pt x="1" y="13711"/>
                </a:lnTo>
                <a:lnTo>
                  <a:pt x="0" y="13696"/>
                </a:lnTo>
                <a:lnTo>
                  <a:pt x="0" y="13682"/>
                </a:lnTo>
                <a:lnTo>
                  <a:pt x="0" y="13682"/>
                </a:lnTo>
                <a:lnTo>
                  <a:pt x="0" y="13667"/>
                </a:lnTo>
                <a:lnTo>
                  <a:pt x="1" y="13654"/>
                </a:lnTo>
                <a:lnTo>
                  <a:pt x="4" y="13639"/>
                </a:lnTo>
                <a:lnTo>
                  <a:pt x="6" y="13626"/>
                </a:lnTo>
                <a:lnTo>
                  <a:pt x="10" y="13613"/>
                </a:lnTo>
                <a:lnTo>
                  <a:pt x="14" y="13599"/>
                </a:lnTo>
                <a:lnTo>
                  <a:pt x="19" y="13586"/>
                </a:lnTo>
                <a:lnTo>
                  <a:pt x="25" y="13574"/>
                </a:lnTo>
                <a:lnTo>
                  <a:pt x="37" y="13549"/>
                </a:lnTo>
                <a:lnTo>
                  <a:pt x="53" y="13526"/>
                </a:lnTo>
                <a:lnTo>
                  <a:pt x="71" y="13505"/>
                </a:lnTo>
                <a:lnTo>
                  <a:pt x="90" y="13486"/>
                </a:lnTo>
                <a:lnTo>
                  <a:pt x="113" y="13467"/>
                </a:lnTo>
                <a:lnTo>
                  <a:pt x="136" y="13451"/>
                </a:lnTo>
                <a:lnTo>
                  <a:pt x="162" y="13438"/>
                </a:lnTo>
                <a:lnTo>
                  <a:pt x="189" y="13425"/>
                </a:lnTo>
                <a:lnTo>
                  <a:pt x="203" y="13421"/>
                </a:lnTo>
                <a:lnTo>
                  <a:pt x="216" y="13417"/>
                </a:lnTo>
                <a:lnTo>
                  <a:pt x="231" y="13412"/>
                </a:lnTo>
                <a:lnTo>
                  <a:pt x="246" y="13409"/>
                </a:lnTo>
                <a:lnTo>
                  <a:pt x="262" y="13406"/>
                </a:lnTo>
                <a:lnTo>
                  <a:pt x="277" y="13405"/>
                </a:lnTo>
                <a:lnTo>
                  <a:pt x="293" y="13404"/>
                </a:lnTo>
                <a:lnTo>
                  <a:pt x="309" y="13403"/>
                </a:lnTo>
                <a:lnTo>
                  <a:pt x="309" y="13403"/>
                </a:lnTo>
                <a:lnTo>
                  <a:pt x="339" y="13405"/>
                </a:lnTo>
                <a:lnTo>
                  <a:pt x="368" y="13409"/>
                </a:lnTo>
                <a:lnTo>
                  <a:pt x="395" y="13415"/>
                </a:lnTo>
                <a:lnTo>
                  <a:pt x="423" y="13423"/>
                </a:lnTo>
                <a:lnTo>
                  <a:pt x="449" y="13434"/>
                </a:lnTo>
                <a:lnTo>
                  <a:pt x="473" y="13447"/>
                </a:lnTo>
                <a:lnTo>
                  <a:pt x="497" y="13461"/>
                </a:lnTo>
                <a:lnTo>
                  <a:pt x="518" y="13478"/>
                </a:lnTo>
                <a:lnTo>
                  <a:pt x="518" y="13478"/>
                </a:lnTo>
                <a:lnTo>
                  <a:pt x="614" y="13396"/>
                </a:lnTo>
                <a:lnTo>
                  <a:pt x="709" y="13313"/>
                </a:lnTo>
                <a:lnTo>
                  <a:pt x="802" y="13229"/>
                </a:lnTo>
                <a:lnTo>
                  <a:pt x="895" y="13145"/>
                </a:lnTo>
                <a:lnTo>
                  <a:pt x="985" y="13059"/>
                </a:lnTo>
                <a:lnTo>
                  <a:pt x="1075" y="12972"/>
                </a:lnTo>
                <a:lnTo>
                  <a:pt x="1163" y="12884"/>
                </a:lnTo>
                <a:lnTo>
                  <a:pt x="1249" y="12796"/>
                </a:lnTo>
                <a:lnTo>
                  <a:pt x="1334" y="12705"/>
                </a:lnTo>
                <a:lnTo>
                  <a:pt x="1420" y="12615"/>
                </a:lnTo>
                <a:lnTo>
                  <a:pt x="1501" y="12524"/>
                </a:lnTo>
                <a:lnTo>
                  <a:pt x="1583" y="12431"/>
                </a:lnTo>
                <a:lnTo>
                  <a:pt x="1663" y="12339"/>
                </a:lnTo>
                <a:lnTo>
                  <a:pt x="1742" y="12245"/>
                </a:lnTo>
                <a:lnTo>
                  <a:pt x="1819" y="12150"/>
                </a:lnTo>
                <a:lnTo>
                  <a:pt x="1894" y="12055"/>
                </a:lnTo>
                <a:lnTo>
                  <a:pt x="1969" y="11958"/>
                </a:lnTo>
                <a:lnTo>
                  <a:pt x="2042" y="11861"/>
                </a:lnTo>
                <a:lnTo>
                  <a:pt x="2114" y="11763"/>
                </a:lnTo>
                <a:lnTo>
                  <a:pt x="2183" y="11663"/>
                </a:lnTo>
                <a:lnTo>
                  <a:pt x="2252" y="11564"/>
                </a:lnTo>
                <a:lnTo>
                  <a:pt x="2320" y="11464"/>
                </a:lnTo>
                <a:lnTo>
                  <a:pt x="2386" y="11364"/>
                </a:lnTo>
                <a:lnTo>
                  <a:pt x="2450" y="11261"/>
                </a:lnTo>
                <a:lnTo>
                  <a:pt x="2513" y="11159"/>
                </a:lnTo>
                <a:lnTo>
                  <a:pt x="2575" y="11056"/>
                </a:lnTo>
                <a:lnTo>
                  <a:pt x="2634" y="10952"/>
                </a:lnTo>
                <a:lnTo>
                  <a:pt x="2693" y="10848"/>
                </a:lnTo>
                <a:lnTo>
                  <a:pt x="2750" y="10743"/>
                </a:lnTo>
                <a:lnTo>
                  <a:pt x="2806" y="10637"/>
                </a:lnTo>
                <a:lnTo>
                  <a:pt x="2859" y="10531"/>
                </a:lnTo>
                <a:lnTo>
                  <a:pt x="2912" y="10424"/>
                </a:lnTo>
                <a:lnTo>
                  <a:pt x="2963" y="10316"/>
                </a:lnTo>
                <a:lnTo>
                  <a:pt x="3012" y="10208"/>
                </a:lnTo>
                <a:lnTo>
                  <a:pt x="3060" y="10099"/>
                </a:lnTo>
                <a:lnTo>
                  <a:pt x="3107" y="9989"/>
                </a:lnTo>
                <a:lnTo>
                  <a:pt x="3152" y="9880"/>
                </a:lnTo>
                <a:lnTo>
                  <a:pt x="3195" y="9770"/>
                </a:lnTo>
                <a:lnTo>
                  <a:pt x="3237" y="9658"/>
                </a:lnTo>
                <a:lnTo>
                  <a:pt x="3278" y="9547"/>
                </a:lnTo>
                <a:lnTo>
                  <a:pt x="3316" y="9436"/>
                </a:lnTo>
                <a:lnTo>
                  <a:pt x="3353" y="9323"/>
                </a:lnTo>
                <a:lnTo>
                  <a:pt x="3389" y="9210"/>
                </a:lnTo>
                <a:lnTo>
                  <a:pt x="3422" y="9097"/>
                </a:lnTo>
                <a:lnTo>
                  <a:pt x="3454" y="8983"/>
                </a:lnTo>
                <a:lnTo>
                  <a:pt x="3485" y="8869"/>
                </a:lnTo>
                <a:lnTo>
                  <a:pt x="3515" y="8755"/>
                </a:lnTo>
                <a:lnTo>
                  <a:pt x="3542" y="8640"/>
                </a:lnTo>
                <a:lnTo>
                  <a:pt x="3568" y="8525"/>
                </a:lnTo>
                <a:lnTo>
                  <a:pt x="3593" y="8409"/>
                </a:lnTo>
                <a:lnTo>
                  <a:pt x="3615" y="8293"/>
                </a:lnTo>
                <a:lnTo>
                  <a:pt x="3636" y="8176"/>
                </a:lnTo>
                <a:lnTo>
                  <a:pt x="3656" y="8060"/>
                </a:lnTo>
                <a:lnTo>
                  <a:pt x="3673" y="7943"/>
                </a:lnTo>
                <a:lnTo>
                  <a:pt x="3689" y="7825"/>
                </a:lnTo>
                <a:lnTo>
                  <a:pt x="3704" y="7708"/>
                </a:lnTo>
                <a:lnTo>
                  <a:pt x="3716" y="7590"/>
                </a:lnTo>
                <a:lnTo>
                  <a:pt x="3727" y="7472"/>
                </a:lnTo>
                <a:lnTo>
                  <a:pt x="3737" y="7354"/>
                </a:lnTo>
                <a:lnTo>
                  <a:pt x="3745" y="7234"/>
                </a:lnTo>
                <a:lnTo>
                  <a:pt x="3751" y="7116"/>
                </a:lnTo>
                <a:lnTo>
                  <a:pt x="3755" y="6997"/>
                </a:lnTo>
                <a:lnTo>
                  <a:pt x="3758" y="6878"/>
                </a:lnTo>
                <a:lnTo>
                  <a:pt x="3758" y="6759"/>
                </a:lnTo>
                <a:lnTo>
                  <a:pt x="3758" y="6759"/>
                </a:lnTo>
                <a:lnTo>
                  <a:pt x="3758" y="6648"/>
                </a:lnTo>
                <a:lnTo>
                  <a:pt x="3756" y="6539"/>
                </a:lnTo>
                <a:lnTo>
                  <a:pt x="3752" y="6431"/>
                </a:lnTo>
                <a:lnTo>
                  <a:pt x="3747" y="6322"/>
                </a:lnTo>
                <a:lnTo>
                  <a:pt x="3741" y="6214"/>
                </a:lnTo>
                <a:lnTo>
                  <a:pt x="3734" y="6105"/>
                </a:lnTo>
                <a:lnTo>
                  <a:pt x="3724" y="5997"/>
                </a:lnTo>
                <a:lnTo>
                  <a:pt x="3714" y="5889"/>
                </a:lnTo>
                <a:lnTo>
                  <a:pt x="3702" y="5781"/>
                </a:lnTo>
                <a:lnTo>
                  <a:pt x="3689" y="5674"/>
                </a:lnTo>
                <a:lnTo>
                  <a:pt x="3674" y="5567"/>
                </a:lnTo>
                <a:lnTo>
                  <a:pt x="3658" y="5460"/>
                </a:lnTo>
                <a:lnTo>
                  <a:pt x="3641" y="5354"/>
                </a:lnTo>
                <a:lnTo>
                  <a:pt x="3622" y="5248"/>
                </a:lnTo>
                <a:lnTo>
                  <a:pt x="3603" y="5143"/>
                </a:lnTo>
                <a:lnTo>
                  <a:pt x="3580" y="5037"/>
                </a:lnTo>
                <a:lnTo>
                  <a:pt x="3558" y="4932"/>
                </a:lnTo>
                <a:lnTo>
                  <a:pt x="3533" y="4827"/>
                </a:lnTo>
                <a:lnTo>
                  <a:pt x="3509" y="4722"/>
                </a:lnTo>
                <a:lnTo>
                  <a:pt x="3482" y="4619"/>
                </a:lnTo>
                <a:lnTo>
                  <a:pt x="3454" y="4514"/>
                </a:lnTo>
                <a:lnTo>
                  <a:pt x="3425" y="4411"/>
                </a:lnTo>
                <a:lnTo>
                  <a:pt x="3394" y="4308"/>
                </a:lnTo>
                <a:lnTo>
                  <a:pt x="3362" y="4205"/>
                </a:lnTo>
                <a:lnTo>
                  <a:pt x="3328" y="4103"/>
                </a:lnTo>
                <a:lnTo>
                  <a:pt x="3294" y="4001"/>
                </a:lnTo>
                <a:lnTo>
                  <a:pt x="3258" y="3900"/>
                </a:lnTo>
                <a:lnTo>
                  <a:pt x="3221" y="3798"/>
                </a:lnTo>
                <a:lnTo>
                  <a:pt x="3181" y="3698"/>
                </a:lnTo>
                <a:lnTo>
                  <a:pt x="3142" y="3598"/>
                </a:lnTo>
                <a:lnTo>
                  <a:pt x="3101" y="3499"/>
                </a:lnTo>
                <a:lnTo>
                  <a:pt x="3058" y="3399"/>
                </a:lnTo>
                <a:lnTo>
                  <a:pt x="3015" y="3300"/>
                </a:lnTo>
                <a:lnTo>
                  <a:pt x="2970" y="3202"/>
                </a:lnTo>
                <a:lnTo>
                  <a:pt x="2923" y="3104"/>
                </a:lnTo>
                <a:lnTo>
                  <a:pt x="2876" y="3006"/>
                </a:lnTo>
                <a:lnTo>
                  <a:pt x="2827" y="2910"/>
                </a:lnTo>
                <a:lnTo>
                  <a:pt x="2776" y="2813"/>
                </a:lnTo>
                <a:lnTo>
                  <a:pt x="2726" y="2717"/>
                </a:lnTo>
                <a:lnTo>
                  <a:pt x="2672" y="2623"/>
                </a:lnTo>
                <a:lnTo>
                  <a:pt x="2619" y="2527"/>
                </a:lnTo>
                <a:lnTo>
                  <a:pt x="2564" y="2433"/>
                </a:lnTo>
                <a:lnTo>
                  <a:pt x="2507" y="2340"/>
                </a:lnTo>
                <a:lnTo>
                  <a:pt x="2450" y="2246"/>
                </a:lnTo>
                <a:lnTo>
                  <a:pt x="2391" y="2153"/>
                </a:lnTo>
                <a:lnTo>
                  <a:pt x="2331" y="2062"/>
                </a:lnTo>
                <a:lnTo>
                  <a:pt x="2270" y="1971"/>
                </a:lnTo>
                <a:lnTo>
                  <a:pt x="2207" y="1879"/>
                </a:lnTo>
                <a:lnTo>
                  <a:pt x="2144" y="1789"/>
                </a:lnTo>
                <a:lnTo>
                  <a:pt x="2078" y="1700"/>
                </a:lnTo>
                <a:lnTo>
                  <a:pt x="2011" y="1611"/>
                </a:lnTo>
                <a:lnTo>
                  <a:pt x="1945" y="1522"/>
                </a:lnTo>
                <a:lnTo>
                  <a:pt x="1876" y="1435"/>
                </a:lnTo>
                <a:lnTo>
                  <a:pt x="1806" y="1347"/>
                </a:lnTo>
                <a:lnTo>
                  <a:pt x="1735" y="1261"/>
                </a:lnTo>
                <a:lnTo>
                  <a:pt x="1663" y="1175"/>
                </a:lnTo>
                <a:lnTo>
                  <a:pt x="1590" y="1090"/>
                </a:lnTo>
                <a:lnTo>
                  <a:pt x="1515" y="1006"/>
                </a:lnTo>
                <a:lnTo>
                  <a:pt x="1439" y="922"/>
                </a:lnTo>
                <a:lnTo>
                  <a:pt x="1363" y="838"/>
                </a:lnTo>
                <a:lnTo>
                  <a:pt x="1284" y="756"/>
                </a:lnTo>
                <a:lnTo>
                  <a:pt x="1205" y="674"/>
                </a:lnTo>
                <a:lnTo>
                  <a:pt x="1124" y="593"/>
                </a:lnTo>
                <a:lnTo>
                  <a:pt x="1043" y="513"/>
                </a:lnTo>
                <a:lnTo>
                  <a:pt x="572" y="513"/>
                </a:lnTo>
                <a:lnTo>
                  <a:pt x="572" y="0"/>
                </a:lnTo>
                <a:lnTo>
                  <a:pt x="1140" y="0"/>
                </a:lnTo>
                <a:lnTo>
                  <a:pt x="1140" y="512"/>
                </a:lnTo>
                <a:lnTo>
                  <a:pt x="1140" y="512"/>
                </a:lnTo>
                <a:lnTo>
                  <a:pt x="1221" y="592"/>
                </a:lnTo>
                <a:lnTo>
                  <a:pt x="1301" y="673"/>
                </a:lnTo>
                <a:lnTo>
                  <a:pt x="1379" y="756"/>
                </a:lnTo>
                <a:lnTo>
                  <a:pt x="1457" y="838"/>
                </a:lnTo>
                <a:lnTo>
                  <a:pt x="1533" y="921"/>
                </a:lnTo>
                <a:lnTo>
                  <a:pt x="1609" y="1006"/>
                </a:lnTo>
                <a:lnTo>
                  <a:pt x="1682" y="1090"/>
                </a:lnTo>
                <a:lnTo>
                  <a:pt x="1754" y="1175"/>
                </a:lnTo>
                <a:lnTo>
                  <a:pt x="1826" y="1262"/>
                </a:lnTo>
                <a:lnTo>
                  <a:pt x="1897" y="1348"/>
                </a:lnTo>
                <a:lnTo>
                  <a:pt x="1966" y="1436"/>
                </a:lnTo>
                <a:lnTo>
                  <a:pt x="2034" y="1524"/>
                </a:lnTo>
                <a:lnTo>
                  <a:pt x="2100" y="1612"/>
                </a:lnTo>
                <a:lnTo>
                  <a:pt x="2166" y="1701"/>
                </a:lnTo>
                <a:lnTo>
                  <a:pt x="2231" y="1791"/>
                </a:lnTo>
                <a:lnTo>
                  <a:pt x="2294" y="1881"/>
                </a:lnTo>
                <a:lnTo>
                  <a:pt x="2356" y="1972"/>
                </a:lnTo>
                <a:lnTo>
                  <a:pt x="2417" y="2063"/>
                </a:lnTo>
                <a:lnTo>
                  <a:pt x="2476" y="2156"/>
                </a:lnTo>
                <a:lnTo>
                  <a:pt x="2534" y="2248"/>
                </a:lnTo>
                <a:lnTo>
                  <a:pt x="2592" y="2342"/>
                </a:lnTo>
                <a:lnTo>
                  <a:pt x="2648" y="2435"/>
                </a:lnTo>
                <a:lnTo>
                  <a:pt x="2702" y="2530"/>
                </a:lnTo>
                <a:lnTo>
                  <a:pt x="2755" y="2625"/>
                </a:lnTo>
                <a:lnTo>
                  <a:pt x="2807" y="2720"/>
                </a:lnTo>
                <a:lnTo>
                  <a:pt x="2859" y="2815"/>
                </a:lnTo>
                <a:lnTo>
                  <a:pt x="2908" y="2912"/>
                </a:lnTo>
                <a:lnTo>
                  <a:pt x="2957" y="3009"/>
                </a:lnTo>
                <a:lnTo>
                  <a:pt x="3003" y="3106"/>
                </a:lnTo>
                <a:lnTo>
                  <a:pt x="3049" y="3204"/>
                </a:lnTo>
                <a:lnTo>
                  <a:pt x="3094" y="3302"/>
                </a:lnTo>
                <a:lnTo>
                  <a:pt x="3138" y="3402"/>
                </a:lnTo>
                <a:lnTo>
                  <a:pt x="3180" y="3501"/>
                </a:lnTo>
                <a:lnTo>
                  <a:pt x="3221" y="3600"/>
                </a:lnTo>
                <a:lnTo>
                  <a:pt x="3260" y="3700"/>
                </a:lnTo>
                <a:lnTo>
                  <a:pt x="3299" y="3802"/>
                </a:lnTo>
                <a:lnTo>
                  <a:pt x="3335" y="3902"/>
                </a:lnTo>
                <a:lnTo>
                  <a:pt x="3370" y="4003"/>
                </a:lnTo>
                <a:lnTo>
                  <a:pt x="3405" y="4106"/>
                </a:lnTo>
                <a:lnTo>
                  <a:pt x="3438" y="4207"/>
                </a:lnTo>
                <a:lnTo>
                  <a:pt x="3470" y="4310"/>
                </a:lnTo>
                <a:lnTo>
                  <a:pt x="3500" y="4414"/>
                </a:lnTo>
                <a:lnTo>
                  <a:pt x="3530" y="4516"/>
                </a:lnTo>
                <a:lnTo>
                  <a:pt x="3557" y="4621"/>
                </a:lnTo>
                <a:lnTo>
                  <a:pt x="3584" y="4725"/>
                </a:lnTo>
                <a:lnTo>
                  <a:pt x="3609" y="4829"/>
                </a:lnTo>
                <a:lnTo>
                  <a:pt x="3632" y="4934"/>
                </a:lnTo>
                <a:lnTo>
                  <a:pt x="3656" y="5039"/>
                </a:lnTo>
                <a:lnTo>
                  <a:pt x="3677" y="5144"/>
                </a:lnTo>
                <a:lnTo>
                  <a:pt x="3697" y="5249"/>
                </a:lnTo>
                <a:lnTo>
                  <a:pt x="3715" y="5355"/>
                </a:lnTo>
                <a:lnTo>
                  <a:pt x="3732" y="5462"/>
                </a:lnTo>
                <a:lnTo>
                  <a:pt x="3748" y="5568"/>
                </a:lnTo>
                <a:lnTo>
                  <a:pt x="3762" y="5675"/>
                </a:lnTo>
                <a:lnTo>
                  <a:pt x="3776" y="5783"/>
                </a:lnTo>
                <a:lnTo>
                  <a:pt x="3787" y="5890"/>
                </a:lnTo>
                <a:lnTo>
                  <a:pt x="3798" y="5998"/>
                </a:lnTo>
                <a:lnTo>
                  <a:pt x="3807" y="6105"/>
                </a:lnTo>
                <a:lnTo>
                  <a:pt x="3814" y="6214"/>
                </a:lnTo>
                <a:lnTo>
                  <a:pt x="3820" y="6323"/>
                </a:lnTo>
                <a:lnTo>
                  <a:pt x="3825" y="6431"/>
                </a:lnTo>
                <a:lnTo>
                  <a:pt x="3829" y="6540"/>
                </a:lnTo>
                <a:lnTo>
                  <a:pt x="3831" y="6649"/>
                </a:lnTo>
                <a:lnTo>
                  <a:pt x="3831" y="6759"/>
                </a:lnTo>
                <a:lnTo>
                  <a:pt x="3831" y="6759"/>
                </a:lnTo>
                <a:lnTo>
                  <a:pt x="3830" y="6879"/>
                </a:lnTo>
                <a:lnTo>
                  <a:pt x="3828" y="6998"/>
                </a:lnTo>
                <a:lnTo>
                  <a:pt x="3824" y="7118"/>
                </a:lnTo>
                <a:lnTo>
                  <a:pt x="3818" y="7238"/>
                </a:lnTo>
                <a:lnTo>
                  <a:pt x="3810" y="7358"/>
                </a:lnTo>
                <a:lnTo>
                  <a:pt x="3800" y="7477"/>
                </a:lnTo>
                <a:lnTo>
                  <a:pt x="3789" y="7597"/>
                </a:lnTo>
                <a:lnTo>
                  <a:pt x="3777" y="7715"/>
                </a:lnTo>
                <a:lnTo>
                  <a:pt x="3762" y="7834"/>
                </a:lnTo>
                <a:lnTo>
                  <a:pt x="3746" y="7952"/>
                </a:lnTo>
                <a:lnTo>
                  <a:pt x="3727" y="8069"/>
                </a:lnTo>
                <a:lnTo>
                  <a:pt x="3708" y="8187"/>
                </a:lnTo>
                <a:lnTo>
                  <a:pt x="3687" y="8304"/>
                </a:lnTo>
                <a:lnTo>
                  <a:pt x="3664" y="8421"/>
                </a:lnTo>
                <a:lnTo>
                  <a:pt x="3640" y="8538"/>
                </a:lnTo>
                <a:lnTo>
                  <a:pt x="3614" y="8654"/>
                </a:lnTo>
                <a:lnTo>
                  <a:pt x="3585" y="8770"/>
                </a:lnTo>
                <a:lnTo>
                  <a:pt x="3557" y="8885"/>
                </a:lnTo>
                <a:lnTo>
                  <a:pt x="3525" y="9000"/>
                </a:lnTo>
                <a:lnTo>
                  <a:pt x="3493" y="9115"/>
                </a:lnTo>
                <a:lnTo>
                  <a:pt x="3458" y="9229"/>
                </a:lnTo>
                <a:lnTo>
                  <a:pt x="3422" y="9342"/>
                </a:lnTo>
                <a:lnTo>
                  <a:pt x="3385" y="9456"/>
                </a:lnTo>
                <a:lnTo>
                  <a:pt x="3347" y="9568"/>
                </a:lnTo>
                <a:lnTo>
                  <a:pt x="3306" y="9681"/>
                </a:lnTo>
                <a:lnTo>
                  <a:pt x="3264" y="9792"/>
                </a:lnTo>
                <a:lnTo>
                  <a:pt x="3220" y="9904"/>
                </a:lnTo>
                <a:lnTo>
                  <a:pt x="3175" y="10014"/>
                </a:lnTo>
                <a:lnTo>
                  <a:pt x="3128" y="10124"/>
                </a:lnTo>
                <a:lnTo>
                  <a:pt x="3080" y="10234"/>
                </a:lnTo>
                <a:lnTo>
                  <a:pt x="3029" y="10343"/>
                </a:lnTo>
                <a:lnTo>
                  <a:pt x="2979" y="10451"/>
                </a:lnTo>
                <a:lnTo>
                  <a:pt x="2926" y="10559"/>
                </a:lnTo>
                <a:lnTo>
                  <a:pt x="2871" y="10666"/>
                </a:lnTo>
                <a:lnTo>
                  <a:pt x="2814" y="10773"/>
                </a:lnTo>
                <a:lnTo>
                  <a:pt x="2758" y="10879"/>
                </a:lnTo>
                <a:lnTo>
                  <a:pt x="2698" y="10984"/>
                </a:lnTo>
                <a:lnTo>
                  <a:pt x="2638" y="11088"/>
                </a:lnTo>
                <a:lnTo>
                  <a:pt x="2576" y="11192"/>
                </a:lnTo>
                <a:lnTo>
                  <a:pt x="2513" y="11296"/>
                </a:lnTo>
                <a:lnTo>
                  <a:pt x="2448" y="11398"/>
                </a:lnTo>
                <a:lnTo>
                  <a:pt x="2381" y="11500"/>
                </a:lnTo>
                <a:lnTo>
                  <a:pt x="2314" y="11600"/>
                </a:lnTo>
                <a:lnTo>
                  <a:pt x="2244" y="11700"/>
                </a:lnTo>
                <a:lnTo>
                  <a:pt x="2173" y="11800"/>
                </a:lnTo>
                <a:lnTo>
                  <a:pt x="2102" y="11899"/>
                </a:lnTo>
                <a:lnTo>
                  <a:pt x="2027" y="11997"/>
                </a:lnTo>
                <a:lnTo>
                  <a:pt x="1953" y="12094"/>
                </a:lnTo>
                <a:lnTo>
                  <a:pt x="1877" y="12191"/>
                </a:lnTo>
                <a:lnTo>
                  <a:pt x="1799" y="12285"/>
                </a:lnTo>
                <a:lnTo>
                  <a:pt x="1720" y="12380"/>
                </a:lnTo>
                <a:lnTo>
                  <a:pt x="1640" y="12474"/>
                </a:lnTo>
                <a:lnTo>
                  <a:pt x="1557" y="12567"/>
                </a:lnTo>
                <a:lnTo>
                  <a:pt x="1474" y="12659"/>
                </a:lnTo>
                <a:lnTo>
                  <a:pt x="1389" y="12750"/>
                </a:lnTo>
                <a:lnTo>
                  <a:pt x="1302" y="12840"/>
                </a:lnTo>
                <a:lnTo>
                  <a:pt x="1216" y="12929"/>
                </a:lnTo>
                <a:lnTo>
                  <a:pt x="1127" y="13018"/>
                </a:lnTo>
                <a:lnTo>
                  <a:pt x="1037" y="13106"/>
                </a:lnTo>
                <a:lnTo>
                  <a:pt x="945" y="13191"/>
                </a:lnTo>
                <a:lnTo>
                  <a:pt x="853" y="13277"/>
                </a:lnTo>
                <a:lnTo>
                  <a:pt x="757" y="13362"/>
                </a:lnTo>
                <a:lnTo>
                  <a:pt x="662" y="13445"/>
                </a:lnTo>
                <a:lnTo>
                  <a:pt x="566" y="13528"/>
                </a:lnTo>
                <a:lnTo>
                  <a:pt x="566" y="135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xmlns="" id="{26DA5073-4F33-4628-AA83-F00550D8A98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364180" y="739775"/>
            <a:ext cx="1761560" cy="4884738"/>
          </a:xfrm>
          <a:custGeom>
            <a:avLst/>
            <a:gdLst>
              <a:gd name="T0" fmla="*/ 4918 w 6150"/>
              <a:gd name="T1" fmla="*/ 744 h 15386"/>
              <a:gd name="T2" fmla="*/ 3687 w 6150"/>
              <a:gd name="T3" fmla="*/ 1548 h 15386"/>
              <a:gd name="T4" fmla="*/ 2603 w 6150"/>
              <a:gd name="T5" fmla="*/ 2508 h 15386"/>
              <a:gd name="T6" fmla="*/ 1685 w 6150"/>
              <a:gd name="T7" fmla="*/ 3606 h 15386"/>
              <a:gd name="T8" fmla="*/ 1283 w 6150"/>
              <a:gd name="T9" fmla="*/ 4219 h 15386"/>
              <a:gd name="T10" fmla="*/ 936 w 6150"/>
              <a:gd name="T11" fmla="*/ 4861 h 15386"/>
              <a:gd name="T12" fmla="*/ 645 w 6150"/>
              <a:gd name="T13" fmla="*/ 5524 h 15386"/>
              <a:gd name="T14" fmla="*/ 412 w 6150"/>
              <a:gd name="T15" fmla="*/ 6206 h 15386"/>
              <a:gd name="T16" fmla="*/ 239 w 6150"/>
              <a:gd name="T17" fmla="*/ 6901 h 15386"/>
              <a:gd name="T18" fmla="*/ 127 w 6150"/>
              <a:gd name="T19" fmla="*/ 7610 h 15386"/>
              <a:gd name="T20" fmla="*/ 75 w 6150"/>
              <a:gd name="T21" fmla="*/ 8328 h 15386"/>
              <a:gd name="T22" fmla="*/ 90 w 6150"/>
              <a:gd name="T23" fmla="*/ 9114 h 15386"/>
              <a:gd name="T24" fmla="*/ 210 w 6150"/>
              <a:gd name="T25" fmla="*/ 10081 h 15386"/>
              <a:gd name="T26" fmla="*/ 441 w 6150"/>
              <a:gd name="T27" fmla="*/ 11024 h 15386"/>
              <a:gd name="T28" fmla="*/ 778 w 6150"/>
              <a:gd name="T29" fmla="*/ 11938 h 15386"/>
              <a:gd name="T30" fmla="*/ 1222 w 6150"/>
              <a:gd name="T31" fmla="*/ 12813 h 15386"/>
              <a:gd name="T32" fmla="*/ 1766 w 6150"/>
              <a:gd name="T33" fmla="*/ 13644 h 15386"/>
              <a:gd name="T34" fmla="*/ 2410 w 6150"/>
              <a:gd name="T35" fmla="*/ 14425 h 15386"/>
              <a:gd name="T36" fmla="*/ 2882 w 6150"/>
              <a:gd name="T37" fmla="*/ 14792 h 15386"/>
              <a:gd name="T38" fmla="*/ 3080 w 6150"/>
              <a:gd name="T39" fmla="*/ 14767 h 15386"/>
              <a:gd name="T40" fmla="*/ 3220 w 6150"/>
              <a:gd name="T41" fmla="*/ 14816 h 15386"/>
              <a:gd name="T42" fmla="*/ 3322 w 6150"/>
              <a:gd name="T43" fmla="*/ 14913 h 15386"/>
              <a:gd name="T44" fmla="*/ 3370 w 6150"/>
              <a:gd name="T45" fmla="*/ 15043 h 15386"/>
              <a:gd name="T46" fmla="*/ 3356 w 6150"/>
              <a:gd name="T47" fmla="*/ 15167 h 15386"/>
              <a:gd name="T48" fmla="*/ 3282 w 6150"/>
              <a:gd name="T49" fmla="*/ 15283 h 15386"/>
              <a:gd name="T50" fmla="*/ 3161 w 6150"/>
              <a:gd name="T51" fmla="*/ 15361 h 15386"/>
              <a:gd name="T52" fmla="*/ 3028 w 6150"/>
              <a:gd name="T53" fmla="*/ 15386 h 15386"/>
              <a:gd name="T54" fmla="*/ 2878 w 6150"/>
              <a:gd name="T55" fmla="*/ 15355 h 15386"/>
              <a:gd name="T56" fmla="*/ 2761 w 6150"/>
              <a:gd name="T57" fmla="*/ 15272 h 15386"/>
              <a:gd name="T58" fmla="*/ 2693 w 6150"/>
              <a:gd name="T59" fmla="*/ 15152 h 15386"/>
              <a:gd name="T60" fmla="*/ 2694 w 6150"/>
              <a:gd name="T61" fmla="*/ 14995 h 15386"/>
              <a:gd name="T62" fmla="*/ 2513 w 6150"/>
              <a:gd name="T63" fmla="*/ 14636 h 15386"/>
              <a:gd name="T64" fmla="*/ 1843 w 6150"/>
              <a:gd name="T65" fmla="*/ 13861 h 15386"/>
              <a:gd name="T66" fmla="*/ 1271 w 6150"/>
              <a:gd name="T67" fmla="*/ 13034 h 15386"/>
              <a:gd name="T68" fmla="*/ 801 w 6150"/>
              <a:gd name="T69" fmla="*/ 12162 h 15386"/>
              <a:gd name="T70" fmla="*/ 437 w 6150"/>
              <a:gd name="T71" fmla="*/ 11250 h 15386"/>
              <a:gd name="T72" fmla="*/ 180 w 6150"/>
              <a:gd name="T73" fmla="*/ 10306 h 15386"/>
              <a:gd name="T74" fmla="*/ 34 w 6150"/>
              <a:gd name="T75" fmla="*/ 9335 h 15386"/>
              <a:gd name="T76" fmla="*/ 0 w 6150"/>
              <a:gd name="T77" fmla="*/ 8487 h 15386"/>
              <a:gd name="T78" fmla="*/ 38 w 6150"/>
              <a:gd name="T79" fmla="*/ 7763 h 15386"/>
              <a:gd name="T80" fmla="*/ 138 w 6150"/>
              <a:gd name="T81" fmla="*/ 7047 h 15386"/>
              <a:gd name="T82" fmla="*/ 299 w 6150"/>
              <a:gd name="T83" fmla="*/ 6343 h 15386"/>
              <a:gd name="T84" fmla="*/ 520 w 6150"/>
              <a:gd name="T85" fmla="*/ 5653 h 15386"/>
              <a:gd name="T86" fmla="*/ 799 w 6150"/>
              <a:gd name="T87" fmla="*/ 4981 h 15386"/>
              <a:gd name="T88" fmla="*/ 1136 w 6150"/>
              <a:gd name="T89" fmla="*/ 4329 h 15386"/>
              <a:gd name="T90" fmla="*/ 1532 w 6150"/>
              <a:gd name="T91" fmla="*/ 3700 h 15386"/>
              <a:gd name="T92" fmla="*/ 2333 w 6150"/>
              <a:gd name="T93" fmla="*/ 2692 h 15386"/>
              <a:gd name="T94" fmla="*/ 3398 w 6150"/>
              <a:gd name="T95" fmla="*/ 1688 h 15386"/>
              <a:gd name="T96" fmla="*/ 4619 w 6150"/>
              <a:gd name="T97" fmla="*/ 837 h 15386"/>
              <a:gd name="T98" fmla="*/ 2755 w 6150"/>
              <a:gd name="T99" fmla="*/ 15075 h 15386"/>
              <a:gd name="T100" fmla="*/ 2835 w 6150"/>
              <a:gd name="T101" fmla="*/ 15248 h 15386"/>
              <a:gd name="T102" fmla="*/ 3028 w 6150"/>
              <a:gd name="T103" fmla="*/ 15320 h 15386"/>
              <a:gd name="T104" fmla="*/ 3238 w 6150"/>
              <a:gd name="T105" fmla="*/ 15231 h 15386"/>
              <a:gd name="T106" fmla="*/ 3298 w 6150"/>
              <a:gd name="T107" fmla="*/ 15049 h 15386"/>
              <a:gd name="T108" fmla="*/ 3180 w 6150"/>
              <a:gd name="T109" fmla="*/ 14871 h 15386"/>
              <a:gd name="T110" fmla="*/ 2972 w 6150"/>
              <a:gd name="T111" fmla="*/ 14834 h 15386"/>
              <a:gd name="T112" fmla="*/ 2788 w 6150"/>
              <a:gd name="T113" fmla="*/ 14958 h 15386"/>
              <a:gd name="T114" fmla="*/ 6077 w 6150"/>
              <a:gd name="T115" fmla="*/ 66 h 15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150" h="15386">
                <a:moveTo>
                  <a:pt x="6150" y="0"/>
                </a:moveTo>
                <a:lnTo>
                  <a:pt x="6150" y="579"/>
                </a:lnTo>
                <a:lnTo>
                  <a:pt x="5508" y="579"/>
                </a:lnTo>
                <a:lnTo>
                  <a:pt x="5508" y="441"/>
                </a:lnTo>
                <a:lnTo>
                  <a:pt x="5508" y="441"/>
                </a:lnTo>
                <a:lnTo>
                  <a:pt x="5359" y="513"/>
                </a:lnTo>
                <a:lnTo>
                  <a:pt x="5211" y="588"/>
                </a:lnTo>
                <a:lnTo>
                  <a:pt x="5064" y="665"/>
                </a:lnTo>
                <a:lnTo>
                  <a:pt x="4918" y="744"/>
                </a:lnTo>
                <a:lnTo>
                  <a:pt x="4775" y="825"/>
                </a:lnTo>
                <a:lnTo>
                  <a:pt x="4633" y="909"/>
                </a:lnTo>
                <a:lnTo>
                  <a:pt x="4493" y="993"/>
                </a:lnTo>
                <a:lnTo>
                  <a:pt x="4355" y="1081"/>
                </a:lnTo>
                <a:lnTo>
                  <a:pt x="4217" y="1171"/>
                </a:lnTo>
                <a:lnTo>
                  <a:pt x="4082" y="1262"/>
                </a:lnTo>
                <a:lnTo>
                  <a:pt x="3948" y="1356"/>
                </a:lnTo>
                <a:lnTo>
                  <a:pt x="3817" y="1451"/>
                </a:lnTo>
                <a:lnTo>
                  <a:pt x="3687" y="1548"/>
                </a:lnTo>
                <a:lnTo>
                  <a:pt x="3559" y="1648"/>
                </a:lnTo>
                <a:lnTo>
                  <a:pt x="3433" y="1749"/>
                </a:lnTo>
                <a:lnTo>
                  <a:pt x="3308" y="1851"/>
                </a:lnTo>
                <a:lnTo>
                  <a:pt x="3186" y="1956"/>
                </a:lnTo>
                <a:lnTo>
                  <a:pt x="3065" y="2063"/>
                </a:lnTo>
                <a:lnTo>
                  <a:pt x="2946" y="2171"/>
                </a:lnTo>
                <a:lnTo>
                  <a:pt x="2830" y="2282"/>
                </a:lnTo>
                <a:lnTo>
                  <a:pt x="2715" y="2394"/>
                </a:lnTo>
                <a:lnTo>
                  <a:pt x="2603" y="2508"/>
                </a:lnTo>
                <a:lnTo>
                  <a:pt x="2492" y="2623"/>
                </a:lnTo>
                <a:lnTo>
                  <a:pt x="2383" y="2740"/>
                </a:lnTo>
                <a:lnTo>
                  <a:pt x="2277" y="2859"/>
                </a:lnTo>
                <a:lnTo>
                  <a:pt x="2173" y="2979"/>
                </a:lnTo>
                <a:lnTo>
                  <a:pt x="2070" y="3101"/>
                </a:lnTo>
                <a:lnTo>
                  <a:pt x="1970" y="3225"/>
                </a:lnTo>
                <a:lnTo>
                  <a:pt x="1873" y="3350"/>
                </a:lnTo>
                <a:lnTo>
                  <a:pt x="1777" y="3478"/>
                </a:lnTo>
                <a:lnTo>
                  <a:pt x="1685" y="3606"/>
                </a:lnTo>
                <a:lnTo>
                  <a:pt x="1593" y="3735"/>
                </a:lnTo>
                <a:lnTo>
                  <a:pt x="1593" y="3735"/>
                </a:lnTo>
                <a:lnTo>
                  <a:pt x="1548" y="3803"/>
                </a:lnTo>
                <a:lnTo>
                  <a:pt x="1502" y="3872"/>
                </a:lnTo>
                <a:lnTo>
                  <a:pt x="1456" y="3940"/>
                </a:lnTo>
                <a:lnTo>
                  <a:pt x="1412" y="4009"/>
                </a:lnTo>
                <a:lnTo>
                  <a:pt x="1369" y="4078"/>
                </a:lnTo>
                <a:lnTo>
                  <a:pt x="1327" y="4148"/>
                </a:lnTo>
                <a:lnTo>
                  <a:pt x="1283" y="4219"/>
                </a:lnTo>
                <a:lnTo>
                  <a:pt x="1243" y="4289"/>
                </a:lnTo>
                <a:lnTo>
                  <a:pt x="1202" y="4359"/>
                </a:lnTo>
                <a:lnTo>
                  <a:pt x="1161" y="4430"/>
                </a:lnTo>
                <a:lnTo>
                  <a:pt x="1123" y="4501"/>
                </a:lnTo>
                <a:lnTo>
                  <a:pt x="1083" y="4572"/>
                </a:lnTo>
                <a:lnTo>
                  <a:pt x="1045" y="4644"/>
                </a:lnTo>
                <a:lnTo>
                  <a:pt x="1008" y="4716"/>
                </a:lnTo>
                <a:lnTo>
                  <a:pt x="972" y="4788"/>
                </a:lnTo>
                <a:lnTo>
                  <a:pt x="936" y="4861"/>
                </a:lnTo>
                <a:lnTo>
                  <a:pt x="900" y="4933"/>
                </a:lnTo>
                <a:lnTo>
                  <a:pt x="866" y="5007"/>
                </a:lnTo>
                <a:lnTo>
                  <a:pt x="832" y="5079"/>
                </a:lnTo>
                <a:lnTo>
                  <a:pt x="799" y="5153"/>
                </a:lnTo>
                <a:lnTo>
                  <a:pt x="767" y="5227"/>
                </a:lnTo>
                <a:lnTo>
                  <a:pt x="736" y="5301"/>
                </a:lnTo>
                <a:lnTo>
                  <a:pt x="705" y="5374"/>
                </a:lnTo>
                <a:lnTo>
                  <a:pt x="674" y="5449"/>
                </a:lnTo>
                <a:lnTo>
                  <a:pt x="645" y="5524"/>
                </a:lnTo>
                <a:lnTo>
                  <a:pt x="616" y="5598"/>
                </a:lnTo>
                <a:lnTo>
                  <a:pt x="589" y="5674"/>
                </a:lnTo>
                <a:lnTo>
                  <a:pt x="562" y="5749"/>
                </a:lnTo>
                <a:lnTo>
                  <a:pt x="535" y="5825"/>
                </a:lnTo>
                <a:lnTo>
                  <a:pt x="509" y="5900"/>
                </a:lnTo>
                <a:lnTo>
                  <a:pt x="484" y="5976"/>
                </a:lnTo>
                <a:lnTo>
                  <a:pt x="459" y="6052"/>
                </a:lnTo>
                <a:lnTo>
                  <a:pt x="436" y="6129"/>
                </a:lnTo>
                <a:lnTo>
                  <a:pt x="412" y="6206"/>
                </a:lnTo>
                <a:lnTo>
                  <a:pt x="391" y="6282"/>
                </a:lnTo>
                <a:lnTo>
                  <a:pt x="369" y="6358"/>
                </a:lnTo>
                <a:lnTo>
                  <a:pt x="348" y="6435"/>
                </a:lnTo>
                <a:lnTo>
                  <a:pt x="328" y="6513"/>
                </a:lnTo>
                <a:lnTo>
                  <a:pt x="310" y="6590"/>
                </a:lnTo>
                <a:lnTo>
                  <a:pt x="291" y="6668"/>
                </a:lnTo>
                <a:lnTo>
                  <a:pt x="273" y="6745"/>
                </a:lnTo>
                <a:lnTo>
                  <a:pt x="257" y="6823"/>
                </a:lnTo>
                <a:lnTo>
                  <a:pt x="239" y="6901"/>
                </a:lnTo>
                <a:lnTo>
                  <a:pt x="225" y="6980"/>
                </a:lnTo>
                <a:lnTo>
                  <a:pt x="210" y="7058"/>
                </a:lnTo>
                <a:lnTo>
                  <a:pt x="196" y="7136"/>
                </a:lnTo>
                <a:lnTo>
                  <a:pt x="183" y="7216"/>
                </a:lnTo>
                <a:lnTo>
                  <a:pt x="170" y="7294"/>
                </a:lnTo>
                <a:lnTo>
                  <a:pt x="158" y="7373"/>
                </a:lnTo>
                <a:lnTo>
                  <a:pt x="147" y="7452"/>
                </a:lnTo>
                <a:lnTo>
                  <a:pt x="137" y="7531"/>
                </a:lnTo>
                <a:lnTo>
                  <a:pt x="127" y="7610"/>
                </a:lnTo>
                <a:lnTo>
                  <a:pt x="118" y="7689"/>
                </a:lnTo>
                <a:lnTo>
                  <a:pt x="110" y="7768"/>
                </a:lnTo>
                <a:lnTo>
                  <a:pt x="103" y="7849"/>
                </a:lnTo>
                <a:lnTo>
                  <a:pt x="96" y="7928"/>
                </a:lnTo>
                <a:lnTo>
                  <a:pt x="91" y="8008"/>
                </a:lnTo>
                <a:lnTo>
                  <a:pt x="86" y="8087"/>
                </a:lnTo>
                <a:lnTo>
                  <a:pt x="81" y="8167"/>
                </a:lnTo>
                <a:lnTo>
                  <a:pt x="77" y="8248"/>
                </a:lnTo>
                <a:lnTo>
                  <a:pt x="75" y="8328"/>
                </a:lnTo>
                <a:lnTo>
                  <a:pt x="74" y="8408"/>
                </a:lnTo>
                <a:lnTo>
                  <a:pt x="73" y="8487"/>
                </a:lnTo>
                <a:lnTo>
                  <a:pt x="71" y="8569"/>
                </a:lnTo>
                <a:lnTo>
                  <a:pt x="71" y="8569"/>
                </a:lnTo>
                <a:lnTo>
                  <a:pt x="73" y="8678"/>
                </a:lnTo>
                <a:lnTo>
                  <a:pt x="75" y="8787"/>
                </a:lnTo>
                <a:lnTo>
                  <a:pt x="79" y="8896"/>
                </a:lnTo>
                <a:lnTo>
                  <a:pt x="84" y="9004"/>
                </a:lnTo>
                <a:lnTo>
                  <a:pt x="90" y="9114"/>
                </a:lnTo>
                <a:lnTo>
                  <a:pt x="97" y="9222"/>
                </a:lnTo>
                <a:lnTo>
                  <a:pt x="107" y="9330"/>
                </a:lnTo>
                <a:lnTo>
                  <a:pt x="117" y="9438"/>
                </a:lnTo>
                <a:lnTo>
                  <a:pt x="129" y="9546"/>
                </a:lnTo>
                <a:lnTo>
                  <a:pt x="143" y="9653"/>
                </a:lnTo>
                <a:lnTo>
                  <a:pt x="157" y="9760"/>
                </a:lnTo>
                <a:lnTo>
                  <a:pt x="173" y="9867"/>
                </a:lnTo>
                <a:lnTo>
                  <a:pt x="191" y="9974"/>
                </a:lnTo>
                <a:lnTo>
                  <a:pt x="210" y="10081"/>
                </a:lnTo>
                <a:lnTo>
                  <a:pt x="229" y="10187"/>
                </a:lnTo>
                <a:lnTo>
                  <a:pt x="252" y="10293"/>
                </a:lnTo>
                <a:lnTo>
                  <a:pt x="274" y="10399"/>
                </a:lnTo>
                <a:lnTo>
                  <a:pt x="299" y="10503"/>
                </a:lnTo>
                <a:lnTo>
                  <a:pt x="325" y="10608"/>
                </a:lnTo>
                <a:lnTo>
                  <a:pt x="352" y="10713"/>
                </a:lnTo>
                <a:lnTo>
                  <a:pt x="379" y="10816"/>
                </a:lnTo>
                <a:lnTo>
                  <a:pt x="409" y="10921"/>
                </a:lnTo>
                <a:lnTo>
                  <a:pt x="441" y="11024"/>
                </a:lnTo>
                <a:lnTo>
                  <a:pt x="473" y="11127"/>
                </a:lnTo>
                <a:lnTo>
                  <a:pt x="506" y="11230"/>
                </a:lnTo>
                <a:lnTo>
                  <a:pt x="541" y="11332"/>
                </a:lnTo>
                <a:lnTo>
                  <a:pt x="578" y="11434"/>
                </a:lnTo>
                <a:lnTo>
                  <a:pt x="615" y="11535"/>
                </a:lnTo>
                <a:lnTo>
                  <a:pt x="654" y="11637"/>
                </a:lnTo>
                <a:lnTo>
                  <a:pt x="694" y="11737"/>
                </a:lnTo>
                <a:lnTo>
                  <a:pt x="736" y="11837"/>
                </a:lnTo>
                <a:lnTo>
                  <a:pt x="778" y="11938"/>
                </a:lnTo>
                <a:lnTo>
                  <a:pt x="822" y="12037"/>
                </a:lnTo>
                <a:lnTo>
                  <a:pt x="868" y="12135"/>
                </a:lnTo>
                <a:lnTo>
                  <a:pt x="915" y="12233"/>
                </a:lnTo>
                <a:lnTo>
                  <a:pt x="963" y="12331"/>
                </a:lnTo>
                <a:lnTo>
                  <a:pt x="1011" y="12428"/>
                </a:lnTo>
                <a:lnTo>
                  <a:pt x="1062" y="12525"/>
                </a:lnTo>
                <a:lnTo>
                  <a:pt x="1114" y="12622"/>
                </a:lnTo>
                <a:lnTo>
                  <a:pt x="1167" y="12718"/>
                </a:lnTo>
                <a:lnTo>
                  <a:pt x="1222" y="12813"/>
                </a:lnTo>
                <a:lnTo>
                  <a:pt x="1277" y="12907"/>
                </a:lnTo>
                <a:lnTo>
                  <a:pt x="1334" y="13002"/>
                </a:lnTo>
                <a:lnTo>
                  <a:pt x="1392" y="13096"/>
                </a:lnTo>
                <a:lnTo>
                  <a:pt x="1451" y="13188"/>
                </a:lnTo>
                <a:lnTo>
                  <a:pt x="1512" y="13281"/>
                </a:lnTo>
                <a:lnTo>
                  <a:pt x="1574" y="13372"/>
                </a:lnTo>
                <a:lnTo>
                  <a:pt x="1637" y="13463"/>
                </a:lnTo>
                <a:lnTo>
                  <a:pt x="1701" y="13554"/>
                </a:lnTo>
                <a:lnTo>
                  <a:pt x="1766" y="13644"/>
                </a:lnTo>
                <a:lnTo>
                  <a:pt x="1833" y="13733"/>
                </a:lnTo>
                <a:lnTo>
                  <a:pt x="1901" y="13822"/>
                </a:lnTo>
                <a:lnTo>
                  <a:pt x="1970" y="13910"/>
                </a:lnTo>
                <a:lnTo>
                  <a:pt x="2041" y="13997"/>
                </a:lnTo>
                <a:lnTo>
                  <a:pt x="2112" y="14084"/>
                </a:lnTo>
                <a:lnTo>
                  <a:pt x="2185" y="14171"/>
                </a:lnTo>
                <a:lnTo>
                  <a:pt x="2258" y="14256"/>
                </a:lnTo>
                <a:lnTo>
                  <a:pt x="2333" y="14340"/>
                </a:lnTo>
                <a:lnTo>
                  <a:pt x="2410" y="14425"/>
                </a:lnTo>
                <a:lnTo>
                  <a:pt x="2488" y="14508"/>
                </a:lnTo>
                <a:lnTo>
                  <a:pt x="2566" y="14590"/>
                </a:lnTo>
                <a:lnTo>
                  <a:pt x="2646" y="14673"/>
                </a:lnTo>
                <a:lnTo>
                  <a:pt x="2728" y="14754"/>
                </a:lnTo>
                <a:lnTo>
                  <a:pt x="2809" y="14834"/>
                </a:lnTo>
                <a:lnTo>
                  <a:pt x="2809" y="14834"/>
                </a:lnTo>
                <a:lnTo>
                  <a:pt x="2833" y="14819"/>
                </a:lnTo>
                <a:lnTo>
                  <a:pt x="2857" y="14804"/>
                </a:lnTo>
                <a:lnTo>
                  <a:pt x="2882" y="14792"/>
                </a:lnTo>
                <a:lnTo>
                  <a:pt x="2909" y="14782"/>
                </a:lnTo>
                <a:lnTo>
                  <a:pt x="2938" y="14774"/>
                </a:lnTo>
                <a:lnTo>
                  <a:pt x="2967" y="14768"/>
                </a:lnTo>
                <a:lnTo>
                  <a:pt x="2997" y="14765"/>
                </a:lnTo>
                <a:lnTo>
                  <a:pt x="3028" y="14763"/>
                </a:lnTo>
                <a:lnTo>
                  <a:pt x="3028" y="14763"/>
                </a:lnTo>
                <a:lnTo>
                  <a:pt x="3045" y="14764"/>
                </a:lnTo>
                <a:lnTo>
                  <a:pt x="3062" y="14765"/>
                </a:lnTo>
                <a:lnTo>
                  <a:pt x="3080" y="14767"/>
                </a:lnTo>
                <a:lnTo>
                  <a:pt x="3097" y="14770"/>
                </a:lnTo>
                <a:lnTo>
                  <a:pt x="3113" y="14773"/>
                </a:lnTo>
                <a:lnTo>
                  <a:pt x="3130" y="14777"/>
                </a:lnTo>
                <a:lnTo>
                  <a:pt x="3146" y="14782"/>
                </a:lnTo>
                <a:lnTo>
                  <a:pt x="3161" y="14787"/>
                </a:lnTo>
                <a:lnTo>
                  <a:pt x="3177" y="14794"/>
                </a:lnTo>
                <a:lnTo>
                  <a:pt x="3192" y="14801"/>
                </a:lnTo>
                <a:lnTo>
                  <a:pt x="3206" y="14809"/>
                </a:lnTo>
                <a:lnTo>
                  <a:pt x="3220" y="14816"/>
                </a:lnTo>
                <a:lnTo>
                  <a:pt x="3234" y="14825"/>
                </a:lnTo>
                <a:lnTo>
                  <a:pt x="3246" y="14834"/>
                </a:lnTo>
                <a:lnTo>
                  <a:pt x="3259" y="14844"/>
                </a:lnTo>
                <a:lnTo>
                  <a:pt x="3271" y="14854"/>
                </a:lnTo>
                <a:lnTo>
                  <a:pt x="3282" y="14865"/>
                </a:lnTo>
                <a:lnTo>
                  <a:pt x="3293" y="14877"/>
                </a:lnTo>
                <a:lnTo>
                  <a:pt x="3303" y="14889"/>
                </a:lnTo>
                <a:lnTo>
                  <a:pt x="3313" y="14901"/>
                </a:lnTo>
                <a:lnTo>
                  <a:pt x="3322" y="14913"/>
                </a:lnTo>
                <a:lnTo>
                  <a:pt x="3330" y="14927"/>
                </a:lnTo>
                <a:lnTo>
                  <a:pt x="3338" y="14940"/>
                </a:lnTo>
                <a:lnTo>
                  <a:pt x="3345" y="14953"/>
                </a:lnTo>
                <a:lnTo>
                  <a:pt x="3351" y="14968"/>
                </a:lnTo>
                <a:lnTo>
                  <a:pt x="3356" y="14982"/>
                </a:lnTo>
                <a:lnTo>
                  <a:pt x="3361" y="14997"/>
                </a:lnTo>
                <a:lnTo>
                  <a:pt x="3365" y="15011"/>
                </a:lnTo>
                <a:lnTo>
                  <a:pt x="3369" y="15027"/>
                </a:lnTo>
                <a:lnTo>
                  <a:pt x="3370" y="15043"/>
                </a:lnTo>
                <a:lnTo>
                  <a:pt x="3371" y="15058"/>
                </a:lnTo>
                <a:lnTo>
                  <a:pt x="3372" y="15075"/>
                </a:lnTo>
                <a:lnTo>
                  <a:pt x="3372" y="15075"/>
                </a:lnTo>
                <a:lnTo>
                  <a:pt x="3371" y="15091"/>
                </a:lnTo>
                <a:lnTo>
                  <a:pt x="3370" y="15106"/>
                </a:lnTo>
                <a:lnTo>
                  <a:pt x="3369" y="15122"/>
                </a:lnTo>
                <a:lnTo>
                  <a:pt x="3365" y="15137"/>
                </a:lnTo>
                <a:lnTo>
                  <a:pt x="3361" y="15152"/>
                </a:lnTo>
                <a:lnTo>
                  <a:pt x="3356" y="15167"/>
                </a:lnTo>
                <a:lnTo>
                  <a:pt x="3351" y="15182"/>
                </a:lnTo>
                <a:lnTo>
                  <a:pt x="3345" y="15195"/>
                </a:lnTo>
                <a:lnTo>
                  <a:pt x="3338" y="15210"/>
                </a:lnTo>
                <a:lnTo>
                  <a:pt x="3330" y="15223"/>
                </a:lnTo>
                <a:lnTo>
                  <a:pt x="3322" y="15235"/>
                </a:lnTo>
                <a:lnTo>
                  <a:pt x="3313" y="15249"/>
                </a:lnTo>
                <a:lnTo>
                  <a:pt x="3303" y="15261"/>
                </a:lnTo>
                <a:lnTo>
                  <a:pt x="3293" y="15272"/>
                </a:lnTo>
                <a:lnTo>
                  <a:pt x="3282" y="15283"/>
                </a:lnTo>
                <a:lnTo>
                  <a:pt x="3271" y="15294"/>
                </a:lnTo>
                <a:lnTo>
                  <a:pt x="3259" y="15305"/>
                </a:lnTo>
                <a:lnTo>
                  <a:pt x="3246" y="15315"/>
                </a:lnTo>
                <a:lnTo>
                  <a:pt x="3234" y="15323"/>
                </a:lnTo>
                <a:lnTo>
                  <a:pt x="3220" y="15332"/>
                </a:lnTo>
                <a:lnTo>
                  <a:pt x="3206" y="15340"/>
                </a:lnTo>
                <a:lnTo>
                  <a:pt x="3192" y="15348"/>
                </a:lnTo>
                <a:lnTo>
                  <a:pt x="3177" y="15355"/>
                </a:lnTo>
                <a:lnTo>
                  <a:pt x="3161" y="15361"/>
                </a:lnTo>
                <a:lnTo>
                  <a:pt x="3146" y="15367"/>
                </a:lnTo>
                <a:lnTo>
                  <a:pt x="3130" y="15371"/>
                </a:lnTo>
                <a:lnTo>
                  <a:pt x="3113" y="15376"/>
                </a:lnTo>
                <a:lnTo>
                  <a:pt x="3097" y="15379"/>
                </a:lnTo>
                <a:lnTo>
                  <a:pt x="3080" y="15383"/>
                </a:lnTo>
                <a:lnTo>
                  <a:pt x="3062" y="15384"/>
                </a:lnTo>
                <a:lnTo>
                  <a:pt x="3045" y="15385"/>
                </a:lnTo>
                <a:lnTo>
                  <a:pt x="3028" y="15386"/>
                </a:lnTo>
                <a:lnTo>
                  <a:pt x="3028" y="15386"/>
                </a:lnTo>
                <a:lnTo>
                  <a:pt x="3009" y="15385"/>
                </a:lnTo>
                <a:lnTo>
                  <a:pt x="2992" y="15384"/>
                </a:lnTo>
                <a:lnTo>
                  <a:pt x="2975" y="15383"/>
                </a:lnTo>
                <a:lnTo>
                  <a:pt x="2957" y="15379"/>
                </a:lnTo>
                <a:lnTo>
                  <a:pt x="2941" y="15376"/>
                </a:lnTo>
                <a:lnTo>
                  <a:pt x="2925" y="15371"/>
                </a:lnTo>
                <a:lnTo>
                  <a:pt x="2909" y="15367"/>
                </a:lnTo>
                <a:lnTo>
                  <a:pt x="2893" y="15361"/>
                </a:lnTo>
                <a:lnTo>
                  <a:pt x="2878" y="15355"/>
                </a:lnTo>
                <a:lnTo>
                  <a:pt x="2863" y="15348"/>
                </a:lnTo>
                <a:lnTo>
                  <a:pt x="2849" y="15340"/>
                </a:lnTo>
                <a:lnTo>
                  <a:pt x="2835" y="15332"/>
                </a:lnTo>
                <a:lnTo>
                  <a:pt x="2821" y="15323"/>
                </a:lnTo>
                <a:lnTo>
                  <a:pt x="2808" y="15315"/>
                </a:lnTo>
                <a:lnTo>
                  <a:pt x="2795" y="15305"/>
                </a:lnTo>
                <a:lnTo>
                  <a:pt x="2783" y="15294"/>
                </a:lnTo>
                <a:lnTo>
                  <a:pt x="2772" y="15283"/>
                </a:lnTo>
                <a:lnTo>
                  <a:pt x="2761" y="15272"/>
                </a:lnTo>
                <a:lnTo>
                  <a:pt x="2751" y="15261"/>
                </a:lnTo>
                <a:lnTo>
                  <a:pt x="2741" y="15249"/>
                </a:lnTo>
                <a:lnTo>
                  <a:pt x="2732" y="15235"/>
                </a:lnTo>
                <a:lnTo>
                  <a:pt x="2724" y="15223"/>
                </a:lnTo>
                <a:lnTo>
                  <a:pt x="2716" y="15210"/>
                </a:lnTo>
                <a:lnTo>
                  <a:pt x="2709" y="15195"/>
                </a:lnTo>
                <a:lnTo>
                  <a:pt x="2703" y="15182"/>
                </a:lnTo>
                <a:lnTo>
                  <a:pt x="2698" y="15167"/>
                </a:lnTo>
                <a:lnTo>
                  <a:pt x="2693" y="15152"/>
                </a:lnTo>
                <a:lnTo>
                  <a:pt x="2689" y="15137"/>
                </a:lnTo>
                <a:lnTo>
                  <a:pt x="2687" y="15122"/>
                </a:lnTo>
                <a:lnTo>
                  <a:pt x="2684" y="15106"/>
                </a:lnTo>
                <a:lnTo>
                  <a:pt x="2683" y="15091"/>
                </a:lnTo>
                <a:lnTo>
                  <a:pt x="2682" y="15075"/>
                </a:lnTo>
                <a:lnTo>
                  <a:pt x="2682" y="15075"/>
                </a:lnTo>
                <a:lnTo>
                  <a:pt x="2684" y="15047"/>
                </a:lnTo>
                <a:lnTo>
                  <a:pt x="2688" y="15020"/>
                </a:lnTo>
                <a:lnTo>
                  <a:pt x="2694" y="14995"/>
                </a:lnTo>
                <a:lnTo>
                  <a:pt x="2703" y="14970"/>
                </a:lnTo>
                <a:lnTo>
                  <a:pt x="2714" y="14946"/>
                </a:lnTo>
                <a:lnTo>
                  <a:pt x="2726" y="14923"/>
                </a:lnTo>
                <a:lnTo>
                  <a:pt x="2741" y="14901"/>
                </a:lnTo>
                <a:lnTo>
                  <a:pt x="2758" y="14881"/>
                </a:lnTo>
                <a:lnTo>
                  <a:pt x="2758" y="14881"/>
                </a:lnTo>
                <a:lnTo>
                  <a:pt x="2676" y="14800"/>
                </a:lnTo>
                <a:lnTo>
                  <a:pt x="2594" y="14718"/>
                </a:lnTo>
                <a:lnTo>
                  <a:pt x="2513" y="14636"/>
                </a:lnTo>
                <a:lnTo>
                  <a:pt x="2433" y="14552"/>
                </a:lnTo>
                <a:lnTo>
                  <a:pt x="2356" y="14469"/>
                </a:lnTo>
                <a:lnTo>
                  <a:pt x="2279" y="14384"/>
                </a:lnTo>
                <a:lnTo>
                  <a:pt x="2204" y="14298"/>
                </a:lnTo>
                <a:lnTo>
                  <a:pt x="2128" y="14212"/>
                </a:lnTo>
                <a:lnTo>
                  <a:pt x="2055" y="14125"/>
                </a:lnTo>
                <a:lnTo>
                  <a:pt x="1984" y="14038"/>
                </a:lnTo>
                <a:lnTo>
                  <a:pt x="1912" y="13950"/>
                </a:lnTo>
                <a:lnTo>
                  <a:pt x="1843" y="13861"/>
                </a:lnTo>
                <a:lnTo>
                  <a:pt x="1774" y="13772"/>
                </a:lnTo>
                <a:lnTo>
                  <a:pt x="1707" y="13682"/>
                </a:lnTo>
                <a:lnTo>
                  <a:pt x="1642" y="13592"/>
                </a:lnTo>
                <a:lnTo>
                  <a:pt x="1576" y="13500"/>
                </a:lnTo>
                <a:lnTo>
                  <a:pt x="1513" y="13409"/>
                </a:lnTo>
                <a:lnTo>
                  <a:pt x="1450" y="13316"/>
                </a:lnTo>
                <a:lnTo>
                  <a:pt x="1390" y="13223"/>
                </a:lnTo>
                <a:lnTo>
                  <a:pt x="1330" y="13129"/>
                </a:lnTo>
                <a:lnTo>
                  <a:pt x="1271" y="13034"/>
                </a:lnTo>
                <a:lnTo>
                  <a:pt x="1214" y="12940"/>
                </a:lnTo>
                <a:lnTo>
                  <a:pt x="1159" y="12845"/>
                </a:lnTo>
                <a:lnTo>
                  <a:pt x="1103" y="12749"/>
                </a:lnTo>
                <a:lnTo>
                  <a:pt x="1050" y="12652"/>
                </a:lnTo>
                <a:lnTo>
                  <a:pt x="998" y="12555"/>
                </a:lnTo>
                <a:lnTo>
                  <a:pt x="946" y="12458"/>
                </a:lnTo>
                <a:lnTo>
                  <a:pt x="897" y="12360"/>
                </a:lnTo>
                <a:lnTo>
                  <a:pt x="848" y="12261"/>
                </a:lnTo>
                <a:lnTo>
                  <a:pt x="801" y="12162"/>
                </a:lnTo>
                <a:lnTo>
                  <a:pt x="756" y="12062"/>
                </a:lnTo>
                <a:lnTo>
                  <a:pt x="711" y="11962"/>
                </a:lnTo>
                <a:lnTo>
                  <a:pt x="668" y="11862"/>
                </a:lnTo>
                <a:lnTo>
                  <a:pt x="626" y="11762"/>
                </a:lnTo>
                <a:lnTo>
                  <a:pt x="585" y="11660"/>
                </a:lnTo>
                <a:lnTo>
                  <a:pt x="547" y="11558"/>
                </a:lnTo>
                <a:lnTo>
                  <a:pt x="509" y="11456"/>
                </a:lnTo>
                <a:lnTo>
                  <a:pt x="472" y="11353"/>
                </a:lnTo>
                <a:lnTo>
                  <a:pt x="437" y="11250"/>
                </a:lnTo>
                <a:lnTo>
                  <a:pt x="402" y="11146"/>
                </a:lnTo>
                <a:lnTo>
                  <a:pt x="370" y="11043"/>
                </a:lnTo>
                <a:lnTo>
                  <a:pt x="339" y="10938"/>
                </a:lnTo>
                <a:lnTo>
                  <a:pt x="310" y="10834"/>
                </a:lnTo>
                <a:lnTo>
                  <a:pt x="280" y="10728"/>
                </a:lnTo>
                <a:lnTo>
                  <a:pt x="253" y="10624"/>
                </a:lnTo>
                <a:lnTo>
                  <a:pt x="227" y="10518"/>
                </a:lnTo>
                <a:lnTo>
                  <a:pt x="204" y="10412"/>
                </a:lnTo>
                <a:lnTo>
                  <a:pt x="180" y="10306"/>
                </a:lnTo>
                <a:lnTo>
                  <a:pt x="158" y="10199"/>
                </a:lnTo>
                <a:lnTo>
                  <a:pt x="138" y="10092"/>
                </a:lnTo>
                <a:lnTo>
                  <a:pt x="118" y="9985"/>
                </a:lnTo>
                <a:lnTo>
                  <a:pt x="101" y="9877"/>
                </a:lnTo>
                <a:lnTo>
                  <a:pt x="85" y="9770"/>
                </a:lnTo>
                <a:lnTo>
                  <a:pt x="70" y="9662"/>
                </a:lnTo>
                <a:lnTo>
                  <a:pt x="56" y="9553"/>
                </a:lnTo>
                <a:lnTo>
                  <a:pt x="44" y="9445"/>
                </a:lnTo>
                <a:lnTo>
                  <a:pt x="34" y="9335"/>
                </a:lnTo>
                <a:lnTo>
                  <a:pt x="24" y="9226"/>
                </a:lnTo>
                <a:lnTo>
                  <a:pt x="17" y="9117"/>
                </a:lnTo>
                <a:lnTo>
                  <a:pt x="11" y="9008"/>
                </a:lnTo>
                <a:lnTo>
                  <a:pt x="6" y="8898"/>
                </a:lnTo>
                <a:lnTo>
                  <a:pt x="2" y="8788"/>
                </a:lnTo>
                <a:lnTo>
                  <a:pt x="0" y="8678"/>
                </a:lnTo>
                <a:lnTo>
                  <a:pt x="0" y="8569"/>
                </a:lnTo>
                <a:lnTo>
                  <a:pt x="0" y="8569"/>
                </a:lnTo>
                <a:lnTo>
                  <a:pt x="0" y="8487"/>
                </a:lnTo>
                <a:lnTo>
                  <a:pt x="1" y="8406"/>
                </a:lnTo>
                <a:lnTo>
                  <a:pt x="2" y="8326"/>
                </a:lnTo>
                <a:lnTo>
                  <a:pt x="6" y="8245"/>
                </a:lnTo>
                <a:lnTo>
                  <a:pt x="8" y="8164"/>
                </a:lnTo>
                <a:lnTo>
                  <a:pt x="13" y="8084"/>
                </a:lnTo>
                <a:lnTo>
                  <a:pt x="18" y="8003"/>
                </a:lnTo>
                <a:lnTo>
                  <a:pt x="24" y="7923"/>
                </a:lnTo>
                <a:lnTo>
                  <a:pt x="31" y="7843"/>
                </a:lnTo>
                <a:lnTo>
                  <a:pt x="38" y="7763"/>
                </a:lnTo>
                <a:lnTo>
                  <a:pt x="45" y="7682"/>
                </a:lnTo>
                <a:lnTo>
                  <a:pt x="54" y="7603"/>
                </a:lnTo>
                <a:lnTo>
                  <a:pt x="64" y="7523"/>
                </a:lnTo>
                <a:lnTo>
                  <a:pt x="75" y="7444"/>
                </a:lnTo>
                <a:lnTo>
                  <a:pt x="86" y="7364"/>
                </a:lnTo>
                <a:lnTo>
                  <a:pt x="97" y="7285"/>
                </a:lnTo>
                <a:lnTo>
                  <a:pt x="110" y="7205"/>
                </a:lnTo>
                <a:lnTo>
                  <a:pt x="123" y="7126"/>
                </a:lnTo>
                <a:lnTo>
                  <a:pt x="138" y="7047"/>
                </a:lnTo>
                <a:lnTo>
                  <a:pt x="153" y="6968"/>
                </a:lnTo>
                <a:lnTo>
                  <a:pt x="168" y="6890"/>
                </a:lnTo>
                <a:lnTo>
                  <a:pt x="185" y="6811"/>
                </a:lnTo>
                <a:lnTo>
                  <a:pt x="202" y="6733"/>
                </a:lnTo>
                <a:lnTo>
                  <a:pt x="220" y="6655"/>
                </a:lnTo>
                <a:lnTo>
                  <a:pt x="238" y="6576"/>
                </a:lnTo>
                <a:lnTo>
                  <a:pt x="258" y="6499"/>
                </a:lnTo>
                <a:lnTo>
                  <a:pt x="278" y="6421"/>
                </a:lnTo>
                <a:lnTo>
                  <a:pt x="299" y="6343"/>
                </a:lnTo>
                <a:lnTo>
                  <a:pt x="320" y="6266"/>
                </a:lnTo>
                <a:lnTo>
                  <a:pt x="342" y="6188"/>
                </a:lnTo>
                <a:lnTo>
                  <a:pt x="365" y="6111"/>
                </a:lnTo>
                <a:lnTo>
                  <a:pt x="389" y="6034"/>
                </a:lnTo>
                <a:lnTo>
                  <a:pt x="414" y="5957"/>
                </a:lnTo>
                <a:lnTo>
                  <a:pt x="439" y="5881"/>
                </a:lnTo>
                <a:lnTo>
                  <a:pt x="465" y="5805"/>
                </a:lnTo>
                <a:lnTo>
                  <a:pt x="491" y="5729"/>
                </a:lnTo>
                <a:lnTo>
                  <a:pt x="520" y="5653"/>
                </a:lnTo>
                <a:lnTo>
                  <a:pt x="547" y="5577"/>
                </a:lnTo>
                <a:lnTo>
                  <a:pt x="577" y="5503"/>
                </a:lnTo>
                <a:lnTo>
                  <a:pt x="606" y="5427"/>
                </a:lnTo>
                <a:lnTo>
                  <a:pt x="636" y="5352"/>
                </a:lnTo>
                <a:lnTo>
                  <a:pt x="668" y="5277"/>
                </a:lnTo>
                <a:lnTo>
                  <a:pt x="699" y="5203"/>
                </a:lnTo>
                <a:lnTo>
                  <a:pt x="732" y="5128"/>
                </a:lnTo>
                <a:lnTo>
                  <a:pt x="766" y="5055"/>
                </a:lnTo>
                <a:lnTo>
                  <a:pt x="799" y="4981"/>
                </a:lnTo>
                <a:lnTo>
                  <a:pt x="834" y="4907"/>
                </a:lnTo>
                <a:lnTo>
                  <a:pt x="869" y="4834"/>
                </a:lnTo>
                <a:lnTo>
                  <a:pt x="905" y="4761"/>
                </a:lnTo>
                <a:lnTo>
                  <a:pt x="942" y="4688"/>
                </a:lnTo>
                <a:lnTo>
                  <a:pt x="979" y="4615"/>
                </a:lnTo>
                <a:lnTo>
                  <a:pt x="1018" y="4544"/>
                </a:lnTo>
                <a:lnTo>
                  <a:pt x="1057" y="4472"/>
                </a:lnTo>
                <a:lnTo>
                  <a:pt x="1097" y="4400"/>
                </a:lnTo>
                <a:lnTo>
                  <a:pt x="1136" y="4329"/>
                </a:lnTo>
                <a:lnTo>
                  <a:pt x="1178" y="4258"/>
                </a:lnTo>
                <a:lnTo>
                  <a:pt x="1219" y="4187"/>
                </a:lnTo>
                <a:lnTo>
                  <a:pt x="1262" y="4117"/>
                </a:lnTo>
                <a:lnTo>
                  <a:pt x="1306" y="4047"/>
                </a:lnTo>
                <a:lnTo>
                  <a:pt x="1349" y="3977"/>
                </a:lnTo>
                <a:lnTo>
                  <a:pt x="1393" y="3908"/>
                </a:lnTo>
                <a:lnTo>
                  <a:pt x="1439" y="3839"/>
                </a:lnTo>
                <a:lnTo>
                  <a:pt x="1485" y="3770"/>
                </a:lnTo>
                <a:lnTo>
                  <a:pt x="1532" y="3700"/>
                </a:lnTo>
                <a:lnTo>
                  <a:pt x="1532" y="3700"/>
                </a:lnTo>
                <a:lnTo>
                  <a:pt x="1624" y="3569"/>
                </a:lnTo>
                <a:lnTo>
                  <a:pt x="1718" y="3439"/>
                </a:lnTo>
                <a:lnTo>
                  <a:pt x="1816" y="3310"/>
                </a:lnTo>
                <a:lnTo>
                  <a:pt x="1915" y="3183"/>
                </a:lnTo>
                <a:lnTo>
                  <a:pt x="2016" y="3057"/>
                </a:lnTo>
                <a:lnTo>
                  <a:pt x="2120" y="2934"/>
                </a:lnTo>
                <a:lnTo>
                  <a:pt x="2225" y="2812"/>
                </a:lnTo>
                <a:lnTo>
                  <a:pt x="2333" y="2692"/>
                </a:lnTo>
                <a:lnTo>
                  <a:pt x="2443" y="2573"/>
                </a:lnTo>
                <a:lnTo>
                  <a:pt x="2556" y="2456"/>
                </a:lnTo>
                <a:lnTo>
                  <a:pt x="2669" y="2341"/>
                </a:lnTo>
                <a:lnTo>
                  <a:pt x="2787" y="2227"/>
                </a:lnTo>
                <a:lnTo>
                  <a:pt x="2905" y="2116"/>
                </a:lnTo>
                <a:lnTo>
                  <a:pt x="3025" y="2005"/>
                </a:lnTo>
                <a:lnTo>
                  <a:pt x="3148" y="1898"/>
                </a:lnTo>
                <a:lnTo>
                  <a:pt x="3272" y="1791"/>
                </a:lnTo>
                <a:lnTo>
                  <a:pt x="3398" y="1688"/>
                </a:lnTo>
                <a:lnTo>
                  <a:pt x="3527" y="1585"/>
                </a:lnTo>
                <a:lnTo>
                  <a:pt x="3658" y="1485"/>
                </a:lnTo>
                <a:lnTo>
                  <a:pt x="3789" y="1387"/>
                </a:lnTo>
                <a:lnTo>
                  <a:pt x="3923" y="1290"/>
                </a:lnTo>
                <a:lnTo>
                  <a:pt x="4059" y="1195"/>
                </a:lnTo>
                <a:lnTo>
                  <a:pt x="4196" y="1103"/>
                </a:lnTo>
                <a:lnTo>
                  <a:pt x="4335" y="1012"/>
                </a:lnTo>
                <a:lnTo>
                  <a:pt x="4476" y="924"/>
                </a:lnTo>
                <a:lnTo>
                  <a:pt x="4619" y="837"/>
                </a:lnTo>
                <a:lnTo>
                  <a:pt x="4764" y="754"/>
                </a:lnTo>
                <a:lnTo>
                  <a:pt x="4909" y="671"/>
                </a:lnTo>
                <a:lnTo>
                  <a:pt x="5056" y="592"/>
                </a:lnTo>
                <a:lnTo>
                  <a:pt x="5206" y="514"/>
                </a:lnTo>
                <a:lnTo>
                  <a:pt x="5357" y="438"/>
                </a:lnTo>
                <a:lnTo>
                  <a:pt x="5508" y="366"/>
                </a:lnTo>
                <a:lnTo>
                  <a:pt x="5508" y="0"/>
                </a:lnTo>
                <a:lnTo>
                  <a:pt x="6150" y="0"/>
                </a:lnTo>
                <a:close/>
                <a:moveTo>
                  <a:pt x="2755" y="15075"/>
                </a:moveTo>
                <a:lnTo>
                  <a:pt x="2755" y="15075"/>
                </a:lnTo>
                <a:lnTo>
                  <a:pt x="2757" y="15099"/>
                </a:lnTo>
                <a:lnTo>
                  <a:pt x="2761" y="15124"/>
                </a:lnTo>
                <a:lnTo>
                  <a:pt x="2767" y="15147"/>
                </a:lnTo>
                <a:lnTo>
                  <a:pt x="2777" y="15170"/>
                </a:lnTo>
                <a:lnTo>
                  <a:pt x="2788" y="15192"/>
                </a:lnTo>
                <a:lnTo>
                  <a:pt x="2802" y="15212"/>
                </a:lnTo>
                <a:lnTo>
                  <a:pt x="2818" y="15231"/>
                </a:lnTo>
                <a:lnTo>
                  <a:pt x="2835" y="15248"/>
                </a:lnTo>
                <a:lnTo>
                  <a:pt x="2855" y="15263"/>
                </a:lnTo>
                <a:lnTo>
                  <a:pt x="2876" y="15278"/>
                </a:lnTo>
                <a:lnTo>
                  <a:pt x="2898" y="15290"/>
                </a:lnTo>
                <a:lnTo>
                  <a:pt x="2921" y="15301"/>
                </a:lnTo>
                <a:lnTo>
                  <a:pt x="2946" y="15309"/>
                </a:lnTo>
                <a:lnTo>
                  <a:pt x="2972" y="15315"/>
                </a:lnTo>
                <a:lnTo>
                  <a:pt x="2999" y="15319"/>
                </a:lnTo>
                <a:lnTo>
                  <a:pt x="3028" y="15320"/>
                </a:lnTo>
                <a:lnTo>
                  <a:pt x="3028" y="15320"/>
                </a:lnTo>
                <a:lnTo>
                  <a:pt x="3055" y="15319"/>
                </a:lnTo>
                <a:lnTo>
                  <a:pt x="3082" y="15315"/>
                </a:lnTo>
                <a:lnTo>
                  <a:pt x="3108" y="15309"/>
                </a:lnTo>
                <a:lnTo>
                  <a:pt x="3133" y="15301"/>
                </a:lnTo>
                <a:lnTo>
                  <a:pt x="3157" y="15290"/>
                </a:lnTo>
                <a:lnTo>
                  <a:pt x="3180" y="15278"/>
                </a:lnTo>
                <a:lnTo>
                  <a:pt x="3201" y="15263"/>
                </a:lnTo>
                <a:lnTo>
                  <a:pt x="3219" y="15248"/>
                </a:lnTo>
                <a:lnTo>
                  <a:pt x="3238" y="15231"/>
                </a:lnTo>
                <a:lnTo>
                  <a:pt x="3253" y="15212"/>
                </a:lnTo>
                <a:lnTo>
                  <a:pt x="3266" y="15192"/>
                </a:lnTo>
                <a:lnTo>
                  <a:pt x="3279" y="15170"/>
                </a:lnTo>
                <a:lnTo>
                  <a:pt x="3287" y="15147"/>
                </a:lnTo>
                <a:lnTo>
                  <a:pt x="3293" y="15124"/>
                </a:lnTo>
                <a:lnTo>
                  <a:pt x="3298" y="15099"/>
                </a:lnTo>
                <a:lnTo>
                  <a:pt x="3300" y="15075"/>
                </a:lnTo>
                <a:lnTo>
                  <a:pt x="3300" y="15075"/>
                </a:lnTo>
                <a:lnTo>
                  <a:pt x="3298" y="15049"/>
                </a:lnTo>
                <a:lnTo>
                  <a:pt x="3293" y="15025"/>
                </a:lnTo>
                <a:lnTo>
                  <a:pt x="3287" y="15001"/>
                </a:lnTo>
                <a:lnTo>
                  <a:pt x="3279" y="14979"/>
                </a:lnTo>
                <a:lnTo>
                  <a:pt x="3266" y="14958"/>
                </a:lnTo>
                <a:lnTo>
                  <a:pt x="3253" y="14938"/>
                </a:lnTo>
                <a:lnTo>
                  <a:pt x="3238" y="14919"/>
                </a:lnTo>
                <a:lnTo>
                  <a:pt x="3219" y="14901"/>
                </a:lnTo>
                <a:lnTo>
                  <a:pt x="3201" y="14885"/>
                </a:lnTo>
                <a:lnTo>
                  <a:pt x="3180" y="14871"/>
                </a:lnTo>
                <a:lnTo>
                  <a:pt x="3157" y="14859"/>
                </a:lnTo>
                <a:lnTo>
                  <a:pt x="3133" y="14849"/>
                </a:lnTo>
                <a:lnTo>
                  <a:pt x="3108" y="14840"/>
                </a:lnTo>
                <a:lnTo>
                  <a:pt x="3082" y="14834"/>
                </a:lnTo>
                <a:lnTo>
                  <a:pt x="3055" y="14831"/>
                </a:lnTo>
                <a:lnTo>
                  <a:pt x="3028" y="14829"/>
                </a:lnTo>
                <a:lnTo>
                  <a:pt x="3028" y="14829"/>
                </a:lnTo>
                <a:lnTo>
                  <a:pt x="2999" y="14831"/>
                </a:lnTo>
                <a:lnTo>
                  <a:pt x="2972" y="14834"/>
                </a:lnTo>
                <a:lnTo>
                  <a:pt x="2946" y="14840"/>
                </a:lnTo>
                <a:lnTo>
                  <a:pt x="2921" y="14849"/>
                </a:lnTo>
                <a:lnTo>
                  <a:pt x="2898" y="14859"/>
                </a:lnTo>
                <a:lnTo>
                  <a:pt x="2876" y="14871"/>
                </a:lnTo>
                <a:lnTo>
                  <a:pt x="2855" y="14885"/>
                </a:lnTo>
                <a:lnTo>
                  <a:pt x="2835" y="14901"/>
                </a:lnTo>
                <a:lnTo>
                  <a:pt x="2818" y="14919"/>
                </a:lnTo>
                <a:lnTo>
                  <a:pt x="2802" y="14938"/>
                </a:lnTo>
                <a:lnTo>
                  <a:pt x="2788" y="14958"/>
                </a:lnTo>
                <a:lnTo>
                  <a:pt x="2777" y="14979"/>
                </a:lnTo>
                <a:lnTo>
                  <a:pt x="2767" y="15001"/>
                </a:lnTo>
                <a:lnTo>
                  <a:pt x="2761" y="15025"/>
                </a:lnTo>
                <a:lnTo>
                  <a:pt x="2757" y="15049"/>
                </a:lnTo>
                <a:lnTo>
                  <a:pt x="2755" y="15075"/>
                </a:lnTo>
                <a:lnTo>
                  <a:pt x="2755" y="15075"/>
                </a:lnTo>
                <a:close/>
                <a:moveTo>
                  <a:pt x="5581" y="513"/>
                </a:moveTo>
                <a:lnTo>
                  <a:pt x="6077" y="513"/>
                </a:lnTo>
                <a:lnTo>
                  <a:pt x="6077" y="66"/>
                </a:lnTo>
                <a:lnTo>
                  <a:pt x="5581" y="66"/>
                </a:lnTo>
                <a:lnTo>
                  <a:pt x="5581" y="5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xmlns="" id="{D2BD3F31-A6FA-401A-A11F-47AA46C30E94}"/>
              </a:ext>
            </a:extLst>
          </p:cNvPr>
          <p:cNvSpPr>
            <a:spLocks/>
          </p:cNvSpPr>
          <p:nvPr/>
        </p:nvSpPr>
        <p:spPr bwMode="auto">
          <a:xfrm flipH="1">
            <a:off x="4949554" y="2220913"/>
            <a:ext cx="2476209" cy="2476500"/>
          </a:xfrm>
          <a:custGeom>
            <a:avLst/>
            <a:gdLst>
              <a:gd name="T0" fmla="*/ 12 w 8647"/>
              <a:gd name="T1" fmla="*/ 3600 h 7800"/>
              <a:gd name="T2" fmla="*/ 88 w 8647"/>
              <a:gd name="T3" fmla="*/ 3114 h 7800"/>
              <a:gd name="T4" fmla="*/ 227 w 8647"/>
              <a:gd name="T5" fmla="*/ 2649 h 7800"/>
              <a:gd name="T6" fmla="*/ 426 w 8647"/>
              <a:gd name="T7" fmla="*/ 2209 h 7800"/>
              <a:gd name="T8" fmla="*/ 681 w 8647"/>
              <a:gd name="T9" fmla="*/ 1797 h 7800"/>
              <a:gd name="T10" fmla="*/ 987 w 8647"/>
              <a:gd name="T11" fmla="*/ 1420 h 7800"/>
              <a:gd name="T12" fmla="*/ 1340 w 8647"/>
              <a:gd name="T13" fmla="*/ 1076 h 7800"/>
              <a:gd name="T14" fmla="*/ 1737 w 8647"/>
              <a:gd name="T15" fmla="*/ 774 h 7800"/>
              <a:gd name="T16" fmla="*/ 2171 w 8647"/>
              <a:gd name="T17" fmla="*/ 517 h 7800"/>
              <a:gd name="T18" fmla="*/ 2640 w 8647"/>
              <a:gd name="T19" fmla="*/ 306 h 7800"/>
              <a:gd name="T20" fmla="*/ 3139 w 8647"/>
              <a:gd name="T21" fmla="*/ 148 h 7800"/>
              <a:gd name="T22" fmla="*/ 3664 w 8647"/>
              <a:gd name="T23" fmla="*/ 44 h 7800"/>
              <a:gd name="T24" fmla="*/ 4212 w 8647"/>
              <a:gd name="T25" fmla="*/ 1 h 7800"/>
              <a:gd name="T26" fmla="*/ 4656 w 8647"/>
              <a:gd name="T27" fmla="*/ 11 h 7800"/>
              <a:gd name="T28" fmla="*/ 5195 w 8647"/>
              <a:gd name="T29" fmla="*/ 79 h 7800"/>
              <a:gd name="T30" fmla="*/ 5710 w 8647"/>
              <a:gd name="T31" fmla="*/ 205 h 7800"/>
              <a:gd name="T32" fmla="*/ 6198 w 8647"/>
              <a:gd name="T33" fmla="*/ 384 h 7800"/>
              <a:gd name="T34" fmla="*/ 6654 w 8647"/>
              <a:gd name="T35" fmla="*/ 614 h 7800"/>
              <a:gd name="T36" fmla="*/ 7073 w 8647"/>
              <a:gd name="T37" fmla="*/ 890 h 7800"/>
              <a:gd name="T38" fmla="*/ 7453 w 8647"/>
              <a:gd name="T39" fmla="*/ 1209 h 7800"/>
              <a:gd name="T40" fmla="*/ 7788 w 8647"/>
              <a:gd name="T41" fmla="*/ 1567 h 7800"/>
              <a:gd name="T42" fmla="*/ 8074 w 8647"/>
              <a:gd name="T43" fmla="*/ 1959 h 7800"/>
              <a:gd name="T44" fmla="*/ 8307 w 8647"/>
              <a:gd name="T45" fmla="*/ 2381 h 7800"/>
              <a:gd name="T46" fmla="*/ 8483 w 8647"/>
              <a:gd name="T47" fmla="*/ 2832 h 7800"/>
              <a:gd name="T48" fmla="*/ 8596 w 8647"/>
              <a:gd name="T49" fmla="*/ 3306 h 7800"/>
              <a:gd name="T50" fmla="*/ 8646 w 8647"/>
              <a:gd name="T51" fmla="*/ 3799 h 7800"/>
              <a:gd name="T52" fmla="*/ 8635 w 8647"/>
              <a:gd name="T53" fmla="*/ 4200 h 7800"/>
              <a:gd name="T54" fmla="*/ 8559 w 8647"/>
              <a:gd name="T55" fmla="*/ 4686 h 7800"/>
              <a:gd name="T56" fmla="*/ 8420 w 8647"/>
              <a:gd name="T57" fmla="*/ 5151 h 7800"/>
              <a:gd name="T58" fmla="*/ 8221 w 8647"/>
              <a:gd name="T59" fmla="*/ 5591 h 7800"/>
              <a:gd name="T60" fmla="*/ 7966 w 8647"/>
              <a:gd name="T61" fmla="*/ 6002 h 7800"/>
              <a:gd name="T62" fmla="*/ 7660 w 8647"/>
              <a:gd name="T63" fmla="*/ 6380 h 7800"/>
              <a:gd name="T64" fmla="*/ 7306 w 8647"/>
              <a:gd name="T65" fmla="*/ 6724 h 7800"/>
              <a:gd name="T66" fmla="*/ 6910 w 8647"/>
              <a:gd name="T67" fmla="*/ 7026 h 7800"/>
              <a:gd name="T68" fmla="*/ 6475 w 8647"/>
              <a:gd name="T69" fmla="*/ 7283 h 7800"/>
              <a:gd name="T70" fmla="*/ 6007 w 8647"/>
              <a:gd name="T71" fmla="*/ 7494 h 7800"/>
              <a:gd name="T72" fmla="*/ 5506 w 8647"/>
              <a:gd name="T73" fmla="*/ 7652 h 7800"/>
              <a:gd name="T74" fmla="*/ 4981 w 8647"/>
              <a:gd name="T75" fmla="*/ 7756 h 7800"/>
              <a:gd name="T76" fmla="*/ 4435 w 8647"/>
              <a:gd name="T77" fmla="*/ 7799 h 7800"/>
              <a:gd name="T78" fmla="*/ 3990 w 8647"/>
              <a:gd name="T79" fmla="*/ 7789 h 7800"/>
              <a:gd name="T80" fmla="*/ 3452 w 8647"/>
              <a:gd name="T81" fmla="*/ 7721 h 7800"/>
              <a:gd name="T82" fmla="*/ 2937 w 8647"/>
              <a:gd name="T83" fmla="*/ 7595 h 7800"/>
              <a:gd name="T84" fmla="*/ 2449 w 8647"/>
              <a:gd name="T85" fmla="*/ 7416 h 7800"/>
              <a:gd name="T86" fmla="*/ 1993 w 8647"/>
              <a:gd name="T87" fmla="*/ 7186 h 7800"/>
              <a:gd name="T88" fmla="*/ 1573 w 8647"/>
              <a:gd name="T89" fmla="*/ 6910 h 7800"/>
              <a:gd name="T90" fmla="*/ 1193 w 8647"/>
              <a:gd name="T91" fmla="*/ 6591 h 7800"/>
              <a:gd name="T92" fmla="*/ 859 w 8647"/>
              <a:gd name="T93" fmla="*/ 6233 h 7800"/>
              <a:gd name="T94" fmla="*/ 573 w 8647"/>
              <a:gd name="T95" fmla="*/ 5841 h 7800"/>
              <a:gd name="T96" fmla="*/ 340 w 8647"/>
              <a:gd name="T97" fmla="*/ 5418 h 7800"/>
              <a:gd name="T98" fmla="*/ 164 w 8647"/>
              <a:gd name="T99" fmla="*/ 4968 h 7800"/>
              <a:gd name="T100" fmla="*/ 49 w 8647"/>
              <a:gd name="T101" fmla="*/ 4493 h 7800"/>
              <a:gd name="T102" fmla="*/ 1 w 8647"/>
              <a:gd name="T103" fmla="*/ 4001 h 7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647" h="7800">
                <a:moveTo>
                  <a:pt x="0" y="3901"/>
                </a:moveTo>
                <a:lnTo>
                  <a:pt x="0" y="3901"/>
                </a:lnTo>
                <a:lnTo>
                  <a:pt x="1" y="3799"/>
                </a:lnTo>
                <a:lnTo>
                  <a:pt x="5" y="3699"/>
                </a:lnTo>
                <a:lnTo>
                  <a:pt x="12" y="3600"/>
                </a:lnTo>
                <a:lnTo>
                  <a:pt x="22" y="3502"/>
                </a:lnTo>
                <a:lnTo>
                  <a:pt x="35" y="3403"/>
                </a:lnTo>
                <a:lnTo>
                  <a:pt x="49" y="3306"/>
                </a:lnTo>
                <a:lnTo>
                  <a:pt x="68" y="3210"/>
                </a:lnTo>
                <a:lnTo>
                  <a:pt x="88" y="3114"/>
                </a:lnTo>
                <a:lnTo>
                  <a:pt x="111" y="3019"/>
                </a:lnTo>
                <a:lnTo>
                  <a:pt x="136" y="2925"/>
                </a:lnTo>
                <a:lnTo>
                  <a:pt x="164" y="2832"/>
                </a:lnTo>
                <a:lnTo>
                  <a:pt x="194" y="2740"/>
                </a:lnTo>
                <a:lnTo>
                  <a:pt x="227" y="2649"/>
                </a:lnTo>
                <a:lnTo>
                  <a:pt x="262" y="2559"/>
                </a:lnTo>
                <a:lnTo>
                  <a:pt x="300" y="2470"/>
                </a:lnTo>
                <a:lnTo>
                  <a:pt x="340" y="2381"/>
                </a:lnTo>
                <a:lnTo>
                  <a:pt x="382" y="2295"/>
                </a:lnTo>
                <a:lnTo>
                  <a:pt x="426" y="2209"/>
                </a:lnTo>
                <a:lnTo>
                  <a:pt x="473" y="2124"/>
                </a:lnTo>
                <a:lnTo>
                  <a:pt x="521" y="2040"/>
                </a:lnTo>
                <a:lnTo>
                  <a:pt x="573" y="1959"/>
                </a:lnTo>
                <a:lnTo>
                  <a:pt x="626" y="1878"/>
                </a:lnTo>
                <a:lnTo>
                  <a:pt x="681" y="1797"/>
                </a:lnTo>
                <a:lnTo>
                  <a:pt x="739" y="1719"/>
                </a:lnTo>
                <a:lnTo>
                  <a:pt x="798" y="1643"/>
                </a:lnTo>
                <a:lnTo>
                  <a:pt x="859" y="1567"/>
                </a:lnTo>
                <a:lnTo>
                  <a:pt x="922" y="1492"/>
                </a:lnTo>
                <a:lnTo>
                  <a:pt x="987" y="1420"/>
                </a:lnTo>
                <a:lnTo>
                  <a:pt x="1054" y="1347"/>
                </a:lnTo>
                <a:lnTo>
                  <a:pt x="1123" y="1278"/>
                </a:lnTo>
                <a:lnTo>
                  <a:pt x="1193" y="1209"/>
                </a:lnTo>
                <a:lnTo>
                  <a:pt x="1266" y="1142"/>
                </a:lnTo>
                <a:lnTo>
                  <a:pt x="1340" y="1076"/>
                </a:lnTo>
                <a:lnTo>
                  <a:pt x="1416" y="1013"/>
                </a:lnTo>
                <a:lnTo>
                  <a:pt x="1494" y="950"/>
                </a:lnTo>
                <a:lnTo>
                  <a:pt x="1573" y="890"/>
                </a:lnTo>
                <a:lnTo>
                  <a:pt x="1654" y="831"/>
                </a:lnTo>
                <a:lnTo>
                  <a:pt x="1737" y="774"/>
                </a:lnTo>
                <a:lnTo>
                  <a:pt x="1821" y="720"/>
                </a:lnTo>
                <a:lnTo>
                  <a:pt x="1906" y="666"/>
                </a:lnTo>
                <a:lnTo>
                  <a:pt x="1993" y="614"/>
                </a:lnTo>
                <a:lnTo>
                  <a:pt x="2082" y="565"/>
                </a:lnTo>
                <a:lnTo>
                  <a:pt x="2171" y="517"/>
                </a:lnTo>
                <a:lnTo>
                  <a:pt x="2262" y="470"/>
                </a:lnTo>
                <a:lnTo>
                  <a:pt x="2355" y="427"/>
                </a:lnTo>
                <a:lnTo>
                  <a:pt x="2449" y="384"/>
                </a:lnTo>
                <a:lnTo>
                  <a:pt x="2544" y="344"/>
                </a:lnTo>
                <a:lnTo>
                  <a:pt x="2640" y="306"/>
                </a:lnTo>
                <a:lnTo>
                  <a:pt x="2738" y="271"/>
                </a:lnTo>
                <a:lnTo>
                  <a:pt x="2837" y="236"/>
                </a:lnTo>
                <a:lnTo>
                  <a:pt x="2937" y="205"/>
                </a:lnTo>
                <a:lnTo>
                  <a:pt x="3038" y="175"/>
                </a:lnTo>
                <a:lnTo>
                  <a:pt x="3139" y="148"/>
                </a:lnTo>
                <a:lnTo>
                  <a:pt x="3243" y="122"/>
                </a:lnTo>
                <a:lnTo>
                  <a:pt x="3347" y="100"/>
                </a:lnTo>
                <a:lnTo>
                  <a:pt x="3452" y="79"/>
                </a:lnTo>
                <a:lnTo>
                  <a:pt x="3558" y="61"/>
                </a:lnTo>
                <a:lnTo>
                  <a:pt x="3664" y="44"/>
                </a:lnTo>
                <a:lnTo>
                  <a:pt x="3773" y="31"/>
                </a:lnTo>
                <a:lnTo>
                  <a:pt x="3882" y="20"/>
                </a:lnTo>
                <a:lnTo>
                  <a:pt x="3990" y="11"/>
                </a:lnTo>
                <a:lnTo>
                  <a:pt x="4100" y="5"/>
                </a:lnTo>
                <a:lnTo>
                  <a:pt x="4212" y="1"/>
                </a:lnTo>
                <a:lnTo>
                  <a:pt x="4323" y="0"/>
                </a:lnTo>
                <a:lnTo>
                  <a:pt x="4323" y="0"/>
                </a:lnTo>
                <a:lnTo>
                  <a:pt x="4435" y="1"/>
                </a:lnTo>
                <a:lnTo>
                  <a:pt x="4545" y="5"/>
                </a:lnTo>
                <a:lnTo>
                  <a:pt x="4656" y="11"/>
                </a:lnTo>
                <a:lnTo>
                  <a:pt x="4765" y="20"/>
                </a:lnTo>
                <a:lnTo>
                  <a:pt x="4874" y="31"/>
                </a:lnTo>
                <a:lnTo>
                  <a:pt x="4981" y="44"/>
                </a:lnTo>
                <a:lnTo>
                  <a:pt x="5089" y="61"/>
                </a:lnTo>
                <a:lnTo>
                  <a:pt x="5195" y="79"/>
                </a:lnTo>
                <a:lnTo>
                  <a:pt x="5300" y="100"/>
                </a:lnTo>
                <a:lnTo>
                  <a:pt x="5404" y="122"/>
                </a:lnTo>
                <a:lnTo>
                  <a:pt x="5506" y="148"/>
                </a:lnTo>
                <a:lnTo>
                  <a:pt x="5609" y="175"/>
                </a:lnTo>
                <a:lnTo>
                  <a:pt x="5710" y="205"/>
                </a:lnTo>
                <a:lnTo>
                  <a:pt x="5810" y="236"/>
                </a:lnTo>
                <a:lnTo>
                  <a:pt x="5909" y="271"/>
                </a:lnTo>
                <a:lnTo>
                  <a:pt x="6007" y="306"/>
                </a:lnTo>
                <a:lnTo>
                  <a:pt x="6103" y="344"/>
                </a:lnTo>
                <a:lnTo>
                  <a:pt x="6198" y="384"/>
                </a:lnTo>
                <a:lnTo>
                  <a:pt x="6292" y="427"/>
                </a:lnTo>
                <a:lnTo>
                  <a:pt x="6384" y="470"/>
                </a:lnTo>
                <a:lnTo>
                  <a:pt x="6475" y="517"/>
                </a:lnTo>
                <a:lnTo>
                  <a:pt x="6565" y="565"/>
                </a:lnTo>
                <a:lnTo>
                  <a:pt x="6654" y="614"/>
                </a:lnTo>
                <a:lnTo>
                  <a:pt x="6741" y="666"/>
                </a:lnTo>
                <a:lnTo>
                  <a:pt x="6826" y="720"/>
                </a:lnTo>
                <a:lnTo>
                  <a:pt x="6910" y="774"/>
                </a:lnTo>
                <a:lnTo>
                  <a:pt x="6993" y="831"/>
                </a:lnTo>
                <a:lnTo>
                  <a:pt x="7073" y="890"/>
                </a:lnTo>
                <a:lnTo>
                  <a:pt x="7152" y="950"/>
                </a:lnTo>
                <a:lnTo>
                  <a:pt x="7230" y="1013"/>
                </a:lnTo>
                <a:lnTo>
                  <a:pt x="7306" y="1076"/>
                </a:lnTo>
                <a:lnTo>
                  <a:pt x="7381" y="1142"/>
                </a:lnTo>
                <a:lnTo>
                  <a:pt x="7453" y="1209"/>
                </a:lnTo>
                <a:lnTo>
                  <a:pt x="7524" y="1278"/>
                </a:lnTo>
                <a:lnTo>
                  <a:pt x="7592" y="1347"/>
                </a:lnTo>
                <a:lnTo>
                  <a:pt x="7660" y="1420"/>
                </a:lnTo>
                <a:lnTo>
                  <a:pt x="7724" y="1492"/>
                </a:lnTo>
                <a:lnTo>
                  <a:pt x="7788" y="1567"/>
                </a:lnTo>
                <a:lnTo>
                  <a:pt x="7849" y="1643"/>
                </a:lnTo>
                <a:lnTo>
                  <a:pt x="7908" y="1719"/>
                </a:lnTo>
                <a:lnTo>
                  <a:pt x="7966" y="1797"/>
                </a:lnTo>
                <a:lnTo>
                  <a:pt x="8021" y="1878"/>
                </a:lnTo>
                <a:lnTo>
                  <a:pt x="8074" y="1959"/>
                </a:lnTo>
                <a:lnTo>
                  <a:pt x="8124" y="2040"/>
                </a:lnTo>
                <a:lnTo>
                  <a:pt x="8174" y="2124"/>
                </a:lnTo>
                <a:lnTo>
                  <a:pt x="8221" y="2209"/>
                </a:lnTo>
                <a:lnTo>
                  <a:pt x="8265" y="2295"/>
                </a:lnTo>
                <a:lnTo>
                  <a:pt x="8307" y="2381"/>
                </a:lnTo>
                <a:lnTo>
                  <a:pt x="8347" y="2470"/>
                </a:lnTo>
                <a:lnTo>
                  <a:pt x="8384" y="2559"/>
                </a:lnTo>
                <a:lnTo>
                  <a:pt x="8420" y="2649"/>
                </a:lnTo>
                <a:lnTo>
                  <a:pt x="8452" y="2740"/>
                </a:lnTo>
                <a:lnTo>
                  <a:pt x="8483" y="2832"/>
                </a:lnTo>
                <a:lnTo>
                  <a:pt x="8511" y="2925"/>
                </a:lnTo>
                <a:lnTo>
                  <a:pt x="8536" y="3019"/>
                </a:lnTo>
                <a:lnTo>
                  <a:pt x="8559" y="3114"/>
                </a:lnTo>
                <a:lnTo>
                  <a:pt x="8579" y="3210"/>
                </a:lnTo>
                <a:lnTo>
                  <a:pt x="8596" y="3306"/>
                </a:lnTo>
                <a:lnTo>
                  <a:pt x="8612" y="3403"/>
                </a:lnTo>
                <a:lnTo>
                  <a:pt x="8625" y="3502"/>
                </a:lnTo>
                <a:lnTo>
                  <a:pt x="8635" y="3600"/>
                </a:lnTo>
                <a:lnTo>
                  <a:pt x="8641" y="3699"/>
                </a:lnTo>
                <a:lnTo>
                  <a:pt x="8646" y="3799"/>
                </a:lnTo>
                <a:lnTo>
                  <a:pt x="8647" y="3901"/>
                </a:lnTo>
                <a:lnTo>
                  <a:pt x="8647" y="3901"/>
                </a:lnTo>
                <a:lnTo>
                  <a:pt x="8646" y="4001"/>
                </a:lnTo>
                <a:lnTo>
                  <a:pt x="8641" y="4101"/>
                </a:lnTo>
                <a:lnTo>
                  <a:pt x="8635" y="4200"/>
                </a:lnTo>
                <a:lnTo>
                  <a:pt x="8625" y="4298"/>
                </a:lnTo>
                <a:lnTo>
                  <a:pt x="8612" y="4396"/>
                </a:lnTo>
                <a:lnTo>
                  <a:pt x="8596" y="4493"/>
                </a:lnTo>
                <a:lnTo>
                  <a:pt x="8579" y="4590"/>
                </a:lnTo>
                <a:lnTo>
                  <a:pt x="8559" y="4686"/>
                </a:lnTo>
                <a:lnTo>
                  <a:pt x="8536" y="4781"/>
                </a:lnTo>
                <a:lnTo>
                  <a:pt x="8511" y="4875"/>
                </a:lnTo>
                <a:lnTo>
                  <a:pt x="8483" y="4968"/>
                </a:lnTo>
                <a:lnTo>
                  <a:pt x="8452" y="5060"/>
                </a:lnTo>
                <a:lnTo>
                  <a:pt x="8420" y="5151"/>
                </a:lnTo>
                <a:lnTo>
                  <a:pt x="8384" y="5241"/>
                </a:lnTo>
                <a:lnTo>
                  <a:pt x="8347" y="5330"/>
                </a:lnTo>
                <a:lnTo>
                  <a:pt x="8307" y="5418"/>
                </a:lnTo>
                <a:lnTo>
                  <a:pt x="8265" y="5505"/>
                </a:lnTo>
                <a:lnTo>
                  <a:pt x="8221" y="5591"/>
                </a:lnTo>
                <a:lnTo>
                  <a:pt x="8174" y="5676"/>
                </a:lnTo>
                <a:lnTo>
                  <a:pt x="8124" y="5759"/>
                </a:lnTo>
                <a:lnTo>
                  <a:pt x="8074" y="5841"/>
                </a:lnTo>
                <a:lnTo>
                  <a:pt x="8021" y="5922"/>
                </a:lnTo>
                <a:lnTo>
                  <a:pt x="7966" y="6002"/>
                </a:lnTo>
                <a:lnTo>
                  <a:pt x="7908" y="6080"/>
                </a:lnTo>
                <a:lnTo>
                  <a:pt x="7849" y="6157"/>
                </a:lnTo>
                <a:lnTo>
                  <a:pt x="7788" y="6233"/>
                </a:lnTo>
                <a:lnTo>
                  <a:pt x="7724" y="6308"/>
                </a:lnTo>
                <a:lnTo>
                  <a:pt x="7660" y="6380"/>
                </a:lnTo>
                <a:lnTo>
                  <a:pt x="7592" y="6453"/>
                </a:lnTo>
                <a:lnTo>
                  <a:pt x="7524" y="6522"/>
                </a:lnTo>
                <a:lnTo>
                  <a:pt x="7453" y="6591"/>
                </a:lnTo>
                <a:lnTo>
                  <a:pt x="7381" y="6658"/>
                </a:lnTo>
                <a:lnTo>
                  <a:pt x="7306" y="6724"/>
                </a:lnTo>
                <a:lnTo>
                  <a:pt x="7230" y="6787"/>
                </a:lnTo>
                <a:lnTo>
                  <a:pt x="7152" y="6849"/>
                </a:lnTo>
                <a:lnTo>
                  <a:pt x="7073" y="6910"/>
                </a:lnTo>
                <a:lnTo>
                  <a:pt x="6993" y="6969"/>
                </a:lnTo>
                <a:lnTo>
                  <a:pt x="6910" y="7026"/>
                </a:lnTo>
                <a:lnTo>
                  <a:pt x="6826" y="7080"/>
                </a:lnTo>
                <a:lnTo>
                  <a:pt x="6741" y="7134"/>
                </a:lnTo>
                <a:lnTo>
                  <a:pt x="6654" y="7186"/>
                </a:lnTo>
                <a:lnTo>
                  <a:pt x="6565" y="7235"/>
                </a:lnTo>
                <a:lnTo>
                  <a:pt x="6475" y="7283"/>
                </a:lnTo>
                <a:lnTo>
                  <a:pt x="6384" y="7330"/>
                </a:lnTo>
                <a:lnTo>
                  <a:pt x="6292" y="7373"/>
                </a:lnTo>
                <a:lnTo>
                  <a:pt x="6198" y="7416"/>
                </a:lnTo>
                <a:lnTo>
                  <a:pt x="6103" y="7456"/>
                </a:lnTo>
                <a:lnTo>
                  <a:pt x="6007" y="7494"/>
                </a:lnTo>
                <a:lnTo>
                  <a:pt x="5909" y="7529"/>
                </a:lnTo>
                <a:lnTo>
                  <a:pt x="5810" y="7564"/>
                </a:lnTo>
                <a:lnTo>
                  <a:pt x="5710" y="7595"/>
                </a:lnTo>
                <a:lnTo>
                  <a:pt x="5609" y="7625"/>
                </a:lnTo>
                <a:lnTo>
                  <a:pt x="5506" y="7652"/>
                </a:lnTo>
                <a:lnTo>
                  <a:pt x="5404" y="7678"/>
                </a:lnTo>
                <a:lnTo>
                  <a:pt x="5300" y="7700"/>
                </a:lnTo>
                <a:lnTo>
                  <a:pt x="5195" y="7721"/>
                </a:lnTo>
                <a:lnTo>
                  <a:pt x="5089" y="7739"/>
                </a:lnTo>
                <a:lnTo>
                  <a:pt x="4981" y="7756"/>
                </a:lnTo>
                <a:lnTo>
                  <a:pt x="4874" y="7769"/>
                </a:lnTo>
                <a:lnTo>
                  <a:pt x="4765" y="7780"/>
                </a:lnTo>
                <a:lnTo>
                  <a:pt x="4656" y="7789"/>
                </a:lnTo>
                <a:lnTo>
                  <a:pt x="4545" y="7795"/>
                </a:lnTo>
                <a:lnTo>
                  <a:pt x="4435" y="7799"/>
                </a:lnTo>
                <a:lnTo>
                  <a:pt x="4323" y="7800"/>
                </a:lnTo>
                <a:lnTo>
                  <a:pt x="4323" y="7800"/>
                </a:lnTo>
                <a:lnTo>
                  <a:pt x="4212" y="7799"/>
                </a:lnTo>
                <a:lnTo>
                  <a:pt x="4100" y="7795"/>
                </a:lnTo>
                <a:lnTo>
                  <a:pt x="3990" y="7789"/>
                </a:lnTo>
                <a:lnTo>
                  <a:pt x="3882" y="7780"/>
                </a:lnTo>
                <a:lnTo>
                  <a:pt x="3773" y="7769"/>
                </a:lnTo>
                <a:lnTo>
                  <a:pt x="3664" y="7756"/>
                </a:lnTo>
                <a:lnTo>
                  <a:pt x="3558" y="7739"/>
                </a:lnTo>
                <a:lnTo>
                  <a:pt x="3452" y="7721"/>
                </a:lnTo>
                <a:lnTo>
                  <a:pt x="3347" y="7700"/>
                </a:lnTo>
                <a:lnTo>
                  <a:pt x="3243" y="7678"/>
                </a:lnTo>
                <a:lnTo>
                  <a:pt x="3139" y="7652"/>
                </a:lnTo>
                <a:lnTo>
                  <a:pt x="3038" y="7625"/>
                </a:lnTo>
                <a:lnTo>
                  <a:pt x="2937" y="7595"/>
                </a:lnTo>
                <a:lnTo>
                  <a:pt x="2837" y="7564"/>
                </a:lnTo>
                <a:lnTo>
                  <a:pt x="2738" y="7529"/>
                </a:lnTo>
                <a:lnTo>
                  <a:pt x="2640" y="7494"/>
                </a:lnTo>
                <a:lnTo>
                  <a:pt x="2544" y="7456"/>
                </a:lnTo>
                <a:lnTo>
                  <a:pt x="2449" y="7416"/>
                </a:lnTo>
                <a:lnTo>
                  <a:pt x="2355" y="7373"/>
                </a:lnTo>
                <a:lnTo>
                  <a:pt x="2262" y="7330"/>
                </a:lnTo>
                <a:lnTo>
                  <a:pt x="2171" y="7283"/>
                </a:lnTo>
                <a:lnTo>
                  <a:pt x="2082" y="7235"/>
                </a:lnTo>
                <a:lnTo>
                  <a:pt x="1993" y="7186"/>
                </a:lnTo>
                <a:lnTo>
                  <a:pt x="1906" y="7134"/>
                </a:lnTo>
                <a:lnTo>
                  <a:pt x="1821" y="7080"/>
                </a:lnTo>
                <a:lnTo>
                  <a:pt x="1737" y="7026"/>
                </a:lnTo>
                <a:lnTo>
                  <a:pt x="1654" y="6969"/>
                </a:lnTo>
                <a:lnTo>
                  <a:pt x="1573" y="6910"/>
                </a:lnTo>
                <a:lnTo>
                  <a:pt x="1494" y="6849"/>
                </a:lnTo>
                <a:lnTo>
                  <a:pt x="1416" y="6787"/>
                </a:lnTo>
                <a:lnTo>
                  <a:pt x="1340" y="6724"/>
                </a:lnTo>
                <a:lnTo>
                  <a:pt x="1266" y="6658"/>
                </a:lnTo>
                <a:lnTo>
                  <a:pt x="1193" y="6591"/>
                </a:lnTo>
                <a:lnTo>
                  <a:pt x="1123" y="6522"/>
                </a:lnTo>
                <a:lnTo>
                  <a:pt x="1054" y="6453"/>
                </a:lnTo>
                <a:lnTo>
                  <a:pt x="987" y="6380"/>
                </a:lnTo>
                <a:lnTo>
                  <a:pt x="922" y="6308"/>
                </a:lnTo>
                <a:lnTo>
                  <a:pt x="859" y="6233"/>
                </a:lnTo>
                <a:lnTo>
                  <a:pt x="798" y="6157"/>
                </a:lnTo>
                <a:lnTo>
                  <a:pt x="739" y="6080"/>
                </a:lnTo>
                <a:lnTo>
                  <a:pt x="681" y="6002"/>
                </a:lnTo>
                <a:lnTo>
                  <a:pt x="626" y="5922"/>
                </a:lnTo>
                <a:lnTo>
                  <a:pt x="573" y="5841"/>
                </a:lnTo>
                <a:lnTo>
                  <a:pt x="521" y="5759"/>
                </a:lnTo>
                <a:lnTo>
                  <a:pt x="473" y="5676"/>
                </a:lnTo>
                <a:lnTo>
                  <a:pt x="426" y="5591"/>
                </a:lnTo>
                <a:lnTo>
                  <a:pt x="382" y="5505"/>
                </a:lnTo>
                <a:lnTo>
                  <a:pt x="340" y="5418"/>
                </a:lnTo>
                <a:lnTo>
                  <a:pt x="300" y="5330"/>
                </a:lnTo>
                <a:lnTo>
                  <a:pt x="262" y="5241"/>
                </a:lnTo>
                <a:lnTo>
                  <a:pt x="227" y="5151"/>
                </a:lnTo>
                <a:lnTo>
                  <a:pt x="194" y="5060"/>
                </a:lnTo>
                <a:lnTo>
                  <a:pt x="164" y="4968"/>
                </a:lnTo>
                <a:lnTo>
                  <a:pt x="136" y="4875"/>
                </a:lnTo>
                <a:lnTo>
                  <a:pt x="111" y="4781"/>
                </a:lnTo>
                <a:lnTo>
                  <a:pt x="88" y="4686"/>
                </a:lnTo>
                <a:lnTo>
                  <a:pt x="68" y="4590"/>
                </a:lnTo>
                <a:lnTo>
                  <a:pt x="49" y="4493"/>
                </a:lnTo>
                <a:lnTo>
                  <a:pt x="35" y="4396"/>
                </a:lnTo>
                <a:lnTo>
                  <a:pt x="22" y="4298"/>
                </a:lnTo>
                <a:lnTo>
                  <a:pt x="12" y="4200"/>
                </a:lnTo>
                <a:lnTo>
                  <a:pt x="5" y="4101"/>
                </a:lnTo>
                <a:lnTo>
                  <a:pt x="1" y="4001"/>
                </a:lnTo>
                <a:lnTo>
                  <a:pt x="0" y="3901"/>
                </a:lnTo>
                <a:lnTo>
                  <a:pt x="0" y="3901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6">
            <a:extLst>
              <a:ext uri="{FF2B5EF4-FFF2-40B4-BE49-F238E27FC236}">
                <a16:creationId xmlns:a16="http://schemas.microsoft.com/office/drawing/2014/main" xmlns="" id="{62814B2C-E960-4082-9F37-D5F6B00C62C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129656" y="2335213"/>
            <a:ext cx="1622641" cy="2736850"/>
          </a:xfrm>
          <a:custGeom>
            <a:avLst/>
            <a:gdLst>
              <a:gd name="T0" fmla="*/ 1403 w 5664"/>
              <a:gd name="T1" fmla="*/ 304 h 8617"/>
              <a:gd name="T2" fmla="*/ 952 w 5664"/>
              <a:gd name="T3" fmla="*/ 832 h 8617"/>
              <a:gd name="T4" fmla="*/ 587 w 5664"/>
              <a:gd name="T5" fmla="*/ 1404 h 8617"/>
              <a:gd name="T6" fmla="*/ 313 w 5664"/>
              <a:gd name="T7" fmla="*/ 2014 h 8617"/>
              <a:gd name="T8" fmla="*/ 133 w 5664"/>
              <a:gd name="T9" fmla="*/ 2653 h 8617"/>
              <a:gd name="T10" fmla="*/ 50 w 5664"/>
              <a:gd name="T11" fmla="*/ 3315 h 8617"/>
              <a:gd name="T12" fmla="*/ 47 w 5664"/>
              <a:gd name="T13" fmla="*/ 3720 h 8617"/>
              <a:gd name="T14" fmla="*/ 76 w 5664"/>
              <a:gd name="T15" fmla="*/ 4075 h 8617"/>
              <a:gd name="T16" fmla="*/ 133 w 5664"/>
              <a:gd name="T17" fmla="*/ 4427 h 8617"/>
              <a:gd name="T18" fmla="*/ 217 w 5664"/>
              <a:gd name="T19" fmla="*/ 4770 h 8617"/>
              <a:gd name="T20" fmla="*/ 328 w 5664"/>
              <a:gd name="T21" fmla="*/ 5106 h 8617"/>
              <a:gd name="T22" fmla="*/ 465 w 5664"/>
              <a:gd name="T23" fmla="*/ 5434 h 8617"/>
              <a:gd name="T24" fmla="*/ 628 w 5664"/>
              <a:gd name="T25" fmla="*/ 5753 h 8617"/>
              <a:gd name="T26" fmla="*/ 818 w 5664"/>
              <a:gd name="T27" fmla="*/ 6060 h 8617"/>
              <a:gd name="T28" fmla="*/ 1032 w 5664"/>
              <a:gd name="T29" fmla="*/ 6356 h 8617"/>
              <a:gd name="T30" fmla="*/ 1270 w 5664"/>
              <a:gd name="T31" fmla="*/ 6638 h 8617"/>
              <a:gd name="T32" fmla="*/ 1534 w 5664"/>
              <a:gd name="T33" fmla="*/ 6905 h 8617"/>
              <a:gd name="T34" fmla="*/ 1767 w 5664"/>
              <a:gd name="T35" fmla="*/ 7115 h 8617"/>
              <a:gd name="T36" fmla="*/ 2064 w 5664"/>
              <a:gd name="T37" fmla="*/ 7347 h 8617"/>
              <a:gd name="T38" fmla="*/ 2375 w 5664"/>
              <a:gd name="T39" fmla="*/ 7557 h 8617"/>
              <a:gd name="T40" fmla="*/ 2701 w 5664"/>
              <a:gd name="T41" fmla="*/ 7747 h 8617"/>
              <a:gd name="T42" fmla="*/ 3040 w 5664"/>
              <a:gd name="T43" fmla="*/ 7914 h 8617"/>
              <a:gd name="T44" fmla="*/ 3390 w 5664"/>
              <a:gd name="T45" fmla="*/ 8058 h 8617"/>
              <a:gd name="T46" fmla="*/ 3752 w 5664"/>
              <a:gd name="T47" fmla="*/ 8179 h 8617"/>
              <a:gd name="T48" fmla="*/ 4123 w 5664"/>
              <a:gd name="T49" fmla="*/ 8277 h 8617"/>
              <a:gd name="T50" fmla="*/ 4504 w 5664"/>
              <a:gd name="T51" fmla="*/ 8351 h 8617"/>
              <a:gd name="T52" fmla="*/ 4890 w 5664"/>
              <a:gd name="T53" fmla="*/ 8400 h 8617"/>
              <a:gd name="T54" fmla="*/ 5282 w 5664"/>
              <a:gd name="T55" fmla="*/ 8423 h 8617"/>
              <a:gd name="T56" fmla="*/ 5282 w 5664"/>
              <a:gd name="T57" fmla="*/ 8462 h 8617"/>
              <a:gd name="T58" fmla="*/ 4887 w 5664"/>
              <a:gd name="T59" fmla="*/ 8439 h 8617"/>
              <a:gd name="T60" fmla="*/ 4496 w 5664"/>
              <a:gd name="T61" fmla="*/ 8389 h 8617"/>
              <a:gd name="T62" fmla="*/ 4114 w 5664"/>
              <a:gd name="T63" fmla="*/ 8315 h 8617"/>
              <a:gd name="T64" fmla="*/ 3740 w 5664"/>
              <a:gd name="T65" fmla="*/ 8216 h 8617"/>
              <a:gd name="T66" fmla="*/ 3374 w 5664"/>
              <a:gd name="T67" fmla="*/ 8094 h 8617"/>
              <a:gd name="T68" fmla="*/ 3021 w 5664"/>
              <a:gd name="T69" fmla="*/ 7948 h 8617"/>
              <a:gd name="T70" fmla="*/ 2679 w 5664"/>
              <a:gd name="T71" fmla="*/ 7780 h 8617"/>
              <a:gd name="T72" fmla="*/ 2351 w 5664"/>
              <a:gd name="T73" fmla="*/ 7589 h 8617"/>
              <a:gd name="T74" fmla="*/ 2036 w 5664"/>
              <a:gd name="T75" fmla="*/ 7378 h 8617"/>
              <a:gd name="T76" fmla="*/ 1739 w 5664"/>
              <a:gd name="T77" fmla="*/ 7144 h 8617"/>
              <a:gd name="T78" fmla="*/ 1501 w 5664"/>
              <a:gd name="T79" fmla="*/ 6932 h 8617"/>
              <a:gd name="T80" fmla="*/ 1237 w 5664"/>
              <a:gd name="T81" fmla="*/ 6662 h 8617"/>
              <a:gd name="T82" fmla="*/ 996 w 5664"/>
              <a:gd name="T83" fmla="*/ 6378 h 8617"/>
              <a:gd name="T84" fmla="*/ 781 w 5664"/>
              <a:gd name="T85" fmla="*/ 6080 h 8617"/>
              <a:gd name="T86" fmla="*/ 590 w 5664"/>
              <a:gd name="T87" fmla="*/ 5771 h 8617"/>
              <a:gd name="T88" fmla="*/ 425 w 5664"/>
              <a:gd name="T89" fmla="*/ 5450 h 8617"/>
              <a:gd name="T90" fmla="*/ 287 w 5664"/>
              <a:gd name="T91" fmla="*/ 5120 h 8617"/>
              <a:gd name="T92" fmla="*/ 175 w 5664"/>
              <a:gd name="T93" fmla="*/ 4780 h 8617"/>
              <a:gd name="T94" fmla="*/ 89 w 5664"/>
              <a:gd name="T95" fmla="*/ 4433 h 8617"/>
              <a:gd name="T96" fmla="*/ 33 w 5664"/>
              <a:gd name="T97" fmla="*/ 4080 h 8617"/>
              <a:gd name="T98" fmla="*/ 4 w 5664"/>
              <a:gd name="T99" fmla="*/ 3721 h 8617"/>
              <a:gd name="T100" fmla="*/ 7 w 5664"/>
              <a:gd name="T101" fmla="*/ 3315 h 8617"/>
              <a:gd name="T102" fmla="*/ 89 w 5664"/>
              <a:gd name="T103" fmla="*/ 2652 h 8617"/>
              <a:gd name="T104" fmla="*/ 269 w 5664"/>
              <a:gd name="T105" fmla="*/ 2011 h 8617"/>
              <a:gd name="T106" fmla="*/ 540 w 5664"/>
              <a:gd name="T107" fmla="*/ 1401 h 8617"/>
              <a:gd name="T108" fmla="*/ 904 w 5664"/>
              <a:gd name="T109" fmla="*/ 826 h 8617"/>
              <a:gd name="T110" fmla="*/ 1352 w 5664"/>
              <a:gd name="T111" fmla="*/ 296 h 8617"/>
              <a:gd name="T112" fmla="*/ 5326 w 5664"/>
              <a:gd name="T113" fmla="*/ 8578 h 8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664" h="8617">
                <a:moveTo>
                  <a:pt x="1352" y="296"/>
                </a:moveTo>
                <a:lnTo>
                  <a:pt x="1352" y="0"/>
                </a:lnTo>
                <a:lnTo>
                  <a:pt x="1690" y="0"/>
                </a:lnTo>
                <a:lnTo>
                  <a:pt x="1690" y="304"/>
                </a:lnTo>
                <a:lnTo>
                  <a:pt x="1403" y="304"/>
                </a:lnTo>
                <a:lnTo>
                  <a:pt x="1403" y="304"/>
                </a:lnTo>
                <a:lnTo>
                  <a:pt x="1321" y="389"/>
                </a:lnTo>
                <a:lnTo>
                  <a:pt x="1242" y="475"/>
                </a:lnTo>
                <a:lnTo>
                  <a:pt x="1165" y="561"/>
                </a:lnTo>
                <a:lnTo>
                  <a:pt x="1093" y="651"/>
                </a:lnTo>
                <a:lnTo>
                  <a:pt x="1021" y="741"/>
                </a:lnTo>
                <a:lnTo>
                  <a:pt x="952" y="832"/>
                </a:lnTo>
                <a:lnTo>
                  <a:pt x="884" y="925"/>
                </a:lnTo>
                <a:lnTo>
                  <a:pt x="820" y="1018"/>
                </a:lnTo>
                <a:lnTo>
                  <a:pt x="758" y="1113"/>
                </a:lnTo>
                <a:lnTo>
                  <a:pt x="698" y="1209"/>
                </a:lnTo>
                <a:lnTo>
                  <a:pt x="642" y="1306"/>
                </a:lnTo>
                <a:lnTo>
                  <a:pt x="587" y="1404"/>
                </a:lnTo>
                <a:lnTo>
                  <a:pt x="535" y="1503"/>
                </a:lnTo>
                <a:lnTo>
                  <a:pt x="486" y="1604"/>
                </a:lnTo>
                <a:lnTo>
                  <a:pt x="439" y="1705"/>
                </a:lnTo>
                <a:lnTo>
                  <a:pt x="395" y="1807"/>
                </a:lnTo>
                <a:lnTo>
                  <a:pt x="353" y="1910"/>
                </a:lnTo>
                <a:lnTo>
                  <a:pt x="313" y="2014"/>
                </a:lnTo>
                <a:lnTo>
                  <a:pt x="276" y="2118"/>
                </a:lnTo>
                <a:lnTo>
                  <a:pt x="243" y="2224"/>
                </a:lnTo>
                <a:lnTo>
                  <a:pt x="210" y="2331"/>
                </a:lnTo>
                <a:lnTo>
                  <a:pt x="182" y="2438"/>
                </a:lnTo>
                <a:lnTo>
                  <a:pt x="156" y="2545"/>
                </a:lnTo>
                <a:lnTo>
                  <a:pt x="133" y="2653"/>
                </a:lnTo>
                <a:lnTo>
                  <a:pt x="112" y="2763"/>
                </a:lnTo>
                <a:lnTo>
                  <a:pt x="94" y="2872"/>
                </a:lnTo>
                <a:lnTo>
                  <a:pt x="78" y="2982"/>
                </a:lnTo>
                <a:lnTo>
                  <a:pt x="66" y="3092"/>
                </a:lnTo>
                <a:lnTo>
                  <a:pt x="56" y="3204"/>
                </a:lnTo>
                <a:lnTo>
                  <a:pt x="50" y="3315"/>
                </a:lnTo>
                <a:lnTo>
                  <a:pt x="45" y="3428"/>
                </a:lnTo>
                <a:lnTo>
                  <a:pt x="44" y="3541"/>
                </a:lnTo>
                <a:lnTo>
                  <a:pt x="44" y="3541"/>
                </a:lnTo>
                <a:lnTo>
                  <a:pt x="44" y="3600"/>
                </a:lnTo>
                <a:lnTo>
                  <a:pt x="45" y="3660"/>
                </a:lnTo>
                <a:lnTo>
                  <a:pt x="47" y="3720"/>
                </a:lnTo>
                <a:lnTo>
                  <a:pt x="50" y="3779"/>
                </a:lnTo>
                <a:lnTo>
                  <a:pt x="54" y="3839"/>
                </a:lnTo>
                <a:lnTo>
                  <a:pt x="58" y="3898"/>
                </a:lnTo>
                <a:lnTo>
                  <a:pt x="63" y="3957"/>
                </a:lnTo>
                <a:lnTo>
                  <a:pt x="70" y="4016"/>
                </a:lnTo>
                <a:lnTo>
                  <a:pt x="76" y="4075"/>
                </a:lnTo>
                <a:lnTo>
                  <a:pt x="83" y="4135"/>
                </a:lnTo>
                <a:lnTo>
                  <a:pt x="92" y="4192"/>
                </a:lnTo>
                <a:lnTo>
                  <a:pt x="100" y="4252"/>
                </a:lnTo>
                <a:lnTo>
                  <a:pt x="110" y="4310"/>
                </a:lnTo>
                <a:lnTo>
                  <a:pt x="121" y="4369"/>
                </a:lnTo>
                <a:lnTo>
                  <a:pt x="133" y="4427"/>
                </a:lnTo>
                <a:lnTo>
                  <a:pt x="145" y="4483"/>
                </a:lnTo>
                <a:lnTo>
                  <a:pt x="157" y="4541"/>
                </a:lnTo>
                <a:lnTo>
                  <a:pt x="171" y="4599"/>
                </a:lnTo>
                <a:lnTo>
                  <a:pt x="186" y="4656"/>
                </a:lnTo>
                <a:lnTo>
                  <a:pt x="201" y="4713"/>
                </a:lnTo>
                <a:lnTo>
                  <a:pt x="217" y="4770"/>
                </a:lnTo>
                <a:lnTo>
                  <a:pt x="233" y="4827"/>
                </a:lnTo>
                <a:lnTo>
                  <a:pt x="250" y="4883"/>
                </a:lnTo>
                <a:lnTo>
                  <a:pt x="269" y="4939"/>
                </a:lnTo>
                <a:lnTo>
                  <a:pt x="287" y="4995"/>
                </a:lnTo>
                <a:lnTo>
                  <a:pt x="307" y="5051"/>
                </a:lnTo>
                <a:lnTo>
                  <a:pt x="328" y="5106"/>
                </a:lnTo>
                <a:lnTo>
                  <a:pt x="349" y="5162"/>
                </a:lnTo>
                <a:lnTo>
                  <a:pt x="370" y="5217"/>
                </a:lnTo>
                <a:lnTo>
                  <a:pt x="393" y="5271"/>
                </a:lnTo>
                <a:lnTo>
                  <a:pt x="417" y="5326"/>
                </a:lnTo>
                <a:lnTo>
                  <a:pt x="440" y="5381"/>
                </a:lnTo>
                <a:lnTo>
                  <a:pt x="465" y="5434"/>
                </a:lnTo>
                <a:lnTo>
                  <a:pt x="491" y="5489"/>
                </a:lnTo>
                <a:lnTo>
                  <a:pt x="517" y="5542"/>
                </a:lnTo>
                <a:lnTo>
                  <a:pt x="544" y="5595"/>
                </a:lnTo>
                <a:lnTo>
                  <a:pt x="571" y="5648"/>
                </a:lnTo>
                <a:lnTo>
                  <a:pt x="600" y="5700"/>
                </a:lnTo>
                <a:lnTo>
                  <a:pt x="628" y="5753"/>
                </a:lnTo>
                <a:lnTo>
                  <a:pt x="659" y="5805"/>
                </a:lnTo>
                <a:lnTo>
                  <a:pt x="689" y="5856"/>
                </a:lnTo>
                <a:lnTo>
                  <a:pt x="719" y="5908"/>
                </a:lnTo>
                <a:lnTo>
                  <a:pt x="752" y="5959"/>
                </a:lnTo>
                <a:lnTo>
                  <a:pt x="785" y="6009"/>
                </a:lnTo>
                <a:lnTo>
                  <a:pt x="818" y="6060"/>
                </a:lnTo>
                <a:lnTo>
                  <a:pt x="852" y="6111"/>
                </a:lnTo>
                <a:lnTo>
                  <a:pt x="886" y="6160"/>
                </a:lnTo>
                <a:lnTo>
                  <a:pt x="922" y="6209"/>
                </a:lnTo>
                <a:lnTo>
                  <a:pt x="958" y="6258"/>
                </a:lnTo>
                <a:lnTo>
                  <a:pt x="995" y="6307"/>
                </a:lnTo>
                <a:lnTo>
                  <a:pt x="1032" y="6356"/>
                </a:lnTo>
                <a:lnTo>
                  <a:pt x="1070" y="6404"/>
                </a:lnTo>
                <a:lnTo>
                  <a:pt x="1109" y="6450"/>
                </a:lnTo>
                <a:lnTo>
                  <a:pt x="1148" y="6498"/>
                </a:lnTo>
                <a:lnTo>
                  <a:pt x="1189" y="6545"/>
                </a:lnTo>
                <a:lnTo>
                  <a:pt x="1230" y="6591"/>
                </a:lnTo>
                <a:lnTo>
                  <a:pt x="1270" y="6638"/>
                </a:lnTo>
                <a:lnTo>
                  <a:pt x="1312" y="6683"/>
                </a:lnTo>
                <a:lnTo>
                  <a:pt x="1356" y="6728"/>
                </a:lnTo>
                <a:lnTo>
                  <a:pt x="1399" y="6774"/>
                </a:lnTo>
                <a:lnTo>
                  <a:pt x="1443" y="6818"/>
                </a:lnTo>
                <a:lnTo>
                  <a:pt x="1488" y="6862"/>
                </a:lnTo>
                <a:lnTo>
                  <a:pt x="1534" y="6905"/>
                </a:lnTo>
                <a:lnTo>
                  <a:pt x="1579" y="6949"/>
                </a:lnTo>
                <a:lnTo>
                  <a:pt x="1579" y="6949"/>
                </a:lnTo>
                <a:lnTo>
                  <a:pt x="1626" y="6991"/>
                </a:lnTo>
                <a:lnTo>
                  <a:pt x="1673" y="7033"/>
                </a:lnTo>
                <a:lnTo>
                  <a:pt x="1720" y="7075"/>
                </a:lnTo>
                <a:lnTo>
                  <a:pt x="1767" y="7115"/>
                </a:lnTo>
                <a:lnTo>
                  <a:pt x="1815" y="7155"/>
                </a:lnTo>
                <a:lnTo>
                  <a:pt x="1865" y="7195"/>
                </a:lnTo>
                <a:lnTo>
                  <a:pt x="1914" y="7234"/>
                </a:lnTo>
                <a:lnTo>
                  <a:pt x="1964" y="7272"/>
                </a:lnTo>
                <a:lnTo>
                  <a:pt x="2013" y="7310"/>
                </a:lnTo>
                <a:lnTo>
                  <a:pt x="2064" y="7347"/>
                </a:lnTo>
                <a:lnTo>
                  <a:pt x="2114" y="7383"/>
                </a:lnTo>
                <a:lnTo>
                  <a:pt x="2166" y="7419"/>
                </a:lnTo>
                <a:lnTo>
                  <a:pt x="2218" y="7455"/>
                </a:lnTo>
                <a:lnTo>
                  <a:pt x="2270" y="7489"/>
                </a:lnTo>
                <a:lnTo>
                  <a:pt x="2322" y="7524"/>
                </a:lnTo>
                <a:lnTo>
                  <a:pt x="2375" y="7557"/>
                </a:lnTo>
                <a:lnTo>
                  <a:pt x="2428" y="7591"/>
                </a:lnTo>
                <a:lnTo>
                  <a:pt x="2482" y="7623"/>
                </a:lnTo>
                <a:lnTo>
                  <a:pt x="2537" y="7655"/>
                </a:lnTo>
                <a:lnTo>
                  <a:pt x="2591" y="7686"/>
                </a:lnTo>
                <a:lnTo>
                  <a:pt x="2645" y="7717"/>
                </a:lnTo>
                <a:lnTo>
                  <a:pt x="2701" y="7747"/>
                </a:lnTo>
                <a:lnTo>
                  <a:pt x="2757" y="7776"/>
                </a:lnTo>
                <a:lnTo>
                  <a:pt x="2812" y="7805"/>
                </a:lnTo>
                <a:lnTo>
                  <a:pt x="2869" y="7832"/>
                </a:lnTo>
                <a:lnTo>
                  <a:pt x="2926" y="7860"/>
                </a:lnTo>
                <a:lnTo>
                  <a:pt x="2983" y="7887"/>
                </a:lnTo>
                <a:lnTo>
                  <a:pt x="3040" y="7914"/>
                </a:lnTo>
                <a:lnTo>
                  <a:pt x="3098" y="7939"/>
                </a:lnTo>
                <a:lnTo>
                  <a:pt x="3156" y="7964"/>
                </a:lnTo>
                <a:lnTo>
                  <a:pt x="3214" y="7988"/>
                </a:lnTo>
                <a:lnTo>
                  <a:pt x="3273" y="8012"/>
                </a:lnTo>
                <a:lnTo>
                  <a:pt x="3331" y="8035"/>
                </a:lnTo>
                <a:lnTo>
                  <a:pt x="3390" y="8058"/>
                </a:lnTo>
                <a:lnTo>
                  <a:pt x="3450" y="8080"/>
                </a:lnTo>
                <a:lnTo>
                  <a:pt x="3510" y="8101"/>
                </a:lnTo>
                <a:lnTo>
                  <a:pt x="3571" y="8121"/>
                </a:lnTo>
                <a:lnTo>
                  <a:pt x="3631" y="8141"/>
                </a:lnTo>
                <a:lnTo>
                  <a:pt x="3692" y="8160"/>
                </a:lnTo>
                <a:lnTo>
                  <a:pt x="3752" y="8179"/>
                </a:lnTo>
                <a:lnTo>
                  <a:pt x="3814" y="8197"/>
                </a:lnTo>
                <a:lnTo>
                  <a:pt x="3875" y="8215"/>
                </a:lnTo>
                <a:lnTo>
                  <a:pt x="3937" y="8230"/>
                </a:lnTo>
                <a:lnTo>
                  <a:pt x="3998" y="8247"/>
                </a:lnTo>
                <a:lnTo>
                  <a:pt x="4061" y="8262"/>
                </a:lnTo>
                <a:lnTo>
                  <a:pt x="4123" y="8277"/>
                </a:lnTo>
                <a:lnTo>
                  <a:pt x="4186" y="8290"/>
                </a:lnTo>
                <a:lnTo>
                  <a:pt x="4249" y="8304"/>
                </a:lnTo>
                <a:lnTo>
                  <a:pt x="4312" y="8316"/>
                </a:lnTo>
                <a:lnTo>
                  <a:pt x="4376" y="8328"/>
                </a:lnTo>
                <a:lnTo>
                  <a:pt x="4439" y="8340"/>
                </a:lnTo>
                <a:lnTo>
                  <a:pt x="4504" y="8351"/>
                </a:lnTo>
                <a:lnTo>
                  <a:pt x="4567" y="8360"/>
                </a:lnTo>
                <a:lnTo>
                  <a:pt x="4631" y="8370"/>
                </a:lnTo>
                <a:lnTo>
                  <a:pt x="4695" y="8377"/>
                </a:lnTo>
                <a:lnTo>
                  <a:pt x="4761" y="8385"/>
                </a:lnTo>
                <a:lnTo>
                  <a:pt x="4825" y="8393"/>
                </a:lnTo>
                <a:lnTo>
                  <a:pt x="4890" y="8400"/>
                </a:lnTo>
                <a:lnTo>
                  <a:pt x="4955" y="8405"/>
                </a:lnTo>
                <a:lnTo>
                  <a:pt x="5020" y="8410"/>
                </a:lnTo>
                <a:lnTo>
                  <a:pt x="5085" y="8414"/>
                </a:lnTo>
                <a:lnTo>
                  <a:pt x="5151" y="8419"/>
                </a:lnTo>
                <a:lnTo>
                  <a:pt x="5216" y="8421"/>
                </a:lnTo>
                <a:lnTo>
                  <a:pt x="5282" y="8423"/>
                </a:lnTo>
                <a:lnTo>
                  <a:pt x="5282" y="8274"/>
                </a:lnTo>
                <a:lnTo>
                  <a:pt x="5664" y="8274"/>
                </a:lnTo>
                <a:lnTo>
                  <a:pt x="5664" y="8617"/>
                </a:lnTo>
                <a:lnTo>
                  <a:pt x="5282" y="8617"/>
                </a:lnTo>
                <a:lnTo>
                  <a:pt x="5282" y="8462"/>
                </a:lnTo>
                <a:lnTo>
                  <a:pt x="5282" y="8462"/>
                </a:lnTo>
                <a:lnTo>
                  <a:pt x="5216" y="8460"/>
                </a:lnTo>
                <a:lnTo>
                  <a:pt x="5150" y="8458"/>
                </a:lnTo>
                <a:lnTo>
                  <a:pt x="5084" y="8453"/>
                </a:lnTo>
                <a:lnTo>
                  <a:pt x="5018" y="8449"/>
                </a:lnTo>
                <a:lnTo>
                  <a:pt x="4952" y="8444"/>
                </a:lnTo>
                <a:lnTo>
                  <a:pt x="4887" y="8439"/>
                </a:lnTo>
                <a:lnTo>
                  <a:pt x="4821" y="8432"/>
                </a:lnTo>
                <a:lnTo>
                  <a:pt x="4756" y="8424"/>
                </a:lnTo>
                <a:lnTo>
                  <a:pt x="4690" y="8416"/>
                </a:lnTo>
                <a:lnTo>
                  <a:pt x="4626" y="8408"/>
                </a:lnTo>
                <a:lnTo>
                  <a:pt x="4562" y="8399"/>
                </a:lnTo>
                <a:lnTo>
                  <a:pt x="4496" y="8389"/>
                </a:lnTo>
                <a:lnTo>
                  <a:pt x="4432" y="8379"/>
                </a:lnTo>
                <a:lnTo>
                  <a:pt x="4368" y="8366"/>
                </a:lnTo>
                <a:lnTo>
                  <a:pt x="4305" y="8355"/>
                </a:lnTo>
                <a:lnTo>
                  <a:pt x="4240" y="8342"/>
                </a:lnTo>
                <a:lnTo>
                  <a:pt x="4177" y="8328"/>
                </a:lnTo>
                <a:lnTo>
                  <a:pt x="4114" y="8315"/>
                </a:lnTo>
                <a:lnTo>
                  <a:pt x="4051" y="8299"/>
                </a:lnTo>
                <a:lnTo>
                  <a:pt x="3988" y="8285"/>
                </a:lnTo>
                <a:lnTo>
                  <a:pt x="3925" y="8268"/>
                </a:lnTo>
                <a:lnTo>
                  <a:pt x="3864" y="8251"/>
                </a:lnTo>
                <a:lnTo>
                  <a:pt x="3802" y="8235"/>
                </a:lnTo>
                <a:lnTo>
                  <a:pt x="3740" y="8216"/>
                </a:lnTo>
                <a:lnTo>
                  <a:pt x="3678" y="8198"/>
                </a:lnTo>
                <a:lnTo>
                  <a:pt x="3617" y="8178"/>
                </a:lnTo>
                <a:lnTo>
                  <a:pt x="3556" y="8158"/>
                </a:lnTo>
                <a:lnTo>
                  <a:pt x="3495" y="8138"/>
                </a:lnTo>
                <a:lnTo>
                  <a:pt x="3435" y="8117"/>
                </a:lnTo>
                <a:lnTo>
                  <a:pt x="3374" y="8094"/>
                </a:lnTo>
                <a:lnTo>
                  <a:pt x="3315" y="8072"/>
                </a:lnTo>
                <a:lnTo>
                  <a:pt x="3256" y="8049"/>
                </a:lnTo>
                <a:lnTo>
                  <a:pt x="3197" y="8024"/>
                </a:lnTo>
                <a:lnTo>
                  <a:pt x="3138" y="8000"/>
                </a:lnTo>
                <a:lnTo>
                  <a:pt x="3079" y="7975"/>
                </a:lnTo>
                <a:lnTo>
                  <a:pt x="3021" y="7948"/>
                </a:lnTo>
                <a:lnTo>
                  <a:pt x="2963" y="7923"/>
                </a:lnTo>
                <a:lnTo>
                  <a:pt x="2906" y="7895"/>
                </a:lnTo>
                <a:lnTo>
                  <a:pt x="2848" y="7867"/>
                </a:lnTo>
                <a:lnTo>
                  <a:pt x="2793" y="7839"/>
                </a:lnTo>
                <a:lnTo>
                  <a:pt x="2736" y="7810"/>
                </a:lnTo>
                <a:lnTo>
                  <a:pt x="2679" y="7780"/>
                </a:lnTo>
                <a:lnTo>
                  <a:pt x="2623" y="7750"/>
                </a:lnTo>
                <a:lnTo>
                  <a:pt x="2569" y="7720"/>
                </a:lnTo>
                <a:lnTo>
                  <a:pt x="2513" y="7688"/>
                </a:lnTo>
                <a:lnTo>
                  <a:pt x="2459" y="7656"/>
                </a:lnTo>
                <a:lnTo>
                  <a:pt x="2405" y="7623"/>
                </a:lnTo>
                <a:lnTo>
                  <a:pt x="2351" y="7589"/>
                </a:lnTo>
                <a:lnTo>
                  <a:pt x="2297" y="7556"/>
                </a:lnTo>
                <a:lnTo>
                  <a:pt x="2244" y="7521"/>
                </a:lnTo>
                <a:lnTo>
                  <a:pt x="2192" y="7486"/>
                </a:lnTo>
                <a:lnTo>
                  <a:pt x="2140" y="7450"/>
                </a:lnTo>
                <a:lnTo>
                  <a:pt x="2088" y="7414"/>
                </a:lnTo>
                <a:lnTo>
                  <a:pt x="2036" y="7378"/>
                </a:lnTo>
                <a:lnTo>
                  <a:pt x="1986" y="7340"/>
                </a:lnTo>
                <a:lnTo>
                  <a:pt x="1935" y="7302"/>
                </a:lnTo>
                <a:lnTo>
                  <a:pt x="1886" y="7263"/>
                </a:lnTo>
                <a:lnTo>
                  <a:pt x="1836" y="7224"/>
                </a:lnTo>
                <a:lnTo>
                  <a:pt x="1787" y="7184"/>
                </a:lnTo>
                <a:lnTo>
                  <a:pt x="1739" y="7144"/>
                </a:lnTo>
                <a:lnTo>
                  <a:pt x="1690" y="7102"/>
                </a:lnTo>
                <a:lnTo>
                  <a:pt x="1642" y="7061"/>
                </a:lnTo>
                <a:lnTo>
                  <a:pt x="1595" y="7019"/>
                </a:lnTo>
                <a:lnTo>
                  <a:pt x="1548" y="6975"/>
                </a:lnTo>
                <a:lnTo>
                  <a:pt x="1548" y="6975"/>
                </a:lnTo>
                <a:lnTo>
                  <a:pt x="1501" y="6932"/>
                </a:lnTo>
                <a:lnTo>
                  <a:pt x="1456" y="6888"/>
                </a:lnTo>
                <a:lnTo>
                  <a:pt x="1411" y="6844"/>
                </a:lnTo>
                <a:lnTo>
                  <a:pt x="1367" y="6799"/>
                </a:lnTo>
                <a:lnTo>
                  <a:pt x="1322" y="6754"/>
                </a:lnTo>
                <a:lnTo>
                  <a:pt x="1279" y="6708"/>
                </a:lnTo>
                <a:lnTo>
                  <a:pt x="1237" y="6662"/>
                </a:lnTo>
                <a:lnTo>
                  <a:pt x="1195" y="6615"/>
                </a:lnTo>
                <a:lnTo>
                  <a:pt x="1154" y="6569"/>
                </a:lnTo>
                <a:lnTo>
                  <a:pt x="1114" y="6522"/>
                </a:lnTo>
                <a:lnTo>
                  <a:pt x="1074" y="6474"/>
                </a:lnTo>
                <a:lnTo>
                  <a:pt x="1034" y="6426"/>
                </a:lnTo>
                <a:lnTo>
                  <a:pt x="996" y="6378"/>
                </a:lnTo>
                <a:lnTo>
                  <a:pt x="959" y="6329"/>
                </a:lnTo>
                <a:lnTo>
                  <a:pt x="922" y="6280"/>
                </a:lnTo>
                <a:lnTo>
                  <a:pt x="885" y="6231"/>
                </a:lnTo>
                <a:lnTo>
                  <a:pt x="850" y="6181"/>
                </a:lnTo>
                <a:lnTo>
                  <a:pt x="815" y="6131"/>
                </a:lnTo>
                <a:lnTo>
                  <a:pt x="781" y="6080"/>
                </a:lnTo>
                <a:lnTo>
                  <a:pt x="747" y="6029"/>
                </a:lnTo>
                <a:lnTo>
                  <a:pt x="714" y="5978"/>
                </a:lnTo>
                <a:lnTo>
                  <a:pt x="682" y="5927"/>
                </a:lnTo>
                <a:lnTo>
                  <a:pt x="650" y="5875"/>
                </a:lnTo>
                <a:lnTo>
                  <a:pt x="621" y="5823"/>
                </a:lnTo>
                <a:lnTo>
                  <a:pt x="590" y="5771"/>
                </a:lnTo>
                <a:lnTo>
                  <a:pt x="561" y="5717"/>
                </a:lnTo>
                <a:lnTo>
                  <a:pt x="532" y="5665"/>
                </a:lnTo>
                <a:lnTo>
                  <a:pt x="504" y="5611"/>
                </a:lnTo>
                <a:lnTo>
                  <a:pt x="477" y="5558"/>
                </a:lnTo>
                <a:lnTo>
                  <a:pt x="451" y="5504"/>
                </a:lnTo>
                <a:lnTo>
                  <a:pt x="425" y="5450"/>
                </a:lnTo>
                <a:lnTo>
                  <a:pt x="401" y="5395"/>
                </a:lnTo>
                <a:lnTo>
                  <a:pt x="376" y="5340"/>
                </a:lnTo>
                <a:lnTo>
                  <a:pt x="353" y="5286"/>
                </a:lnTo>
                <a:lnTo>
                  <a:pt x="330" y="5230"/>
                </a:lnTo>
                <a:lnTo>
                  <a:pt x="308" y="5175"/>
                </a:lnTo>
                <a:lnTo>
                  <a:pt x="287" y="5120"/>
                </a:lnTo>
                <a:lnTo>
                  <a:pt x="266" y="5063"/>
                </a:lnTo>
                <a:lnTo>
                  <a:pt x="246" y="5007"/>
                </a:lnTo>
                <a:lnTo>
                  <a:pt x="226" y="4950"/>
                </a:lnTo>
                <a:lnTo>
                  <a:pt x="209" y="4894"/>
                </a:lnTo>
                <a:lnTo>
                  <a:pt x="191" y="4837"/>
                </a:lnTo>
                <a:lnTo>
                  <a:pt x="175" y="4780"/>
                </a:lnTo>
                <a:lnTo>
                  <a:pt x="159" y="4723"/>
                </a:lnTo>
                <a:lnTo>
                  <a:pt x="144" y="4665"/>
                </a:lnTo>
                <a:lnTo>
                  <a:pt x="129" y="4607"/>
                </a:lnTo>
                <a:lnTo>
                  <a:pt x="115" y="4549"/>
                </a:lnTo>
                <a:lnTo>
                  <a:pt x="102" y="4491"/>
                </a:lnTo>
                <a:lnTo>
                  <a:pt x="89" y="4433"/>
                </a:lnTo>
                <a:lnTo>
                  <a:pt x="78" y="4374"/>
                </a:lnTo>
                <a:lnTo>
                  <a:pt x="67" y="4316"/>
                </a:lnTo>
                <a:lnTo>
                  <a:pt x="57" y="4257"/>
                </a:lnTo>
                <a:lnTo>
                  <a:pt x="49" y="4198"/>
                </a:lnTo>
                <a:lnTo>
                  <a:pt x="40" y="4139"/>
                </a:lnTo>
                <a:lnTo>
                  <a:pt x="33" y="4080"/>
                </a:lnTo>
                <a:lnTo>
                  <a:pt x="26" y="4021"/>
                </a:lnTo>
                <a:lnTo>
                  <a:pt x="20" y="3961"/>
                </a:lnTo>
                <a:lnTo>
                  <a:pt x="15" y="3900"/>
                </a:lnTo>
                <a:lnTo>
                  <a:pt x="10" y="3841"/>
                </a:lnTo>
                <a:lnTo>
                  <a:pt x="7" y="3781"/>
                </a:lnTo>
                <a:lnTo>
                  <a:pt x="4" y="3721"/>
                </a:lnTo>
                <a:lnTo>
                  <a:pt x="2" y="3661"/>
                </a:lnTo>
                <a:lnTo>
                  <a:pt x="0" y="3601"/>
                </a:lnTo>
                <a:lnTo>
                  <a:pt x="0" y="3541"/>
                </a:lnTo>
                <a:lnTo>
                  <a:pt x="0" y="3541"/>
                </a:lnTo>
                <a:lnTo>
                  <a:pt x="2" y="3428"/>
                </a:lnTo>
                <a:lnTo>
                  <a:pt x="7" y="3315"/>
                </a:lnTo>
                <a:lnTo>
                  <a:pt x="13" y="3204"/>
                </a:lnTo>
                <a:lnTo>
                  <a:pt x="23" y="3092"/>
                </a:lnTo>
                <a:lnTo>
                  <a:pt x="35" y="2982"/>
                </a:lnTo>
                <a:lnTo>
                  <a:pt x="50" y="2872"/>
                </a:lnTo>
                <a:lnTo>
                  <a:pt x="68" y="2761"/>
                </a:lnTo>
                <a:lnTo>
                  <a:pt x="89" y="2652"/>
                </a:lnTo>
                <a:lnTo>
                  <a:pt x="112" y="2544"/>
                </a:lnTo>
                <a:lnTo>
                  <a:pt x="138" y="2436"/>
                </a:lnTo>
                <a:lnTo>
                  <a:pt x="167" y="2329"/>
                </a:lnTo>
                <a:lnTo>
                  <a:pt x="198" y="2222"/>
                </a:lnTo>
                <a:lnTo>
                  <a:pt x="231" y="2116"/>
                </a:lnTo>
                <a:lnTo>
                  <a:pt x="269" y="2011"/>
                </a:lnTo>
                <a:lnTo>
                  <a:pt x="307" y="1908"/>
                </a:lnTo>
                <a:lnTo>
                  <a:pt x="349" y="1804"/>
                </a:lnTo>
                <a:lnTo>
                  <a:pt x="393" y="1702"/>
                </a:lnTo>
                <a:lnTo>
                  <a:pt x="440" y="1600"/>
                </a:lnTo>
                <a:lnTo>
                  <a:pt x="490" y="1500"/>
                </a:lnTo>
                <a:lnTo>
                  <a:pt x="540" y="1401"/>
                </a:lnTo>
                <a:lnTo>
                  <a:pt x="595" y="1302"/>
                </a:lnTo>
                <a:lnTo>
                  <a:pt x="651" y="1205"/>
                </a:lnTo>
                <a:lnTo>
                  <a:pt x="711" y="1109"/>
                </a:lnTo>
                <a:lnTo>
                  <a:pt x="773" y="1013"/>
                </a:lnTo>
                <a:lnTo>
                  <a:pt x="837" y="919"/>
                </a:lnTo>
                <a:lnTo>
                  <a:pt x="904" y="826"/>
                </a:lnTo>
                <a:lnTo>
                  <a:pt x="973" y="734"/>
                </a:lnTo>
                <a:lnTo>
                  <a:pt x="1043" y="644"/>
                </a:lnTo>
                <a:lnTo>
                  <a:pt x="1117" y="555"/>
                </a:lnTo>
                <a:lnTo>
                  <a:pt x="1193" y="467"/>
                </a:lnTo>
                <a:lnTo>
                  <a:pt x="1272" y="381"/>
                </a:lnTo>
                <a:lnTo>
                  <a:pt x="1352" y="296"/>
                </a:lnTo>
                <a:lnTo>
                  <a:pt x="1352" y="296"/>
                </a:lnTo>
                <a:close/>
                <a:moveTo>
                  <a:pt x="5326" y="8578"/>
                </a:moveTo>
                <a:lnTo>
                  <a:pt x="5620" y="8578"/>
                </a:lnTo>
                <a:lnTo>
                  <a:pt x="5620" y="8313"/>
                </a:lnTo>
                <a:lnTo>
                  <a:pt x="5326" y="8313"/>
                </a:lnTo>
                <a:lnTo>
                  <a:pt x="5326" y="857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xmlns="" id="{C4324BBE-BD23-4A91-9329-40C4BED74C7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578623" y="1844675"/>
            <a:ext cx="1668470" cy="1666875"/>
          </a:xfrm>
          <a:custGeom>
            <a:avLst/>
            <a:gdLst>
              <a:gd name="T0" fmla="*/ 106 w 5825"/>
              <a:gd name="T1" fmla="*/ 347 h 5253"/>
              <a:gd name="T2" fmla="*/ 16 w 5825"/>
              <a:gd name="T3" fmla="*/ 256 h 5253"/>
              <a:gd name="T4" fmla="*/ 4 w 5825"/>
              <a:gd name="T5" fmla="*/ 147 h 5253"/>
              <a:gd name="T6" fmla="*/ 74 w 5825"/>
              <a:gd name="T7" fmla="*/ 42 h 5253"/>
              <a:gd name="T8" fmla="*/ 204 w 5825"/>
              <a:gd name="T9" fmla="*/ 0 h 5253"/>
              <a:gd name="T10" fmla="*/ 313 w 5825"/>
              <a:gd name="T11" fmla="*/ 28 h 5253"/>
              <a:gd name="T12" fmla="*/ 394 w 5825"/>
              <a:gd name="T13" fmla="*/ 117 h 5253"/>
              <a:gd name="T14" fmla="*/ 605 w 5825"/>
              <a:gd name="T15" fmla="*/ 176 h 5253"/>
              <a:gd name="T16" fmla="*/ 1061 w 5825"/>
              <a:gd name="T17" fmla="*/ 223 h 5253"/>
              <a:gd name="T18" fmla="*/ 1508 w 5825"/>
              <a:gd name="T19" fmla="*/ 304 h 5253"/>
              <a:gd name="T20" fmla="*/ 1945 w 5825"/>
              <a:gd name="T21" fmla="*/ 418 h 5253"/>
              <a:gd name="T22" fmla="*/ 2367 w 5825"/>
              <a:gd name="T23" fmla="*/ 564 h 5253"/>
              <a:gd name="T24" fmla="*/ 2775 w 5825"/>
              <a:gd name="T25" fmla="*/ 741 h 5253"/>
              <a:gd name="T26" fmla="*/ 3165 w 5825"/>
              <a:gd name="T27" fmla="*/ 948 h 5253"/>
              <a:gd name="T28" fmla="*/ 3537 w 5825"/>
              <a:gd name="T29" fmla="*/ 1186 h 5253"/>
              <a:gd name="T30" fmla="*/ 3888 w 5825"/>
              <a:gd name="T31" fmla="*/ 1452 h 5253"/>
              <a:gd name="T32" fmla="*/ 4213 w 5825"/>
              <a:gd name="T33" fmla="*/ 1744 h 5253"/>
              <a:gd name="T34" fmla="*/ 4760 w 5825"/>
              <a:gd name="T35" fmla="*/ 2371 h 5253"/>
              <a:gd name="T36" fmla="*/ 5183 w 5825"/>
              <a:gd name="T37" fmla="*/ 3061 h 5253"/>
              <a:gd name="T38" fmla="*/ 5477 w 5825"/>
              <a:gd name="T39" fmla="*/ 3802 h 5253"/>
              <a:gd name="T40" fmla="*/ 5635 w 5825"/>
              <a:gd name="T41" fmla="*/ 4581 h 5253"/>
              <a:gd name="T42" fmla="*/ 5710 w 5825"/>
              <a:gd name="T43" fmla="*/ 4935 h 5253"/>
              <a:gd name="T44" fmla="*/ 5798 w 5825"/>
              <a:gd name="T45" fmla="*/ 5000 h 5253"/>
              <a:gd name="T46" fmla="*/ 5825 w 5825"/>
              <a:gd name="T47" fmla="*/ 5089 h 5253"/>
              <a:gd name="T48" fmla="*/ 5784 w 5825"/>
              <a:gd name="T49" fmla="*/ 5193 h 5253"/>
              <a:gd name="T50" fmla="*/ 5679 w 5825"/>
              <a:gd name="T51" fmla="*/ 5250 h 5253"/>
              <a:gd name="T52" fmla="*/ 5571 w 5825"/>
              <a:gd name="T53" fmla="*/ 5240 h 5253"/>
              <a:gd name="T54" fmla="*/ 5482 w 5825"/>
              <a:gd name="T55" fmla="*/ 5167 h 5253"/>
              <a:gd name="T56" fmla="*/ 5459 w 5825"/>
              <a:gd name="T57" fmla="*/ 5073 h 5253"/>
              <a:gd name="T58" fmla="*/ 5505 w 5825"/>
              <a:gd name="T59" fmla="*/ 4979 h 5253"/>
              <a:gd name="T60" fmla="*/ 5601 w 5825"/>
              <a:gd name="T61" fmla="*/ 4928 h 5253"/>
              <a:gd name="T62" fmla="*/ 5561 w 5825"/>
              <a:gd name="T63" fmla="*/ 4361 h 5253"/>
              <a:gd name="T64" fmla="*/ 5364 w 5825"/>
              <a:gd name="T65" fmla="*/ 3597 h 5253"/>
              <a:gd name="T66" fmla="*/ 5036 w 5825"/>
              <a:gd name="T67" fmla="*/ 2876 h 5253"/>
              <a:gd name="T68" fmla="*/ 4581 w 5825"/>
              <a:gd name="T69" fmla="*/ 2208 h 5253"/>
              <a:gd name="T70" fmla="*/ 4094 w 5825"/>
              <a:gd name="T71" fmla="*/ 1687 h 5253"/>
              <a:gd name="T72" fmla="*/ 3762 w 5825"/>
              <a:gd name="T73" fmla="*/ 1403 h 5253"/>
              <a:gd name="T74" fmla="*/ 3407 w 5825"/>
              <a:gd name="T75" fmla="*/ 1147 h 5253"/>
              <a:gd name="T76" fmla="*/ 3033 w 5825"/>
              <a:gd name="T77" fmla="*/ 919 h 5253"/>
              <a:gd name="T78" fmla="*/ 2640 w 5825"/>
              <a:gd name="T79" fmla="*/ 722 h 5253"/>
              <a:gd name="T80" fmla="*/ 2232 w 5825"/>
              <a:gd name="T81" fmla="*/ 555 h 5253"/>
              <a:gd name="T82" fmla="*/ 1809 w 5825"/>
              <a:gd name="T83" fmla="*/ 419 h 5253"/>
              <a:gd name="T84" fmla="*/ 1374 w 5825"/>
              <a:gd name="T85" fmla="*/ 315 h 5253"/>
              <a:gd name="T86" fmla="*/ 928 w 5825"/>
              <a:gd name="T87" fmla="*/ 245 h 5253"/>
              <a:gd name="T88" fmla="*/ 472 w 5825"/>
              <a:gd name="T89" fmla="*/ 208 h 5253"/>
              <a:gd name="T90" fmla="*/ 376 w 5825"/>
              <a:gd name="T91" fmla="*/ 284 h 5253"/>
              <a:gd name="T92" fmla="*/ 279 w 5825"/>
              <a:gd name="T93" fmla="*/ 356 h 5253"/>
              <a:gd name="T94" fmla="*/ 204 w 5825"/>
              <a:gd name="T95" fmla="*/ 39 h 5253"/>
              <a:gd name="T96" fmla="*/ 101 w 5825"/>
              <a:gd name="T97" fmla="*/ 72 h 5253"/>
              <a:gd name="T98" fmla="*/ 46 w 5825"/>
              <a:gd name="T99" fmla="*/ 156 h 5253"/>
              <a:gd name="T100" fmla="*/ 56 w 5825"/>
              <a:gd name="T101" fmla="*/ 242 h 5253"/>
              <a:gd name="T102" fmla="*/ 127 w 5825"/>
              <a:gd name="T103" fmla="*/ 313 h 5253"/>
              <a:gd name="T104" fmla="*/ 221 w 5825"/>
              <a:gd name="T105" fmla="*/ 330 h 5253"/>
              <a:gd name="T106" fmla="*/ 319 w 5825"/>
              <a:gd name="T107" fmla="*/ 287 h 5253"/>
              <a:gd name="T108" fmla="*/ 364 w 5825"/>
              <a:gd name="T109" fmla="*/ 199 h 5253"/>
              <a:gd name="T110" fmla="*/ 346 w 5825"/>
              <a:gd name="T111" fmla="*/ 116 h 5253"/>
              <a:gd name="T112" fmla="*/ 267 w 5825"/>
              <a:gd name="T113" fmla="*/ 50 h 5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825" h="5253">
                <a:moveTo>
                  <a:pt x="204" y="370"/>
                </a:moveTo>
                <a:lnTo>
                  <a:pt x="204" y="370"/>
                </a:lnTo>
                <a:lnTo>
                  <a:pt x="183" y="369"/>
                </a:lnTo>
                <a:lnTo>
                  <a:pt x="163" y="365"/>
                </a:lnTo>
                <a:lnTo>
                  <a:pt x="143" y="361"/>
                </a:lnTo>
                <a:lnTo>
                  <a:pt x="125" y="355"/>
                </a:lnTo>
                <a:lnTo>
                  <a:pt x="106" y="347"/>
                </a:lnTo>
                <a:lnTo>
                  <a:pt x="90" y="337"/>
                </a:lnTo>
                <a:lnTo>
                  <a:pt x="74" y="327"/>
                </a:lnTo>
                <a:lnTo>
                  <a:pt x="59" y="315"/>
                </a:lnTo>
                <a:lnTo>
                  <a:pt x="46" y="302"/>
                </a:lnTo>
                <a:lnTo>
                  <a:pt x="35" y="287"/>
                </a:lnTo>
                <a:lnTo>
                  <a:pt x="25" y="273"/>
                </a:lnTo>
                <a:lnTo>
                  <a:pt x="16" y="256"/>
                </a:lnTo>
                <a:lnTo>
                  <a:pt x="9" y="239"/>
                </a:lnTo>
                <a:lnTo>
                  <a:pt x="4" y="222"/>
                </a:lnTo>
                <a:lnTo>
                  <a:pt x="0" y="204"/>
                </a:lnTo>
                <a:lnTo>
                  <a:pt x="0" y="185"/>
                </a:lnTo>
                <a:lnTo>
                  <a:pt x="0" y="185"/>
                </a:lnTo>
                <a:lnTo>
                  <a:pt x="0" y="166"/>
                </a:lnTo>
                <a:lnTo>
                  <a:pt x="4" y="147"/>
                </a:lnTo>
                <a:lnTo>
                  <a:pt x="9" y="130"/>
                </a:lnTo>
                <a:lnTo>
                  <a:pt x="16" y="112"/>
                </a:lnTo>
                <a:lnTo>
                  <a:pt x="25" y="97"/>
                </a:lnTo>
                <a:lnTo>
                  <a:pt x="35" y="81"/>
                </a:lnTo>
                <a:lnTo>
                  <a:pt x="46" y="67"/>
                </a:lnTo>
                <a:lnTo>
                  <a:pt x="59" y="54"/>
                </a:lnTo>
                <a:lnTo>
                  <a:pt x="74" y="42"/>
                </a:lnTo>
                <a:lnTo>
                  <a:pt x="90" y="31"/>
                </a:lnTo>
                <a:lnTo>
                  <a:pt x="106" y="22"/>
                </a:lnTo>
                <a:lnTo>
                  <a:pt x="125" y="14"/>
                </a:lnTo>
                <a:lnTo>
                  <a:pt x="143" y="8"/>
                </a:lnTo>
                <a:lnTo>
                  <a:pt x="163" y="3"/>
                </a:lnTo>
                <a:lnTo>
                  <a:pt x="183" y="1"/>
                </a:lnTo>
                <a:lnTo>
                  <a:pt x="204" y="0"/>
                </a:lnTo>
                <a:lnTo>
                  <a:pt x="204" y="0"/>
                </a:lnTo>
                <a:lnTo>
                  <a:pt x="224" y="1"/>
                </a:lnTo>
                <a:lnTo>
                  <a:pt x="243" y="3"/>
                </a:lnTo>
                <a:lnTo>
                  <a:pt x="262" y="8"/>
                </a:lnTo>
                <a:lnTo>
                  <a:pt x="279" y="13"/>
                </a:lnTo>
                <a:lnTo>
                  <a:pt x="296" y="20"/>
                </a:lnTo>
                <a:lnTo>
                  <a:pt x="313" y="28"/>
                </a:lnTo>
                <a:lnTo>
                  <a:pt x="327" y="38"/>
                </a:lnTo>
                <a:lnTo>
                  <a:pt x="341" y="48"/>
                </a:lnTo>
                <a:lnTo>
                  <a:pt x="355" y="60"/>
                </a:lnTo>
                <a:lnTo>
                  <a:pt x="367" y="72"/>
                </a:lnTo>
                <a:lnTo>
                  <a:pt x="377" y="87"/>
                </a:lnTo>
                <a:lnTo>
                  <a:pt x="385" y="101"/>
                </a:lnTo>
                <a:lnTo>
                  <a:pt x="394" y="117"/>
                </a:lnTo>
                <a:lnTo>
                  <a:pt x="400" y="132"/>
                </a:lnTo>
                <a:lnTo>
                  <a:pt x="404" y="149"/>
                </a:lnTo>
                <a:lnTo>
                  <a:pt x="408" y="166"/>
                </a:lnTo>
                <a:lnTo>
                  <a:pt x="408" y="166"/>
                </a:lnTo>
                <a:lnTo>
                  <a:pt x="473" y="169"/>
                </a:lnTo>
                <a:lnTo>
                  <a:pt x="539" y="172"/>
                </a:lnTo>
                <a:lnTo>
                  <a:pt x="605" y="176"/>
                </a:lnTo>
                <a:lnTo>
                  <a:pt x="671" y="180"/>
                </a:lnTo>
                <a:lnTo>
                  <a:pt x="736" y="186"/>
                </a:lnTo>
                <a:lnTo>
                  <a:pt x="802" y="191"/>
                </a:lnTo>
                <a:lnTo>
                  <a:pt x="867" y="199"/>
                </a:lnTo>
                <a:lnTo>
                  <a:pt x="932" y="206"/>
                </a:lnTo>
                <a:lnTo>
                  <a:pt x="997" y="214"/>
                </a:lnTo>
                <a:lnTo>
                  <a:pt x="1061" y="223"/>
                </a:lnTo>
                <a:lnTo>
                  <a:pt x="1125" y="233"/>
                </a:lnTo>
                <a:lnTo>
                  <a:pt x="1190" y="243"/>
                </a:lnTo>
                <a:lnTo>
                  <a:pt x="1254" y="254"/>
                </a:lnTo>
                <a:lnTo>
                  <a:pt x="1318" y="265"/>
                </a:lnTo>
                <a:lnTo>
                  <a:pt x="1381" y="277"/>
                </a:lnTo>
                <a:lnTo>
                  <a:pt x="1445" y="291"/>
                </a:lnTo>
                <a:lnTo>
                  <a:pt x="1508" y="304"/>
                </a:lnTo>
                <a:lnTo>
                  <a:pt x="1571" y="318"/>
                </a:lnTo>
                <a:lnTo>
                  <a:pt x="1634" y="333"/>
                </a:lnTo>
                <a:lnTo>
                  <a:pt x="1696" y="349"/>
                </a:lnTo>
                <a:lnTo>
                  <a:pt x="1759" y="365"/>
                </a:lnTo>
                <a:lnTo>
                  <a:pt x="1821" y="382"/>
                </a:lnTo>
                <a:lnTo>
                  <a:pt x="1883" y="399"/>
                </a:lnTo>
                <a:lnTo>
                  <a:pt x="1945" y="418"/>
                </a:lnTo>
                <a:lnTo>
                  <a:pt x="2005" y="437"/>
                </a:lnTo>
                <a:lnTo>
                  <a:pt x="2067" y="456"/>
                </a:lnTo>
                <a:lnTo>
                  <a:pt x="2127" y="476"/>
                </a:lnTo>
                <a:lnTo>
                  <a:pt x="2188" y="497"/>
                </a:lnTo>
                <a:lnTo>
                  <a:pt x="2247" y="518"/>
                </a:lnTo>
                <a:lnTo>
                  <a:pt x="2308" y="540"/>
                </a:lnTo>
                <a:lnTo>
                  <a:pt x="2367" y="564"/>
                </a:lnTo>
                <a:lnTo>
                  <a:pt x="2426" y="587"/>
                </a:lnTo>
                <a:lnTo>
                  <a:pt x="2484" y="610"/>
                </a:lnTo>
                <a:lnTo>
                  <a:pt x="2544" y="635"/>
                </a:lnTo>
                <a:lnTo>
                  <a:pt x="2602" y="661"/>
                </a:lnTo>
                <a:lnTo>
                  <a:pt x="2660" y="686"/>
                </a:lnTo>
                <a:lnTo>
                  <a:pt x="2717" y="713"/>
                </a:lnTo>
                <a:lnTo>
                  <a:pt x="2775" y="741"/>
                </a:lnTo>
                <a:lnTo>
                  <a:pt x="2832" y="768"/>
                </a:lnTo>
                <a:lnTo>
                  <a:pt x="2887" y="797"/>
                </a:lnTo>
                <a:lnTo>
                  <a:pt x="2944" y="826"/>
                </a:lnTo>
                <a:lnTo>
                  <a:pt x="3000" y="856"/>
                </a:lnTo>
                <a:lnTo>
                  <a:pt x="3055" y="886"/>
                </a:lnTo>
                <a:lnTo>
                  <a:pt x="3111" y="917"/>
                </a:lnTo>
                <a:lnTo>
                  <a:pt x="3165" y="948"/>
                </a:lnTo>
                <a:lnTo>
                  <a:pt x="3220" y="980"/>
                </a:lnTo>
                <a:lnTo>
                  <a:pt x="3273" y="1013"/>
                </a:lnTo>
                <a:lnTo>
                  <a:pt x="3327" y="1046"/>
                </a:lnTo>
                <a:lnTo>
                  <a:pt x="3380" y="1081"/>
                </a:lnTo>
                <a:lnTo>
                  <a:pt x="3432" y="1115"/>
                </a:lnTo>
                <a:lnTo>
                  <a:pt x="3485" y="1150"/>
                </a:lnTo>
                <a:lnTo>
                  <a:pt x="3537" y="1186"/>
                </a:lnTo>
                <a:lnTo>
                  <a:pt x="3588" y="1222"/>
                </a:lnTo>
                <a:lnTo>
                  <a:pt x="3640" y="1259"/>
                </a:lnTo>
                <a:lnTo>
                  <a:pt x="3690" y="1297"/>
                </a:lnTo>
                <a:lnTo>
                  <a:pt x="3740" y="1335"/>
                </a:lnTo>
                <a:lnTo>
                  <a:pt x="3790" y="1373"/>
                </a:lnTo>
                <a:lnTo>
                  <a:pt x="3838" y="1413"/>
                </a:lnTo>
                <a:lnTo>
                  <a:pt x="3888" y="1452"/>
                </a:lnTo>
                <a:lnTo>
                  <a:pt x="3936" y="1493"/>
                </a:lnTo>
                <a:lnTo>
                  <a:pt x="3984" y="1533"/>
                </a:lnTo>
                <a:lnTo>
                  <a:pt x="4031" y="1576"/>
                </a:lnTo>
                <a:lnTo>
                  <a:pt x="4078" y="1618"/>
                </a:lnTo>
                <a:lnTo>
                  <a:pt x="4125" y="1660"/>
                </a:lnTo>
                <a:lnTo>
                  <a:pt x="4125" y="1660"/>
                </a:lnTo>
                <a:lnTo>
                  <a:pt x="4213" y="1744"/>
                </a:lnTo>
                <a:lnTo>
                  <a:pt x="4298" y="1830"/>
                </a:lnTo>
                <a:lnTo>
                  <a:pt x="4381" y="1916"/>
                </a:lnTo>
                <a:lnTo>
                  <a:pt x="4462" y="2005"/>
                </a:lnTo>
                <a:lnTo>
                  <a:pt x="4540" y="2094"/>
                </a:lnTo>
                <a:lnTo>
                  <a:pt x="4616" y="2185"/>
                </a:lnTo>
                <a:lnTo>
                  <a:pt x="4688" y="2278"/>
                </a:lnTo>
                <a:lnTo>
                  <a:pt x="4760" y="2371"/>
                </a:lnTo>
                <a:lnTo>
                  <a:pt x="4828" y="2466"/>
                </a:lnTo>
                <a:lnTo>
                  <a:pt x="4894" y="2562"/>
                </a:lnTo>
                <a:lnTo>
                  <a:pt x="4957" y="2660"/>
                </a:lnTo>
                <a:lnTo>
                  <a:pt x="5017" y="2758"/>
                </a:lnTo>
                <a:lnTo>
                  <a:pt x="5075" y="2858"/>
                </a:lnTo>
                <a:lnTo>
                  <a:pt x="5130" y="2959"/>
                </a:lnTo>
                <a:lnTo>
                  <a:pt x="5183" y="3061"/>
                </a:lnTo>
                <a:lnTo>
                  <a:pt x="5232" y="3164"/>
                </a:lnTo>
                <a:lnTo>
                  <a:pt x="5280" y="3269"/>
                </a:lnTo>
                <a:lnTo>
                  <a:pt x="5325" y="3373"/>
                </a:lnTo>
                <a:lnTo>
                  <a:pt x="5367" y="3479"/>
                </a:lnTo>
                <a:lnTo>
                  <a:pt x="5406" y="3586"/>
                </a:lnTo>
                <a:lnTo>
                  <a:pt x="5442" y="3693"/>
                </a:lnTo>
                <a:lnTo>
                  <a:pt x="5477" y="3802"/>
                </a:lnTo>
                <a:lnTo>
                  <a:pt x="5508" y="3912"/>
                </a:lnTo>
                <a:lnTo>
                  <a:pt x="5536" y="4022"/>
                </a:lnTo>
                <a:lnTo>
                  <a:pt x="5561" y="4132"/>
                </a:lnTo>
                <a:lnTo>
                  <a:pt x="5584" y="4244"/>
                </a:lnTo>
                <a:lnTo>
                  <a:pt x="5604" y="4355"/>
                </a:lnTo>
                <a:lnTo>
                  <a:pt x="5621" y="4469"/>
                </a:lnTo>
                <a:lnTo>
                  <a:pt x="5635" y="4581"/>
                </a:lnTo>
                <a:lnTo>
                  <a:pt x="5647" y="4695"/>
                </a:lnTo>
                <a:lnTo>
                  <a:pt x="5655" y="4810"/>
                </a:lnTo>
                <a:lnTo>
                  <a:pt x="5661" y="4925"/>
                </a:lnTo>
                <a:lnTo>
                  <a:pt x="5661" y="4925"/>
                </a:lnTo>
                <a:lnTo>
                  <a:pt x="5678" y="4927"/>
                </a:lnTo>
                <a:lnTo>
                  <a:pt x="5694" y="4930"/>
                </a:lnTo>
                <a:lnTo>
                  <a:pt x="5710" y="4935"/>
                </a:lnTo>
                <a:lnTo>
                  <a:pt x="5725" y="4941"/>
                </a:lnTo>
                <a:lnTo>
                  <a:pt x="5740" y="4949"/>
                </a:lnTo>
                <a:lnTo>
                  <a:pt x="5753" y="4957"/>
                </a:lnTo>
                <a:lnTo>
                  <a:pt x="5766" y="4967"/>
                </a:lnTo>
                <a:lnTo>
                  <a:pt x="5778" y="4977"/>
                </a:lnTo>
                <a:lnTo>
                  <a:pt x="5788" y="4988"/>
                </a:lnTo>
                <a:lnTo>
                  <a:pt x="5798" y="5000"/>
                </a:lnTo>
                <a:lnTo>
                  <a:pt x="5807" y="5014"/>
                </a:lnTo>
                <a:lnTo>
                  <a:pt x="5813" y="5027"/>
                </a:lnTo>
                <a:lnTo>
                  <a:pt x="5819" y="5042"/>
                </a:lnTo>
                <a:lnTo>
                  <a:pt x="5823" y="5056"/>
                </a:lnTo>
                <a:lnTo>
                  <a:pt x="5825" y="5072"/>
                </a:lnTo>
                <a:lnTo>
                  <a:pt x="5825" y="5089"/>
                </a:lnTo>
                <a:lnTo>
                  <a:pt x="5825" y="5089"/>
                </a:lnTo>
                <a:lnTo>
                  <a:pt x="5825" y="5105"/>
                </a:lnTo>
                <a:lnTo>
                  <a:pt x="5821" y="5121"/>
                </a:lnTo>
                <a:lnTo>
                  <a:pt x="5818" y="5138"/>
                </a:lnTo>
                <a:lnTo>
                  <a:pt x="5812" y="5152"/>
                </a:lnTo>
                <a:lnTo>
                  <a:pt x="5804" y="5167"/>
                </a:lnTo>
                <a:lnTo>
                  <a:pt x="5794" y="5180"/>
                </a:lnTo>
                <a:lnTo>
                  <a:pt x="5784" y="5193"/>
                </a:lnTo>
                <a:lnTo>
                  <a:pt x="5772" y="5204"/>
                </a:lnTo>
                <a:lnTo>
                  <a:pt x="5758" y="5216"/>
                </a:lnTo>
                <a:lnTo>
                  <a:pt x="5745" y="5224"/>
                </a:lnTo>
                <a:lnTo>
                  <a:pt x="5730" y="5233"/>
                </a:lnTo>
                <a:lnTo>
                  <a:pt x="5714" y="5240"/>
                </a:lnTo>
                <a:lnTo>
                  <a:pt x="5697" y="5246"/>
                </a:lnTo>
                <a:lnTo>
                  <a:pt x="5679" y="5250"/>
                </a:lnTo>
                <a:lnTo>
                  <a:pt x="5661" y="5252"/>
                </a:lnTo>
                <a:lnTo>
                  <a:pt x="5642" y="5253"/>
                </a:lnTo>
                <a:lnTo>
                  <a:pt x="5642" y="5253"/>
                </a:lnTo>
                <a:lnTo>
                  <a:pt x="5624" y="5252"/>
                </a:lnTo>
                <a:lnTo>
                  <a:pt x="5605" y="5250"/>
                </a:lnTo>
                <a:lnTo>
                  <a:pt x="5588" y="5246"/>
                </a:lnTo>
                <a:lnTo>
                  <a:pt x="5571" y="5240"/>
                </a:lnTo>
                <a:lnTo>
                  <a:pt x="5555" y="5233"/>
                </a:lnTo>
                <a:lnTo>
                  <a:pt x="5540" y="5224"/>
                </a:lnTo>
                <a:lnTo>
                  <a:pt x="5526" y="5216"/>
                </a:lnTo>
                <a:lnTo>
                  <a:pt x="5513" y="5204"/>
                </a:lnTo>
                <a:lnTo>
                  <a:pt x="5501" y="5193"/>
                </a:lnTo>
                <a:lnTo>
                  <a:pt x="5490" y="5180"/>
                </a:lnTo>
                <a:lnTo>
                  <a:pt x="5482" y="5167"/>
                </a:lnTo>
                <a:lnTo>
                  <a:pt x="5473" y="5152"/>
                </a:lnTo>
                <a:lnTo>
                  <a:pt x="5468" y="5138"/>
                </a:lnTo>
                <a:lnTo>
                  <a:pt x="5463" y="5121"/>
                </a:lnTo>
                <a:lnTo>
                  <a:pt x="5461" y="5105"/>
                </a:lnTo>
                <a:lnTo>
                  <a:pt x="5459" y="5089"/>
                </a:lnTo>
                <a:lnTo>
                  <a:pt x="5459" y="5089"/>
                </a:lnTo>
                <a:lnTo>
                  <a:pt x="5459" y="5073"/>
                </a:lnTo>
                <a:lnTo>
                  <a:pt x="5462" y="5057"/>
                </a:lnTo>
                <a:lnTo>
                  <a:pt x="5466" y="5043"/>
                </a:lnTo>
                <a:lnTo>
                  <a:pt x="5472" y="5028"/>
                </a:lnTo>
                <a:lnTo>
                  <a:pt x="5478" y="5015"/>
                </a:lnTo>
                <a:lnTo>
                  <a:pt x="5485" y="5003"/>
                </a:lnTo>
                <a:lnTo>
                  <a:pt x="5495" y="4990"/>
                </a:lnTo>
                <a:lnTo>
                  <a:pt x="5505" y="4979"/>
                </a:lnTo>
                <a:lnTo>
                  <a:pt x="5516" y="4969"/>
                </a:lnTo>
                <a:lnTo>
                  <a:pt x="5529" y="4959"/>
                </a:lnTo>
                <a:lnTo>
                  <a:pt x="5541" y="4950"/>
                </a:lnTo>
                <a:lnTo>
                  <a:pt x="5555" y="4944"/>
                </a:lnTo>
                <a:lnTo>
                  <a:pt x="5569" y="4937"/>
                </a:lnTo>
                <a:lnTo>
                  <a:pt x="5585" y="4931"/>
                </a:lnTo>
                <a:lnTo>
                  <a:pt x="5601" y="4928"/>
                </a:lnTo>
                <a:lnTo>
                  <a:pt x="5618" y="4925"/>
                </a:lnTo>
                <a:lnTo>
                  <a:pt x="5618" y="4925"/>
                </a:lnTo>
                <a:lnTo>
                  <a:pt x="5611" y="4811"/>
                </a:lnTo>
                <a:lnTo>
                  <a:pt x="5604" y="4697"/>
                </a:lnTo>
                <a:lnTo>
                  <a:pt x="5592" y="4585"/>
                </a:lnTo>
                <a:lnTo>
                  <a:pt x="5578" y="4472"/>
                </a:lnTo>
                <a:lnTo>
                  <a:pt x="5561" y="4361"/>
                </a:lnTo>
                <a:lnTo>
                  <a:pt x="5541" y="4249"/>
                </a:lnTo>
                <a:lnTo>
                  <a:pt x="5519" y="4139"/>
                </a:lnTo>
                <a:lnTo>
                  <a:pt x="5493" y="4030"/>
                </a:lnTo>
                <a:lnTo>
                  <a:pt x="5466" y="3921"/>
                </a:lnTo>
                <a:lnTo>
                  <a:pt x="5435" y="3812"/>
                </a:lnTo>
                <a:lnTo>
                  <a:pt x="5401" y="3704"/>
                </a:lnTo>
                <a:lnTo>
                  <a:pt x="5364" y="3597"/>
                </a:lnTo>
                <a:lnTo>
                  <a:pt x="5326" y="3491"/>
                </a:lnTo>
                <a:lnTo>
                  <a:pt x="5284" y="3387"/>
                </a:lnTo>
                <a:lnTo>
                  <a:pt x="5239" y="3282"/>
                </a:lnTo>
                <a:lnTo>
                  <a:pt x="5193" y="3179"/>
                </a:lnTo>
                <a:lnTo>
                  <a:pt x="5143" y="3077"/>
                </a:lnTo>
                <a:lnTo>
                  <a:pt x="5091" y="2975"/>
                </a:lnTo>
                <a:lnTo>
                  <a:pt x="5036" y="2876"/>
                </a:lnTo>
                <a:lnTo>
                  <a:pt x="4979" y="2777"/>
                </a:lnTo>
                <a:lnTo>
                  <a:pt x="4918" y="2679"/>
                </a:lnTo>
                <a:lnTo>
                  <a:pt x="4857" y="2582"/>
                </a:lnTo>
                <a:lnTo>
                  <a:pt x="4791" y="2486"/>
                </a:lnTo>
                <a:lnTo>
                  <a:pt x="4723" y="2393"/>
                </a:lnTo>
                <a:lnTo>
                  <a:pt x="4654" y="2299"/>
                </a:lnTo>
                <a:lnTo>
                  <a:pt x="4581" y="2208"/>
                </a:lnTo>
                <a:lnTo>
                  <a:pt x="4506" y="2117"/>
                </a:lnTo>
                <a:lnTo>
                  <a:pt x="4428" y="2028"/>
                </a:lnTo>
                <a:lnTo>
                  <a:pt x="4349" y="1941"/>
                </a:lnTo>
                <a:lnTo>
                  <a:pt x="4266" y="1855"/>
                </a:lnTo>
                <a:lnTo>
                  <a:pt x="4181" y="1771"/>
                </a:lnTo>
                <a:lnTo>
                  <a:pt x="4094" y="1687"/>
                </a:lnTo>
                <a:lnTo>
                  <a:pt x="4094" y="1687"/>
                </a:lnTo>
                <a:lnTo>
                  <a:pt x="4047" y="1645"/>
                </a:lnTo>
                <a:lnTo>
                  <a:pt x="4002" y="1603"/>
                </a:lnTo>
                <a:lnTo>
                  <a:pt x="3955" y="1562"/>
                </a:lnTo>
                <a:lnTo>
                  <a:pt x="3906" y="1521"/>
                </a:lnTo>
                <a:lnTo>
                  <a:pt x="3858" y="1481"/>
                </a:lnTo>
                <a:lnTo>
                  <a:pt x="3810" y="1442"/>
                </a:lnTo>
                <a:lnTo>
                  <a:pt x="3762" y="1403"/>
                </a:lnTo>
                <a:lnTo>
                  <a:pt x="3712" y="1364"/>
                </a:lnTo>
                <a:lnTo>
                  <a:pt x="3662" y="1327"/>
                </a:lnTo>
                <a:lnTo>
                  <a:pt x="3612" y="1289"/>
                </a:lnTo>
                <a:lnTo>
                  <a:pt x="3562" y="1252"/>
                </a:lnTo>
                <a:lnTo>
                  <a:pt x="3511" y="1217"/>
                </a:lnTo>
                <a:lnTo>
                  <a:pt x="3459" y="1181"/>
                </a:lnTo>
                <a:lnTo>
                  <a:pt x="3407" y="1147"/>
                </a:lnTo>
                <a:lnTo>
                  <a:pt x="3355" y="1112"/>
                </a:lnTo>
                <a:lnTo>
                  <a:pt x="3302" y="1079"/>
                </a:lnTo>
                <a:lnTo>
                  <a:pt x="3249" y="1045"/>
                </a:lnTo>
                <a:lnTo>
                  <a:pt x="3196" y="1013"/>
                </a:lnTo>
                <a:lnTo>
                  <a:pt x="3142" y="982"/>
                </a:lnTo>
                <a:lnTo>
                  <a:pt x="3087" y="949"/>
                </a:lnTo>
                <a:lnTo>
                  <a:pt x="3033" y="919"/>
                </a:lnTo>
                <a:lnTo>
                  <a:pt x="2977" y="889"/>
                </a:lnTo>
                <a:lnTo>
                  <a:pt x="2923" y="860"/>
                </a:lnTo>
                <a:lnTo>
                  <a:pt x="2867" y="831"/>
                </a:lnTo>
                <a:lnTo>
                  <a:pt x="2811" y="802"/>
                </a:lnTo>
                <a:lnTo>
                  <a:pt x="2755" y="775"/>
                </a:lnTo>
                <a:lnTo>
                  <a:pt x="2698" y="748"/>
                </a:lnTo>
                <a:lnTo>
                  <a:pt x="2640" y="722"/>
                </a:lnTo>
                <a:lnTo>
                  <a:pt x="2583" y="696"/>
                </a:lnTo>
                <a:lnTo>
                  <a:pt x="2525" y="671"/>
                </a:lnTo>
                <a:lnTo>
                  <a:pt x="2467" y="646"/>
                </a:lnTo>
                <a:lnTo>
                  <a:pt x="2409" y="623"/>
                </a:lnTo>
                <a:lnTo>
                  <a:pt x="2350" y="599"/>
                </a:lnTo>
                <a:lnTo>
                  <a:pt x="2292" y="577"/>
                </a:lnTo>
                <a:lnTo>
                  <a:pt x="2232" y="555"/>
                </a:lnTo>
                <a:lnTo>
                  <a:pt x="2172" y="534"/>
                </a:lnTo>
                <a:lnTo>
                  <a:pt x="2113" y="512"/>
                </a:lnTo>
                <a:lnTo>
                  <a:pt x="2052" y="492"/>
                </a:lnTo>
                <a:lnTo>
                  <a:pt x="1992" y="473"/>
                </a:lnTo>
                <a:lnTo>
                  <a:pt x="1931" y="454"/>
                </a:lnTo>
                <a:lnTo>
                  <a:pt x="1870" y="437"/>
                </a:lnTo>
                <a:lnTo>
                  <a:pt x="1809" y="419"/>
                </a:lnTo>
                <a:lnTo>
                  <a:pt x="1747" y="402"/>
                </a:lnTo>
                <a:lnTo>
                  <a:pt x="1685" y="386"/>
                </a:lnTo>
                <a:lnTo>
                  <a:pt x="1623" y="371"/>
                </a:lnTo>
                <a:lnTo>
                  <a:pt x="1562" y="356"/>
                </a:lnTo>
                <a:lnTo>
                  <a:pt x="1499" y="342"/>
                </a:lnTo>
                <a:lnTo>
                  <a:pt x="1437" y="329"/>
                </a:lnTo>
                <a:lnTo>
                  <a:pt x="1374" y="315"/>
                </a:lnTo>
                <a:lnTo>
                  <a:pt x="1311" y="304"/>
                </a:lnTo>
                <a:lnTo>
                  <a:pt x="1247" y="292"/>
                </a:lnTo>
                <a:lnTo>
                  <a:pt x="1184" y="282"/>
                </a:lnTo>
                <a:lnTo>
                  <a:pt x="1119" y="272"/>
                </a:lnTo>
                <a:lnTo>
                  <a:pt x="1056" y="262"/>
                </a:lnTo>
                <a:lnTo>
                  <a:pt x="992" y="253"/>
                </a:lnTo>
                <a:lnTo>
                  <a:pt x="928" y="245"/>
                </a:lnTo>
                <a:lnTo>
                  <a:pt x="862" y="237"/>
                </a:lnTo>
                <a:lnTo>
                  <a:pt x="798" y="230"/>
                </a:lnTo>
                <a:lnTo>
                  <a:pt x="734" y="225"/>
                </a:lnTo>
                <a:lnTo>
                  <a:pt x="668" y="219"/>
                </a:lnTo>
                <a:lnTo>
                  <a:pt x="603" y="215"/>
                </a:lnTo>
                <a:lnTo>
                  <a:pt x="537" y="211"/>
                </a:lnTo>
                <a:lnTo>
                  <a:pt x="472" y="208"/>
                </a:lnTo>
                <a:lnTo>
                  <a:pt x="406" y="205"/>
                </a:lnTo>
                <a:lnTo>
                  <a:pt x="406" y="205"/>
                </a:lnTo>
                <a:lnTo>
                  <a:pt x="404" y="223"/>
                </a:lnTo>
                <a:lnTo>
                  <a:pt x="399" y="238"/>
                </a:lnTo>
                <a:lnTo>
                  <a:pt x="393" y="255"/>
                </a:lnTo>
                <a:lnTo>
                  <a:pt x="385" y="269"/>
                </a:lnTo>
                <a:lnTo>
                  <a:pt x="376" y="284"/>
                </a:lnTo>
                <a:lnTo>
                  <a:pt x="366" y="297"/>
                </a:lnTo>
                <a:lnTo>
                  <a:pt x="353" y="311"/>
                </a:lnTo>
                <a:lnTo>
                  <a:pt x="341" y="322"/>
                </a:lnTo>
                <a:lnTo>
                  <a:pt x="326" y="332"/>
                </a:lnTo>
                <a:lnTo>
                  <a:pt x="311" y="342"/>
                </a:lnTo>
                <a:lnTo>
                  <a:pt x="295" y="350"/>
                </a:lnTo>
                <a:lnTo>
                  <a:pt x="279" y="356"/>
                </a:lnTo>
                <a:lnTo>
                  <a:pt x="261" y="362"/>
                </a:lnTo>
                <a:lnTo>
                  <a:pt x="242" y="366"/>
                </a:lnTo>
                <a:lnTo>
                  <a:pt x="224" y="369"/>
                </a:lnTo>
                <a:lnTo>
                  <a:pt x="204" y="370"/>
                </a:lnTo>
                <a:lnTo>
                  <a:pt x="204" y="370"/>
                </a:lnTo>
                <a:close/>
                <a:moveTo>
                  <a:pt x="204" y="39"/>
                </a:moveTo>
                <a:lnTo>
                  <a:pt x="204" y="39"/>
                </a:lnTo>
                <a:lnTo>
                  <a:pt x="188" y="40"/>
                </a:lnTo>
                <a:lnTo>
                  <a:pt x="172" y="42"/>
                </a:lnTo>
                <a:lnTo>
                  <a:pt x="157" y="45"/>
                </a:lnTo>
                <a:lnTo>
                  <a:pt x="142" y="50"/>
                </a:lnTo>
                <a:lnTo>
                  <a:pt x="127" y="57"/>
                </a:lnTo>
                <a:lnTo>
                  <a:pt x="114" y="63"/>
                </a:lnTo>
                <a:lnTo>
                  <a:pt x="101" y="72"/>
                </a:lnTo>
                <a:lnTo>
                  <a:pt x="90" y="81"/>
                </a:lnTo>
                <a:lnTo>
                  <a:pt x="79" y="92"/>
                </a:lnTo>
                <a:lnTo>
                  <a:pt x="70" y="103"/>
                </a:lnTo>
                <a:lnTo>
                  <a:pt x="62" y="116"/>
                </a:lnTo>
                <a:lnTo>
                  <a:pt x="56" y="128"/>
                </a:lnTo>
                <a:lnTo>
                  <a:pt x="49" y="141"/>
                </a:lnTo>
                <a:lnTo>
                  <a:pt x="46" y="156"/>
                </a:lnTo>
                <a:lnTo>
                  <a:pt x="43" y="169"/>
                </a:lnTo>
                <a:lnTo>
                  <a:pt x="43" y="185"/>
                </a:lnTo>
                <a:lnTo>
                  <a:pt x="43" y="185"/>
                </a:lnTo>
                <a:lnTo>
                  <a:pt x="43" y="199"/>
                </a:lnTo>
                <a:lnTo>
                  <a:pt x="46" y="214"/>
                </a:lnTo>
                <a:lnTo>
                  <a:pt x="49" y="228"/>
                </a:lnTo>
                <a:lnTo>
                  <a:pt x="56" y="242"/>
                </a:lnTo>
                <a:lnTo>
                  <a:pt x="62" y="254"/>
                </a:lnTo>
                <a:lnTo>
                  <a:pt x="70" y="266"/>
                </a:lnTo>
                <a:lnTo>
                  <a:pt x="79" y="277"/>
                </a:lnTo>
                <a:lnTo>
                  <a:pt x="90" y="287"/>
                </a:lnTo>
                <a:lnTo>
                  <a:pt x="101" y="297"/>
                </a:lnTo>
                <a:lnTo>
                  <a:pt x="114" y="305"/>
                </a:lnTo>
                <a:lnTo>
                  <a:pt x="127" y="313"/>
                </a:lnTo>
                <a:lnTo>
                  <a:pt x="142" y="318"/>
                </a:lnTo>
                <a:lnTo>
                  <a:pt x="157" y="324"/>
                </a:lnTo>
                <a:lnTo>
                  <a:pt x="172" y="327"/>
                </a:lnTo>
                <a:lnTo>
                  <a:pt x="188" y="330"/>
                </a:lnTo>
                <a:lnTo>
                  <a:pt x="204" y="331"/>
                </a:lnTo>
                <a:lnTo>
                  <a:pt x="204" y="331"/>
                </a:lnTo>
                <a:lnTo>
                  <a:pt x="221" y="330"/>
                </a:lnTo>
                <a:lnTo>
                  <a:pt x="237" y="327"/>
                </a:lnTo>
                <a:lnTo>
                  <a:pt x="252" y="324"/>
                </a:lnTo>
                <a:lnTo>
                  <a:pt x="267" y="318"/>
                </a:lnTo>
                <a:lnTo>
                  <a:pt x="282" y="313"/>
                </a:lnTo>
                <a:lnTo>
                  <a:pt x="294" y="305"/>
                </a:lnTo>
                <a:lnTo>
                  <a:pt x="308" y="297"/>
                </a:lnTo>
                <a:lnTo>
                  <a:pt x="319" y="287"/>
                </a:lnTo>
                <a:lnTo>
                  <a:pt x="329" y="277"/>
                </a:lnTo>
                <a:lnTo>
                  <a:pt x="338" y="266"/>
                </a:lnTo>
                <a:lnTo>
                  <a:pt x="346" y="254"/>
                </a:lnTo>
                <a:lnTo>
                  <a:pt x="353" y="242"/>
                </a:lnTo>
                <a:lnTo>
                  <a:pt x="358" y="228"/>
                </a:lnTo>
                <a:lnTo>
                  <a:pt x="362" y="214"/>
                </a:lnTo>
                <a:lnTo>
                  <a:pt x="364" y="199"/>
                </a:lnTo>
                <a:lnTo>
                  <a:pt x="366" y="185"/>
                </a:lnTo>
                <a:lnTo>
                  <a:pt x="366" y="185"/>
                </a:lnTo>
                <a:lnTo>
                  <a:pt x="364" y="169"/>
                </a:lnTo>
                <a:lnTo>
                  <a:pt x="362" y="156"/>
                </a:lnTo>
                <a:lnTo>
                  <a:pt x="358" y="141"/>
                </a:lnTo>
                <a:lnTo>
                  <a:pt x="353" y="128"/>
                </a:lnTo>
                <a:lnTo>
                  <a:pt x="346" y="116"/>
                </a:lnTo>
                <a:lnTo>
                  <a:pt x="338" y="103"/>
                </a:lnTo>
                <a:lnTo>
                  <a:pt x="329" y="92"/>
                </a:lnTo>
                <a:lnTo>
                  <a:pt x="319" y="81"/>
                </a:lnTo>
                <a:lnTo>
                  <a:pt x="308" y="72"/>
                </a:lnTo>
                <a:lnTo>
                  <a:pt x="294" y="63"/>
                </a:lnTo>
                <a:lnTo>
                  <a:pt x="282" y="57"/>
                </a:lnTo>
                <a:lnTo>
                  <a:pt x="267" y="50"/>
                </a:lnTo>
                <a:lnTo>
                  <a:pt x="252" y="45"/>
                </a:lnTo>
                <a:lnTo>
                  <a:pt x="237" y="42"/>
                </a:lnTo>
                <a:lnTo>
                  <a:pt x="221" y="40"/>
                </a:lnTo>
                <a:lnTo>
                  <a:pt x="204" y="39"/>
                </a:lnTo>
                <a:lnTo>
                  <a:pt x="204" y="39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8">
            <a:extLst>
              <a:ext uri="{FF2B5EF4-FFF2-40B4-BE49-F238E27FC236}">
                <a16:creationId xmlns:a16="http://schemas.microsoft.com/office/drawing/2014/main" xmlns="" id="{658ACBD4-8CBB-4E0D-8E34-EB851383A49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797744" y="2070100"/>
            <a:ext cx="2779828" cy="2779713"/>
          </a:xfrm>
          <a:custGeom>
            <a:avLst/>
            <a:gdLst>
              <a:gd name="T0" fmla="*/ 5410 w 9707"/>
              <a:gd name="T1" fmla="*/ 29 h 8756"/>
              <a:gd name="T2" fmla="*/ 6065 w 9707"/>
              <a:gd name="T3" fmla="*/ 138 h 8756"/>
              <a:gd name="T4" fmla="*/ 7061 w 9707"/>
              <a:gd name="T5" fmla="*/ 480 h 8756"/>
              <a:gd name="T6" fmla="*/ 8114 w 9707"/>
              <a:gd name="T7" fmla="*/ 1139 h 8756"/>
              <a:gd name="T8" fmla="*/ 8941 w 9707"/>
              <a:gd name="T9" fmla="*/ 2020 h 8756"/>
              <a:gd name="T10" fmla="*/ 9488 w 9707"/>
              <a:gd name="T11" fmla="*/ 3078 h 8756"/>
              <a:gd name="T12" fmla="*/ 9641 w 9707"/>
              <a:gd name="T13" fmla="*/ 3657 h 8756"/>
              <a:gd name="T14" fmla="*/ 9704 w 9707"/>
              <a:gd name="T15" fmla="*/ 4265 h 8756"/>
              <a:gd name="T16" fmla="*/ 9681 w 9707"/>
              <a:gd name="T17" fmla="*/ 4825 h 8756"/>
              <a:gd name="T18" fmla="*/ 9569 w 9707"/>
              <a:gd name="T19" fmla="*/ 5418 h 8756"/>
              <a:gd name="T20" fmla="*/ 9228 w 9707"/>
              <a:gd name="T21" fmla="*/ 6274 h 8756"/>
              <a:gd name="T22" fmla="*/ 8522 w 9707"/>
              <a:gd name="T23" fmla="*/ 7242 h 8756"/>
              <a:gd name="T24" fmla="*/ 7565 w 9707"/>
              <a:gd name="T25" fmla="*/ 8007 h 8756"/>
              <a:gd name="T26" fmla="*/ 6408 w 9707"/>
              <a:gd name="T27" fmla="*/ 8526 h 8756"/>
              <a:gd name="T28" fmla="*/ 5711 w 9707"/>
              <a:gd name="T29" fmla="*/ 8687 h 8756"/>
              <a:gd name="T30" fmla="*/ 5041 w 9707"/>
              <a:gd name="T31" fmla="*/ 8753 h 8756"/>
              <a:gd name="T32" fmla="*/ 4419 w 9707"/>
              <a:gd name="T33" fmla="*/ 8738 h 8756"/>
              <a:gd name="T34" fmla="*/ 3758 w 9707"/>
              <a:gd name="T35" fmla="*/ 8644 h 8756"/>
              <a:gd name="T36" fmla="*/ 2858 w 9707"/>
              <a:gd name="T37" fmla="*/ 8368 h 8756"/>
              <a:gd name="T38" fmla="*/ 1768 w 9707"/>
              <a:gd name="T39" fmla="*/ 7755 h 8756"/>
              <a:gd name="T40" fmla="*/ 897 w 9707"/>
              <a:gd name="T41" fmla="*/ 6911 h 8756"/>
              <a:gd name="T42" fmla="*/ 295 w 9707"/>
              <a:gd name="T43" fmla="*/ 5882 h 8756"/>
              <a:gd name="T44" fmla="*/ 86 w 9707"/>
              <a:gd name="T45" fmla="*/ 5205 h 8756"/>
              <a:gd name="T46" fmla="*/ 6 w 9707"/>
              <a:gd name="T47" fmla="*/ 4603 h 8756"/>
              <a:gd name="T48" fmla="*/ 14 w 9707"/>
              <a:gd name="T49" fmla="*/ 4042 h 8756"/>
              <a:gd name="T50" fmla="*/ 111 w 9707"/>
              <a:gd name="T51" fmla="*/ 3443 h 8756"/>
              <a:gd name="T52" fmla="*/ 382 w 9707"/>
              <a:gd name="T53" fmla="*/ 2676 h 8756"/>
              <a:gd name="T54" fmla="*/ 1037 w 9707"/>
              <a:gd name="T55" fmla="*/ 1677 h 8756"/>
              <a:gd name="T56" fmla="*/ 1951 w 9707"/>
              <a:gd name="T57" fmla="*/ 871 h 8756"/>
              <a:gd name="T58" fmla="*/ 3075 w 9707"/>
              <a:gd name="T59" fmla="*/ 304 h 8756"/>
              <a:gd name="T60" fmla="*/ 3877 w 9707"/>
              <a:gd name="T61" fmla="*/ 89 h 8756"/>
              <a:gd name="T62" fmla="*/ 4541 w 9707"/>
              <a:gd name="T63" fmla="*/ 9 h 8756"/>
              <a:gd name="T64" fmla="*/ 5039 w 9707"/>
              <a:gd name="T65" fmla="*/ 8714 h 8756"/>
              <a:gd name="T66" fmla="*/ 5704 w 9707"/>
              <a:gd name="T67" fmla="*/ 8649 h 8756"/>
              <a:gd name="T68" fmla="*/ 6506 w 9707"/>
              <a:gd name="T69" fmla="*/ 8453 h 8756"/>
              <a:gd name="T70" fmla="*/ 7636 w 9707"/>
              <a:gd name="T71" fmla="*/ 7916 h 8756"/>
              <a:gd name="T72" fmla="*/ 8564 w 9707"/>
              <a:gd name="T73" fmla="*/ 7137 h 8756"/>
              <a:gd name="T74" fmla="*/ 9237 w 9707"/>
              <a:gd name="T75" fmla="*/ 6162 h 8756"/>
              <a:gd name="T76" fmla="*/ 9565 w 9707"/>
              <a:gd name="T77" fmla="*/ 5251 h 8756"/>
              <a:gd name="T78" fmla="*/ 9654 w 9707"/>
              <a:gd name="T79" fmla="*/ 4656 h 8756"/>
              <a:gd name="T80" fmla="*/ 9654 w 9707"/>
              <a:gd name="T81" fmla="*/ 4100 h 8756"/>
              <a:gd name="T82" fmla="*/ 9565 w 9707"/>
              <a:gd name="T83" fmla="*/ 3505 h 8756"/>
              <a:gd name="T84" fmla="*/ 9237 w 9707"/>
              <a:gd name="T85" fmla="*/ 2594 h 8756"/>
              <a:gd name="T86" fmla="*/ 8564 w 9707"/>
              <a:gd name="T87" fmla="*/ 1619 h 8756"/>
              <a:gd name="T88" fmla="*/ 7636 w 9707"/>
              <a:gd name="T89" fmla="*/ 840 h 8756"/>
              <a:gd name="T90" fmla="*/ 6506 w 9707"/>
              <a:gd name="T91" fmla="*/ 303 h 8756"/>
              <a:gd name="T92" fmla="*/ 5645 w 9707"/>
              <a:gd name="T93" fmla="*/ 98 h 8756"/>
              <a:gd name="T94" fmla="*/ 4978 w 9707"/>
              <a:gd name="T95" fmla="*/ 40 h 8756"/>
              <a:gd name="T96" fmla="*/ 4362 w 9707"/>
              <a:gd name="T97" fmla="*/ 61 h 8756"/>
              <a:gd name="T98" fmla="*/ 3710 w 9707"/>
              <a:gd name="T99" fmla="*/ 162 h 8756"/>
              <a:gd name="T100" fmla="*/ 2562 w 9707"/>
              <a:gd name="T101" fmla="*/ 564 h 8756"/>
              <a:gd name="T102" fmla="*/ 1537 w 9707"/>
              <a:gd name="T103" fmla="*/ 1238 h 8756"/>
              <a:gd name="T104" fmla="*/ 740 w 9707"/>
              <a:gd name="T105" fmla="*/ 2129 h 8756"/>
              <a:gd name="T106" fmla="*/ 226 w 9707"/>
              <a:gd name="T107" fmla="*/ 3192 h 8756"/>
              <a:gd name="T108" fmla="*/ 82 w 9707"/>
              <a:gd name="T109" fmla="*/ 3826 h 8756"/>
              <a:gd name="T110" fmla="*/ 43 w 9707"/>
              <a:gd name="T111" fmla="*/ 4379 h 8756"/>
              <a:gd name="T112" fmla="*/ 90 w 9707"/>
              <a:gd name="T113" fmla="*/ 4984 h 8756"/>
              <a:gd name="T114" fmla="*/ 259 w 9707"/>
              <a:gd name="T115" fmla="*/ 5667 h 8756"/>
              <a:gd name="T116" fmla="*/ 802 w 9707"/>
              <a:gd name="T117" fmla="*/ 6714 h 8756"/>
              <a:gd name="T118" fmla="*/ 1621 w 9707"/>
              <a:gd name="T119" fmla="*/ 7588 h 8756"/>
              <a:gd name="T120" fmla="*/ 2665 w 9707"/>
              <a:gd name="T121" fmla="*/ 8241 h 8756"/>
              <a:gd name="T122" fmla="*/ 3710 w 9707"/>
              <a:gd name="T123" fmla="*/ 8594 h 8756"/>
              <a:gd name="T124" fmla="*/ 4362 w 9707"/>
              <a:gd name="T125" fmla="*/ 8695 h 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707" h="8756">
                <a:moveTo>
                  <a:pt x="4853" y="0"/>
                </a:moveTo>
                <a:lnTo>
                  <a:pt x="4853" y="0"/>
                </a:lnTo>
                <a:lnTo>
                  <a:pt x="4916" y="0"/>
                </a:lnTo>
                <a:lnTo>
                  <a:pt x="4979" y="1"/>
                </a:lnTo>
                <a:lnTo>
                  <a:pt x="5041" y="3"/>
                </a:lnTo>
                <a:lnTo>
                  <a:pt x="5102" y="5"/>
                </a:lnTo>
                <a:lnTo>
                  <a:pt x="5164" y="9"/>
                </a:lnTo>
                <a:lnTo>
                  <a:pt x="5226" y="13"/>
                </a:lnTo>
                <a:lnTo>
                  <a:pt x="5288" y="18"/>
                </a:lnTo>
                <a:lnTo>
                  <a:pt x="5348" y="22"/>
                </a:lnTo>
                <a:lnTo>
                  <a:pt x="5410" y="29"/>
                </a:lnTo>
                <a:lnTo>
                  <a:pt x="5471" y="35"/>
                </a:lnTo>
                <a:lnTo>
                  <a:pt x="5531" y="42"/>
                </a:lnTo>
                <a:lnTo>
                  <a:pt x="5592" y="50"/>
                </a:lnTo>
                <a:lnTo>
                  <a:pt x="5651" y="59"/>
                </a:lnTo>
                <a:lnTo>
                  <a:pt x="5711" y="69"/>
                </a:lnTo>
                <a:lnTo>
                  <a:pt x="5771" y="79"/>
                </a:lnTo>
                <a:lnTo>
                  <a:pt x="5830" y="89"/>
                </a:lnTo>
                <a:lnTo>
                  <a:pt x="5889" y="100"/>
                </a:lnTo>
                <a:lnTo>
                  <a:pt x="5947" y="112"/>
                </a:lnTo>
                <a:lnTo>
                  <a:pt x="6007" y="124"/>
                </a:lnTo>
                <a:lnTo>
                  <a:pt x="6065" y="138"/>
                </a:lnTo>
                <a:lnTo>
                  <a:pt x="6123" y="151"/>
                </a:lnTo>
                <a:lnTo>
                  <a:pt x="6181" y="166"/>
                </a:lnTo>
                <a:lnTo>
                  <a:pt x="6238" y="181"/>
                </a:lnTo>
                <a:lnTo>
                  <a:pt x="6295" y="197"/>
                </a:lnTo>
                <a:lnTo>
                  <a:pt x="6408" y="230"/>
                </a:lnTo>
                <a:lnTo>
                  <a:pt x="6521" y="266"/>
                </a:lnTo>
                <a:lnTo>
                  <a:pt x="6631" y="304"/>
                </a:lnTo>
                <a:lnTo>
                  <a:pt x="6741" y="344"/>
                </a:lnTo>
                <a:lnTo>
                  <a:pt x="6849" y="388"/>
                </a:lnTo>
                <a:lnTo>
                  <a:pt x="6956" y="432"/>
                </a:lnTo>
                <a:lnTo>
                  <a:pt x="7061" y="480"/>
                </a:lnTo>
                <a:lnTo>
                  <a:pt x="7164" y="529"/>
                </a:lnTo>
                <a:lnTo>
                  <a:pt x="7267" y="580"/>
                </a:lnTo>
                <a:lnTo>
                  <a:pt x="7368" y="635"/>
                </a:lnTo>
                <a:lnTo>
                  <a:pt x="7467" y="691"/>
                </a:lnTo>
                <a:lnTo>
                  <a:pt x="7565" y="749"/>
                </a:lnTo>
                <a:lnTo>
                  <a:pt x="7661" y="809"/>
                </a:lnTo>
                <a:lnTo>
                  <a:pt x="7755" y="871"/>
                </a:lnTo>
                <a:lnTo>
                  <a:pt x="7848" y="935"/>
                </a:lnTo>
                <a:lnTo>
                  <a:pt x="7939" y="1000"/>
                </a:lnTo>
                <a:lnTo>
                  <a:pt x="8028" y="1068"/>
                </a:lnTo>
                <a:lnTo>
                  <a:pt x="8114" y="1139"/>
                </a:lnTo>
                <a:lnTo>
                  <a:pt x="8200" y="1210"/>
                </a:lnTo>
                <a:lnTo>
                  <a:pt x="8284" y="1284"/>
                </a:lnTo>
                <a:lnTo>
                  <a:pt x="8365" y="1359"/>
                </a:lnTo>
                <a:lnTo>
                  <a:pt x="8444" y="1436"/>
                </a:lnTo>
                <a:lnTo>
                  <a:pt x="8522" y="1514"/>
                </a:lnTo>
                <a:lnTo>
                  <a:pt x="8597" y="1595"/>
                </a:lnTo>
                <a:lnTo>
                  <a:pt x="8670" y="1677"/>
                </a:lnTo>
                <a:lnTo>
                  <a:pt x="8741" y="1761"/>
                </a:lnTo>
                <a:lnTo>
                  <a:pt x="8810" y="1845"/>
                </a:lnTo>
                <a:lnTo>
                  <a:pt x="8877" y="1932"/>
                </a:lnTo>
                <a:lnTo>
                  <a:pt x="8941" y="2020"/>
                </a:lnTo>
                <a:lnTo>
                  <a:pt x="9003" y="2109"/>
                </a:lnTo>
                <a:lnTo>
                  <a:pt x="9063" y="2201"/>
                </a:lnTo>
                <a:lnTo>
                  <a:pt x="9120" y="2293"/>
                </a:lnTo>
                <a:lnTo>
                  <a:pt x="9174" y="2387"/>
                </a:lnTo>
                <a:lnTo>
                  <a:pt x="9228" y="2482"/>
                </a:lnTo>
                <a:lnTo>
                  <a:pt x="9277" y="2577"/>
                </a:lnTo>
                <a:lnTo>
                  <a:pt x="9325" y="2676"/>
                </a:lnTo>
                <a:lnTo>
                  <a:pt x="9370" y="2775"/>
                </a:lnTo>
                <a:lnTo>
                  <a:pt x="9412" y="2874"/>
                </a:lnTo>
                <a:lnTo>
                  <a:pt x="9451" y="2975"/>
                </a:lnTo>
                <a:lnTo>
                  <a:pt x="9488" y="3078"/>
                </a:lnTo>
                <a:lnTo>
                  <a:pt x="9506" y="3129"/>
                </a:lnTo>
                <a:lnTo>
                  <a:pt x="9522" y="3180"/>
                </a:lnTo>
                <a:lnTo>
                  <a:pt x="9538" y="3233"/>
                </a:lnTo>
                <a:lnTo>
                  <a:pt x="9554" y="3285"/>
                </a:lnTo>
                <a:lnTo>
                  <a:pt x="9569" y="3338"/>
                </a:lnTo>
                <a:lnTo>
                  <a:pt x="9582" y="3390"/>
                </a:lnTo>
                <a:lnTo>
                  <a:pt x="9596" y="3443"/>
                </a:lnTo>
                <a:lnTo>
                  <a:pt x="9608" y="3497"/>
                </a:lnTo>
                <a:lnTo>
                  <a:pt x="9619" y="3550"/>
                </a:lnTo>
                <a:lnTo>
                  <a:pt x="9630" y="3604"/>
                </a:lnTo>
                <a:lnTo>
                  <a:pt x="9641" y="3657"/>
                </a:lnTo>
                <a:lnTo>
                  <a:pt x="9650" y="3712"/>
                </a:lnTo>
                <a:lnTo>
                  <a:pt x="9660" y="3767"/>
                </a:lnTo>
                <a:lnTo>
                  <a:pt x="9667" y="3821"/>
                </a:lnTo>
                <a:lnTo>
                  <a:pt x="9675" y="3876"/>
                </a:lnTo>
                <a:lnTo>
                  <a:pt x="9681" y="3930"/>
                </a:lnTo>
                <a:lnTo>
                  <a:pt x="9687" y="3986"/>
                </a:lnTo>
                <a:lnTo>
                  <a:pt x="9692" y="4042"/>
                </a:lnTo>
                <a:lnTo>
                  <a:pt x="9697" y="4098"/>
                </a:lnTo>
                <a:lnTo>
                  <a:pt x="9701" y="4153"/>
                </a:lnTo>
                <a:lnTo>
                  <a:pt x="9703" y="4209"/>
                </a:lnTo>
                <a:lnTo>
                  <a:pt x="9704" y="4265"/>
                </a:lnTo>
                <a:lnTo>
                  <a:pt x="9706" y="4322"/>
                </a:lnTo>
                <a:lnTo>
                  <a:pt x="9707" y="4379"/>
                </a:lnTo>
                <a:lnTo>
                  <a:pt x="9707" y="4379"/>
                </a:lnTo>
                <a:lnTo>
                  <a:pt x="9706" y="4434"/>
                </a:lnTo>
                <a:lnTo>
                  <a:pt x="9704" y="4491"/>
                </a:lnTo>
                <a:lnTo>
                  <a:pt x="9703" y="4547"/>
                </a:lnTo>
                <a:lnTo>
                  <a:pt x="9701" y="4603"/>
                </a:lnTo>
                <a:lnTo>
                  <a:pt x="9697" y="4658"/>
                </a:lnTo>
                <a:lnTo>
                  <a:pt x="9692" y="4714"/>
                </a:lnTo>
                <a:lnTo>
                  <a:pt x="9687" y="4770"/>
                </a:lnTo>
                <a:lnTo>
                  <a:pt x="9681" y="4825"/>
                </a:lnTo>
                <a:lnTo>
                  <a:pt x="9675" y="4880"/>
                </a:lnTo>
                <a:lnTo>
                  <a:pt x="9667" y="4935"/>
                </a:lnTo>
                <a:lnTo>
                  <a:pt x="9660" y="4989"/>
                </a:lnTo>
                <a:lnTo>
                  <a:pt x="9650" y="5044"/>
                </a:lnTo>
                <a:lnTo>
                  <a:pt x="9641" y="5098"/>
                </a:lnTo>
                <a:lnTo>
                  <a:pt x="9630" y="5152"/>
                </a:lnTo>
                <a:lnTo>
                  <a:pt x="9619" y="5205"/>
                </a:lnTo>
                <a:lnTo>
                  <a:pt x="9608" y="5259"/>
                </a:lnTo>
                <a:lnTo>
                  <a:pt x="9596" y="5312"/>
                </a:lnTo>
                <a:lnTo>
                  <a:pt x="9582" y="5366"/>
                </a:lnTo>
                <a:lnTo>
                  <a:pt x="9569" y="5418"/>
                </a:lnTo>
                <a:lnTo>
                  <a:pt x="9554" y="5471"/>
                </a:lnTo>
                <a:lnTo>
                  <a:pt x="9538" y="5523"/>
                </a:lnTo>
                <a:lnTo>
                  <a:pt x="9522" y="5575"/>
                </a:lnTo>
                <a:lnTo>
                  <a:pt x="9506" y="5627"/>
                </a:lnTo>
                <a:lnTo>
                  <a:pt x="9488" y="5678"/>
                </a:lnTo>
                <a:lnTo>
                  <a:pt x="9451" y="5781"/>
                </a:lnTo>
                <a:lnTo>
                  <a:pt x="9412" y="5882"/>
                </a:lnTo>
                <a:lnTo>
                  <a:pt x="9370" y="5982"/>
                </a:lnTo>
                <a:lnTo>
                  <a:pt x="9325" y="6080"/>
                </a:lnTo>
                <a:lnTo>
                  <a:pt x="9277" y="6178"/>
                </a:lnTo>
                <a:lnTo>
                  <a:pt x="9228" y="6274"/>
                </a:lnTo>
                <a:lnTo>
                  <a:pt x="9174" y="6369"/>
                </a:lnTo>
                <a:lnTo>
                  <a:pt x="9120" y="6463"/>
                </a:lnTo>
                <a:lnTo>
                  <a:pt x="9063" y="6555"/>
                </a:lnTo>
                <a:lnTo>
                  <a:pt x="9003" y="6647"/>
                </a:lnTo>
                <a:lnTo>
                  <a:pt x="8941" y="6736"/>
                </a:lnTo>
                <a:lnTo>
                  <a:pt x="8877" y="6824"/>
                </a:lnTo>
                <a:lnTo>
                  <a:pt x="8810" y="6911"/>
                </a:lnTo>
                <a:lnTo>
                  <a:pt x="8741" y="6995"/>
                </a:lnTo>
                <a:lnTo>
                  <a:pt x="8670" y="7079"/>
                </a:lnTo>
                <a:lnTo>
                  <a:pt x="8597" y="7161"/>
                </a:lnTo>
                <a:lnTo>
                  <a:pt x="8522" y="7242"/>
                </a:lnTo>
                <a:lnTo>
                  <a:pt x="8444" y="7320"/>
                </a:lnTo>
                <a:lnTo>
                  <a:pt x="8365" y="7398"/>
                </a:lnTo>
                <a:lnTo>
                  <a:pt x="8284" y="7472"/>
                </a:lnTo>
                <a:lnTo>
                  <a:pt x="8200" y="7546"/>
                </a:lnTo>
                <a:lnTo>
                  <a:pt x="8114" y="7617"/>
                </a:lnTo>
                <a:lnTo>
                  <a:pt x="8028" y="7687"/>
                </a:lnTo>
                <a:lnTo>
                  <a:pt x="7939" y="7755"/>
                </a:lnTo>
                <a:lnTo>
                  <a:pt x="7848" y="7821"/>
                </a:lnTo>
                <a:lnTo>
                  <a:pt x="7755" y="7885"/>
                </a:lnTo>
                <a:lnTo>
                  <a:pt x="7661" y="7947"/>
                </a:lnTo>
                <a:lnTo>
                  <a:pt x="7565" y="8007"/>
                </a:lnTo>
                <a:lnTo>
                  <a:pt x="7467" y="8065"/>
                </a:lnTo>
                <a:lnTo>
                  <a:pt x="7368" y="8121"/>
                </a:lnTo>
                <a:lnTo>
                  <a:pt x="7267" y="8176"/>
                </a:lnTo>
                <a:lnTo>
                  <a:pt x="7164" y="8227"/>
                </a:lnTo>
                <a:lnTo>
                  <a:pt x="7061" y="8276"/>
                </a:lnTo>
                <a:lnTo>
                  <a:pt x="6956" y="8324"/>
                </a:lnTo>
                <a:lnTo>
                  <a:pt x="6849" y="8368"/>
                </a:lnTo>
                <a:lnTo>
                  <a:pt x="6741" y="8412"/>
                </a:lnTo>
                <a:lnTo>
                  <a:pt x="6631" y="8452"/>
                </a:lnTo>
                <a:lnTo>
                  <a:pt x="6521" y="8490"/>
                </a:lnTo>
                <a:lnTo>
                  <a:pt x="6408" y="8526"/>
                </a:lnTo>
                <a:lnTo>
                  <a:pt x="6295" y="8559"/>
                </a:lnTo>
                <a:lnTo>
                  <a:pt x="6238" y="8575"/>
                </a:lnTo>
                <a:lnTo>
                  <a:pt x="6181" y="8590"/>
                </a:lnTo>
                <a:lnTo>
                  <a:pt x="6123" y="8605"/>
                </a:lnTo>
                <a:lnTo>
                  <a:pt x="6065" y="8618"/>
                </a:lnTo>
                <a:lnTo>
                  <a:pt x="6007" y="8631"/>
                </a:lnTo>
                <a:lnTo>
                  <a:pt x="5947" y="8644"/>
                </a:lnTo>
                <a:lnTo>
                  <a:pt x="5889" y="8656"/>
                </a:lnTo>
                <a:lnTo>
                  <a:pt x="5830" y="8667"/>
                </a:lnTo>
                <a:lnTo>
                  <a:pt x="5771" y="8677"/>
                </a:lnTo>
                <a:lnTo>
                  <a:pt x="5711" y="8687"/>
                </a:lnTo>
                <a:lnTo>
                  <a:pt x="5651" y="8697"/>
                </a:lnTo>
                <a:lnTo>
                  <a:pt x="5592" y="8706"/>
                </a:lnTo>
                <a:lnTo>
                  <a:pt x="5531" y="8714"/>
                </a:lnTo>
                <a:lnTo>
                  <a:pt x="5471" y="8721"/>
                </a:lnTo>
                <a:lnTo>
                  <a:pt x="5410" y="8727"/>
                </a:lnTo>
                <a:lnTo>
                  <a:pt x="5348" y="8734"/>
                </a:lnTo>
                <a:lnTo>
                  <a:pt x="5288" y="8738"/>
                </a:lnTo>
                <a:lnTo>
                  <a:pt x="5226" y="8743"/>
                </a:lnTo>
                <a:lnTo>
                  <a:pt x="5164" y="8747"/>
                </a:lnTo>
                <a:lnTo>
                  <a:pt x="5102" y="8751"/>
                </a:lnTo>
                <a:lnTo>
                  <a:pt x="5041" y="8753"/>
                </a:lnTo>
                <a:lnTo>
                  <a:pt x="4979" y="8755"/>
                </a:lnTo>
                <a:lnTo>
                  <a:pt x="4916" y="8756"/>
                </a:lnTo>
                <a:lnTo>
                  <a:pt x="4853" y="8756"/>
                </a:lnTo>
                <a:lnTo>
                  <a:pt x="4853" y="8756"/>
                </a:lnTo>
                <a:lnTo>
                  <a:pt x="4791" y="8756"/>
                </a:lnTo>
                <a:lnTo>
                  <a:pt x="4728" y="8755"/>
                </a:lnTo>
                <a:lnTo>
                  <a:pt x="4666" y="8753"/>
                </a:lnTo>
                <a:lnTo>
                  <a:pt x="4605" y="8751"/>
                </a:lnTo>
                <a:lnTo>
                  <a:pt x="4541" y="8747"/>
                </a:lnTo>
                <a:lnTo>
                  <a:pt x="4481" y="8743"/>
                </a:lnTo>
                <a:lnTo>
                  <a:pt x="4419" y="8738"/>
                </a:lnTo>
                <a:lnTo>
                  <a:pt x="4357" y="8734"/>
                </a:lnTo>
                <a:lnTo>
                  <a:pt x="4297" y="8727"/>
                </a:lnTo>
                <a:lnTo>
                  <a:pt x="4236" y="8721"/>
                </a:lnTo>
                <a:lnTo>
                  <a:pt x="4176" y="8714"/>
                </a:lnTo>
                <a:lnTo>
                  <a:pt x="4115" y="8706"/>
                </a:lnTo>
                <a:lnTo>
                  <a:pt x="4055" y="8697"/>
                </a:lnTo>
                <a:lnTo>
                  <a:pt x="3995" y="8687"/>
                </a:lnTo>
                <a:lnTo>
                  <a:pt x="3936" y="8677"/>
                </a:lnTo>
                <a:lnTo>
                  <a:pt x="3877" y="8667"/>
                </a:lnTo>
                <a:lnTo>
                  <a:pt x="3818" y="8656"/>
                </a:lnTo>
                <a:lnTo>
                  <a:pt x="3758" y="8644"/>
                </a:lnTo>
                <a:lnTo>
                  <a:pt x="3700" y="8631"/>
                </a:lnTo>
                <a:lnTo>
                  <a:pt x="3642" y="8618"/>
                </a:lnTo>
                <a:lnTo>
                  <a:pt x="3584" y="8605"/>
                </a:lnTo>
                <a:lnTo>
                  <a:pt x="3526" y="8590"/>
                </a:lnTo>
                <a:lnTo>
                  <a:pt x="3469" y="8575"/>
                </a:lnTo>
                <a:lnTo>
                  <a:pt x="3411" y="8559"/>
                </a:lnTo>
                <a:lnTo>
                  <a:pt x="3299" y="8526"/>
                </a:lnTo>
                <a:lnTo>
                  <a:pt x="3186" y="8490"/>
                </a:lnTo>
                <a:lnTo>
                  <a:pt x="3075" y="8452"/>
                </a:lnTo>
                <a:lnTo>
                  <a:pt x="2966" y="8412"/>
                </a:lnTo>
                <a:lnTo>
                  <a:pt x="2858" y="8368"/>
                </a:lnTo>
                <a:lnTo>
                  <a:pt x="2751" y="8324"/>
                </a:lnTo>
                <a:lnTo>
                  <a:pt x="2646" y="8276"/>
                </a:lnTo>
                <a:lnTo>
                  <a:pt x="2541" y="8227"/>
                </a:lnTo>
                <a:lnTo>
                  <a:pt x="2440" y="8176"/>
                </a:lnTo>
                <a:lnTo>
                  <a:pt x="2339" y="8121"/>
                </a:lnTo>
                <a:lnTo>
                  <a:pt x="2240" y="8065"/>
                </a:lnTo>
                <a:lnTo>
                  <a:pt x="2142" y="8007"/>
                </a:lnTo>
                <a:lnTo>
                  <a:pt x="2046" y="7947"/>
                </a:lnTo>
                <a:lnTo>
                  <a:pt x="1951" y="7885"/>
                </a:lnTo>
                <a:lnTo>
                  <a:pt x="1859" y="7821"/>
                </a:lnTo>
                <a:lnTo>
                  <a:pt x="1768" y="7755"/>
                </a:lnTo>
                <a:lnTo>
                  <a:pt x="1679" y="7687"/>
                </a:lnTo>
                <a:lnTo>
                  <a:pt x="1591" y="7617"/>
                </a:lnTo>
                <a:lnTo>
                  <a:pt x="1506" y="7546"/>
                </a:lnTo>
                <a:lnTo>
                  <a:pt x="1423" y="7472"/>
                </a:lnTo>
                <a:lnTo>
                  <a:pt x="1342" y="7398"/>
                </a:lnTo>
                <a:lnTo>
                  <a:pt x="1263" y="7320"/>
                </a:lnTo>
                <a:lnTo>
                  <a:pt x="1185" y="7242"/>
                </a:lnTo>
                <a:lnTo>
                  <a:pt x="1109" y="7161"/>
                </a:lnTo>
                <a:lnTo>
                  <a:pt x="1037" y="7079"/>
                </a:lnTo>
                <a:lnTo>
                  <a:pt x="965" y="6995"/>
                </a:lnTo>
                <a:lnTo>
                  <a:pt x="897" y="6911"/>
                </a:lnTo>
                <a:lnTo>
                  <a:pt x="830" y="6824"/>
                </a:lnTo>
                <a:lnTo>
                  <a:pt x="766" y="6736"/>
                </a:lnTo>
                <a:lnTo>
                  <a:pt x="704" y="6647"/>
                </a:lnTo>
                <a:lnTo>
                  <a:pt x="644" y="6555"/>
                </a:lnTo>
                <a:lnTo>
                  <a:pt x="587" y="6463"/>
                </a:lnTo>
                <a:lnTo>
                  <a:pt x="531" y="6369"/>
                </a:lnTo>
                <a:lnTo>
                  <a:pt x="479" y="6274"/>
                </a:lnTo>
                <a:lnTo>
                  <a:pt x="430" y="6178"/>
                </a:lnTo>
                <a:lnTo>
                  <a:pt x="382" y="6080"/>
                </a:lnTo>
                <a:lnTo>
                  <a:pt x="337" y="5982"/>
                </a:lnTo>
                <a:lnTo>
                  <a:pt x="295" y="5882"/>
                </a:lnTo>
                <a:lnTo>
                  <a:pt x="256" y="5781"/>
                </a:lnTo>
                <a:lnTo>
                  <a:pt x="219" y="5678"/>
                </a:lnTo>
                <a:lnTo>
                  <a:pt x="201" y="5627"/>
                </a:lnTo>
                <a:lnTo>
                  <a:pt x="184" y="5575"/>
                </a:lnTo>
                <a:lnTo>
                  <a:pt x="168" y="5523"/>
                </a:lnTo>
                <a:lnTo>
                  <a:pt x="153" y="5471"/>
                </a:lnTo>
                <a:lnTo>
                  <a:pt x="138" y="5418"/>
                </a:lnTo>
                <a:lnTo>
                  <a:pt x="125" y="5366"/>
                </a:lnTo>
                <a:lnTo>
                  <a:pt x="111" y="5312"/>
                </a:lnTo>
                <a:lnTo>
                  <a:pt x="99" y="5259"/>
                </a:lnTo>
                <a:lnTo>
                  <a:pt x="86" y="5205"/>
                </a:lnTo>
                <a:lnTo>
                  <a:pt x="75" y="5152"/>
                </a:lnTo>
                <a:lnTo>
                  <a:pt x="65" y="5098"/>
                </a:lnTo>
                <a:lnTo>
                  <a:pt x="56" y="5044"/>
                </a:lnTo>
                <a:lnTo>
                  <a:pt x="47" y="4989"/>
                </a:lnTo>
                <a:lnTo>
                  <a:pt x="40" y="4935"/>
                </a:lnTo>
                <a:lnTo>
                  <a:pt x="32" y="4880"/>
                </a:lnTo>
                <a:lnTo>
                  <a:pt x="25" y="4825"/>
                </a:lnTo>
                <a:lnTo>
                  <a:pt x="20" y="4770"/>
                </a:lnTo>
                <a:lnTo>
                  <a:pt x="14" y="4714"/>
                </a:lnTo>
                <a:lnTo>
                  <a:pt x="10" y="4658"/>
                </a:lnTo>
                <a:lnTo>
                  <a:pt x="6" y="4603"/>
                </a:lnTo>
                <a:lnTo>
                  <a:pt x="4" y="4547"/>
                </a:lnTo>
                <a:lnTo>
                  <a:pt x="1" y="4491"/>
                </a:lnTo>
                <a:lnTo>
                  <a:pt x="0" y="4434"/>
                </a:lnTo>
                <a:lnTo>
                  <a:pt x="0" y="4379"/>
                </a:lnTo>
                <a:lnTo>
                  <a:pt x="0" y="4379"/>
                </a:lnTo>
                <a:lnTo>
                  <a:pt x="0" y="4322"/>
                </a:lnTo>
                <a:lnTo>
                  <a:pt x="1" y="4265"/>
                </a:lnTo>
                <a:lnTo>
                  <a:pt x="4" y="4209"/>
                </a:lnTo>
                <a:lnTo>
                  <a:pt x="6" y="4153"/>
                </a:lnTo>
                <a:lnTo>
                  <a:pt x="10" y="4098"/>
                </a:lnTo>
                <a:lnTo>
                  <a:pt x="14" y="4042"/>
                </a:lnTo>
                <a:lnTo>
                  <a:pt x="20" y="3986"/>
                </a:lnTo>
                <a:lnTo>
                  <a:pt x="25" y="3930"/>
                </a:lnTo>
                <a:lnTo>
                  <a:pt x="32" y="3876"/>
                </a:lnTo>
                <a:lnTo>
                  <a:pt x="40" y="3821"/>
                </a:lnTo>
                <a:lnTo>
                  <a:pt x="47" y="3767"/>
                </a:lnTo>
                <a:lnTo>
                  <a:pt x="56" y="3712"/>
                </a:lnTo>
                <a:lnTo>
                  <a:pt x="65" y="3657"/>
                </a:lnTo>
                <a:lnTo>
                  <a:pt x="75" y="3604"/>
                </a:lnTo>
                <a:lnTo>
                  <a:pt x="86" y="3550"/>
                </a:lnTo>
                <a:lnTo>
                  <a:pt x="99" y="3497"/>
                </a:lnTo>
                <a:lnTo>
                  <a:pt x="111" y="3443"/>
                </a:lnTo>
                <a:lnTo>
                  <a:pt x="125" y="3390"/>
                </a:lnTo>
                <a:lnTo>
                  <a:pt x="138" y="3338"/>
                </a:lnTo>
                <a:lnTo>
                  <a:pt x="153" y="3285"/>
                </a:lnTo>
                <a:lnTo>
                  <a:pt x="168" y="3233"/>
                </a:lnTo>
                <a:lnTo>
                  <a:pt x="184" y="3180"/>
                </a:lnTo>
                <a:lnTo>
                  <a:pt x="201" y="3129"/>
                </a:lnTo>
                <a:lnTo>
                  <a:pt x="219" y="3078"/>
                </a:lnTo>
                <a:lnTo>
                  <a:pt x="256" y="2975"/>
                </a:lnTo>
                <a:lnTo>
                  <a:pt x="295" y="2874"/>
                </a:lnTo>
                <a:lnTo>
                  <a:pt x="337" y="2775"/>
                </a:lnTo>
                <a:lnTo>
                  <a:pt x="382" y="2676"/>
                </a:lnTo>
                <a:lnTo>
                  <a:pt x="430" y="2577"/>
                </a:lnTo>
                <a:lnTo>
                  <a:pt x="479" y="2482"/>
                </a:lnTo>
                <a:lnTo>
                  <a:pt x="531" y="2387"/>
                </a:lnTo>
                <a:lnTo>
                  <a:pt x="587" y="2293"/>
                </a:lnTo>
                <a:lnTo>
                  <a:pt x="644" y="2201"/>
                </a:lnTo>
                <a:lnTo>
                  <a:pt x="704" y="2109"/>
                </a:lnTo>
                <a:lnTo>
                  <a:pt x="766" y="2020"/>
                </a:lnTo>
                <a:lnTo>
                  <a:pt x="830" y="1932"/>
                </a:lnTo>
                <a:lnTo>
                  <a:pt x="897" y="1845"/>
                </a:lnTo>
                <a:lnTo>
                  <a:pt x="965" y="1761"/>
                </a:lnTo>
                <a:lnTo>
                  <a:pt x="1037" y="1677"/>
                </a:lnTo>
                <a:lnTo>
                  <a:pt x="1109" y="1595"/>
                </a:lnTo>
                <a:lnTo>
                  <a:pt x="1185" y="1514"/>
                </a:lnTo>
                <a:lnTo>
                  <a:pt x="1263" y="1436"/>
                </a:lnTo>
                <a:lnTo>
                  <a:pt x="1342" y="1359"/>
                </a:lnTo>
                <a:lnTo>
                  <a:pt x="1423" y="1284"/>
                </a:lnTo>
                <a:lnTo>
                  <a:pt x="1506" y="1210"/>
                </a:lnTo>
                <a:lnTo>
                  <a:pt x="1591" y="1139"/>
                </a:lnTo>
                <a:lnTo>
                  <a:pt x="1679" y="1068"/>
                </a:lnTo>
                <a:lnTo>
                  <a:pt x="1768" y="1000"/>
                </a:lnTo>
                <a:lnTo>
                  <a:pt x="1859" y="935"/>
                </a:lnTo>
                <a:lnTo>
                  <a:pt x="1951" y="871"/>
                </a:lnTo>
                <a:lnTo>
                  <a:pt x="2046" y="809"/>
                </a:lnTo>
                <a:lnTo>
                  <a:pt x="2142" y="749"/>
                </a:lnTo>
                <a:lnTo>
                  <a:pt x="2240" y="691"/>
                </a:lnTo>
                <a:lnTo>
                  <a:pt x="2339" y="635"/>
                </a:lnTo>
                <a:lnTo>
                  <a:pt x="2440" y="580"/>
                </a:lnTo>
                <a:lnTo>
                  <a:pt x="2541" y="529"/>
                </a:lnTo>
                <a:lnTo>
                  <a:pt x="2646" y="480"/>
                </a:lnTo>
                <a:lnTo>
                  <a:pt x="2751" y="432"/>
                </a:lnTo>
                <a:lnTo>
                  <a:pt x="2858" y="388"/>
                </a:lnTo>
                <a:lnTo>
                  <a:pt x="2966" y="344"/>
                </a:lnTo>
                <a:lnTo>
                  <a:pt x="3075" y="304"/>
                </a:lnTo>
                <a:lnTo>
                  <a:pt x="3186" y="266"/>
                </a:lnTo>
                <a:lnTo>
                  <a:pt x="3299" y="230"/>
                </a:lnTo>
                <a:lnTo>
                  <a:pt x="3411" y="197"/>
                </a:lnTo>
                <a:lnTo>
                  <a:pt x="3469" y="181"/>
                </a:lnTo>
                <a:lnTo>
                  <a:pt x="3526" y="166"/>
                </a:lnTo>
                <a:lnTo>
                  <a:pt x="3584" y="151"/>
                </a:lnTo>
                <a:lnTo>
                  <a:pt x="3642" y="138"/>
                </a:lnTo>
                <a:lnTo>
                  <a:pt x="3700" y="124"/>
                </a:lnTo>
                <a:lnTo>
                  <a:pt x="3758" y="112"/>
                </a:lnTo>
                <a:lnTo>
                  <a:pt x="3818" y="100"/>
                </a:lnTo>
                <a:lnTo>
                  <a:pt x="3877" y="89"/>
                </a:lnTo>
                <a:lnTo>
                  <a:pt x="3936" y="79"/>
                </a:lnTo>
                <a:lnTo>
                  <a:pt x="3995" y="69"/>
                </a:lnTo>
                <a:lnTo>
                  <a:pt x="4055" y="59"/>
                </a:lnTo>
                <a:lnTo>
                  <a:pt x="4115" y="50"/>
                </a:lnTo>
                <a:lnTo>
                  <a:pt x="4176" y="42"/>
                </a:lnTo>
                <a:lnTo>
                  <a:pt x="4236" y="35"/>
                </a:lnTo>
                <a:lnTo>
                  <a:pt x="4297" y="29"/>
                </a:lnTo>
                <a:lnTo>
                  <a:pt x="4357" y="22"/>
                </a:lnTo>
                <a:lnTo>
                  <a:pt x="4419" y="18"/>
                </a:lnTo>
                <a:lnTo>
                  <a:pt x="4481" y="13"/>
                </a:lnTo>
                <a:lnTo>
                  <a:pt x="4541" y="9"/>
                </a:lnTo>
                <a:lnTo>
                  <a:pt x="4605" y="5"/>
                </a:lnTo>
                <a:lnTo>
                  <a:pt x="4666" y="3"/>
                </a:lnTo>
                <a:lnTo>
                  <a:pt x="4728" y="1"/>
                </a:lnTo>
                <a:lnTo>
                  <a:pt x="4791" y="0"/>
                </a:lnTo>
                <a:lnTo>
                  <a:pt x="4853" y="0"/>
                </a:lnTo>
                <a:lnTo>
                  <a:pt x="4853" y="0"/>
                </a:lnTo>
                <a:close/>
                <a:moveTo>
                  <a:pt x="4853" y="8717"/>
                </a:moveTo>
                <a:lnTo>
                  <a:pt x="4853" y="8717"/>
                </a:lnTo>
                <a:lnTo>
                  <a:pt x="4916" y="8717"/>
                </a:lnTo>
                <a:lnTo>
                  <a:pt x="4978" y="8716"/>
                </a:lnTo>
                <a:lnTo>
                  <a:pt x="5039" y="8714"/>
                </a:lnTo>
                <a:lnTo>
                  <a:pt x="5100" y="8712"/>
                </a:lnTo>
                <a:lnTo>
                  <a:pt x="5162" y="8708"/>
                </a:lnTo>
                <a:lnTo>
                  <a:pt x="5222" y="8704"/>
                </a:lnTo>
                <a:lnTo>
                  <a:pt x="5284" y="8699"/>
                </a:lnTo>
                <a:lnTo>
                  <a:pt x="5345" y="8695"/>
                </a:lnTo>
                <a:lnTo>
                  <a:pt x="5405" y="8688"/>
                </a:lnTo>
                <a:lnTo>
                  <a:pt x="5466" y="8682"/>
                </a:lnTo>
                <a:lnTo>
                  <a:pt x="5525" y="8675"/>
                </a:lnTo>
                <a:lnTo>
                  <a:pt x="5585" y="8667"/>
                </a:lnTo>
                <a:lnTo>
                  <a:pt x="5645" y="8658"/>
                </a:lnTo>
                <a:lnTo>
                  <a:pt x="5704" y="8649"/>
                </a:lnTo>
                <a:lnTo>
                  <a:pt x="5762" y="8639"/>
                </a:lnTo>
                <a:lnTo>
                  <a:pt x="5821" y="8629"/>
                </a:lnTo>
                <a:lnTo>
                  <a:pt x="5879" y="8618"/>
                </a:lnTo>
                <a:lnTo>
                  <a:pt x="5939" y="8606"/>
                </a:lnTo>
                <a:lnTo>
                  <a:pt x="5997" y="8594"/>
                </a:lnTo>
                <a:lnTo>
                  <a:pt x="6054" y="8580"/>
                </a:lnTo>
                <a:lnTo>
                  <a:pt x="6112" y="8567"/>
                </a:lnTo>
                <a:lnTo>
                  <a:pt x="6169" y="8552"/>
                </a:lnTo>
                <a:lnTo>
                  <a:pt x="6282" y="8521"/>
                </a:lnTo>
                <a:lnTo>
                  <a:pt x="6395" y="8489"/>
                </a:lnTo>
                <a:lnTo>
                  <a:pt x="6506" y="8453"/>
                </a:lnTo>
                <a:lnTo>
                  <a:pt x="6616" y="8415"/>
                </a:lnTo>
                <a:lnTo>
                  <a:pt x="6723" y="8375"/>
                </a:lnTo>
                <a:lnTo>
                  <a:pt x="6831" y="8333"/>
                </a:lnTo>
                <a:lnTo>
                  <a:pt x="6937" y="8288"/>
                </a:lnTo>
                <a:lnTo>
                  <a:pt x="7041" y="8241"/>
                </a:lnTo>
                <a:lnTo>
                  <a:pt x="7145" y="8192"/>
                </a:lnTo>
                <a:lnTo>
                  <a:pt x="7246" y="8141"/>
                </a:lnTo>
                <a:lnTo>
                  <a:pt x="7346" y="8088"/>
                </a:lnTo>
                <a:lnTo>
                  <a:pt x="7444" y="8033"/>
                </a:lnTo>
                <a:lnTo>
                  <a:pt x="7541" y="7975"/>
                </a:lnTo>
                <a:lnTo>
                  <a:pt x="7636" y="7916"/>
                </a:lnTo>
                <a:lnTo>
                  <a:pt x="7729" y="7854"/>
                </a:lnTo>
                <a:lnTo>
                  <a:pt x="7822" y="7790"/>
                </a:lnTo>
                <a:lnTo>
                  <a:pt x="7911" y="7725"/>
                </a:lnTo>
                <a:lnTo>
                  <a:pt x="8000" y="7657"/>
                </a:lnTo>
                <a:lnTo>
                  <a:pt x="8086" y="7588"/>
                </a:lnTo>
                <a:lnTo>
                  <a:pt x="8170" y="7518"/>
                </a:lnTo>
                <a:lnTo>
                  <a:pt x="8253" y="7444"/>
                </a:lnTo>
                <a:lnTo>
                  <a:pt x="8333" y="7370"/>
                </a:lnTo>
                <a:lnTo>
                  <a:pt x="8412" y="7294"/>
                </a:lnTo>
                <a:lnTo>
                  <a:pt x="8489" y="7216"/>
                </a:lnTo>
                <a:lnTo>
                  <a:pt x="8564" y="7137"/>
                </a:lnTo>
                <a:lnTo>
                  <a:pt x="8636" y="7056"/>
                </a:lnTo>
                <a:lnTo>
                  <a:pt x="8706" y="6972"/>
                </a:lnTo>
                <a:lnTo>
                  <a:pt x="8774" y="6888"/>
                </a:lnTo>
                <a:lnTo>
                  <a:pt x="8841" y="6803"/>
                </a:lnTo>
                <a:lnTo>
                  <a:pt x="8904" y="6714"/>
                </a:lnTo>
                <a:lnTo>
                  <a:pt x="8966" y="6626"/>
                </a:lnTo>
                <a:lnTo>
                  <a:pt x="9025" y="6536"/>
                </a:lnTo>
                <a:lnTo>
                  <a:pt x="9082" y="6445"/>
                </a:lnTo>
                <a:lnTo>
                  <a:pt x="9136" y="6351"/>
                </a:lnTo>
                <a:lnTo>
                  <a:pt x="9188" y="6258"/>
                </a:lnTo>
                <a:lnTo>
                  <a:pt x="9237" y="6162"/>
                </a:lnTo>
                <a:lnTo>
                  <a:pt x="9284" y="6066"/>
                </a:lnTo>
                <a:lnTo>
                  <a:pt x="9329" y="5968"/>
                </a:lnTo>
                <a:lnTo>
                  <a:pt x="9371" y="5869"/>
                </a:lnTo>
                <a:lnTo>
                  <a:pt x="9410" y="5768"/>
                </a:lnTo>
                <a:lnTo>
                  <a:pt x="9446" y="5667"/>
                </a:lnTo>
                <a:lnTo>
                  <a:pt x="9481" y="5564"/>
                </a:lnTo>
                <a:lnTo>
                  <a:pt x="9512" y="5461"/>
                </a:lnTo>
                <a:lnTo>
                  <a:pt x="9527" y="5409"/>
                </a:lnTo>
                <a:lnTo>
                  <a:pt x="9540" y="5357"/>
                </a:lnTo>
                <a:lnTo>
                  <a:pt x="9552" y="5305"/>
                </a:lnTo>
                <a:lnTo>
                  <a:pt x="9565" y="5251"/>
                </a:lnTo>
                <a:lnTo>
                  <a:pt x="9577" y="5199"/>
                </a:lnTo>
                <a:lnTo>
                  <a:pt x="9588" y="5145"/>
                </a:lnTo>
                <a:lnTo>
                  <a:pt x="9598" y="5092"/>
                </a:lnTo>
                <a:lnTo>
                  <a:pt x="9608" y="5038"/>
                </a:lnTo>
                <a:lnTo>
                  <a:pt x="9617" y="4984"/>
                </a:lnTo>
                <a:lnTo>
                  <a:pt x="9624" y="4930"/>
                </a:lnTo>
                <a:lnTo>
                  <a:pt x="9632" y="4876"/>
                </a:lnTo>
                <a:lnTo>
                  <a:pt x="9639" y="4821"/>
                </a:lnTo>
                <a:lnTo>
                  <a:pt x="9644" y="4766"/>
                </a:lnTo>
                <a:lnTo>
                  <a:pt x="9649" y="4712"/>
                </a:lnTo>
                <a:lnTo>
                  <a:pt x="9654" y="4656"/>
                </a:lnTo>
                <a:lnTo>
                  <a:pt x="9657" y="4601"/>
                </a:lnTo>
                <a:lnTo>
                  <a:pt x="9660" y="4546"/>
                </a:lnTo>
                <a:lnTo>
                  <a:pt x="9661" y="4490"/>
                </a:lnTo>
                <a:lnTo>
                  <a:pt x="9662" y="4434"/>
                </a:lnTo>
                <a:lnTo>
                  <a:pt x="9664" y="4379"/>
                </a:lnTo>
                <a:lnTo>
                  <a:pt x="9664" y="4379"/>
                </a:lnTo>
                <a:lnTo>
                  <a:pt x="9662" y="4322"/>
                </a:lnTo>
                <a:lnTo>
                  <a:pt x="9661" y="4266"/>
                </a:lnTo>
                <a:lnTo>
                  <a:pt x="9660" y="4210"/>
                </a:lnTo>
                <a:lnTo>
                  <a:pt x="9657" y="4155"/>
                </a:lnTo>
                <a:lnTo>
                  <a:pt x="9654" y="4100"/>
                </a:lnTo>
                <a:lnTo>
                  <a:pt x="9649" y="4044"/>
                </a:lnTo>
                <a:lnTo>
                  <a:pt x="9644" y="3990"/>
                </a:lnTo>
                <a:lnTo>
                  <a:pt x="9639" y="3935"/>
                </a:lnTo>
                <a:lnTo>
                  <a:pt x="9632" y="3880"/>
                </a:lnTo>
                <a:lnTo>
                  <a:pt x="9624" y="3826"/>
                </a:lnTo>
                <a:lnTo>
                  <a:pt x="9617" y="3772"/>
                </a:lnTo>
                <a:lnTo>
                  <a:pt x="9608" y="3718"/>
                </a:lnTo>
                <a:lnTo>
                  <a:pt x="9598" y="3664"/>
                </a:lnTo>
                <a:lnTo>
                  <a:pt x="9588" y="3611"/>
                </a:lnTo>
                <a:lnTo>
                  <a:pt x="9577" y="3557"/>
                </a:lnTo>
                <a:lnTo>
                  <a:pt x="9565" y="3505"/>
                </a:lnTo>
                <a:lnTo>
                  <a:pt x="9552" y="3451"/>
                </a:lnTo>
                <a:lnTo>
                  <a:pt x="9540" y="3399"/>
                </a:lnTo>
                <a:lnTo>
                  <a:pt x="9527" y="3346"/>
                </a:lnTo>
                <a:lnTo>
                  <a:pt x="9512" y="3295"/>
                </a:lnTo>
                <a:lnTo>
                  <a:pt x="9481" y="3192"/>
                </a:lnTo>
                <a:lnTo>
                  <a:pt x="9446" y="3089"/>
                </a:lnTo>
                <a:lnTo>
                  <a:pt x="9410" y="2988"/>
                </a:lnTo>
                <a:lnTo>
                  <a:pt x="9371" y="2887"/>
                </a:lnTo>
                <a:lnTo>
                  <a:pt x="9329" y="2788"/>
                </a:lnTo>
                <a:lnTo>
                  <a:pt x="9284" y="2690"/>
                </a:lnTo>
                <a:lnTo>
                  <a:pt x="9237" y="2594"/>
                </a:lnTo>
                <a:lnTo>
                  <a:pt x="9188" y="2498"/>
                </a:lnTo>
                <a:lnTo>
                  <a:pt x="9136" y="2405"/>
                </a:lnTo>
                <a:lnTo>
                  <a:pt x="9082" y="2311"/>
                </a:lnTo>
                <a:lnTo>
                  <a:pt x="9025" y="2220"/>
                </a:lnTo>
                <a:lnTo>
                  <a:pt x="8966" y="2129"/>
                </a:lnTo>
                <a:lnTo>
                  <a:pt x="8904" y="2041"/>
                </a:lnTo>
                <a:lnTo>
                  <a:pt x="8841" y="1953"/>
                </a:lnTo>
                <a:lnTo>
                  <a:pt x="8774" y="1868"/>
                </a:lnTo>
                <a:lnTo>
                  <a:pt x="8706" y="1784"/>
                </a:lnTo>
                <a:lnTo>
                  <a:pt x="8636" y="1700"/>
                </a:lnTo>
                <a:lnTo>
                  <a:pt x="8564" y="1619"/>
                </a:lnTo>
                <a:lnTo>
                  <a:pt x="8489" y="1540"/>
                </a:lnTo>
                <a:lnTo>
                  <a:pt x="8412" y="1462"/>
                </a:lnTo>
                <a:lnTo>
                  <a:pt x="8333" y="1386"/>
                </a:lnTo>
                <a:lnTo>
                  <a:pt x="8253" y="1311"/>
                </a:lnTo>
                <a:lnTo>
                  <a:pt x="8170" y="1238"/>
                </a:lnTo>
                <a:lnTo>
                  <a:pt x="8086" y="1168"/>
                </a:lnTo>
                <a:lnTo>
                  <a:pt x="8000" y="1099"/>
                </a:lnTo>
                <a:lnTo>
                  <a:pt x="7911" y="1031"/>
                </a:lnTo>
                <a:lnTo>
                  <a:pt x="7822" y="966"/>
                </a:lnTo>
                <a:lnTo>
                  <a:pt x="7729" y="902"/>
                </a:lnTo>
                <a:lnTo>
                  <a:pt x="7636" y="840"/>
                </a:lnTo>
                <a:lnTo>
                  <a:pt x="7541" y="781"/>
                </a:lnTo>
                <a:lnTo>
                  <a:pt x="7444" y="723"/>
                </a:lnTo>
                <a:lnTo>
                  <a:pt x="7346" y="668"/>
                </a:lnTo>
                <a:lnTo>
                  <a:pt x="7246" y="615"/>
                </a:lnTo>
                <a:lnTo>
                  <a:pt x="7145" y="564"/>
                </a:lnTo>
                <a:lnTo>
                  <a:pt x="7041" y="515"/>
                </a:lnTo>
                <a:lnTo>
                  <a:pt x="6937" y="468"/>
                </a:lnTo>
                <a:lnTo>
                  <a:pt x="6831" y="423"/>
                </a:lnTo>
                <a:lnTo>
                  <a:pt x="6723" y="381"/>
                </a:lnTo>
                <a:lnTo>
                  <a:pt x="6616" y="341"/>
                </a:lnTo>
                <a:lnTo>
                  <a:pt x="6506" y="303"/>
                </a:lnTo>
                <a:lnTo>
                  <a:pt x="6395" y="267"/>
                </a:lnTo>
                <a:lnTo>
                  <a:pt x="6282" y="235"/>
                </a:lnTo>
                <a:lnTo>
                  <a:pt x="6169" y="204"/>
                </a:lnTo>
                <a:lnTo>
                  <a:pt x="6054" y="176"/>
                </a:lnTo>
                <a:lnTo>
                  <a:pt x="5997" y="162"/>
                </a:lnTo>
                <a:lnTo>
                  <a:pt x="5939" y="150"/>
                </a:lnTo>
                <a:lnTo>
                  <a:pt x="5879" y="138"/>
                </a:lnTo>
                <a:lnTo>
                  <a:pt x="5821" y="127"/>
                </a:lnTo>
                <a:lnTo>
                  <a:pt x="5762" y="117"/>
                </a:lnTo>
                <a:lnTo>
                  <a:pt x="5704" y="107"/>
                </a:lnTo>
                <a:lnTo>
                  <a:pt x="5645" y="98"/>
                </a:lnTo>
                <a:lnTo>
                  <a:pt x="5585" y="89"/>
                </a:lnTo>
                <a:lnTo>
                  <a:pt x="5525" y="81"/>
                </a:lnTo>
                <a:lnTo>
                  <a:pt x="5466" y="74"/>
                </a:lnTo>
                <a:lnTo>
                  <a:pt x="5405" y="68"/>
                </a:lnTo>
                <a:lnTo>
                  <a:pt x="5345" y="61"/>
                </a:lnTo>
                <a:lnTo>
                  <a:pt x="5284" y="57"/>
                </a:lnTo>
                <a:lnTo>
                  <a:pt x="5222" y="52"/>
                </a:lnTo>
                <a:lnTo>
                  <a:pt x="5162" y="48"/>
                </a:lnTo>
                <a:lnTo>
                  <a:pt x="5100" y="44"/>
                </a:lnTo>
                <a:lnTo>
                  <a:pt x="5039" y="42"/>
                </a:lnTo>
                <a:lnTo>
                  <a:pt x="4978" y="40"/>
                </a:lnTo>
                <a:lnTo>
                  <a:pt x="4916" y="40"/>
                </a:lnTo>
                <a:lnTo>
                  <a:pt x="4853" y="39"/>
                </a:lnTo>
                <a:lnTo>
                  <a:pt x="4853" y="39"/>
                </a:lnTo>
                <a:lnTo>
                  <a:pt x="4791" y="40"/>
                </a:lnTo>
                <a:lnTo>
                  <a:pt x="4729" y="40"/>
                </a:lnTo>
                <a:lnTo>
                  <a:pt x="4668" y="42"/>
                </a:lnTo>
                <a:lnTo>
                  <a:pt x="4606" y="44"/>
                </a:lnTo>
                <a:lnTo>
                  <a:pt x="4545" y="48"/>
                </a:lnTo>
                <a:lnTo>
                  <a:pt x="4483" y="52"/>
                </a:lnTo>
                <a:lnTo>
                  <a:pt x="4423" y="57"/>
                </a:lnTo>
                <a:lnTo>
                  <a:pt x="4362" y="61"/>
                </a:lnTo>
                <a:lnTo>
                  <a:pt x="4302" y="68"/>
                </a:lnTo>
                <a:lnTo>
                  <a:pt x="4241" y="74"/>
                </a:lnTo>
                <a:lnTo>
                  <a:pt x="4182" y="81"/>
                </a:lnTo>
                <a:lnTo>
                  <a:pt x="4121" y="89"/>
                </a:lnTo>
                <a:lnTo>
                  <a:pt x="4062" y="98"/>
                </a:lnTo>
                <a:lnTo>
                  <a:pt x="4003" y="107"/>
                </a:lnTo>
                <a:lnTo>
                  <a:pt x="3944" y="117"/>
                </a:lnTo>
                <a:lnTo>
                  <a:pt x="3885" y="127"/>
                </a:lnTo>
                <a:lnTo>
                  <a:pt x="3826" y="138"/>
                </a:lnTo>
                <a:lnTo>
                  <a:pt x="3768" y="150"/>
                </a:lnTo>
                <a:lnTo>
                  <a:pt x="3710" y="162"/>
                </a:lnTo>
                <a:lnTo>
                  <a:pt x="3653" y="176"/>
                </a:lnTo>
                <a:lnTo>
                  <a:pt x="3538" y="204"/>
                </a:lnTo>
                <a:lnTo>
                  <a:pt x="3425" y="235"/>
                </a:lnTo>
                <a:lnTo>
                  <a:pt x="3312" y="267"/>
                </a:lnTo>
                <a:lnTo>
                  <a:pt x="3201" y="303"/>
                </a:lnTo>
                <a:lnTo>
                  <a:pt x="3091" y="341"/>
                </a:lnTo>
                <a:lnTo>
                  <a:pt x="2982" y="381"/>
                </a:lnTo>
                <a:lnTo>
                  <a:pt x="2876" y="423"/>
                </a:lnTo>
                <a:lnTo>
                  <a:pt x="2770" y="468"/>
                </a:lnTo>
                <a:lnTo>
                  <a:pt x="2665" y="515"/>
                </a:lnTo>
                <a:lnTo>
                  <a:pt x="2562" y="564"/>
                </a:lnTo>
                <a:lnTo>
                  <a:pt x="2461" y="615"/>
                </a:lnTo>
                <a:lnTo>
                  <a:pt x="2361" y="668"/>
                </a:lnTo>
                <a:lnTo>
                  <a:pt x="2262" y="723"/>
                </a:lnTo>
                <a:lnTo>
                  <a:pt x="2166" y="781"/>
                </a:lnTo>
                <a:lnTo>
                  <a:pt x="2071" y="840"/>
                </a:lnTo>
                <a:lnTo>
                  <a:pt x="1977" y="902"/>
                </a:lnTo>
                <a:lnTo>
                  <a:pt x="1885" y="966"/>
                </a:lnTo>
                <a:lnTo>
                  <a:pt x="1795" y="1031"/>
                </a:lnTo>
                <a:lnTo>
                  <a:pt x="1707" y="1099"/>
                </a:lnTo>
                <a:lnTo>
                  <a:pt x="1621" y="1168"/>
                </a:lnTo>
                <a:lnTo>
                  <a:pt x="1537" y="1238"/>
                </a:lnTo>
                <a:lnTo>
                  <a:pt x="1454" y="1311"/>
                </a:lnTo>
                <a:lnTo>
                  <a:pt x="1373" y="1386"/>
                </a:lnTo>
                <a:lnTo>
                  <a:pt x="1295" y="1462"/>
                </a:lnTo>
                <a:lnTo>
                  <a:pt x="1218" y="1540"/>
                </a:lnTo>
                <a:lnTo>
                  <a:pt x="1143" y="1619"/>
                </a:lnTo>
                <a:lnTo>
                  <a:pt x="1070" y="1700"/>
                </a:lnTo>
                <a:lnTo>
                  <a:pt x="1001" y="1784"/>
                </a:lnTo>
                <a:lnTo>
                  <a:pt x="932" y="1868"/>
                </a:lnTo>
                <a:lnTo>
                  <a:pt x="866" y="1953"/>
                </a:lnTo>
                <a:lnTo>
                  <a:pt x="802" y="2041"/>
                </a:lnTo>
                <a:lnTo>
                  <a:pt x="740" y="2129"/>
                </a:lnTo>
                <a:lnTo>
                  <a:pt x="682" y="2220"/>
                </a:lnTo>
                <a:lnTo>
                  <a:pt x="625" y="2311"/>
                </a:lnTo>
                <a:lnTo>
                  <a:pt x="571" y="2405"/>
                </a:lnTo>
                <a:lnTo>
                  <a:pt x="519" y="2498"/>
                </a:lnTo>
                <a:lnTo>
                  <a:pt x="468" y="2594"/>
                </a:lnTo>
                <a:lnTo>
                  <a:pt x="421" y="2690"/>
                </a:lnTo>
                <a:lnTo>
                  <a:pt x="378" y="2788"/>
                </a:lnTo>
                <a:lnTo>
                  <a:pt x="336" y="2887"/>
                </a:lnTo>
                <a:lnTo>
                  <a:pt x="297" y="2988"/>
                </a:lnTo>
                <a:lnTo>
                  <a:pt x="259" y="3089"/>
                </a:lnTo>
                <a:lnTo>
                  <a:pt x="226" y="3192"/>
                </a:lnTo>
                <a:lnTo>
                  <a:pt x="195" y="3295"/>
                </a:lnTo>
                <a:lnTo>
                  <a:pt x="180" y="3346"/>
                </a:lnTo>
                <a:lnTo>
                  <a:pt x="167" y="3399"/>
                </a:lnTo>
                <a:lnTo>
                  <a:pt x="153" y="3451"/>
                </a:lnTo>
                <a:lnTo>
                  <a:pt x="141" y="3505"/>
                </a:lnTo>
                <a:lnTo>
                  <a:pt x="130" y="3557"/>
                </a:lnTo>
                <a:lnTo>
                  <a:pt x="119" y="3611"/>
                </a:lnTo>
                <a:lnTo>
                  <a:pt x="109" y="3664"/>
                </a:lnTo>
                <a:lnTo>
                  <a:pt x="99" y="3718"/>
                </a:lnTo>
                <a:lnTo>
                  <a:pt x="90" y="3772"/>
                </a:lnTo>
                <a:lnTo>
                  <a:pt x="82" y="3826"/>
                </a:lnTo>
                <a:lnTo>
                  <a:pt x="74" y="3880"/>
                </a:lnTo>
                <a:lnTo>
                  <a:pt x="68" y="3935"/>
                </a:lnTo>
                <a:lnTo>
                  <a:pt x="62" y="3990"/>
                </a:lnTo>
                <a:lnTo>
                  <a:pt x="57" y="4044"/>
                </a:lnTo>
                <a:lnTo>
                  <a:pt x="53" y="4100"/>
                </a:lnTo>
                <a:lnTo>
                  <a:pt x="49" y="4155"/>
                </a:lnTo>
                <a:lnTo>
                  <a:pt x="47" y="4210"/>
                </a:lnTo>
                <a:lnTo>
                  <a:pt x="44" y="4266"/>
                </a:lnTo>
                <a:lnTo>
                  <a:pt x="43" y="4322"/>
                </a:lnTo>
                <a:lnTo>
                  <a:pt x="43" y="4379"/>
                </a:lnTo>
                <a:lnTo>
                  <a:pt x="43" y="4379"/>
                </a:lnTo>
                <a:lnTo>
                  <a:pt x="43" y="4434"/>
                </a:lnTo>
                <a:lnTo>
                  <a:pt x="44" y="4490"/>
                </a:lnTo>
                <a:lnTo>
                  <a:pt x="47" y="4546"/>
                </a:lnTo>
                <a:lnTo>
                  <a:pt x="49" y="4601"/>
                </a:lnTo>
                <a:lnTo>
                  <a:pt x="53" y="4656"/>
                </a:lnTo>
                <a:lnTo>
                  <a:pt x="57" y="4712"/>
                </a:lnTo>
                <a:lnTo>
                  <a:pt x="62" y="4766"/>
                </a:lnTo>
                <a:lnTo>
                  <a:pt x="68" y="4821"/>
                </a:lnTo>
                <a:lnTo>
                  <a:pt x="74" y="4876"/>
                </a:lnTo>
                <a:lnTo>
                  <a:pt x="82" y="4930"/>
                </a:lnTo>
                <a:lnTo>
                  <a:pt x="90" y="4984"/>
                </a:lnTo>
                <a:lnTo>
                  <a:pt x="99" y="5038"/>
                </a:lnTo>
                <a:lnTo>
                  <a:pt x="109" y="5092"/>
                </a:lnTo>
                <a:lnTo>
                  <a:pt x="119" y="5145"/>
                </a:lnTo>
                <a:lnTo>
                  <a:pt x="130" y="5199"/>
                </a:lnTo>
                <a:lnTo>
                  <a:pt x="141" y="5251"/>
                </a:lnTo>
                <a:lnTo>
                  <a:pt x="153" y="5305"/>
                </a:lnTo>
                <a:lnTo>
                  <a:pt x="167" y="5357"/>
                </a:lnTo>
                <a:lnTo>
                  <a:pt x="180" y="5409"/>
                </a:lnTo>
                <a:lnTo>
                  <a:pt x="195" y="5461"/>
                </a:lnTo>
                <a:lnTo>
                  <a:pt x="226" y="5564"/>
                </a:lnTo>
                <a:lnTo>
                  <a:pt x="259" y="5667"/>
                </a:lnTo>
                <a:lnTo>
                  <a:pt x="297" y="5768"/>
                </a:lnTo>
                <a:lnTo>
                  <a:pt x="336" y="5869"/>
                </a:lnTo>
                <a:lnTo>
                  <a:pt x="378" y="5968"/>
                </a:lnTo>
                <a:lnTo>
                  <a:pt x="421" y="6066"/>
                </a:lnTo>
                <a:lnTo>
                  <a:pt x="468" y="6162"/>
                </a:lnTo>
                <a:lnTo>
                  <a:pt x="519" y="6258"/>
                </a:lnTo>
                <a:lnTo>
                  <a:pt x="571" y="6351"/>
                </a:lnTo>
                <a:lnTo>
                  <a:pt x="625" y="6445"/>
                </a:lnTo>
                <a:lnTo>
                  <a:pt x="682" y="6536"/>
                </a:lnTo>
                <a:lnTo>
                  <a:pt x="740" y="6626"/>
                </a:lnTo>
                <a:lnTo>
                  <a:pt x="802" y="6714"/>
                </a:lnTo>
                <a:lnTo>
                  <a:pt x="866" y="6803"/>
                </a:lnTo>
                <a:lnTo>
                  <a:pt x="932" y="6888"/>
                </a:lnTo>
                <a:lnTo>
                  <a:pt x="1001" y="6972"/>
                </a:lnTo>
                <a:lnTo>
                  <a:pt x="1070" y="7056"/>
                </a:lnTo>
                <a:lnTo>
                  <a:pt x="1143" y="7137"/>
                </a:lnTo>
                <a:lnTo>
                  <a:pt x="1218" y="7216"/>
                </a:lnTo>
                <a:lnTo>
                  <a:pt x="1295" y="7294"/>
                </a:lnTo>
                <a:lnTo>
                  <a:pt x="1373" y="7370"/>
                </a:lnTo>
                <a:lnTo>
                  <a:pt x="1454" y="7444"/>
                </a:lnTo>
                <a:lnTo>
                  <a:pt x="1537" y="7518"/>
                </a:lnTo>
                <a:lnTo>
                  <a:pt x="1621" y="7588"/>
                </a:lnTo>
                <a:lnTo>
                  <a:pt x="1707" y="7657"/>
                </a:lnTo>
                <a:lnTo>
                  <a:pt x="1795" y="7725"/>
                </a:lnTo>
                <a:lnTo>
                  <a:pt x="1885" y="7790"/>
                </a:lnTo>
                <a:lnTo>
                  <a:pt x="1977" y="7854"/>
                </a:lnTo>
                <a:lnTo>
                  <a:pt x="2071" y="7916"/>
                </a:lnTo>
                <a:lnTo>
                  <a:pt x="2166" y="7975"/>
                </a:lnTo>
                <a:lnTo>
                  <a:pt x="2262" y="8033"/>
                </a:lnTo>
                <a:lnTo>
                  <a:pt x="2361" y="8088"/>
                </a:lnTo>
                <a:lnTo>
                  <a:pt x="2461" y="8141"/>
                </a:lnTo>
                <a:lnTo>
                  <a:pt x="2562" y="8192"/>
                </a:lnTo>
                <a:lnTo>
                  <a:pt x="2665" y="8241"/>
                </a:lnTo>
                <a:lnTo>
                  <a:pt x="2770" y="8288"/>
                </a:lnTo>
                <a:lnTo>
                  <a:pt x="2876" y="8333"/>
                </a:lnTo>
                <a:lnTo>
                  <a:pt x="2982" y="8375"/>
                </a:lnTo>
                <a:lnTo>
                  <a:pt x="3091" y="8415"/>
                </a:lnTo>
                <a:lnTo>
                  <a:pt x="3201" y="8453"/>
                </a:lnTo>
                <a:lnTo>
                  <a:pt x="3312" y="8489"/>
                </a:lnTo>
                <a:lnTo>
                  <a:pt x="3425" y="8521"/>
                </a:lnTo>
                <a:lnTo>
                  <a:pt x="3538" y="8552"/>
                </a:lnTo>
                <a:lnTo>
                  <a:pt x="3595" y="8567"/>
                </a:lnTo>
                <a:lnTo>
                  <a:pt x="3653" y="8580"/>
                </a:lnTo>
                <a:lnTo>
                  <a:pt x="3710" y="8594"/>
                </a:lnTo>
                <a:lnTo>
                  <a:pt x="3768" y="8606"/>
                </a:lnTo>
                <a:lnTo>
                  <a:pt x="3826" y="8618"/>
                </a:lnTo>
                <a:lnTo>
                  <a:pt x="3885" y="8629"/>
                </a:lnTo>
                <a:lnTo>
                  <a:pt x="3944" y="8639"/>
                </a:lnTo>
                <a:lnTo>
                  <a:pt x="4003" y="8649"/>
                </a:lnTo>
                <a:lnTo>
                  <a:pt x="4062" y="8658"/>
                </a:lnTo>
                <a:lnTo>
                  <a:pt x="4121" y="8667"/>
                </a:lnTo>
                <a:lnTo>
                  <a:pt x="4182" y="8675"/>
                </a:lnTo>
                <a:lnTo>
                  <a:pt x="4241" y="8682"/>
                </a:lnTo>
                <a:lnTo>
                  <a:pt x="4302" y="8688"/>
                </a:lnTo>
                <a:lnTo>
                  <a:pt x="4362" y="8695"/>
                </a:lnTo>
                <a:lnTo>
                  <a:pt x="4423" y="8699"/>
                </a:lnTo>
                <a:lnTo>
                  <a:pt x="4483" y="8704"/>
                </a:lnTo>
                <a:lnTo>
                  <a:pt x="4545" y="8708"/>
                </a:lnTo>
                <a:lnTo>
                  <a:pt x="4606" y="8712"/>
                </a:lnTo>
                <a:lnTo>
                  <a:pt x="4668" y="8714"/>
                </a:lnTo>
                <a:lnTo>
                  <a:pt x="4729" y="8716"/>
                </a:lnTo>
                <a:lnTo>
                  <a:pt x="4791" y="8717"/>
                </a:lnTo>
                <a:lnTo>
                  <a:pt x="4853" y="8717"/>
                </a:lnTo>
                <a:lnTo>
                  <a:pt x="4853" y="87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9">
            <a:extLst>
              <a:ext uri="{FF2B5EF4-FFF2-40B4-BE49-F238E27FC236}">
                <a16:creationId xmlns:a16="http://schemas.microsoft.com/office/drawing/2014/main" xmlns="" id="{8CCB7DEB-ABC5-4FB3-808F-85052CDFDA8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210558" y="1482725"/>
            <a:ext cx="3954201" cy="3954463"/>
          </a:xfrm>
          <a:custGeom>
            <a:avLst/>
            <a:gdLst>
              <a:gd name="T0" fmla="*/ 8209 w 13805"/>
              <a:gd name="T1" fmla="*/ 112 h 12454"/>
              <a:gd name="T2" fmla="*/ 9587 w 13805"/>
              <a:gd name="T3" fmla="*/ 490 h 12454"/>
              <a:gd name="T4" fmla="*/ 10829 w 13805"/>
              <a:gd name="T5" fmla="*/ 1108 h 12454"/>
              <a:gd name="T6" fmla="*/ 11898 w 13805"/>
              <a:gd name="T7" fmla="*/ 1933 h 12454"/>
              <a:gd name="T8" fmla="*/ 12761 w 13805"/>
              <a:gd name="T9" fmla="*/ 2936 h 12454"/>
              <a:gd name="T10" fmla="*/ 13386 w 13805"/>
              <a:gd name="T11" fmla="*/ 4088 h 12454"/>
              <a:gd name="T12" fmla="*/ 13739 w 13805"/>
              <a:gd name="T13" fmla="*/ 5357 h 12454"/>
              <a:gd name="T14" fmla="*/ 13792 w 13805"/>
              <a:gd name="T15" fmla="*/ 6627 h 12454"/>
              <a:gd name="T16" fmla="*/ 13543 w 13805"/>
              <a:gd name="T17" fmla="*/ 7929 h 12454"/>
              <a:gd name="T18" fmla="*/ 13011 w 13805"/>
              <a:gd name="T19" fmla="*/ 9126 h 12454"/>
              <a:gd name="T20" fmla="*/ 12228 w 13805"/>
              <a:gd name="T21" fmla="*/ 10185 h 12454"/>
              <a:gd name="T22" fmla="*/ 11227 w 13805"/>
              <a:gd name="T23" fmla="*/ 11078 h 12454"/>
              <a:gd name="T24" fmla="*/ 10043 w 13805"/>
              <a:gd name="T25" fmla="*/ 11771 h 12454"/>
              <a:gd name="T26" fmla="*/ 8709 w 13805"/>
              <a:gd name="T27" fmla="*/ 12238 h 12454"/>
              <a:gd name="T28" fmla="*/ 7257 w 13805"/>
              <a:gd name="T29" fmla="*/ 12445 h 12454"/>
              <a:gd name="T30" fmla="*/ 5854 w 13805"/>
              <a:gd name="T31" fmla="*/ 12382 h 12454"/>
              <a:gd name="T32" fmla="*/ 4453 w 13805"/>
              <a:gd name="T33" fmla="*/ 12049 h 12454"/>
              <a:gd name="T34" fmla="*/ 3185 w 13805"/>
              <a:gd name="T35" fmla="*/ 11471 h 12454"/>
              <a:gd name="T36" fmla="*/ 2083 w 13805"/>
              <a:gd name="T37" fmla="*/ 10680 h 12454"/>
              <a:gd name="T38" fmla="*/ 1181 w 13805"/>
              <a:gd name="T39" fmla="*/ 9706 h 12454"/>
              <a:gd name="T40" fmla="*/ 512 w 13805"/>
              <a:gd name="T41" fmla="*/ 8578 h 12454"/>
              <a:gd name="T42" fmla="*/ 109 w 13805"/>
              <a:gd name="T43" fmla="*/ 7328 h 12454"/>
              <a:gd name="T44" fmla="*/ 3 w 13805"/>
              <a:gd name="T45" fmla="*/ 6067 h 12454"/>
              <a:gd name="T46" fmla="*/ 198 w 13805"/>
              <a:gd name="T47" fmla="*/ 4747 h 12454"/>
              <a:gd name="T48" fmla="*/ 682 w 13805"/>
              <a:gd name="T49" fmla="*/ 3529 h 12454"/>
              <a:gd name="T50" fmla="*/ 1424 w 13805"/>
              <a:gd name="T51" fmla="*/ 2444 h 12454"/>
              <a:gd name="T52" fmla="*/ 2389 w 13805"/>
              <a:gd name="T53" fmla="*/ 1521 h 12454"/>
              <a:gd name="T54" fmla="*/ 3542 w 13805"/>
              <a:gd name="T55" fmla="*/ 789 h 12454"/>
              <a:gd name="T56" fmla="*/ 4853 w 13805"/>
              <a:gd name="T57" fmla="*/ 281 h 12454"/>
              <a:gd name="T58" fmla="*/ 6285 w 13805"/>
              <a:gd name="T59" fmla="*/ 25 h 12454"/>
              <a:gd name="T60" fmla="*/ 7517 w 13805"/>
              <a:gd name="T61" fmla="*/ 12391 h 12454"/>
              <a:gd name="T62" fmla="*/ 8941 w 13805"/>
              <a:gd name="T63" fmla="*/ 12137 h 12454"/>
              <a:gd name="T64" fmla="*/ 10242 w 13805"/>
              <a:gd name="T65" fmla="*/ 11631 h 12454"/>
              <a:gd name="T66" fmla="*/ 11390 w 13805"/>
              <a:gd name="T67" fmla="*/ 10904 h 12454"/>
              <a:gd name="T68" fmla="*/ 12349 w 13805"/>
              <a:gd name="T69" fmla="*/ 9986 h 12454"/>
              <a:gd name="T70" fmla="*/ 13085 w 13805"/>
              <a:gd name="T71" fmla="*/ 8907 h 12454"/>
              <a:gd name="T72" fmla="*/ 13567 w 13805"/>
              <a:gd name="T73" fmla="*/ 7698 h 12454"/>
              <a:gd name="T74" fmla="*/ 13761 w 13805"/>
              <a:gd name="T75" fmla="*/ 6387 h 12454"/>
              <a:gd name="T76" fmla="*/ 13656 w 13805"/>
              <a:gd name="T77" fmla="*/ 5133 h 12454"/>
              <a:gd name="T78" fmla="*/ 13254 w 13805"/>
              <a:gd name="T79" fmla="*/ 3890 h 12454"/>
              <a:gd name="T80" fmla="*/ 12590 w 13805"/>
              <a:gd name="T81" fmla="*/ 2769 h 12454"/>
              <a:gd name="T82" fmla="*/ 11693 w 13805"/>
              <a:gd name="T83" fmla="*/ 1802 h 12454"/>
              <a:gd name="T84" fmla="*/ 10598 w 13805"/>
              <a:gd name="T85" fmla="*/ 1015 h 12454"/>
              <a:gd name="T86" fmla="*/ 9338 w 13805"/>
              <a:gd name="T87" fmla="*/ 442 h 12454"/>
              <a:gd name="T88" fmla="*/ 7947 w 13805"/>
              <a:gd name="T89" fmla="*/ 111 h 12454"/>
              <a:gd name="T90" fmla="*/ 6551 w 13805"/>
              <a:gd name="T91" fmla="*/ 48 h 12454"/>
              <a:gd name="T92" fmla="*/ 5109 w 13805"/>
              <a:gd name="T93" fmla="*/ 254 h 12454"/>
              <a:gd name="T94" fmla="*/ 3783 w 13805"/>
              <a:gd name="T95" fmla="*/ 717 h 12454"/>
              <a:gd name="T96" fmla="*/ 2606 w 13805"/>
              <a:gd name="T97" fmla="*/ 1407 h 12454"/>
              <a:gd name="T98" fmla="*/ 1613 w 13805"/>
              <a:gd name="T99" fmla="*/ 2293 h 12454"/>
              <a:gd name="T100" fmla="*/ 834 w 13805"/>
              <a:gd name="T101" fmla="*/ 3345 h 12454"/>
              <a:gd name="T102" fmla="*/ 304 w 13805"/>
              <a:gd name="T103" fmla="*/ 4535 h 12454"/>
              <a:gd name="T104" fmla="*/ 58 w 13805"/>
              <a:gd name="T105" fmla="*/ 5830 h 12454"/>
              <a:gd name="T106" fmla="*/ 110 w 13805"/>
              <a:gd name="T107" fmla="*/ 7091 h 12454"/>
              <a:gd name="T108" fmla="*/ 461 w 13805"/>
              <a:gd name="T109" fmla="*/ 8353 h 12454"/>
              <a:gd name="T110" fmla="*/ 1081 w 13805"/>
              <a:gd name="T111" fmla="*/ 9496 h 12454"/>
              <a:gd name="T112" fmla="*/ 1940 w 13805"/>
              <a:gd name="T113" fmla="*/ 10494 h 12454"/>
              <a:gd name="T114" fmla="*/ 3003 w 13805"/>
              <a:gd name="T115" fmla="*/ 11314 h 12454"/>
              <a:gd name="T116" fmla="*/ 4236 w 13805"/>
              <a:gd name="T117" fmla="*/ 11928 h 12454"/>
              <a:gd name="T118" fmla="*/ 5607 w 13805"/>
              <a:gd name="T119" fmla="*/ 12304 h 12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805" h="12454">
                <a:moveTo>
                  <a:pt x="6903" y="0"/>
                </a:moveTo>
                <a:lnTo>
                  <a:pt x="6903" y="0"/>
                </a:lnTo>
                <a:lnTo>
                  <a:pt x="6992" y="1"/>
                </a:lnTo>
                <a:lnTo>
                  <a:pt x="7081" y="2"/>
                </a:lnTo>
                <a:lnTo>
                  <a:pt x="7170" y="5"/>
                </a:lnTo>
                <a:lnTo>
                  <a:pt x="7257" y="9"/>
                </a:lnTo>
                <a:lnTo>
                  <a:pt x="7346" y="13"/>
                </a:lnTo>
                <a:lnTo>
                  <a:pt x="7434" y="19"/>
                </a:lnTo>
                <a:lnTo>
                  <a:pt x="7521" y="25"/>
                </a:lnTo>
                <a:lnTo>
                  <a:pt x="7608" y="32"/>
                </a:lnTo>
                <a:lnTo>
                  <a:pt x="7695" y="41"/>
                </a:lnTo>
                <a:lnTo>
                  <a:pt x="7781" y="50"/>
                </a:lnTo>
                <a:lnTo>
                  <a:pt x="7868" y="61"/>
                </a:lnTo>
                <a:lnTo>
                  <a:pt x="7953" y="72"/>
                </a:lnTo>
                <a:lnTo>
                  <a:pt x="8038" y="84"/>
                </a:lnTo>
                <a:lnTo>
                  <a:pt x="8123" y="98"/>
                </a:lnTo>
                <a:lnTo>
                  <a:pt x="8209" y="112"/>
                </a:lnTo>
                <a:lnTo>
                  <a:pt x="8293" y="127"/>
                </a:lnTo>
                <a:lnTo>
                  <a:pt x="8377" y="143"/>
                </a:lnTo>
                <a:lnTo>
                  <a:pt x="8461" y="160"/>
                </a:lnTo>
                <a:lnTo>
                  <a:pt x="8543" y="178"/>
                </a:lnTo>
                <a:lnTo>
                  <a:pt x="8626" y="197"/>
                </a:lnTo>
                <a:lnTo>
                  <a:pt x="8709" y="216"/>
                </a:lnTo>
                <a:lnTo>
                  <a:pt x="8791" y="237"/>
                </a:lnTo>
                <a:lnTo>
                  <a:pt x="8872" y="258"/>
                </a:lnTo>
                <a:lnTo>
                  <a:pt x="8954" y="281"/>
                </a:lnTo>
                <a:lnTo>
                  <a:pt x="9034" y="304"/>
                </a:lnTo>
                <a:lnTo>
                  <a:pt x="9114" y="327"/>
                </a:lnTo>
                <a:lnTo>
                  <a:pt x="9195" y="353"/>
                </a:lnTo>
                <a:lnTo>
                  <a:pt x="9274" y="379"/>
                </a:lnTo>
                <a:lnTo>
                  <a:pt x="9353" y="405"/>
                </a:lnTo>
                <a:lnTo>
                  <a:pt x="9432" y="433"/>
                </a:lnTo>
                <a:lnTo>
                  <a:pt x="9510" y="461"/>
                </a:lnTo>
                <a:lnTo>
                  <a:pt x="9587" y="490"/>
                </a:lnTo>
                <a:lnTo>
                  <a:pt x="9664" y="520"/>
                </a:lnTo>
                <a:lnTo>
                  <a:pt x="9742" y="551"/>
                </a:lnTo>
                <a:lnTo>
                  <a:pt x="9817" y="583"/>
                </a:lnTo>
                <a:lnTo>
                  <a:pt x="9893" y="615"/>
                </a:lnTo>
                <a:lnTo>
                  <a:pt x="9968" y="648"/>
                </a:lnTo>
                <a:lnTo>
                  <a:pt x="10043" y="683"/>
                </a:lnTo>
                <a:lnTo>
                  <a:pt x="10117" y="717"/>
                </a:lnTo>
                <a:lnTo>
                  <a:pt x="10190" y="753"/>
                </a:lnTo>
                <a:lnTo>
                  <a:pt x="10263" y="789"/>
                </a:lnTo>
                <a:lnTo>
                  <a:pt x="10336" y="827"/>
                </a:lnTo>
                <a:lnTo>
                  <a:pt x="10408" y="865"/>
                </a:lnTo>
                <a:lnTo>
                  <a:pt x="10479" y="902"/>
                </a:lnTo>
                <a:lnTo>
                  <a:pt x="10551" y="943"/>
                </a:lnTo>
                <a:lnTo>
                  <a:pt x="10622" y="983"/>
                </a:lnTo>
                <a:lnTo>
                  <a:pt x="10691" y="1024"/>
                </a:lnTo>
                <a:lnTo>
                  <a:pt x="10760" y="1065"/>
                </a:lnTo>
                <a:lnTo>
                  <a:pt x="10829" y="1108"/>
                </a:lnTo>
                <a:lnTo>
                  <a:pt x="10897" y="1151"/>
                </a:lnTo>
                <a:lnTo>
                  <a:pt x="10964" y="1194"/>
                </a:lnTo>
                <a:lnTo>
                  <a:pt x="11030" y="1239"/>
                </a:lnTo>
                <a:lnTo>
                  <a:pt x="11097" y="1284"/>
                </a:lnTo>
                <a:lnTo>
                  <a:pt x="11163" y="1330"/>
                </a:lnTo>
                <a:lnTo>
                  <a:pt x="11227" y="1376"/>
                </a:lnTo>
                <a:lnTo>
                  <a:pt x="11291" y="1424"/>
                </a:lnTo>
                <a:lnTo>
                  <a:pt x="11355" y="1472"/>
                </a:lnTo>
                <a:lnTo>
                  <a:pt x="11418" y="1521"/>
                </a:lnTo>
                <a:lnTo>
                  <a:pt x="11480" y="1570"/>
                </a:lnTo>
                <a:lnTo>
                  <a:pt x="11542" y="1620"/>
                </a:lnTo>
                <a:lnTo>
                  <a:pt x="11602" y="1670"/>
                </a:lnTo>
                <a:lnTo>
                  <a:pt x="11663" y="1722"/>
                </a:lnTo>
                <a:lnTo>
                  <a:pt x="11722" y="1774"/>
                </a:lnTo>
                <a:lnTo>
                  <a:pt x="11782" y="1826"/>
                </a:lnTo>
                <a:lnTo>
                  <a:pt x="11840" y="1879"/>
                </a:lnTo>
                <a:lnTo>
                  <a:pt x="11898" y="1933"/>
                </a:lnTo>
                <a:lnTo>
                  <a:pt x="11955" y="1987"/>
                </a:lnTo>
                <a:lnTo>
                  <a:pt x="12010" y="2043"/>
                </a:lnTo>
                <a:lnTo>
                  <a:pt x="12066" y="2098"/>
                </a:lnTo>
                <a:lnTo>
                  <a:pt x="12120" y="2154"/>
                </a:lnTo>
                <a:lnTo>
                  <a:pt x="12174" y="2211"/>
                </a:lnTo>
                <a:lnTo>
                  <a:pt x="12228" y="2269"/>
                </a:lnTo>
                <a:lnTo>
                  <a:pt x="12279" y="2327"/>
                </a:lnTo>
                <a:lnTo>
                  <a:pt x="12331" y="2385"/>
                </a:lnTo>
                <a:lnTo>
                  <a:pt x="12382" y="2444"/>
                </a:lnTo>
                <a:lnTo>
                  <a:pt x="12433" y="2504"/>
                </a:lnTo>
                <a:lnTo>
                  <a:pt x="12482" y="2564"/>
                </a:lnTo>
                <a:lnTo>
                  <a:pt x="12530" y="2624"/>
                </a:lnTo>
                <a:lnTo>
                  <a:pt x="12578" y="2686"/>
                </a:lnTo>
                <a:lnTo>
                  <a:pt x="12625" y="2748"/>
                </a:lnTo>
                <a:lnTo>
                  <a:pt x="12671" y="2810"/>
                </a:lnTo>
                <a:lnTo>
                  <a:pt x="12717" y="2873"/>
                </a:lnTo>
                <a:lnTo>
                  <a:pt x="12761" y="2936"/>
                </a:lnTo>
                <a:lnTo>
                  <a:pt x="12805" y="3001"/>
                </a:lnTo>
                <a:lnTo>
                  <a:pt x="12848" y="3065"/>
                </a:lnTo>
                <a:lnTo>
                  <a:pt x="12890" y="3130"/>
                </a:lnTo>
                <a:lnTo>
                  <a:pt x="12931" y="3195"/>
                </a:lnTo>
                <a:lnTo>
                  <a:pt x="12971" y="3262"/>
                </a:lnTo>
                <a:lnTo>
                  <a:pt x="13011" y="3328"/>
                </a:lnTo>
                <a:lnTo>
                  <a:pt x="13049" y="3394"/>
                </a:lnTo>
                <a:lnTo>
                  <a:pt x="13087" y="3462"/>
                </a:lnTo>
                <a:lnTo>
                  <a:pt x="13125" y="3529"/>
                </a:lnTo>
                <a:lnTo>
                  <a:pt x="13160" y="3598"/>
                </a:lnTo>
                <a:lnTo>
                  <a:pt x="13195" y="3666"/>
                </a:lnTo>
                <a:lnTo>
                  <a:pt x="13230" y="3736"/>
                </a:lnTo>
                <a:lnTo>
                  <a:pt x="13263" y="3806"/>
                </a:lnTo>
                <a:lnTo>
                  <a:pt x="13295" y="3876"/>
                </a:lnTo>
                <a:lnTo>
                  <a:pt x="13326" y="3946"/>
                </a:lnTo>
                <a:lnTo>
                  <a:pt x="13357" y="4016"/>
                </a:lnTo>
                <a:lnTo>
                  <a:pt x="13386" y="4088"/>
                </a:lnTo>
                <a:lnTo>
                  <a:pt x="13415" y="4160"/>
                </a:lnTo>
                <a:lnTo>
                  <a:pt x="13442" y="4231"/>
                </a:lnTo>
                <a:lnTo>
                  <a:pt x="13469" y="4305"/>
                </a:lnTo>
                <a:lnTo>
                  <a:pt x="13495" y="4377"/>
                </a:lnTo>
                <a:lnTo>
                  <a:pt x="13520" y="4451"/>
                </a:lnTo>
                <a:lnTo>
                  <a:pt x="13543" y="4525"/>
                </a:lnTo>
                <a:lnTo>
                  <a:pt x="13567" y="4598"/>
                </a:lnTo>
                <a:lnTo>
                  <a:pt x="13588" y="4673"/>
                </a:lnTo>
                <a:lnTo>
                  <a:pt x="13609" y="4747"/>
                </a:lnTo>
                <a:lnTo>
                  <a:pt x="13629" y="4822"/>
                </a:lnTo>
                <a:lnTo>
                  <a:pt x="13647" y="4898"/>
                </a:lnTo>
                <a:lnTo>
                  <a:pt x="13666" y="4974"/>
                </a:lnTo>
                <a:lnTo>
                  <a:pt x="13682" y="5049"/>
                </a:lnTo>
                <a:lnTo>
                  <a:pt x="13698" y="5126"/>
                </a:lnTo>
                <a:lnTo>
                  <a:pt x="13713" y="5203"/>
                </a:lnTo>
                <a:lnTo>
                  <a:pt x="13726" y="5280"/>
                </a:lnTo>
                <a:lnTo>
                  <a:pt x="13739" y="5357"/>
                </a:lnTo>
                <a:lnTo>
                  <a:pt x="13750" y="5435"/>
                </a:lnTo>
                <a:lnTo>
                  <a:pt x="13761" y="5513"/>
                </a:lnTo>
                <a:lnTo>
                  <a:pt x="13771" y="5591"/>
                </a:lnTo>
                <a:lnTo>
                  <a:pt x="13778" y="5670"/>
                </a:lnTo>
                <a:lnTo>
                  <a:pt x="13785" y="5748"/>
                </a:lnTo>
                <a:lnTo>
                  <a:pt x="13792" y="5827"/>
                </a:lnTo>
                <a:lnTo>
                  <a:pt x="13797" y="5907"/>
                </a:lnTo>
                <a:lnTo>
                  <a:pt x="13800" y="5987"/>
                </a:lnTo>
                <a:lnTo>
                  <a:pt x="13804" y="6067"/>
                </a:lnTo>
                <a:lnTo>
                  <a:pt x="13805" y="6146"/>
                </a:lnTo>
                <a:lnTo>
                  <a:pt x="13805" y="6228"/>
                </a:lnTo>
                <a:lnTo>
                  <a:pt x="13805" y="6228"/>
                </a:lnTo>
                <a:lnTo>
                  <a:pt x="13805" y="6308"/>
                </a:lnTo>
                <a:lnTo>
                  <a:pt x="13804" y="6387"/>
                </a:lnTo>
                <a:lnTo>
                  <a:pt x="13800" y="6467"/>
                </a:lnTo>
                <a:lnTo>
                  <a:pt x="13797" y="6547"/>
                </a:lnTo>
                <a:lnTo>
                  <a:pt x="13792" y="6627"/>
                </a:lnTo>
                <a:lnTo>
                  <a:pt x="13785" y="6706"/>
                </a:lnTo>
                <a:lnTo>
                  <a:pt x="13778" y="6784"/>
                </a:lnTo>
                <a:lnTo>
                  <a:pt x="13771" y="6863"/>
                </a:lnTo>
                <a:lnTo>
                  <a:pt x="13761" y="6941"/>
                </a:lnTo>
                <a:lnTo>
                  <a:pt x="13750" y="7019"/>
                </a:lnTo>
                <a:lnTo>
                  <a:pt x="13739" y="7097"/>
                </a:lnTo>
                <a:lnTo>
                  <a:pt x="13726" y="7174"/>
                </a:lnTo>
                <a:lnTo>
                  <a:pt x="13713" y="7251"/>
                </a:lnTo>
                <a:lnTo>
                  <a:pt x="13698" y="7328"/>
                </a:lnTo>
                <a:lnTo>
                  <a:pt x="13682" y="7404"/>
                </a:lnTo>
                <a:lnTo>
                  <a:pt x="13666" y="7480"/>
                </a:lnTo>
                <a:lnTo>
                  <a:pt x="13647" y="7556"/>
                </a:lnTo>
                <a:lnTo>
                  <a:pt x="13629" y="7632"/>
                </a:lnTo>
                <a:lnTo>
                  <a:pt x="13609" y="7706"/>
                </a:lnTo>
                <a:lnTo>
                  <a:pt x="13588" y="7781"/>
                </a:lnTo>
                <a:lnTo>
                  <a:pt x="13567" y="7856"/>
                </a:lnTo>
                <a:lnTo>
                  <a:pt x="13543" y="7929"/>
                </a:lnTo>
                <a:lnTo>
                  <a:pt x="13520" y="8003"/>
                </a:lnTo>
                <a:lnTo>
                  <a:pt x="13495" y="8076"/>
                </a:lnTo>
                <a:lnTo>
                  <a:pt x="13469" y="8149"/>
                </a:lnTo>
                <a:lnTo>
                  <a:pt x="13442" y="8222"/>
                </a:lnTo>
                <a:lnTo>
                  <a:pt x="13415" y="8294"/>
                </a:lnTo>
                <a:lnTo>
                  <a:pt x="13386" y="8366"/>
                </a:lnTo>
                <a:lnTo>
                  <a:pt x="13357" y="8438"/>
                </a:lnTo>
                <a:lnTo>
                  <a:pt x="13326" y="8508"/>
                </a:lnTo>
                <a:lnTo>
                  <a:pt x="13295" y="8578"/>
                </a:lnTo>
                <a:lnTo>
                  <a:pt x="13263" y="8648"/>
                </a:lnTo>
                <a:lnTo>
                  <a:pt x="13230" y="8718"/>
                </a:lnTo>
                <a:lnTo>
                  <a:pt x="13195" y="8788"/>
                </a:lnTo>
                <a:lnTo>
                  <a:pt x="13160" y="8855"/>
                </a:lnTo>
                <a:lnTo>
                  <a:pt x="13125" y="8925"/>
                </a:lnTo>
                <a:lnTo>
                  <a:pt x="13087" y="8991"/>
                </a:lnTo>
                <a:lnTo>
                  <a:pt x="13049" y="9059"/>
                </a:lnTo>
                <a:lnTo>
                  <a:pt x="13011" y="9126"/>
                </a:lnTo>
                <a:lnTo>
                  <a:pt x="12971" y="9192"/>
                </a:lnTo>
                <a:lnTo>
                  <a:pt x="12931" y="9259"/>
                </a:lnTo>
                <a:lnTo>
                  <a:pt x="12890" y="9324"/>
                </a:lnTo>
                <a:lnTo>
                  <a:pt x="12848" y="9389"/>
                </a:lnTo>
                <a:lnTo>
                  <a:pt x="12805" y="9453"/>
                </a:lnTo>
                <a:lnTo>
                  <a:pt x="12761" y="9518"/>
                </a:lnTo>
                <a:lnTo>
                  <a:pt x="12717" y="9581"/>
                </a:lnTo>
                <a:lnTo>
                  <a:pt x="12671" y="9643"/>
                </a:lnTo>
                <a:lnTo>
                  <a:pt x="12625" y="9706"/>
                </a:lnTo>
                <a:lnTo>
                  <a:pt x="12578" y="9768"/>
                </a:lnTo>
                <a:lnTo>
                  <a:pt x="12530" y="9830"/>
                </a:lnTo>
                <a:lnTo>
                  <a:pt x="12482" y="9890"/>
                </a:lnTo>
                <a:lnTo>
                  <a:pt x="12433" y="9950"/>
                </a:lnTo>
                <a:lnTo>
                  <a:pt x="12382" y="10010"/>
                </a:lnTo>
                <a:lnTo>
                  <a:pt x="12331" y="10069"/>
                </a:lnTo>
                <a:lnTo>
                  <a:pt x="12279" y="10127"/>
                </a:lnTo>
                <a:lnTo>
                  <a:pt x="12228" y="10185"/>
                </a:lnTo>
                <a:lnTo>
                  <a:pt x="12174" y="10243"/>
                </a:lnTo>
                <a:lnTo>
                  <a:pt x="12120" y="10300"/>
                </a:lnTo>
                <a:lnTo>
                  <a:pt x="12066" y="10356"/>
                </a:lnTo>
                <a:lnTo>
                  <a:pt x="12010" y="10411"/>
                </a:lnTo>
                <a:lnTo>
                  <a:pt x="11955" y="10467"/>
                </a:lnTo>
                <a:lnTo>
                  <a:pt x="11898" y="10521"/>
                </a:lnTo>
                <a:lnTo>
                  <a:pt x="11840" y="10575"/>
                </a:lnTo>
                <a:lnTo>
                  <a:pt x="11782" y="10628"/>
                </a:lnTo>
                <a:lnTo>
                  <a:pt x="11722" y="10680"/>
                </a:lnTo>
                <a:lnTo>
                  <a:pt x="11663" y="10732"/>
                </a:lnTo>
                <a:lnTo>
                  <a:pt x="11602" y="10784"/>
                </a:lnTo>
                <a:lnTo>
                  <a:pt x="11542" y="10834"/>
                </a:lnTo>
                <a:lnTo>
                  <a:pt x="11480" y="10884"/>
                </a:lnTo>
                <a:lnTo>
                  <a:pt x="11418" y="10934"/>
                </a:lnTo>
                <a:lnTo>
                  <a:pt x="11355" y="10982"/>
                </a:lnTo>
                <a:lnTo>
                  <a:pt x="11291" y="11030"/>
                </a:lnTo>
                <a:lnTo>
                  <a:pt x="11227" y="11078"/>
                </a:lnTo>
                <a:lnTo>
                  <a:pt x="11163" y="11123"/>
                </a:lnTo>
                <a:lnTo>
                  <a:pt x="11097" y="11170"/>
                </a:lnTo>
                <a:lnTo>
                  <a:pt x="11030" y="11215"/>
                </a:lnTo>
                <a:lnTo>
                  <a:pt x="10964" y="11259"/>
                </a:lnTo>
                <a:lnTo>
                  <a:pt x="10897" y="11303"/>
                </a:lnTo>
                <a:lnTo>
                  <a:pt x="10829" y="11346"/>
                </a:lnTo>
                <a:lnTo>
                  <a:pt x="10760" y="11389"/>
                </a:lnTo>
                <a:lnTo>
                  <a:pt x="10691" y="11430"/>
                </a:lnTo>
                <a:lnTo>
                  <a:pt x="10622" y="11471"/>
                </a:lnTo>
                <a:lnTo>
                  <a:pt x="10551" y="11511"/>
                </a:lnTo>
                <a:lnTo>
                  <a:pt x="10479" y="11551"/>
                </a:lnTo>
                <a:lnTo>
                  <a:pt x="10408" y="11589"/>
                </a:lnTo>
                <a:lnTo>
                  <a:pt x="10336" y="11627"/>
                </a:lnTo>
                <a:lnTo>
                  <a:pt x="10263" y="11665"/>
                </a:lnTo>
                <a:lnTo>
                  <a:pt x="10190" y="11701"/>
                </a:lnTo>
                <a:lnTo>
                  <a:pt x="10117" y="11736"/>
                </a:lnTo>
                <a:lnTo>
                  <a:pt x="10043" y="11771"/>
                </a:lnTo>
                <a:lnTo>
                  <a:pt x="9968" y="11806"/>
                </a:lnTo>
                <a:lnTo>
                  <a:pt x="9893" y="11839"/>
                </a:lnTo>
                <a:lnTo>
                  <a:pt x="9817" y="11871"/>
                </a:lnTo>
                <a:lnTo>
                  <a:pt x="9742" y="11903"/>
                </a:lnTo>
                <a:lnTo>
                  <a:pt x="9664" y="11934"/>
                </a:lnTo>
                <a:lnTo>
                  <a:pt x="9587" y="11964"/>
                </a:lnTo>
                <a:lnTo>
                  <a:pt x="9510" y="11993"/>
                </a:lnTo>
                <a:lnTo>
                  <a:pt x="9432" y="12021"/>
                </a:lnTo>
                <a:lnTo>
                  <a:pt x="9353" y="12049"/>
                </a:lnTo>
                <a:lnTo>
                  <a:pt x="9274" y="12075"/>
                </a:lnTo>
                <a:lnTo>
                  <a:pt x="9195" y="12101"/>
                </a:lnTo>
                <a:lnTo>
                  <a:pt x="9114" y="12127"/>
                </a:lnTo>
                <a:lnTo>
                  <a:pt x="9034" y="12150"/>
                </a:lnTo>
                <a:lnTo>
                  <a:pt x="8954" y="12173"/>
                </a:lnTo>
                <a:lnTo>
                  <a:pt x="8872" y="12196"/>
                </a:lnTo>
                <a:lnTo>
                  <a:pt x="8791" y="12217"/>
                </a:lnTo>
                <a:lnTo>
                  <a:pt x="8709" y="12238"/>
                </a:lnTo>
                <a:lnTo>
                  <a:pt x="8626" y="12257"/>
                </a:lnTo>
                <a:lnTo>
                  <a:pt x="8543" y="12276"/>
                </a:lnTo>
                <a:lnTo>
                  <a:pt x="8461" y="12294"/>
                </a:lnTo>
                <a:lnTo>
                  <a:pt x="8377" y="12310"/>
                </a:lnTo>
                <a:lnTo>
                  <a:pt x="8293" y="12327"/>
                </a:lnTo>
                <a:lnTo>
                  <a:pt x="8209" y="12342"/>
                </a:lnTo>
                <a:lnTo>
                  <a:pt x="8123" y="12356"/>
                </a:lnTo>
                <a:lnTo>
                  <a:pt x="8038" y="12369"/>
                </a:lnTo>
                <a:lnTo>
                  <a:pt x="7953" y="12382"/>
                </a:lnTo>
                <a:lnTo>
                  <a:pt x="7868" y="12393"/>
                </a:lnTo>
                <a:lnTo>
                  <a:pt x="7781" y="12404"/>
                </a:lnTo>
                <a:lnTo>
                  <a:pt x="7695" y="12413"/>
                </a:lnTo>
                <a:lnTo>
                  <a:pt x="7608" y="12422"/>
                </a:lnTo>
                <a:lnTo>
                  <a:pt x="7521" y="12429"/>
                </a:lnTo>
                <a:lnTo>
                  <a:pt x="7434" y="12435"/>
                </a:lnTo>
                <a:lnTo>
                  <a:pt x="7346" y="12441"/>
                </a:lnTo>
                <a:lnTo>
                  <a:pt x="7257" y="12445"/>
                </a:lnTo>
                <a:lnTo>
                  <a:pt x="7170" y="12449"/>
                </a:lnTo>
                <a:lnTo>
                  <a:pt x="7081" y="12452"/>
                </a:lnTo>
                <a:lnTo>
                  <a:pt x="6992" y="12453"/>
                </a:lnTo>
                <a:lnTo>
                  <a:pt x="6903" y="12454"/>
                </a:lnTo>
                <a:lnTo>
                  <a:pt x="6903" y="12454"/>
                </a:lnTo>
                <a:lnTo>
                  <a:pt x="6814" y="12453"/>
                </a:lnTo>
                <a:lnTo>
                  <a:pt x="6725" y="12452"/>
                </a:lnTo>
                <a:lnTo>
                  <a:pt x="6637" y="12449"/>
                </a:lnTo>
                <a:lnTo>
                  <a:pt x="6548" y="12445"/>
                </a:lnTo>
                <a:lnTo>
                  <a:pt x="6461" y="12441"/>
                </a:lnTo>
                <a:lnTo>
                  <a:pt x="6373" y="12435"/>
                </a:lnTo>
                <a:lnTo>
                  <a:pt x="6285" y="12429"/>
                </a:lnTo>
                <a:lnTo>
                  <a:pt x="6199" y="12422"/>
                </a:lnTo>
                <a:lnTo>
                  <a:pt x="6112" y="12413"/>
                </a:lnTo>
                <a:lnTo>
                  <a:pt x="6026" y="12404"/>
                </a:lnTo>
                <a:lnTo>
                  <a:pt x="5939" y="12393"/>
                </a:lnTo>
                <a:lnTo>
                  <a:pt x="5854" y="12382"/>
                </a:lnTo>
                <a:lnTo>
                  <a:pt x="5769" y="12369"/>
                </a:lnTo>
                <a:lnTo>
                  <a:pt x="5683" y="12356"/>
                </a:lnTo>
                <a:lnTo>
                  <a:pt x="5598" y="12342"/>
                </a:lnTo>
                <a:lnTo>
                  <a:pt x="5514" y="12327"/>
                </a:lnTo>
                <a:lnTo>
                  <a:pt x="5430" y="12310"/>
                </a:lnTo>
                <a:lnTo>
                  <a:pt x="5346" y="12294"/>
                </a:lnTo>
                <a:lnTo>
                  <a:pt x="5263" y="12276"/>
                </a:lnTo>
                <a:lnTo>
                  <a:pt x="5181" y="12257"/>
                </a:lnTo>
                <a:lnTo>
                  <a:pt x="5098" y="12238"/>
                </a:lnTo>
                <a:lnTo>
                  <a:pt x="5016" y="12217"/>
                </a:lnTo>
                <a:lnTo>
                  <a:pt x="4935" y="12196"/>
                </a:lnTo>
                <a:lnTo>
                  <a:pt x="4853" y="12173"/>
                </a:lnTo>
                <a:lnTo>
                  <a:pt x="4772" y="12150"/>
                </a:lnTo>
                <a:lnTo>
                  <a:pt x="4691" y="12127"/>
                </a:lnTo>
                <a:lnTo>
                  <a:pt x="4612" y="12101"/>
                </a:lnTo>
                <a:lnTo>
                  <a:pt x="4532" y="12075"/>
                </a:lnTo>
                <a:lnTo>
                  <a:pt x="4453" y="12049"/>
                </a:lnTo>
                <a:lnTo>
                  <a:pt x="4375" y="12021"/>
                </a:lnTo>
                <a:lnTo>
                  <a:pt x="4297" y="11993"/>
                </a:lnTo>
                <a:lnTo>
                  <a:pt x="4219" y="11964"/>
                </a:lnTo>
                <a:lnTo>
                  <a:pt x="4142" y="11934"/>
                </a:lnTo>
                <a:lnTo>
                  <a:pt x="4065" y="11903"/>
                </a:lnTo>
                <a:lnTo>
                  <a:pt x="3990" y="11871"/>
                </a:lnTo>
                <a:lnTo>
                  <a:pt x="3913" y="11839"/>
                </a:lnTo>
                <a:lnTo>
                  <a:pt x="3838" y="11806"/>
                </a:lnTo>
                <a:lnTo>
                  <a:pt x="3764" y="11771"/>
                </a:lnTo>
                <a:lnTo>
                  <a:pt x="3689" y="11736"/>
                </a:lnTo>
                <a:lnTo>
                  <a:pt x="3615" y="11701"/>
                </a:lnTo>
                <a:lnTo>
                  <a:pt x="3542" y="11665"/>
                </a:lnTo>
                <a:lnTo>
                  <a:pt x="3471" y="11627"/>
                </a:lnTo>
                <a:lnTo>
                  <a:pt x="3398" y="11589"/>
                </a:lnTo>
                <a:lnTo>
                  <a:pt x="3326" y="11551"/>
                </a:lnTo>
                <a:lnTo>
                  <a:pt x="3256" y="11511"/>
                </a:lnTo>
                <a:lnTo>
                  <a:pt x="3185" y="11471"/>
                </a:lnTo>
                <a:lnTo>
                  <a:pt x="3116" y="11430"/>
                </a:lnTo>
                <a:lnTo>
                  <a:pt x="3047" y="11389"/>
                </a:lnTo>
                <a:lnTo>
                  <a:pt x="2978" y="11346"/>
                </a:lnTo>
                <a:lnTo>
                  <a:pt x="2910" y="11303"/>
                </a:lnTo>
                <a:lnTo>
                  <a:pt x="2843" y="11259"/>
                </a:lnTo>
                <a:lnTo>
                  <a:pt x="2776" y="11215"/>
                </a:lnTo>
                <a:lnTo>
                  <a:pt x="2710" y="11170"/>
                </a:lnTo>
                <a:lnTo>
                  <a:pt x="2644" y="11123"/>
                </a:lnTo>
                <a:lnTo>
                  <a:pt x="2580" y="11078"/>
                </a:lnTo>
                <a:lnTo>
                  <a:pt x="2516" y="11030"/>
                </a:lnTo>
                <a:lnTo>
                  <a:pt x="2452" y="10982"/>
                </a:lnTo>
                <a:lnTo>
                  <a:pt x="2389" y="10934"/>
                </a:lnTo>
                <a:lnTo>
                  <a:pt x="2327" y="10884"/>
                </a:lnTo>
                <a:lnTo>
                  <a:pt x="2265" y="10834"/>
                </a:lnTo>
                <a:lnTo>
                  <a:pt x="2203" y="10784"/>
                </a:lnTo>
                <a:lnTo>
                  <a:pt x="2144" y="10732"/>
                </a:lnTo>
                <a:lnTo>
                  <a:pt x="2083" y="10680"/>
                </a:lnTo>
                <a:lnTo>
                  <a:pt x="2025" y="10628"/>
                </a:lnTo>
                <a:lnTo>
                  <a:pt x="1966" y="10575"/>
                </a:lnTo>
                <a:lnTo>
                  <a:pt x="1909" y="10521"/>
                </a:lnTo>
                <a:lnTo>
                  <a:pt x="1852" y="10467"/>
                </a:lnTo>
                <a:lnTo>
                  <a:pt x="1796" y="10411"/>
                </a:lnTo>
                <a:lnTo>
                  <a:pt x="1741" y="10356"/>
                </a:lnTo>
                <a:lnTo>
                  <a:pt x="1686" y="10300"/>
                </a:lnTo>
                <a:lnTo>
                  <a:pt x="1632" y="10243"/>
                </a:lnTo>
                <a:lnTo>
                  <a:pt x="1579" y="10185"/>
                </a:lnTo>
                <a:lnTo>
                  <a:pt x="1526" y="10127"/>
                </a:lnTo>
                <a:lnTo>
                  <a:pt x="1474" y="10069"/>
                </a:lnTo>
                <a:lnTo>
                  <a:pt x="1424" y="10010"/>
                </a:lnTo>
                <a:lnTo>
                  <a:pt x="1374" y="9950"/>
                </a:lnTo>
                <a:lnTo>
                  <a:pt x="1325" y="9890"/>
                </a:lnTo>
                <a:lnTo>
                  <a:pt x="1275" y="9830"/>
                </a:lnTo>
                <a:lnTo>
                  <a:pt x="1228" y="9768"/>
                </a:lnTo>
                <a:lnTo>
                  <a:pt x="1181" y="9706"/>
                </a:lnTo>
                <a:lnTo>
                  <a:pt x="1135" y="9643"/>
                </a:lnTo>
                <a:lnTo>
                  <a:pt x="1090" y="9581"/>
                </a:lnTo>
                <a:lnTo>
                  <a:pt x="1046" y="9518"/>
                </a:lnTo>
                <a:lnTo>
                  <a:pt x="1001" y="9453"/>
                </a:lnTo>
                <a:lnTo>
                  <a:pt x="959" y="9389"/>
                </a:lnTo>
                <a:lnTo>
                  <a:pt x="917" y="9324"/>
                </a:lnTo>
                <a:lnTo>
                  <a:pt x="875" y="9259"/>
                </a:lnTo>
                <a:lnTo>
                  <a:pt x="836" y="9192"/>
                </a:lnTo>
                <a:lnTo>
                  <a:pt x="796" y="9126"/>
                </a:lnTo>
                <a:lnTo>
                  <a:pt x="757" y="9059"/>
                </a:lnTo>
                <a:lnTo>
                  <a:pt x="719" y="8991"/>
                </a:lnTo>
                <a:lnTo>
                  <a:pt x="682" y="8925"/>
                </a:lnTo>
                <a:lnTo>
                  <a:pt x="647" y="8855"/>
                </a:lnTo>
                <a:lnTo>
                  <a:pt x="612" y="8788"/>
                </a:lnTo>
                <a:lnTo>
                  <a:pt x="577" y="8718"/>
                </a:lnTo>
                <a:lnTo>
                  <a:pt x="544" y="8648"/>
                </a:lnTo>
                <a:lnTo>
                  <a:pt x="512" y="8578"/>
                </a:lnTo>
                <a:lnTo>
                  <a:pt x="480" y="8508"/>
                </a:lnTo>
                <a:lnTo>
                  <a:pt x="450" y="8438"/>
                </a:lnTo>
                <a:lnTo>
                  <a:pt x="420" y="8366"/>
                </a:lnTo>
                <a:lnTo>
                  <a:pt x="392" y="8294"/>
                </a:lnTo>
                <a:lnTo>
                  <a:pt x="364" y="8222"/>
                </a:lnTo>
                <a:lnTo>
                  <a:pt x="338" y="8149"/>
                </a:lnTo>
                <a:lnTo>
                  <a:pt x="312" y="8076"/>
                </a:lnTo>
                <a:lnTo>
                  <a:pt x="287" y="8003"/>
                </a:lnTo>
                <a:lnTo>
                  <a:pt x="264" y="7929"/>
                </a:lnTo>
                <a:lnTo>
                  <a:pt x="240" y="7856"/>
                </a:lnTo>
                <a:lnTo>
                  <a:pt x="218" y="7781"/>
                </a:lnTo>
                <a:lnTo>
                  <a:pt x="198" y="7706"/>
                </a:lnTo>
                <a:lnTo>
                  <a:pt x="178" y="7632"/>
                </a:lnTo>
                <a:lnTo>
                  <a:pt x="159" y="7556"/>
                </a:lnTo>
                <a:lnTo>
                  <a:pt x="141" y="7480"/>
                </a:lnTo>
                <a:lnTo>
                  <a:pt x="124" y="7404"/>
                </a:lnTo>
                <a:lnTo>
                  <a:pt x="109" y="7328"/>
                </a:lnTo>
                <a:lnTo>
                  <a:pt x="94" y="7251"/>
                </a:lnTo>
                <a:lnTo>
                  <a:pt x="81" y="7174"/>
                </a:lnTo>
                <a:lnTo>
                  <a:pt x="68" y="7097"/>
                </a:lnTo>
                <a:lnTo>
                  <a:pt x="56" y="7019"/>
                </a:lnTo>
                <a:lnTo>
                  <a:pt x="46" y="6941"/>
                </a:lnTo>
                <a:lnTo>
                  <a:pt x="36" y="6863"/>
                </a:lnTo>
                <a:lnTo>
                  <a:pt x="28" y="6784"/>
                </a:lnTo>
                <a:lnTo>
                  <a:pt x="21" y="6706"/>
                </a:lnTo>
                <a:lnTo>
                  <a:pt x="15" y="6627"/>
                </a:lnTo>
                <a:lnTo>
                  <a:pt x="10" y="6547"/>
                </a:lnTo>
                <a:lnTo>
                  <a:pt x="5" y="6467"/>
                </a:lnTo>
                <a:lnTo>
                  <a:pt x="3" y="6387"/>
                </a:lnTo>
                <a:lnTo>
                  <a:pt x="2" y="6308"/>
                </a:lnTo>
                <a:lnTo>
                  <a:pt x="0" y="6228"/>
                </a:lnTo>
                <a:lnTo>
                  <a:pt x="0" y="6228"/>
                </a:lnTo>
                <a:lnTo>
                  <a:pt x="2" y="6146"/>
                </a:lnTo>
                <a:lnTo>
                  <a:pt x="3" y="6067"/>
                </a:lnTo>
                <a:lnTo>
                  <a:pt x="5" y="5987"/>
                </a:lnTo>
                <a:lnTo>
                  <a:pt x="10" y="5907"/>
                </a:lnTo>
                <a:lnTo>
                  <a:pt x="15" y="5827"/>
                </a:lnTo>
                <a:lnTo>
                  <a:pt x="21" y="5748"/>
                </a:lnTo>
                <a:lnTo>
                  <a:pt x="28" y="5670"/>
                </a:lnTo>
                <a:lnTo>
                  <a:pt x="36" y="5591"/>
                </a:lnTo>
                <a:lnTo>
                  <a:pt x="46" y="5513"/>
                </a:lnTo>
                <a:lnTo>
                  <a:pt x="56" y="5435"/>
                </a:lnTo>
                <a:lnTo>
                  <a:pt x="68" y="5357"/>
                </a:lnTo>
                <a:lnTo>
                  <a:pt x="81" y="5280"/>
                </a:lnTo>
                <a:lnTo>
                  <a:pt x="94" y="5203"/>
                </a:lnTo>
                <a:lnTo>
                  <a:pt x="109" y="5126"/>
                </a:lnTo>
                <a:lnTo>
                  <a:pt x="124" y="5049"/>
                </a:lnTo>
                <a:lnTo>
                  <a:pt x="141" y="4974"/>
                </a:lnTo>
                <a:lnTo>
                  <a:pt x="159" y="4898"/>
                </a:lnTo>
                <a:lnTo>
                  <a:pt x="178" y="4822"/>
                </a:lnTo>
                <a:lnTo>
                  <a:pt x="198" y="4747"/>
                </a:lnTo>
                <a:lnTo>
                  <a:pt x="218" y="4673"/>
                </a:lnTo>
                <a:lnTo>
                  <a:pt x="240" y="4598"/>
                </a:lnTo>
                <a:lnTo>
                  <a:pt x="264" y="4525"/>
                </a:lnTo>
                <a:lnTo>
                  <a:pt x="287" y="4451"/>
                </a:lnTo>
                <a:lnTo>
                  <a:pt x="312" y="4377"/>
                </a:lnTo>
                <a:lnTo>
                  <a:pt x="338" y="4305"/>
                </a:lnTo>
                <a:lnTo>
                  <a:pt x="364" y="4231"/>
                </a:lnTo>
                <a:lnTo>
                  <a:pt x="392" y="4160"/>
                </a:lnTo>
                <a:lnTo>
                  <a:pt x="420" y="4088"/>
                </a:lnTo>
                <a:lnTo>
                  <a:pt x="450" y="4016"/>
                </a:lnTo>
                <a:lnTo>
                  <a:pt x="480" y="3946"/>
                </a:lnTo>
                <a:lnTo>
                  <a:pt x="512" y="3876"/>
                </a:lnTo>
                <a:lnTo>
                  <a:pt x="544" y="3806"/>
                </a:lnTo>
                <a:lnTo>
                  <a:pt x="577" y="3736"/>
                </a:lnTo>
                <a:lnTo>
                  <a:pt x="612" y="3666"/>
                </a:lnTo>
                <a:lnTo>
                  <a:pt x="647" y="3598"/>
                </a:lnTo>
                <a:lnTo>
                  <a:pt x="682" y="3529"/>
                </a:lnTo>
                <a:lnTo>
                  <a:pt x="719" y="3462"/>
                </a:lnTo>
                <a:lnTo>
                  <a:pt x="757" y="3394"/>
                </a:lnTo>
                <a:lnTo>
                  <a:pt x="796" y="3328"/>
                </a:lnTo>
                <a:lnTo>
                  <a:pt x="836" y="3262"/>
                </a:lnTo>
                <a:lnTo>
                  <a:pt x="875" y="3195"/>
                </a:lnTo>
                <a:lnTo>
                  <a:pt x="917" y="3130"/>
                </a:lnTo>
                <a:lnTo>
                  <a:pt x="959" y="3065"/>
                </a:lnTo>
                <a:lnTo>
                  <a:pt x="1001" y="3001"/>
                </a:lnTo>
                <a:lnTo>
                  <a:pt x="1046" y="2936"/>
                </a:lnTo>
                <a:lnTo>
                  <a:pt x="1090" y="2873"/>
                </a:lnTo>
                <a:lnTo>
                  <a:pt x="1135" y="2810"/>
                </a:lnTo>
                <a:lnTo>
                  <a:pt x="1181" y="2748"/>
                </a:lnTo>
                <a:lnTo>
                  <a:pt x="1228" y="2686"/>
                </a:lnTo>
                <a:lnTo>
                  <a:pt x="1275" y="2624"/>
                </a:lnTo>
                <a:lnTo>
                  <a:pt x="1325" y="2564"/>
                </a:lnTo>
                <a:lnTo>
                  <a:pt x="1374" y="2504"/>
                </a:lnTo>
                <a:lnTo>
                  <a:pt x="1424" y="2444"/>
                </a:lnTo>
                <a:lnTo>
                  <a:pt x="1474" y="2385"/>
                </a:lnTo>
                <a:lnTo>
                  <a:pt x="1526" y="2327"/>
                </a:lnTo>
                <a:lnTo>
                  <a:pt x="1579" y="2269"/>
                </a:lnTo>
                <a:lnTo>
                  <a:pt x="1632" y="2211"/>
                </a:lnTo>
                <a:lnTo>
                  <a:pt x="1686" y="2154"/>
                </a:lnTo>
                <a:lnTo>
                  <a:pt x="1741" y="2098"/>
                </a:lnTo>
                <a:lnTo>
                  <a:pt x="1796" y="2043"/>
                </a:lnTo>
                <a:lnTo>
                  <a:pt x="1852" y="1987"/>
                </a:lnTo>
                <a:lnTo>
                  <a:pt x="1909" y="1933"/>
                </a:lnTo>
                <a:lnTo>
                  <a:pt x="1966" y="1879"/>
                </a:lnTo>
                <a:lnTo>
                  <a:pt x="2025" y="1826"/>
                </a:lnTo>
                <a:lnTo>
                  <a:pt x="2083" y="1774"/>
                </a:lnTo>
                <a:lnTo>
                  <a:pt x="2144" y="1722"/>
                </a:lnTo>
                <a:lnTo>
                  <a:pt x="2203" y="1670"/>
                </a:lnTo>
                <a:lnTo>
                  <a:pt x="2265" y="1620"/>
                </a:lnTo>
                <a:lnTo>
                  <a:pt x="2327" y="1570"/>
                </a:lnTo>
                <a:lnTo>
                  <a:pt x="2389" y="1521"/>
                </a:lnTo>
                <a:lnTo>
                  <a:pt x="2452" y="1472"/>
                </a:lnTo>
                <a:lnTo>
                  <a:pt x="2516" y="1424"/>
                </a:lnTo>
                <a:lnTo>
                  <a:pt x="2580" y="1376"/>
                </a:lnTo>
                <a:lnTo>
                  <a:pt x="2644" y="1330"/>
                </a:lnTo>
                <a:lnTo>
                  <a:pt x="2710" y="1284"/>
                </a:lnTo>
                <a:lnTo>
                  <a:pt x="2776" y="1239"/>
                </a:lnTo>
                <a:lnTo>
                  <a:pt x="2843" y="1194"/>
                </a:lnTo>
                <a:lnTo>
                  <a:pt x="2910" y="1151"/>
                </a:lnTo>
                <a:lnTo>
                  <a:pt x="2978" y="1108"/>
                </a:lnTo>
                <a:lnTo>
                  <a:pt x="3047" y="1065"/>
                </a:lnTo>
                <a:lnTo>
                  <a:pt x="3116" y="1024"/>
                </a:lnTo>
                <a:lnTo>
                  <a:pt x="3185" y="983"/>
                </a:lnTo>
                <a:lnTo>
                  <a:pt x="3256" y="943"/>
                </a:lnTo>
                <a:lnTo>
                  <a:pt x="3326" y="902"/>
                </a:lnTo>
                <a:lnTo>
                  <a:pt x="3398" y="865"/>
                </a:lnTo>
                <a:lnTo>
                  <a:pt x="3471" y="827"/>
                </a:lnTo>
                <a:lnTo>
                  <a:pt x="3542" y="789"/>
                </a:lnTo>
                <a:lnTo>
                  <a:pt x="3615" y="753"/>
                </a:lnTo>
                <a:lnTo>
                  <a:pt x="3689" y="717"/>
                </a:lnTo>
                <a:lnTo>
                  <a:pt x="3764" y="683"/>
                </a:lnTo>
                <a:lnTo>
                  <a:pt x="3838" y="648"/>
                </a:lnTo>
                <a:lnTo>
                  <a:pt x="3913" y="615"/>
                </a:lnTo>
                <a:lnTo>
                  <a:pt x="3990" y="583"/>
                </a:lnTo>
                <a:lnTo>
                  <a:pt x="4065" y="551"/>
                </a:lnTo>
                <a:lnTo>
                  <a:pt x="4142" y="520"/>
                </a:lnTo>
                <a:lnTo>
                  <a:pt x="4219" y="490"/>
                </a:lnTo>
                <a:lnTo>
                  <a:pt x="4297" y="461"/>
                </a:lnTo>
                <a:lnTo>
                  <a:pt x="4375" y="433"/>
                </a:lnTo>
                <a:lnTo>
                  <a:pt x="4453" y="405"/>
                </a:lnTo>
                <a:lnTo>
                  <a:pt x="4532" y="379"/>
                </a:lnTo>
                <a:lnTo>
                  <a:pt x="4612" y="353"/>
                </a:lnTo>
                <a:lnTo>
                  <a:pt x="4691" y="327"/>
                </a:lnTo>
                <a:lnTo>
                  <a:pt x="4772" y="304"/>
                </a:lnTo>
                <a:lnTo>
                  <a:pt x="4853" y="281"/>
                </a:lnTo>
                <a:lnTo>
                  <a:pt x="4935" y="258"/>
                </a:lnTo>
                <a:lnTo>
                  <a:pt x="5016" y="237"/>
                </a:lnTo>
                <a:lnTo>
                  <a:pt x="5098" y="216"/>
                </a:lnTo>
                <a:lnTo>
                  <a:pt x="5181" y="197"/>
                </a:lnTo>
                <a:lnTo>
                  <a:pt x="5263" y="178"/>
                </a:lnTo>
                <a:lnTo>
                  <a:pt x="5346" y="160"/>
                </a:lnTo>
                <a:lnTo>
                  <a:pt x="5430" y="143"/>
                </a:lnTo>
                <a:lnTo>
                  <a:pt x="5514" y="127"/>
                </a:lnTo>
                <a:lnTo>
                  <a:pt x="5598" y="112"/>
                </a:lnTo>
                <a:lnTo>
                  <a:pt x="5683" y="98"/>
                </a:lnTo>
                <a:lnTo>
                  <a:pt x="5769" y="84"/>
                </a:lnTo>
                <a:lnTo>
                  <a:pt x="5854" y="72"/>
                </a:lnTo>
                <a:lnTo>
                  <a:pt x="5939" y="61"/>
                </a:lnTo>
                <a:lnTo>
                  <a:pt x="6026" y="50"/>
                </a:lnTo>
                <a:lnTo>
                  <a:pt x="6112" y="41"/>
                </a:lnTo>
                <a:lnTo>
                  <a:pt x="6199" y="32"/>
                </a:lnTo>
                <a:lnTo>
                  <a:pt x="6285" y="25"/>
                </a:lnTo>
                <a:lnTo>
                  <a:pt x="6373" y="19"/>
                </a:lnTo>
                <a:lnTo>
                  <a:pt x="6461" y="13"/>
                </a:lnTo>
                <a:lnTo>
                  <a:pt x="6548" y="9"/>
                </a:lnTo>
                <a:lnTo>
                  <a:pt x="6637" y="5"/>
                </a:lnTo>
                <a:lnTo>
                  <a:pt x="6725" y="2"/>
                </a:lnTo>
                <a:lnTo>
                  <a:pt x="6814" y="1"/>
                </a:lnTo>
                <a:lnTo>
                  <a:pt x="6903" y="0"/>
                </a:lnTo>
                <a:lnTo>
                  <a:pt x="6903" y="0"/>
                </a:lnTo>
                <a:close/>
                <a:moveTo>
                  <a:pt x="6903" y="12415"/>
                </a:moveTo>
                <a:lnTo>
                  <a:pt x="6903" y="12415"/>
                </a:lnTo>
                <a:lnTo>
                  <a:pt x="6992" y="12414"/>
                </a:lnTo>
                <a:lnTo>
                  <a:pt x="7079" y="12413"/>
                </a:lnTo>
                <a:lnTo>
                  <a:pt x="7168" y="12410"/>
                </a:lnTo>
                <a:lnTo>
                  <a:pt x="7256" y="12406"/>
                </a:lnTo>
                <a:lnTo>
                  <a:pt x="7343" y="12402"/>
                </a:lnTo>
                <a:lnTo>
                  <a:pt x="7430" y="12396"/>
                </a:lnTo>
                <a:lnTo>
                  <a:pt x="7517" y="12391"/>
                </a:lnTo>
                <a:lnTo>
                  <a:pt x="7603" y="12383"/>
                </a:lnTo>
                <a:lnTo>
                  <a:pt x="7690" y="12374"/>
                </a:lnTo>
                <a:lnTo>
                  <a:pt x="7776" y="12365"/>
                </a:lnTo>
                <a:lnTo>
                  <a:pt x="7862" y="12355"/>
                </a:lnTo>
                <a:lnTo>
                  <a:pt x="7947" y="12343"/>
                </a:lnTo>
                <a:lnTo>
                  <a:pt x="8031" y="12330"/>
                </a:lnTo>
                <a:lnTo>
                  <a:pt x="8116" y="12318"/>
                </a:lnTo>
                <a:lnTo>
                  <a:pt x="8200" y="12304"/>
                </a:lnTo>
                <a:lnTo>
                  <a:pt x="8284" y="12289"/>
                </a:lnTo>
                <a:lnTo>
                  <a:pt x="8367" y="12273"/>
                </a:lnTo>
                <a:lnTo>
                  <a:pt x="8451" y="12256"/>
                </a:lnTo>
                <a:lnTo>
                  <a:pt x="8534" y="12238"/>
                </a:lnTo>
                <a:lnTo>
                  <a:pt x="8615" y="12219"/>
                </a:lnTo>
                <a:lnTo>
                  <a:pt x="8698" y="12200"/>
                </a:lnTo>
                <a:lnTo>
                  <a:pt x="8779" y="12180"/>
                </a:lnTo>
                <a:lnTo>
                  <a:pt x="8860" y="12158"/>
                </a:lnTo>
                <a:lnTo>
                  <a:pt x="8941" y="12137"/>
                </a:lnTo>
                <a:lnTo>
                  <a:pt x="9022" y="12113"/>
                </a:lnTo>
                <a:lnTo>
                  <a:pt x="9101" y="12089"/>
                </a:lnTo>
                <a:lnTo>
                  <a:pt x="9180" y="12064"/>
                </a:lnTo>
                <a:lnTo>
                  <a:pt x="9259" y="12038"/>
                </a:lnTo>
                <a:lnTo>
                  <a:pt x="9338" y="12012"/>
                </a:lnTo>
                <a:lnTo>
                  <a:pt x="9416" y="11985"/>
                </a:lnTo>
                <a:lnTo>
                  <a:pt x="9494" y="11957"/>
                </a:lnTo>
                <a:lnTo>
                  <a:pt x="9570" y="11928"/>
                </a:lnTo>
                <a:lnTo>
                  <a:pt x="9647" y="11898"/>
                </a:lnTo>
                <a:lnTo>
                  <a:pt x="9723" y="11867"/>
                </a:lnTo>
                <a:lnTo>
                  <a:pt x="9799" y="11836"/>
                </a:lnTo>
                <a:lnTo>
                  <a:pt x="9874" y="11803"/>
                </a:lnTo>
                <a:lnTo>
                  <a:pt x="9949" y="11771"/>
                </a:lnTo>
                <a:lnTo>
                  <a:pt x="10024" y="11736"/>
                </a:lnTo>
                <a:lnTo>
                  <a:pt x="10096" y="11702"/>
                </a:lnTo>
                <a:lnTo>
                  <a:pt x="10171" y="11666"/>
                </a:lnTo>
                <a:lnTo>
                  <a:pt x="10242" y="11631"/>
                </a:lnTo>
                <a:lnTo>
                  <a:pt x="10315" y="11594"/>
                </a:lnTo>
                <a:lnTo>
                  <a:pt x="10387" y="11556"/>
                </a:lnTo>
                <a:lnTo>
                  <a:pt x="10457" y="11518"/>
                </a:lnTo>
                <a:lnTo>
                  <a:pt x="10528" y="11478"/>
                </a:lnTo>
                <a:lnTo>
                  <a:pt x="10598" y="11439"/>
                </a:lnTo>
                <a:lnTo>
                  <a:pt x="10667" y="11398"/>
                </a:lnTo>
                <a:lnTo>
                  <a:pt x="10735" y="11356"/>
                </a:lnTo>
                <a:lnTo>
                  <a:pt x="10804" y="11314"/>
                </a:lnTo>
                <a:lnTo>
                  <a:pt x="10871" y="11272"/>
                </a:lnTo>
                <a:lnTo>
                  <a:pt x="10938" y="11228"/>
                </a:lnTo>
                <a:lnTo>
                  <a:pt x="11004" y="11184"/>
                </a:lnTo>
                <a:lnTo>
                  <a:pt x="11070" y="11139"/>
                </a:lnTo>
                <a:lnTo>
                  <a:pt x="11135" y="11093"/>
                </a:lnTo>
                <a:lnTo>
                  <a:pt x="11200" y="11047"/>
                </a:lnTo>
                <a:lnTo>
                  <a:pt x="11264" y="11000"/>
                </a:lnTo>
                <a:lnTo>
                  <a:pt x="11327" y="10952"/>
                </a:lnTo>
                <a:lnTo>
                  <a:pt x="11390" y="10904"/>
                </a:lnTo>
                <a:lnTo>
                  <a:pt x="11452" y="10855"/>
                </a:lnTo>
                <a:lnTo>
                  <a:pt x="11513" y="10806"/>
                </a:lnTo>
                <a:lnTo>
                  <a:pt x="11574" y="10755"/>
                </a:lnTo>
                <a:lnTo>
                  <a:pt x="11633" y="10704"/>
                </a:lnTo>
                <a:lnTo>
                  <a:pt x="11693" y="10652"/>
                </a:lnTo>
                <a:lnTo>
                  <a:pt x="11751" y="10601"/>
                </a:lnTo>
                <a:lnTo>
                  <a:pt x="11809" y="10547"/>
                </a:lnTo>
                <a:lnTo>
                  <a:pt x="11867" y="10494"/>
                </a:lnTo>
                <a:lnTo>
                  <a:pt x="11922" y="10440"/>
                </a:lnTo>
                <a:lnTo>
                  <a:pt x="11978" y="10386"/>
                </a:lnTo>
                <a:lnTo>
                  <a:pt x="12034" y="10330"/>
                </a:lnTo>
                <a:lnTo>
                  <a:pt x="12088" y="10274"/>
                </a:lnTo>
                <a:lnTo>
                  <a:pt x="12141" y="10217"/>
                </a:lnTo>
                <a:lnTo>
                  <a:pt x="12194" y="10161"/>
                </a:lnTo>
                <a:lnTo>
                  <a:pt x="12246" y="10103"/>
                </a:lnTo>
                <a:lnTo>
                  <a:pt x="12298" y="10045"/>
                </a:lnTo>
                <a:lnTo>
                  <a:pt x="12349" y="9986"/>
                </a:lnTo>
                <a:lnTo>
                  <a:pt x="12398" y="9927"/>
                </a:lnTo>
                <a:lnTo>
                  <a:pt x="12447" y="9867"/>
                </a:lnTo>
                <a:lnTo>
                  <a:pt x="12496" y="9806"/>
                </a:lnTo>
                <a:lnTo>
                  <a:pt x="12543" y="9746"/>
                </a:lnTo>
                <a:lnTo>
                  <a:pt x="12590" y="9685"/>
                </a:lnTo>
                <a:lnTo>
                  <a:pt x="12635" y="9622"/>
                </a:lnTo>
                <a:lnTo>
                  <a:pt x="12681" y="9560"/>
                </a:lnTo>
                <a:lnTo>
                  <a:pt x="12724" y="9496"/>
                </a:lnTo>
                <a:lnTo>
                  <a:pt x="12767" y="9433"/>
                </a:lnTo>
                <a:lnTo>
                  <a:pt x="12811" y="9369"/>
                </a:lnTo>
                <a:lnTo>
                  <a:pt x="12853" y="9305"/>
                </a:lnTo>
                <a:lnTo>
                  <a:pt x="12893" y="9240"/>
                </a:lnTo>
                <a:lnTo>
                  <a:pt x="12933" y="9174"/>
                </a:lnTo>
                <a:lnTo>
                  <a:pt x="12973" y="9108"/>
                </a:lnTo>
                <a:lnTo>
                  <a:pt x="13011" y="9042"/>
                </a:lnTo>
                <a:lnTo>
                  <a:pt x="13048" y="8975"/>
                </a:lnTo>
                <a:lnTo>
                  <a:pt x="13085" y="8907"/>
                </a:lnTo>
                <a:lnTo>
                  <a:pt x="13121" y="8840"/>
                </a:lnTo>
                <a:lnTo>
                  <a:pt x="13155" y="8771"/>
                </a:lnTo>
                <a:lnTo>
                  <a:pt x="13190" y="8703"/>
                </a:lnTo>
                <a:lnTo>
                  <a:pt x="13222" y="8634"/>
                </a:lnTo>
                <a:lnTo>
                  <a:pt x="13254" y="8563"/>
                </a:lnTo>
                <a:lnTo>
                  <a:pt x="13286" y="8493"/>
                </a:lnTo>
                <a:lnTo>
                  <a:pt x="13316" y="8423"/>
                </a:lnTo>
                <a:lnTo>
                  <a:pt x="13346" y="8353"/>
                </a:lnTo>
                <a:lnTo>
                  <a:pt x="13374" y="8282"/>
                </a:lnTo>
                <a:lnTo>
                  <a:pt x="13401" y="8209"/>
                </a:lnTo>
                <a:lnTo>
                  <a:pt x="13428" y="8138"/>
                </a:lnTo>
                <a:lnTo>
                  <a:pt x="13453" y="8065"/>
                </a:lnTo>
                <a:lnTo>
                  <a:pt x="13478" y="7992"/>
                </a:lnTo>
                <a:lnTo>
                  <a:pt x="13501" y="7919"/>
                </a:lnTo>
                <a:lnTo>
                  <a:pt x="13525" y="7846"/>
                </a:lnTo>
                <a:lnTo>
                  <a:pt x="13546" y="7771"/>
                </a:lnTo>
                <a:lnTo>
                  <a:pt x="13567" y="7698"/>
                </a:lnTo>
                <a:lnTo>
                  <a:pt x="13587" y="7623"/>
                </a:lnTo>
                <a:lnTo>
                  <a:pt x="13605" y="7548"/>
                </a:lnTo>
                <a:lnTo>
                  <a:pt x="13622" y="7472"/>
                </a:lnTo>
                <a:lnTo>
                  <a:pt x="13640" y="7397"/>
                </a:lnTo>
                <a:lnTo>
                  <a:pt x="13656" y="7321"/>
                </a:lnTo>
                <a:lnTo>
                  <a:pt x="13669" y="7245"/>
                </a:lnTo>
                <a:lnTo>
                  <a:pt x="13683" y="7168"/>
                </a:lnTo>
                <a:lnTo>
                  <a:pt x="13695" y="7091"/>
                </a:lnTo>
                <a:lnTo>
                  <a:pt x="13708" y="7014"/>
                </a:lnTo>
                <a:lnTo>
                  <a:pt x="13718" y="6936"/>
                </a:lnTo>
                <a:lnTo>
                  <a:pt x="13727" y="6858"/>
                </a:lnTo>
                <a:lnTo>
                  <a:pt x="13735" y="6780"/>
                </a:lnTo>
                <a:lnTo>
                  <a:pt x="13742" y="6702"/>
                </a:lnTo>
                <a:lnTo>
                  <a:pt x="13748" y="6624"/>
                </a:lnTo>
                <a:lnTo>
                  <a:pt x="13753" y="6545"/>
                </a:lnTo>
                <a:lnTo>
                  <a:pt x="13757" y="6466"/>
                </a:lnTo>
                <a:lnTo>
                  <a:pt x="13761" y="6387"/>
                </a:lnTo>
                <a:lnTo>
                  <a:pt x="13762" y="6307"/>
                </a:lnTo>
                <a:lnTo>
                  <a:pt x="13762" y="6228"/>
                </a:lnTo>
                <a:lnTo>
                  <a:pt x="13762" y="6228"/>
                </a:lnTo>
                <a:lnTo>
                  <a:pt x="13762" y="6147"/>
                </a:lnTo>
                <a:lnTo>
                  <a:pt x="13761" y="6067"/>
                </a:lnTo>
                <a:lnTo>
                  <a:pt x="13757" y="5988"/>
                </a:lnTo>
                <a:lnTo>
                  <a:pt x="13753" y="5909"/>
                </a:lnTo>
                <a:lnTo>
                  <a:pt x="13748" y="5830"/>
                </a:lnTo>
                <a:lnTo>
                  <a:pt x="13742" y="5752"/>
                </a:lnTo>
                <a:lnTo>
                  <a:pt x="13735" y="5674"/>
                </a:lnTo>
                <a:lnTo>
                  <a:pt x="13727" y="5596"/>
                </a:lnTo>
                <a:lnTo>
                  <a:pt x="13718" y="5518"/>
                </a:lnTo>
                <a:lnTo>
                  <a:pt x="13708" y="5440"/>
                </a:lnTo>
                <a:lnTo>
                  <a:pt x="13695" y="5363"/>
                </a:lnTo>
                <a:lnTo>
                  <a:pt x="13683" y="5286"/>
                </a:lnTo>
                <a:lnTo>
                  <a:pt x="13669" y="5209"/>
                </a:lnTo>
                <a:lnTo>
                  <a:pt x="13656" y="5133"/>
                </a:lnTo>
                <a:lnTo>
                  <a:pt x="13640" y="5057"/>
                </a:lnTo>
                <a:lnTo>
                  <a:pt x="13622" y="4982"/>
                </a:lnTo>
                <a:lnTo>
                  <a:pt x="13605" y="4906"/>
                </a:lnTo>
                <a:lnTo>
                  <a:pt x="13587" y="4831"/>
                </a:lnTo>
                <a:lnTo>
                  <a:pt x="13567" y="4756"/>
                </a:lnTo>
                <a:lnTo>
                  <a:pt x="13546" y="4683"/>
                </a:lnTo>
                <a:lnTo>
                  <a:pt x="13525" y="4608"/>
                </a:lnTo>
                <a:lnTo>
                  <a:pt x="13501" y="4535"/>
                </a:lnTo>
                <a:lnTo>
                  <a:pt x="13478" y="4462"/>
                </a:lnTo>
                <a:lnTo>
                  <a:pt x="13453" y="4389"/>
                </a:lnTo>
                <a:lnTo>
                  <a:pt x="13428" y="4316"/>
                </a:lnTo>
                <a:lnTo>
                  <a:pt x="13401" y="4245"/>
                </a:lnTo>
                <a:lnTo>
                  <a:pt x="13374" y="4172"/>
                </a:lnTo>
                <a:lnTo>
                  <a:pt x="13346" y="4101"/>
                </a:lnTo>
                <a:lnTo>
                  <a:pt x="13316" y="4031"/>
                </a:lnTo>
                <a:lnTo>
                  <a:pt x="13286" y="3961"/>
                </a:lnTo>
                <a:lnTo>
                  <a:pt x="13254" y="3890"/>
                </a:lnTo>
                <a:lnTo>
                  <a:pt x="13222" y="3820"/>
                </a:lnTo>
                <a:lnTo>
                  <a:pt x="13190" y="3751"/>
                </a:lnTo>
                <a:lnTo>
                  <a:pt x="13155" y="3683"/>
                </a:lnTo>
                <a:lnTo>
                  <a:pt x="13121" y="3614"/>
                </a:lnTo>
                <a:lnTo>
                  <a:pt x="13085" y="3547"/>
                </a:lnTo>
                <a:lnTo>
                  <a:pt x="13048" y="3479"/>
                </a:lnTo>
                <a:lnTo>
                  <a:pt x="13011" y="3412"/>
                </a:lnTo>
                <a:lnTo>
                  <a:pt x="12973" y="3345"/>
                </a:lnTo>
                <a:lnTo>
                  <a:pt x="12933" y="3280"/>
                </a:lnTo>
                <a:lnTo>
                  <a:pt x="12893" y="3214"/>
                </a:lnTo>
                <a:lnTo>
                  <a:pt x="12853" y="3149"/>
                </a:lnTo>
                <a:lnTo>
                  <a:pt x="12811" y="3085"/>
                </a:lnTo>
                <a:lnTo>
                  <a:pt x="12767" y="3021"/>
                </a:lnTo>
                <a:lnTo>
                  <a:pt x="12724" y="2958"/>
                </a:lnTo>
                <a:lnTo>
                  <a:pt x="12681" y="2894"/>
                </a:lnTo>
                <a:lnTo>
                  <a:pt x="12635" y="2832"/>
                </a:lnTo>
                <a:lnTo>
                  <a:pt x="12590" y="2769"/>
                </a:lnTo>
                <a:lnTo>
                  <a:pt x="12543" y="2708"/>
                </a:lnTo>
                <a:lnTo>
                  <a:pt x="12496" y="2648"/>
                </a:lnTo>
                <a:lnTo>
                  <a:pt x="12447" y="2586"/>
                </a:lnTo>
                <a:lnTo>
                  <a:pt x="12398" y="2527"/>
                </a:lnTo>
                <a:lnTo>
                  <a:pt x="12349" y="2468"/>
                </a:lnTo>
                <a:lnTo>
                  <a:pt x="12298" y="2409"/>
                </a:lnTo>
                <a:lnTo>
                  <a:pt x="12246" y="2351"/>
                </a:lnTo>
                <a:lnTo>
                  <a:pt x="12194" y="2293"/>
                </a:lnTo>
                <a:lnTo>
                  <a:pt x="12141" y="2237"/>
                </a:lnTo>
                <a:lnTo>
                  <a:pt x="12088" y="2180"/>
                </a:lnTo>
                <a:lnTo>
                  <a:pt x="12034" y="2124"/>
                </a:lnTo>
                <a:lnTo>
                  <a:pt x="11978" y="2068"/>
                </a:lnTo>
                <a:lnTo>
                  <a:pt x="11922" y="2014"/>
                </a:lnTo>
                <a:lnTo>
                  <a:pt x="11867" y="1960"/>
                </a:lnTo>
                <a:lnTo>
                  <a:pt x="11809" y="1907"/>
                </a:lnTo>
                <a:lnTo>
                  <a:pt x="11751" y="1853"/>
                </a:lnTo>
                <a:lnTo>
                  <a:pt x="11693" y="1802"/>
                </a:lnTo>
                <a:lnTo>
                  <a:pt x="11633" y="1749"/>
                </a:lnTo>
                <a:lnTo>
                  <a:pt x="11574" y="1699"/>
                </a:lnTo>
                <a:lnTo>
                  <a:pt x="11513" y="1649"/>
                </a:lnTo>
                <a:lnTo>
                  <a:pt x="11452" y="1599"/>
                </a:lnTo>
                <a:lnTo>
                  <a:pt x="11390" y="1550"/>
                </a:lnTo>
                <a:lnTo>
                  <a:pt x="11327" y="1502"/>
                </a:lnTo>
                <a:lnTo>
                  <a:pt x="11264" y="1454"/>
                </a:lnTo>
                <a:lnTo>
                  <a:pt x="11200" y="1407"/>
                </a:lnTo>
                <a:lnTo>
                  <a:pt x="11135" y="1361"/>
                </a:lnTo>
                <a:lnTo>
                  <a:pt x="11070" y="1315"/>
                </a:lnTo>
                <a:lnTo>
                  <a:pt x="11004" y="1270"/>
                </a:lnTo>
                <a:lnTo>
                  <a:pt x="10938" y="1226"/>
                </a:lnTo>
                <a:lnTo>
                  <a:pt x="10871" y="1182"/>
                </a:lnTo>
                <a:lnTo>
                  <a:pt x="10804" y="1140"/>
                </a:lnTo>
                <a:lnTo>
                  <a:pt x="10735" y="1098"/>
                </a:lnTo>
                <a:lnTo>
                  <a:pt x="10667" y="1056"/>
                </a:lnTo>
                <a:lnTo>
                  <a:pt x="10598" y="1015"/>
                </a:lnTo>
                <a:lnTo>
                  <a:pt x="10528" y="976"/>
                </a:lnTo>
                <a:lnTo>
                  <a:pt x="10457" y="936"/>
                </a:lnTo>
                <a:lnTo>
                  <a:pt x="10387" y="898"/>
                </a:lnTo>
                <a:lnTo>
                  <a:pt x="10315" y="860"/>
                </a:lnTo>
                <a:lnTo>
                  <a:pt x="10242" y="823"/>
                </a:lnTo>
                <a:lnTo>
                  <a:pt x="10171" y="788"/>
                </a:lnTo>
                <a:lnTo>
                  <a:pt x="10096" y="752"/>
                </a:lnTo>
                <a:lnTo>
                  <a:pt x="10024" y="717"/>
                </a:lnTo>
                <a:lnTo>
                  <a:pt x="9949" y="683"/>
                </a:lnTo>
                <a:lnTo>
                  <a:pt x="9874" y="651"/>
                </a:lnTo>
                <a:lnTo>
                  <a:pt x="9799" y="618"/>
                </a:lnTo>
                <a:lnTo>
                  <a:pt x="9723" y="587"/>
                </a:lnTo>
                <a:lnTo>
                  <a:pt x="9647" y="556"/>
                </a:lnTo>
                <a:lnTo>
                  <a:pt x="9570" y="526"/>
                </a:lnTo>
                <a:lnTo>
                  <a:pt x="9494" y="497"/>
                </a:lnTo>
                <a:lnTo>
                  <a:pt x="9416" y="469"/>
                </a:lnTo>
                <a:lnTo>
                  <a:pt x="9338" y="442"/>
                </a:lnTo>
                <a:lnTo>
                  <a:pt x="9259" y="415"/>
                </a:lnTo>
                <a:lnTo>
                  <a:pt x="9180" y="390"/>
                </a:lnTo>
                <a:lnTo>
                  <a:pt x="9101" y="365"/>
                </a:lnTo>
                <a:lnTo>
                  <a:pt x="9022" y="341"/>
                </a:lnTo>
                <a:lnTo>
                  <a:pt x="8941" y="317"/>
                </a:lnTo>
                <a:lnTo>
                  <a:pt x="8860" y="296"/>
                </a:lnTo>
                <a:lnTo>
                  <a:pt x="8779" y="274"/>
                </a:lnTo>
                <a:lnTo>
                  <a:pt x="8698" y="254"/>
                </a:lnTo>
                <a:lnTo>
                  <a:pt x="8615" y="235"/>
                </a:lnTo>
                <a:lnTo>
                  <a:pt x="8534" y="216"/>
                </a:lnTo>
                <a:lnTo>
                  <a:pt x="8451" y="198"/>
                </a:lnTo>
                <a:lnTo>
                  <a:pt x="8367" y="181"/>
                </a:lnTo>
                <a:lnTo>
                  <a:pt x="8284" y="165"/>
                </a:lnTo>
                <a:lnTo>
                  <a:pt x="8200" y="150"/>
                </a:lnTo>
                <a:lnTo>
                  <a:pt x="8116" y="136"/>
                </a:lnTo>
                <a:lnTo>
                  <a:pt x="8031" y="123"/>
                </a:lnTo>
                <a:lnTo>
                  <a:pt x="7947" y="111"/>
                </a:lnTo>
                <a:lnTo>
                  <a:pt x="7862" y="99"/>
                </a:lnTo>
                <a:lnTo>
                  <a:pt x="7776" y="89"/>
                </a:lnTo>
                <a:lnTo>
                  <a:pt x="7690" y="80"/>
                </a:lnTo>
                <a:lnTo>
                  <a:pt x="7603" y="71"/>
                </a:lnTo>
                <a:lnTo>
                  <a:pt x="7517" y="64"/>
                </a:lnTo>
                <a:lnTo>
                  <a:pt x="7430" y="58"/>
                </a:lnTo>
                <a:lnTo>
                  <a:pt x="7343" y="52"/>
                </a:lnTo>
                <a:lnTo>
                  <a:pt x="7256" y="48"/>
                </a:lnTo>
                <a:lnTo>
                  <a:pt x="7168" y="44"/>
                </a:lnTo>
                <a:lnTo>
                  <a:pt x="7079" y="41"/>
                </a:lnTo>
                <a:lnTo>
                  <a:pt x="6992" y="40"/>
                </a:lnTo>
                <a:lnTo>
                  <a:pt x="6903" y="39"/>
                </a:lnTo>
                <a:lnTo>
                  <a:pt x="6903" y="39"/>
                </a:lnTo>
                <a:lnTo>
                  <a:pt x="6815" y="40"/>
                </a:lnTo>
                <a:lnTo>
                  <a:pt x="6726" y="41"/>
                </a:lnTo>
                <a:lnTo>
                  <a:pt x="6638" y="44"/>
                </a:lnTo>
                <a:lnTo>
                  <a:pt x="6551" y="48"/>
                </a:lnTo>
                <a:lnTo>
                  <a:pt x="6463" y="52"/>
                </a:lnTo>
                <a:lnTo>
                  <a:pt x="6377" y="58"/>
                </a:lnTo>
                <a:lnTo>
                  <a:pt x="6290" y="64"/>
                </a:lnTo>
                <a:lnTo>
                  <a:pt x="6204" y="71"/>
                </a:lnTo>
                <a:lnTo>
                  <a:pt x="6117" y="80"/>
                </a:lnTo>
                <a:lnTo>
                  <a:pt x="6031" y="89"/>
                </a:lnTo>
                <a:lnTo>
                  <a:pt x="5945" y="99"/>
                </a:lnTo>
                <a:lnTo>
                  <a:pt x="5860" y="111"/>
                </a:lnTo>
                <a:lnTo>
                  <a:pt x="5775" y="123"/>
                </a:lnTo>
                <a:lnTo>
                  <a:pt x="5691" y="136"/>
                </a:lnTo>
                <a:lnTo>
                  <a:pt x="5607" y="150"/>
                </a:lnTo>
                <a:lnTo>
                  <a:pt x="5523" y="165"/>
                </a:lnTo>
                <a:lnTo>
                  <a:pt x="5439" y="181"/>
                </a:lnTo>
                <a:lnTo>
                  <a:pt x="5356" y="198"/>
                </a:lnTo>
                <a:lnTo>
                  <a:pt x="5273" y="216"/>
                </a:lnTo>
                <a:lnTo>
                  <a:pt x="5191" y="235"/>
                </a:lnTo>
                <a:lnTo>
                  <a:pt x="5109" y="254"/>
                </a:lnTo>
                <a:lnTo>
                  <a:pt x="5027" y="274"/>
                </a:lnTo>
                <a:lnTo>
                  <a:pt x="4947" y="296"/>
                </a:lnTo>
                <a:lnTo>
                  <a:pt x="4866" y="317"/>
                </a:lnTo>
                <a:lnTo>
                  <a:pt x="4785" y="341"/>
                </a:lnTo>
                <a:lnTo>
                  <a:pt x="4706" y="365"/>
                </a:lnTo>
                <a:lnTo>
                  <a:pt x="4626" y="390"/>
                </a:lnTo>
                <a:lnTo>
                  <a:pt x="4547" y="415"/>
                </a:lnTo>
                <a:lnTo>
                  <a:pt x="4469" y="442"/>
                </a:lnTo>
                <a:lnTo>
                  <a:pt x="4391" y="469"/>
                </a:lnTo>
                <a:lnTo>
                  <a:pt x="4313" y="497"/>
                </a:lnTo>
                <a:lnTo>
                  <a:pt x="4236" y="526"/>
                </a:lnTo>
                <a:lnTo>
                  <a:pt x="4159" y="556"/>
                </a:lnTo>
                <a:lnTo>
                  <a:pt x="4084" y="587"/>
                </a:lnTo>
                <a:lnTo>
                  <a:pt x="4007" y="618"/>
                </a:lnTo>
                <a:lnTo>
                  <a:pt x="3932" y="651"/>
                </a:lnTo>
                <a:lnTo>
                  <a:pt x="3857" y="683"/>
                </a:lnTo>
                <a:lnTo>
                  <a:pt x="3783" y="717"/>
                </a:lnTo>
                <a:lnTo>
                  <a:pt x="3709" y="752"/>
                </a:lnTo>
                <a:lnTo>
                  <a:pt x="3636" y="788"/>
                </a:lnTo>
                <a:lnTo>
                  <a:pt x="3563" y="823"/>
                </a:lnTo>
                <a:lnTo>
                  <a:pt x="3492" y="860"/>
                </a:lnTo>
                <a:lnTo>
                  <a:pt x="3420" y="898"/>
                </a:lnTo>
                <a:lnTo>
                  <a:pt x="3350" y="936"/>
                </a:lnTo>
                <a:lnTo>
                  <a:pt x="3279" y="976"/>
                </a:lnTo>
                <a:lnTo>
                  <a:pt x="3209" y="1015"/>
                </a:lnTo>
                <a:lnTo>
                  <a:pt x="3140" y="1056"/>
                </a:lnTo>
                <a:lnTo>
                  <a:pt x="3070" y="1098"/>
                </a:lnTo>
                <a:lnTo>
                  <a:pt x="3003" y="1140"/>
                </a:lnTo>
                <a:lnTo>
                  <a:pt x="2935" y="1182"/>
                </a:lnTo>
                <a:lnTo>
                  <a:pt x="2868" y="1226"/>
                </a:lnTo>
                <a:lnTo>
                  <a:pt x="2802" y="1270"/>
                </a:lnTo>
                <a:lnTo>
                  <a:pt x="2736" y="1315"/>
                </a:lnTo>
                <a:lnTo>
                  <a:pt x="2671" y="1361"/>
                </a:lnTo>
                <a:lnTo>
                  <a:pt x="2606" y="1407"/>
                </a:lnTo>
                <a:lnTo>
                  <a:pt x="2543" y="1454"/>
                </a:lnTo>
                <a:lnTo>
                  <a:pt x="2480" y="1502"/>
                </a:lnTo>
                <a:lnTo>
                  <a:pt x="2417" y="1550"/>
                </a:lnTo>
                <a:lnTo>
                  <a:pt x="2355" y="1599"/>
                </a:lnTo>
                <a:lnTo>
                  <a:pt x="2293" y="1649"/>
                </a:lnTo>
                <a:lnTo>
                  <a:pt x="2233" y="1699"/>
                </a:lnTo>
                <a:lnTo>
                  <a:pt x="2174" y="1749"/>
                </a:lnTo>
                <a:lnTo>
                  <a:pt x="2114" y="1802"/>
                </a:lnTo>
                <a:lnTo>
                  <a:pt x="2055" y="1853"/>
                </a:lnTo>
                <a:lnTo>
                  <a:pt x="1997" y="1907"/>
                </a:lnTo>
                <a:lnTo>
                  <a:pt x="1940" y="1960"/>
                </a:lnTo>
                <a:lnTo>
                  <a:pt x="1883" y="2014"/>
                </a:lnTo>
                <a:lnTo>
                  <a:pt x="1828" y="2068"/>
                </a:lnTo>
                <a:lnTo>
                  <a:pt x="1773" y="2124"/>
                </a:lnTo>
                <a:lnTo>
                  <a:pt x="1719" y="2180"/>
                </a:lnTo>
                <a:lnTo>
                  <a:pt x="1665" y="2237"/>
                </a:lnTo>
                <a:lnTo>
                  <a:pt x="1613" y="2293"/>
                </a:lnTo>
                <a:lnTo>
                  <a:pt x="1561" y="2351"/>
                </a:lnTo>
                <a:lnTo>
                  <a:pt x="1509" y="2409"/>
                </a:lnTo>
                <a:lnTo>
                  <a:pt x="1458" y="2468"/>
                </a:lnTo>
                <a:lnTo>
                  <a:pt x="1409" y="2527"/>
                </a:lnTo>
                <a:lnTo>
                  <a:pt x="1359" y="2586"/>
                </a:lnTo>
                <a:lnTo>
                  <a:pt x="1311" y="2648"/>
                </a:lnTo>
                <a:lnTo>
                  <a:pt x="1264" y="2708"/>
                </a:lnTo>
                <a:lnTo>
                  <a:pt x="1217" y="2769"/>
                </a:lnTo>
                <a:lnTo>
                  <a:pt x="1172" y="2832"/>
                </a:lnTo>
                <a:lnTo>
                  <a:pt x="1126" y="2894"/>
                </a:lnTo>
                <a:lnTo>
                  <a:pt x="1081" y="2958"/>
                </a:lnTo>
                <a:lnTo>
                  <a:pt x="1038" y="3021"/>
                </a:lnTo>
                <a:lnTo>
                  <a:pt x="996" y="3085"/>
                </a:lnTo>
                <a:lnTo>
                  <a:pt x="954" y="3149"/>
                </a:lnTo>
                <a:lnTo>
                  <a:pt x="913" y="3214"/>
                </a:lnTo>
                <a:lnTo>
                  <a:pt x="873" y="3280"/>
                </a:lnTo>
                <a:lnTo>
                  <a:pt x="834" y="3345"/>
                </a:lnTo>
                <a:lnTo>
                  <a:pt x="796" y="3412"/>
                </a:lnTo>
                <a:lnTo>
                  <a:pt x="758" y="3479"/>
                </a:lnTo>
                <a:lnTo>
                  <a:pt x="722" y="3547"/>
                </a:lnTo>
                <a:lnTo>
                  <a:pt x="686" y="3614"/>
                </a:lnTo>
                <a:lnTo>
                  <a:pt x="651" y="3683"/>
                </a:lnTo>
                <a:lnTo>
                  <a:pt x="617" y="3751"/>
                </a:lnTo>
                <a:lnTo>
                  <a:pt x="584" y="3820"/>
                </a:lnTo>
                <a:lnTo>
                  <a:pt x="551" y="3890"/>
                </a:lnTo>
                <a:lnTo>
                  <a:pt x="521" y="3961"/>
                </a:lnTo>
                <a:lnTo>
                  <a:pt x="491" y="4031"/>
                </a:lnTo>
                <a:lnTo>
                  <a:pt x="461" y="4101"/>
                </a:lnTo>
                <a:lnTo>
                  <a:pt x="433" y="4172"/>
                </a:lnTo>
                <a:lnTo>
                  <a:pt x="406" y="4245"/>
                </a:lnTo>
                <a:lnTo>
                  <a:pt x="378" y="4316"/>
                </a:lnTo>
                <a:lnTo>
                  <a:pt x="353" y="4389"/>
                </a:lnTo>
                <a:lnTo>
                  <a:pt x="328" y="4462"/>
                </a:lnTo>
                <a:lnTo>
                  <a:pt x="304" y="4535"/>
                </a:lnTo>
                <a:lnTo>
                  <a:pt x="282" y="4608"/>
                </a:lnTo>
                <a:lnTo>
                  <a:pt x="260" y="4683"/>
                </a:lnTo>
                <a:lnTo>
                  <a:pt x="240" y="4756"/>
                </a:lnTo>
                <a:lnTo>
                  <a:pt x="220" y="4831"/>
                </a:lnTo>
                <a:lnTo>
                  <a:pt x="202" y="4906"/>
                </a:lnTo>
                <a:lnTo>
                  <a:pt x="183" y="4982"/>
                </a:lnTo>
                <a:lnTo>
                  <a:pt x="167" y="5057"/>
                </a:lnTo>
                <a:lnTo>
                  <a:pt x="151" y="5133"/>
                </a:lnTo>
                <a:lnTo>
                  <a:pt x="136" y="5209"/>
                </a:lnTo>
                <a:lnTo>
                  <a:pt x="123" y="5286"/>
                </a:lnTo>
                <a:lnTo>
                  <a:pt x="110" y="5363"/>
                </a:lnTo>
                <a:lnTo>
                  <a:pt x="99" y="5440"/>
                </a:lnTo>
                <a:lnTo>
                  <a:pt x="89" y="5518"/>
                </a:lnTo>
                <a:lnTo>
                  <a:pt x="79" y="5596"/>
                </a:lnTo>
                <a:lnTo>
                  <a:pt x="71" y="5674"/>
                </a:lnTo>
                <a:lnTo>
                  <a:pt x="65" y="5752"/>
                </a:lnTo>
                <a:lnTo>
                  <a:pt x="58" y="5830"/>
                </a:lnTo>
                <a:lnTo>
                  <a:pt x="54" y="5909"/>
                </a:lnTo>
                <a:lnTo>
                  <a:pt x="49" y="5988"/>
                </a:lnTo>
                <a:lnTo>
                  <a:pt x="46" y="6067"/>
                </a:lnTo>
                <a:lnTo>
                  <a:pt x="45" y="6147"/>
                </a:lnTo>
                <a:lnTo>
                  <a:pt x="44" y="6228"/>
                </a:lnTo>
                <a:lnTo>
                  <a:pt x="44" y="6228"/>
                </a:lnTo>
                <a:lnTo>
                  <a:pt x="45" y="6307"/>
                </a:lnTo>
                <a:lnTo>
                  <a:pt x="46" y="6387"/>
                </a:lnTo>
                <a:lnTo>
                  <a:pt x="49" y="6466"/>
                </a:lnTo>
                <a:lnTo>
                  <a:pt x="54" y="6545"/>
                </a:lnTo>
                <a:lnTo>
                  <a:pt x="58" y="6624"/>
                </a:lnTo>
                <a:lnTo>
                  <a:pt x="65" y="6702"/>
                </a:lnTo>
                <a:lnTo>
                  <a:pt x="71" y="6780"/>
                </a:lnTo>
                <a:lnTo>
                  <a:pt x="79" y="6858"/>
                </a:lnTo>
                <a:lnTo>
                  <a:pt x="89" y="6936"/>
                </a:lnTo>
                <a:lnTo>
                  <a:pt x="99" y="7014"/>
                </a:lnTo>
                <a:lnTo>
                  <a:pt x="110" y="7091"/>
                </a:lnTo>
                <a:lnTo>
                  <a:pt x="123" y="7168"/>
                </a:lnTo>
                <a:lnTo>
                  <a:pt x="136" y="7245"/>
                </a:lnTo>
                <a:lnTo>
                  <a:pt x="151" y="7321"/>
                </a:lnTo>
                <a:lnTo>
                  <a:pt x="167" y="7397"/>
                </a:lnTo>
                <a:lnTo>
                  <a:pt x="183" y="7472"/>
                </a:lnTo>
                <a:lnTo>
                  <a:pt x="202" y="7548"/>
                </a:lnTo>
                <a:lnTo>
                  <a:pt x="220" y="7623"/>
                </a:lnTo>
                <a:lnTo>
                  <a:pt x="240" y="7698"/>
                </a:lnTo>
                <a:lnTo>
                  <a:pt x="260" y="7771"/>
                </a:lnTo>
                <a:lnTo>
                  <a:pt x="282" y="7846"/>
                </a:lnTo>
                <a:lnTo>
                  <a:pt x="304" y="7919"/>
                </a:lnTo>
                <a:lnTo>
                  <a:pt x="328" y="7992"/>
                </a:lnTo>
                <a:lnTo>
                  <a:pt x="353" y="8065"/>
                </a:lnTo>
                <a:lnTo>
                  <a:pt x="378" y="8138"/>
                </a:lnTo>
                <a:lnTo>
                  <a:pt x="406" y="8209"/>
                </a:lnTo>
                <a:lnTo>
                  <a:pt x="433" y="8282"/>
                </a:lnTo>
                <a:lnTo>
                  <a:pt x="461" y="8353"/>
                </a:lnTo>
                <a:lnTo>
                  <a:pt x="491" y="8423"/>
                </a:lnTo>
                <a:lnTo>
                  <a:pt x="521" y="8493"/>
                </a:lnTo>
                <a:lnTo>
                  <a:pt x="551" y="8563"/>
                </a:lnTo>
                <a:lnTo>
                  <a:pt x="584" y="8634"/>
                </a:lnTo>
                <a:lnTo>
                  <a:pt x="617" y="8703"/>
                </a:lnTo>
                <a:lnTo>
                  <a:pt x="651" y="8771"/>
                </a:lnTo>
                <a:lnTo>
                  <a:pt x="686" y="8840"/>
                </a:lnTo>
                <a:lnTo>
                  <a:pt x="722" y="8907"/>
                </a:lnTo>
                <a:lnTo>
                  <a:pt x="758" y="8975"/>
                </a:lnTo>
                <a:lnTo>
                  <a:pt x="796" y="9042"/>
                </a:lnTo>
                <a:lnTo>
                  <a:pt x="834" y="9108"/>
                </a:lnTo>
                <a:lnTo>
                  <a:pt x="873" y="9174"/>
                </a:lnTo>
                <a:lnTo>
                  <a:pt x="913" y="9240"/>
                </a:lnTo>
                <a:lnTo>
                  <a:pt x="954" y="9305"/>
                </a:lnTo>
                <a:lnTo>
                  <a:pt x="996" y="9369"/>
                </a:lnTo>
                <a:lnTo>
                  <a:pt x="1038" y="9433"/>
                </a:lnTo>
                <a:lnTo>
                  <a:pt x="1081" y="9496"/>
                </a:lnTo>
                <a:lnTo>
                  <a:pt x="1126" y="9560"/>
                </a:lnTo>
                <a:lnTo>
                  <a:pt x="1172" y="9622"/>
                </a:lnTo>
                <a:lnTo>
                  <a:pt x="1217" y="9685"/>
                </a:lnTo>
                <a:lnTo>
                  <a:pt x="1264" y="9746"/>
                </a:lnTo>
                <a:lnTo>
                  <a:pt x="1311" y="9806"/>
                </a:lnTo>
                <a:lnTo>
                  <a:pt x="1359" y="9867"/>
                </a:lnTo>
                <a:lnTo>
                  <a:pt x="1409" y="9927"/>
                </a:lnTo>
                <a:lnTo>
                  <a:pt x="1458" y="9986"/>
                </a:lnTo>
                <a:lnTo>
                  <a:pt x="1509" y="10045"/>
                </a:lnTo>
                <a:lnTo>
                  <a:pt x="1561" y="10103"/>
                </a:lnTo>
                <a:lnTo>
                  <a:pt x="1613" y="10161"/>
                </a:lnTo>
                <a:lnTo>
                  <a:pt x="1665" y="10217"/>
                </a:lnTo>
                <a:lnTo>
                  <a:pt x="1719" y="10274"/>
                </a:lnTo>
                <a:lnTo>
                  <a:pt x="1773" y="10330"/>
                </a:lnTo>
                <a:lnTo>
                  <a:pt x="1828" y="10386"/>
                </a:lnTo>
                <a:lnTo>
                  <a:pt x="1883" y="10440"/>
                </a:lnTo>
                <a:lnTo>
                  <a:pt x="1940" y="10494"/>
                </a:lnTo>
                <a:lnTo>
                  <a:pt x="1997" y="10547"/>
                </a:lnTo>
                <a:lnTo>
                  <a:pt x="2055" y="10601"/>
                </a:lnTo>
                <a:lnTo>
                  <a:pt x="2114" y="10652"/>
                </a:lnTo>
                <a:lnTo>
                  <a:pt x="2174" y="10704"/>
                </a:lnTo>
                <a:lnTo>
                  <a:pt x="2233" y="10755"/>
                </a:lnTo>
                <a:lnTo>
                  <a:pt x="2293" y="10806"/>
                </a:lnTo>
                <a:lnTo>
                  <a:pt x="2355" y="10855"/>
                </a:lnTo>
                <a:lnTo>
                  <a:pt x="2417" y="10904"/>
                </a:lnTo>
                <a:lnTo>
                  <a:pt x="2480" y="10952"/>
                </a:lnTo>
                <a:lnTo>
                  <a:pt x="2543" y="11000"/>
                </a:lnTo>
                <a:lnTo>
                  <a:pt x="2606" y="11047"/>
                </a:lnTo>
                <a:lnTo>
                  <a:pt x="2671" y="11093"/>
                </a:lnTo>
                <a:lnTo>
                  <a:pt x="2736" y="11139"/>
                </a:lnTo>
                <a:lnTo>
                  <a:pt x="2802" y="11184"/>
                </a:lnTo>
                <a:lnTo>
                  <a:pt x="2868" y="11228"/>
                </a:lnTo>
                <a:lnTo>
                  <a:pt x="2935" y="11272"/>
                </a:lnTo>
                <a:lnTo>
                  <a:pt x="3003" y="11314"/>
                </a:lnTo>
                <a:lnTo>
                  <a:pt x="3070" y="11356"/>
                </a:lnTo>
                <a:lnTo>
                  <a:pt x="3140" y="11398"/>
                </a:lnTo>
                <a:lnTo>
                  <a:pt x="3209" y="11439"/>
                </a:lnTo>
                <a:lnTo>
                  <a:pt x="3279" y="11478"/>
                </a:lnTo>
                <a:lnTo>
                  <a:pt x="3350" y="11518"/>
                </a:lnTo>
                <a:lnTo>
                  <a:pt x="3420" y="11556"/>
                </a:lnTo>
                <a:lnTo>
                  <a:pt x="3492" y="11594"/>
                </a:lnTo>
                <a:lnTo>
                  <a:pt x="3563" y="11631"/>
                </a:lnTo>
                <a:lnTo>
                  <a:pt x="3636" y="11666"/>
                </a:lnTo>
                <a:lnTo>
                  <a:pt x="3709" y="11702"/>
                </a:lnTo>
                <a:lnTo>
                  <a:pt x="3783" y="11736"/>
                </a:lnTo>
                <a:lnTo>
                  <a:pt x="3857" y="11771"/>
                </a:lnTo>
                <a:lnTo>
                  <a:pt x="3932" y="11803"/>
                </a:lnTo>
                <a:lnTo>
                  <a:pt x="4007" y="11836"/>
                </a:lnTo>
                <a:lnTo>
                  <a:pt x="4084" y="11867"/>
                </a:lnTo>
                <a:lnTo>
                  <a:pt x="4159" y="11898"/>
                </a:lnTo>
                <a:lnTo>
                  <a:pt x="4236" y="11928"/>
                </a:lnTo>
                <a:lnTo>
                  <a:pt x="4313" y="11957"/>
                </a:lnTo>
                <a:lnTo>
                  <a:pt x="4391" y="11985"/>
                </a:lnTo>
                <a:lnTo>
                  <a:pt x="4469" y="12012"/>
                </a:lnTo>
                <a:lnTo>
                  <a:pt x="4547" y="12038"/>
                </a:lnTo>
                <a:lnTo>
                  <a:pt x="4626" y="12064"/>
                </a:lnTo>
                <a:lnTo>
                  <a:pt x="4706" y="12089"/>
                </a:lnTo>
                <a:lnTo>
                  <a:pt x="4785" y="12113"/>
                </a:lnTo>
                <a:lnTo>
                  <a:pt x="4866" y="12137"/>
                </a:lnTo>
                <a:lnTo>
                  <a:pt x="4947" y="12158"/>
                </a:lnTo>
                <a:lnTo>
                  <a:pt x="5027" y="12180"/>
                </a:lnTo>
                <a:lnTo>
                  <a:pt x="5109" y="12200"/>
                </a:lnTo>
                <a:lnTo>
                  <a:pt x="5191" y="12219"/>
                </a:lnTo>
                <a:lnTo>
                  <a:pt x="5273" y="12238"/>
                </a:lnTo>
                <a:lnTo>
                  <a:pt x="5356" y="12256"/>
                </a:lnTo>
                <a:lnTo>
                  <a:pt x="5439" y="12273"/>
                </a:lnTo>
                <a:lnTo>
                  <a:pt x="5523" y="12289"/>
                </a:lnTo>
                <a:lnTo>
                  <a:pt x="5607" y="12304"/>
                </a:lnTo>
                <a:lnTo>
                  <a:pt x="5691" y="12318"/>
                </a:lnTo>
                <a:lnTo>
                  <a:pt x="5775" y="12330"/>
                </a:lnTo>
                <a:lnTo>
                  <a:pt x="5860" y="12343"/>
                </a:lnTo>
                <a:lnTo>
                  <a:pt x="5945" y="12355"/>
                </a:lnTo>
                <a:lnTo>
                  <a:pt x="6031" y="12365"/>
                </a:lnTo>
                <a:lnTo>
                  <a:pt x="6117" y="12374"/>
                </a:lnTo>
                <a:lnTo>
                  <a:pt x="6204" y="12383"/>
                </a:lnTo>
                <a:lnTo>
                  <a:pt x="6290" y="12391"/>
                </a:lnTo>
                <a:lnTo>
                  <a:pt x="6377" y="12396"/>
                </a:lnTo>
                <a:lnTo>
                  <a:pt x="6463" y="12402"/>
                </a:lnTo>
                <a:lnTo>
                  <a:pt x="6551" y="12406"/>
                </a:lnTo>
                <a:lnTo>
                  <a:pt x="6638" y="12410"/>
                </a:lnTo>
                <a:lnTo>
                  <a:pt x="6726" y="12413"/>
                </a:lnTo>
                <a:lnTo>
                  <a:pt x="6815" y="12414"/>
                </a:lnTo>
                <a:lnTo>
                  <a:pt x="6903" y="12415"/>
                </a:lnTo>
                <a:lnTo>
                  <a:pt x="6903" y="124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0">
            <a:extLst>
              <a:ext uri="{FF2B5EF4-FFF2-40B4-BE49-F238E27FC236}">
                <a16:creationId xmlns:a16="http://schemas.microsoft.com/office/drawing/2014/main" xmlns="" id="{E80C1BD0-F98F-485C-9CAE-2D5B702E8A5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885837" y="1844675"/>
            <a:ext cx="1046911" cy="2900363"/>
          </a:xfrm>
          <a:custGeom>
            <a:avLst/>
            <a:gdLst>
              <a:gd name="T0" fmla="*/ 3272 w 3652"/>
              <a:gd name="T1" fmla="*/ 261 h 9137"/>
              <a:gd name="T2" fmla="*/ 2645 w 3652"/>
              <a:gd name="T3" fmla="*/ 604 h 9137"/>
              <a:gd name="T4" fmla="*/ 2077 w 3652"/>
              <a:gd name="T5" fmla="*/ 1005 h 9137"/>
              <a:gd name="T6" fmla="*/ 1572 w 3652"/>
              <a:gd name="T7" fmla="*/ 1460 h 9137"/>
              <a:gd name="T8" fmla="*/ 1131 w 3652"/>
              <a:gd name="T9" fmla="*/ 1961 h 9137"/>
              <a:gd name="T10" fmla="*/ 760 w 3652"/>
              <a:gd name="T11" fmla="*/ 2506 h 9137"/>
              <a:gd name="T12" fmla="*/ 462 w 3652"/>
              <a:gd name="T13" fmla="*/ 3087 h 9137"/>
              <a:gd name="T14" fmla="*/ 240 w 3652"/>
              <a:gd name="T15" fmla="*/ 3699 h 9137"/>
              <a:gd name="T16" fmla="*/ 100 w 3652"/>
              <a:gd name="T17" fmla="*/ 4336 h 9137"/>
              <a:gd name="T18" fmla="*/ 44 w 3652"/>
              <a:gd name="T19" fmla="*/ 4993 h 9137"/>
              <a:gd name="T20" fmla="*/ 53 w 3652"/>
              <a:gd name="T21" fmla="*/ 5412 h 9137"/>
              <a:gd name="T22" fmla="*/ 103 w 3652"/>
              <a:gd name="T23" fmla="*/ 5860 h 9137"/>
              <a:gd name="T24" fmla="*/ 193 w 3652"/>
              <a:gd name="T25" fmla="*/ 6300 h 9137"/>
              <a:gd name="T26" fmla="*/ 322 w 3652"/>
              <a:gd name="T27" fmla="*/ 6730 h 9137"/>
              <a:gd name="T28" fmla="*/ 490 w 3652"/>
              <a:gd name="T29" fmla="*/ 7148 h 9137"/>
              <a:gd name="T30" fmla="*/ 693 w 3652"/>
              <a:gd name="T31" fmla="*/ 7553 h 9137"/>
              <a:gd name="T32" fmla="*/ 936 w 3652"/>
              <a:gd name="T33" fmla="*/ 7942 h 9137"/>
              <a:gd name="T34" fmla="*/ 1212 w 3652"/>
              <a:gd name="T35" fmla="*/ 8313 h 9137"/>
              <a:gd name="T36" fmla="*/ 1525 w 3652"/>
              <a:gd name="T37" fmla="*/ 8665 h 9137"/>
              <a:gd name="T38" fmla="*/ 1713 w 3652"/>
              <a:gd name="T39" fmla="*/ 8785 h 9137"/>
              <a:gd name="T40" fmla="*/ 1819 w 3652"/>
              <a:gd name="T41" fmla="*/ 8769 h 9137"/>
              <a:gd name="T42" fmla="*/ 1942 w 3652"/>
              <a:gd name="T43" fmla="*/ 8822 h 9137"/>
              <a:gd name="T44" fmla="*/ 2002 w 3652"/>
              <a:gd name="T45" fmla="*/ 8934 h 9137"/>
              <a:gd name="T46" fmla="*/ 1978 w 3652"/>
              <a:gd name="T47" fmla="*/ 9041 h 9137"/>
              <a:gd name="T48" fmla="*/ 1878 w 3652"/>
              <a:gd name="T49" fmla="*/ 9123 h 9137"/>
              <a:gd name="T50" fmla="*/ 1757 w 3652"/>
              <a:gd name="T51" fmla="*/ 9133 h 9137"/>
              <a:gd name="T52" fmla="*/ 1640 w 3652"/>
              <a:gd name="T53" fmla="*/ 9069 h 9137"/>
              <a:gd name="T54" fmla="*/ 1593 w 3652"/>
              <a:gd name="T55" fmla="*/ 8952 h 9137"/>
              <a:gd name="T56" fmla="*/ 1620 w 3652"/>
              <a:gd name="T57" fmla="*/ 8862 h 9137"/>
              <a:gd name="T58" fmla="*/ 1446 w 3652"/>
              <a:gd name="T59" fmla="*/ 8643 h 9137"/>
              <a:gd name="T60" fmla="*/ 1137 w 3652"/>
              <a:gd name="T61" fmla="*/ 8285 h 9137"/>
              <a:gd name="T62" fmla="*/ 861 w 3652"/>
              <a:gd name="T63" fmla="*/ 7908 h 9137"/>
              <a:gd name="T64" fmla="*/ 624 w 3652"/>
              <a:gd name="T65" fmla="*/ 7514 h 9137"/>
              <a:gd name="T66" fmla="*/ 423 w 3652"/>
              <a:gd name="T67" fmla="*/ 7105 h 9137"/>
              <a:gd name="T68" fmla="*/ 260 w 3652"/>
              <a:gd name="T69" fmla="*/ 6681 h 9137"/>
              <a:gd name="T70" fmla="*/ 135 w 3652"/>
              <a:gd name="T71" fmla="*/ 6246 h 9137"/>
              <a:gd name="T72" fmla="*/ 51 w 3652"/>
              <a:gd name="T73" fmla="*/ 5802 h 9137"/>
              <a:gd name="T74" fmla="*/ 7 w 3652"/>
              <a:gd name="T75" fmla="*/ 5349 h 9137"/>
              <a:gd name="T76" fmla="*/ 3 w 3652"/>
              <a:gd name="T77" fmla="*/ 4896 h 9137"/>
              <a:gd name="T78" fmla="*/ 73 w 3652"/>
              <a:gd name="T79" fmla="*/ 4235 h 9137"/>
              <a:gd name="T80" fmla="*/ 228 w 3652"/>
              <a:gd name="T81" fmla="*/ 3594 h 9137"/>
              <a:gd name="T82" fmla="*/ 462 w 3652"/>
              <a:gd name="T83" fmla="*/ 2980 h 9137"/>
              <a:gd name="T84" fmla="*/ 776 w 3652"/>
              <a:gd name="T85" fmla="*/ 2398 h 9137"/>
              <a:gd name="T86" fmla="*/ 1162 w 3652"/>
              <a:gd name="T87" fmla="*/ 1854 h 9137"/>
              <a:gd name="T88" fmla="*/ 1619 w 3652"/>
              <a:gd name="T89" fmla="*/ 1355 h 9137"/>
              <a:gd name="T90" fmla="*/ 2140 w 3652"/>
              <a:gd name="T91" fmla="*/ 904 h 9137"/>
              <a:gd name="T92" fmla="*/ 2724 w 3652"/>
              <a:gd name="T93" fmla="*/ 508 h 9137"/>
              <a:gd name="T94" fmla="*/ 3272 w 3652"/>
              <a:gd name="T95" fmla="*/ 216 h 9137"/>
              <a:gd name="T96" fmla="*/ 1637 w 3652"/>
              <a:gd name="T97" fmla="*/ 8952 h 9137"/>
              <a:gd name="T98" fmla="*/ 1673 w 3652"/>
              <a:gd name="T99" fmla="*/ 9045 h 9137"/>
              <a:gd name="T100" fmla="*/ 1766 w 3652"/>
              <a:gd name="T101" fmla="*/ 9095 h 9137"/>
              <a:gd name="T102" fmla="*/ 1861 w 3652"/>
              <a:gd name="T103" fmla="*/ 9086 h 9137"/>
              <a:gd name="T104" fmla="*/ 1940 w 3652"/>
              <a:gd name="T105" fmla="*/ 9022 h 9137"/>
              <a:gd name="T106" fmla="*/ 1959 w 3652"/>
              <a:gd name="T107" fmla="*/ 8937 h 9137"/>
              <a:gd name="T108" fmla="*/ 1913 w 3652"/>
              <a:gd name="T109" fmla="*/ 8849 h 9137"/>
              <a:gd name="T110" fmla="*/ 1815 w 3652"/>
              <a:gd name="T111" fmla="*/ 8808 h 9137"/>
              <a:gd name="T112" fmla="*/ 1721 w 3652"/>
              <a:gd name="T113" fmla="*/ 8824 h 9137"/>
              <a:gd name="T114" fmla="*/ 1650 w 3652"/>
              <a:gd name="T115" fmla="*/ 8896 h 9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52" h="9137">
                <a:moveTo>
                  <a:pt x="3272" y="216"/>
                </a:moveTo>
                <a:lnTo>
                  <a:pt x="3272" y="0"/>
                </a:lnTo>
                <a:lnTo>
                  <a:pt x="3652" y="0"/>
                </a:lnTo>
                <a:lnTo>
                  <a:pt x="3652" y="343"/>
                </a:lnTo>
                <a:lnTo>
                  <a:pt x="3272" y="343"/>
                </a:lnTo>
                <a:lnTo>
                  <a:pt x="3272" y="261"/>
                </a:lnTo>
                <a:lnTo>
                  <a:pt x="3272" y="261"/>
                </a:lnTo>
                <a:lnTo>
                  <a:pt x="3179" y="306"/>
                </a:lnTo>
                <a:lnTo>
                  <a:pt x="3086" y="352"/>
                </a:lnTo>
                <a:lnTo>
                  <a:pt x="2996" y="400"/>
                </a:lnTo>
                <a:lnTo>
                  <a:pt x="2907" y="449"/>
                </a:lnTo>
                <a:lnTo>
                  <a:pt x="2818" y="499"/>
                </a:lnTo>
                <a:lnTo>
                  <a:pt x="2732" y="550"/>
                </a:lnTo>
                <a:lnTo>
                  <a:pt x="2645" y="604"/>
                </a:lnTo>
                <a:lnTo>
                  <a:pt x="2561" y="657"/>
                </a:lnTo>
                <a:lnTo>
                  <a:pt x="2477" y="712"/>
                </a:lnTo>
                <a:lnTo>
                  <a:pt x="2395" y="769"/>
                </a:lnTo>
                <a:lnTo>
                  <a:pt x="2314" y="826"/>
                </a:lnTo>
                <a:lnTo>
                  <a:pt x="2234" y="885"/>
                </a:lnTo>
                <a:lnTo>
                  <a:pt x="2155" y="944"/>
                </a:lnTo>
                <a:lnTo>
                  <a:pt x="2077" y="1005"/>
                </a:lnTo>
                <a:lnTo>
                  <a:pt x="2002" y="1066"/>
                </a:lnTo>
                <a:lnTo>
                  <a:pt x="1926" y="1130"/>
                </a:lnTo>
                <a:lnTo>
                  <a:pt x="1854" y="1193"/>
                </a:lnTo>
                <a:lnTo>
                  <a:pt x="1781" y="1258"/>
                </a:lnTo>
                <a:lnTo>
                  <a:pt x="1710" y="1324"/>
                </a:lnTo>
                <a:lnTo>
                  <a:pt x="1640" y="1392"/>
                </a:lnTo>
                <a:lnTo>
                  <a:pt x="1572" y="1460"/>
                </a:lnTo>
                <a:lnTo>
                  <a:pt x="1505" y="1529"/>
                </a:lnTo>
                <a:lnTo>
                  <a:pt x="1438" y="1598"/>
                </a:lnTo>
                <a:lnTo>
                  <a:pt x="1374" y="1669"/>
                </a:lnTo>
                <a:lnTo>
                  <a:pt x="1311" y="1741"/>
                </a:lnTo>
                <a:lnTo>
                  <a:pt x="1251" y="1813"/>
                </a:lnTo>
                <a:lnTo>
                  <a:pt x="1190" y="1888"/>
                </a:lnTo>
                <a:lnTo>
                  <a:pt x="1131" y="1961"/>
                </a:lnTo>
                <a:lnTo>
                  <a:pt x="1074" y="2037"/>
                </a:lnTo>
                <a:lnTo>
                  <a:pt x="1018" y="2113"/>
                </a:lnTo>
                <a:lnTo>
                  <a:pt x="963" y="2190"/>
                </a:lnTo>
                <a:lnTo>
                  <a:pt x="910" y="2268"/>
                </a:lnTo>
                <a:lnTo>
                  <a:pt x="859" y="2347"/>
                </a:lnTo>
                <a:lnTo>
                  <a:pt x="808" y="2426"/>
                </a:lnTo>
                <a:lnTo>
                  <a:pt x="760" y="2506"/>
                </a:lnTo>
                <a:lnTo>
                  <a:pt x="713" y="2586"/>
                </a:lnTo>
                <a:lnTo>
                  <a:pt x="667" y="2669"/>
                </a:lnTo>
                <a:lnTo>
                  <a:pt x="623" y="2750"/>
                </a:lnTo>
                <a:lnTo>
                  <a:pt x="580" y="2834"/>
                </a:lnTo>
                <a:lnTo>
                  <a:pt x="539" y="2917"/>
                </a:lnTo>
                <a:lnTo>
                  <a:pt x="499" y="3002"/>
                </a:lnTo>
                <a:lnTo>
                  <a:pt x="462" y="3087"/>
                </a:lnTo>
                <a:lnTo>
                  <a:pt x="425" y="3173"/>
                </a:lnTo>
                <a:lnTo>
                  <a:pt x="391" y="3259"/>
                </a:lnTo>
                <a:lnTo>
                  <a:pt x="357" y="3345"/>
                </a:lnTo>
                <a:lnTo>
                  <a:pt x="325" y="3433"/>
                </a:lnTo>
                <a:lnTo>
                  <a:pt x="296" y="3522"/>
                </a:lnTo>
                <a:lnTo>
                  <a:pt x="267" y="3610"/>
                </a:lnTo>
                <a:lnTo>
                  <a:pt x="240" y="3699"/>
                </a:lnTo>
                <a:lnTo>
                  <a:pt x="215" y="3788"/>
                </a:lnTo>
                <a:lnTo>
                  <a:pt x="192" y="3878"/>
                </a:lnTo>
                <a:lnTo>
                  <a:pt x="171" y="3970"/>
                </a:lnTo>
                <a:lnTo>
                  <a:pt x="150" y="4060"/>
                </a:lnTo>
                <a:lnTo>
                  <a:pt x="131" y="4151"/>
                </a:lnTo>
                <a:lnTo>
                  <a:pt x="115" y="4244"/>
                </a:lnTo>
                <a:lnTo>
                  <a:pt x="100" y="4336"/>
                </a:lnTo>
                <a:lnTo>
                  <a:pt x="87" y="4429"/>
                </a:lnTo>
                <a:lnTo>
                  <a:pt x="76" y="4522"/>
                </a:lnTo>
                <a:lnTo>
                  <a:pt x="66" y="4615"/>
                </a:lnTo>
                <a:lnTo>
                  <a:pt x="57" y="4710"/>
                </a:lnTo>
                <a:lnTo>
                  <a:pt x="51" y="4803"/>
                </a:lnTo>
                <a:lnTo>
                  <a:pt x="46" y="4898"/>
                </a:lnTo>
                <a:lnTo>
                  <a:pt x="44" y="4993"/>
                </a:lnTo>
                <a:lnTo>
                  <a:pt x="44" y="5089"/>
                </a:lnTo>
                <a:lnTo>
                  <a:pt x="44" y="5089"/>
                </a:lnTo>
                <a:lnTo>
                  <a:pt x="44" y="5153"/>
                </a:lnTo>
                <a:lnTo>
                  <a:pt x="45" y="5218"/>
                </a:lnTo>
                <a:lnTo>
                  <a:pt x="47" y="5282"/>
                </a:lnTo>
                <a:lnTo>
                  <a:pt x="50" y="5347"/>
                </a:lnTo>
                <a:lnTo>
                  <a:pt x="53" y="5412"/>
                </a:lnTo>
                <a:lnTo>
                  <a:pt x="58" y="5476"/>
                </a:lnTo>
                <a:lnTo>
                  <a:pt x="63" y="5541"/>
                </a:lnTo>
                <a:lnTo>
                  <a:pt x="70" y="5605"/>
                </a:lnTo>
                <a:lnTo>
                  <a:pt x="77" y="5669"/>
                </a:lnTo>
                <a:lnTo>
                  <a:pt x="84" y="5733"/>
                </a:lnTo>
                <a:lnTo>
                  <a:pt x="94" y="5796"/>
                </a:lnTo>
                <a:lnTo>
                  <a:pt x="103" y="5860"/>
                </a:lnTo>
                <a:lnTo>
                  <a:pt x="114" y="5923"/>
                </a:lnTo>
                <a:lnTo>
                  <a:pt x="125" y="5987"/>
                </a:lnTo>
                <a:lnTo>
                  <a:pt x="136" y="6049"/>
                </a:lnTo>
                <a:lnTo>
                  <a:pt x="150" y="6113"/>
                </a:lnTo>
                <a:lnTo>
                  <a:pt x="163" y="6175"/>
                </a:lnTo>
                <a:lnTo>
                  <a:pt x="178" y="6238"/>
                </a:lnTo>
                <a:lnTo>
                  <a:pt x="193" y="6300"/>
                </a:lnTo>
                <a:lnTo>
                  <a:pt x="209" y="6362"/>
                </a:lnTo>
                <a:lnTo>
                  <a:pt x="226" y="6424"/>
                </a:lnTo>
                <a:lnTo>
                  <a:pt x="244" y="6485"/>
                </a:lnTo>
                <a:lnTo>
                  <a:pt x="262" y="6547"/>
                </a:lnTo>
                <a:lnTo>
                  <a:pt x="281" y="6609"/>
                </a:lnTo>
                <a:lnTo>
                  <a:pt x="301" y="6669"/>
                </a:lnTo>
                <a:lnTo>
                  <a:pt x="322" y="6730"/>
                </a:lnTo>
                <a:lnTo>
                  <a:pt x="344" y="6790"/>
                </a:lnTo>
                <a:lnTo>
                  <a:pt x="366" y="6851"/>
                </a:lnTo>
                <a:lnTo>
                  <a:pt x="388" y="6911"/>
                </a:lnTo>
                <a:lnTo>
                  <a:pt x="413" y="6971"/>
                </a:lnTo>
                <a:lnTo>
                  <a:pt x="438" y="7030"/>
                </a:lnTo>
                <a:lnTo>
                  <a:pt x="462" y="7089"/>
                </a:lnTo>
                <a:lnTo>
                  <a:pt x="490" y="7148"/>
                </a:lnTo>
                <a:lnTo>
                  <a:pt x="516" y="7207"/>
                </a:lnTo>
                <a:lnTo>
                  <a:pt x="544" y="7265"/>
                </a:lnTo>
                <a:lnTo>
                  <a:pt x="572" y="7323"/>
                </a:lnTo>
                <a:lnTo>
                  <a:pt x="602" y="7381"/>
                </a:lnTo>
                <a:lnTo>
                  <a:pt x="632" y="7439"/>
                </a:lnTo>
                <a:lnTo>
                  <a:pt x="663" y="7496"/>
                </a:lnTo>
                <a:lnTo>
                  <a:pt x="693" y="7553"/>
                </a:lnTo>
                <a:lnTo>
                  <a:pt x="726" y="7610"/>
                </a:lnTo>
                <a:lnTo>
                  <a:pt x="759" y="7665"/>
                </a:lnTo>
                <a:lnTo>
                  <a:pt x="792" y="7721"/>
                </a:lnTo>
                <a:lnTo>
                  <a:pt x="827" y="7777"/>
                </a:lnTo>
                <a:lnTo>
                  <a:pt x="863" y="7832"/>
                </a:lnTo>
                <a:lnTo>
                  <a:pt x="899" y="7887"/>
                </a:lnTo>
                <a:lnTo>
                  <a:pt x="936" y="7942"/>
                </a:lnTo>
                <a:lnTo>
                  <a:pt x="973" y="7996"/>
                </a:lnTo>
                <a:lnTo>
                  <a:pt x="1011" y="8050"/>
                </a:lnTo>
                <a:lnTo>
                  <a:pt x="1049" y="8103"/>
                </a:lnTo>
                <a:lnTo>
                  <a:pt x="1090" y="8157"/>
                </a:lnTo>
                <a:lnTo>
                  <a:pt x="1130" y="8209"/>
                </a:lnTo>
                <a:lnTo>
                  <a:pt x="1170" y="8261"/>
                </a:lnTo>
                <a:lnTo>
                  <a:pt x="1212" y="8313"/>
                </a:lnTo>
                <a:lnTo>
                  <a:pt x="1256" y="8365"/>
                </a:lnTo>
                <a:lnTo>
                  <a:pt x="1299" y="8416"/>
                </a:lnTo>
                <a:lnTo>
                  <a:pt x="1342" y="8467"/>
                </a:lnTo>
                <a:lnTo>
                  <a:pt x="1387" y="8517"/>
                </a:lnTo>
                <a:lnTo>
                  <a:pt x="1432" y="8567"/>
                </a:lnTo>
                <a:lnTo>
                  <a:pt x="1478" y="8616"/>
                </a:lnTo>
                <a:lnTo>
                  <a:pt x="1525" y="8665"/>
                </a:lnTo>
                <a:lnTo>
                  <a:pt x="1572" y="8714"/>
                </a:lnTo>
                <a:lnTo>
                  <a:pt x="1620" y="8762"/>
                </a:lnTo>
                <a:lnTo>
                  <a:pt x="1669" y="8810"/>
                </a:lnTo>
                <a:lnTo>
                  <a:pt x="1669" y="8810"/>
                </a:lnTo>
                <a:lnTo>
                  <a:pt x="1683" y="8801"/>
                </a:lnTo>
                <a:lnTo>
                  <a:pt x="1698" y="8792"/>
                </a:lnTo>
                <a:lnTo>
                  <a:pt x="1713" y="8785"/>
                </a:lnTo>
                <a:lnTo>
                  <a:pt x="1729" y="8779"/>
                </a:lnTo>
                <a:lnTo>
                  <a:pt x="1745" y="8774"/>
                </a:lnTo>
                <a:lnTo>
                  <a:pt x="1762" y="8771"/>
                </a:lnTo>
                <a:lnTo>
                  <a:pt x="1781" y="8769"/>
                </a:lnTo>
                <a:lnTo>
                  <a:pt x="1798" y="8767"/>
                </a:lnTo>
                <a:lnTo>
                  <a:pt x="1798" y="8767"/>
                </a:lnTo>
                <a:lnTo>
                  <a:pt x="1819" y="8769"/>
                </a:lnTo>
                <a:lnTo>
                  <a:pt x="1840" y="8771"/>
                </a:lnTo>
                <a:lnTo>
                  <a:pt x="1860" y="8775"/>
                </a:lnTo>
                <a:lnTo>
                  <a:pt x="1878" y="8782"/>
                </a:lnTo>
                <a:lnTo>
                  <a:pt x="1896" y="8790"/>
                </a:lnTo>
                <a:lnTo>
                  <a:pt x="1913" y="8799"/>
                </a:lnTo>
                <a:lnTo>
                  <a:pt x="1929" y="8810"/>
                </a:lnTo>
                <a:lnTo>
                  <a:pt x="1942" y="8822"/>
                </a:lnTo>
                <a:lnTo>
                  <a:pt x="1956" y="8834"/>
                </a:lnTo>
                <a:lnTo>
                  <a:pt x="1968" y="8849"/>
                </a:lnTo>
                <a:lnTo>
                  <a:pt x="1978" y="8864"/>
                </a:lnTo>
                <a:lnTo>
                  <a:pt x="1987" y="8880"/>
                </a:lnTo>
                <a:lnTo>
                  <a:pt x="1994" y="8897"/>
                </a:lnTo>
                <a:lnTo>
                  <a:pt x="1999" y="8915"/>
                </a:lnTo>
                <a:lnTo>
                  <a:pt x="2002" y="8934"/>
                </a:lnTo>
                <a:lnTo>
                  <a:pt x="2003" y="8952"/>
                </a:lnTo>
                <a:lnTo>
                  <a:pt x="2003" y="8952"/>
                </a:lnTo>
                <a:lnTo>
                  <a:pt x="2002" y="8971"/>
                </a:lnTo>
                <a:lnTo>
                  <a:pt x="1999" y="8989"/>
                </a:lnTo>
                <a:lnTo>
                  <a:pt x="1994" y="9007"/>
                </a:lnTo>
                <a:lnTo>
                  <a:pt x="1987" y="9024"/>
                </a:lnTo>
                <a:lnTo>
                  <a:pt x="1978" y="9041"/>
                </a:lnTo>
                <a:lnTo>
                  <a:pt x="1968" y="9055"/>
                </a:lnTo>
                <a:lnTo>
                  <a:pt x="1956" y="9069"/>
                </a:lnTo>
                <a:lnTo>
                  <a:pt x="1942" y="9083"/>
                </a:lnTo>
                <a:lnTo>
                  <a:pt x="1929" y="9095"/>
                </a:lnTo>
                <a:lnTo>
                  <a:pt x="1913" y="9105"/>
                </a:lnTo>
                <a:lnTo>
                  <a:pt x="1896" y="9115"/>
                </a:lnTo>
                <a:lnTo>
                  <a:pt x="1878" y="9123"/>
                </a:lnTo>
                <a:lnTo>
                  <a:pt x="1860" y="9129"/>
                </a:lnTo>
                <a:lnTo>
                  <a:pt x="1840" y="9133"/>
                </a:lnTo>
                <a:lnTo>
                  <a:pt x="1819" y="9136"/>
                </a:lnTo>
                <a:lnTo>
                  <a:pt x="1798" y="9137"/>
                </a:lnTo>
                <a:lnTo>
                  <a:pt x="1798" y="9137"/>
                </a:lnTo>
                <a:lnTo>
                  <a:pt x="1777" y="9136"/>
                </a:lnTo>
                <a:lnTo>
                  <a:pt x="1757" y="9133"/>
                </a:lnTo>
                <a:lnTo>
                  <a:pt x="1737" y="9129"/>
                </a:lnTo>
                <a:lnTo>
                  <a:pt x="1719" y="9123"/>
                </a:lnTo>
                <a:lnTo>
                  <a:pt x="1700" y="9115"/>
                </a:lnTo>
                <a:lnTo>
                  <a:pt x="1684" y="9105"/>
                </a:lnTo>
                <a:lnTo>
                  <a:pt x="1668" y="9095"/>
                </a:lnTo>
                <a:lnTo>
                  <a:pt x="1653" y="9083"/>
                </a:lnTo>
                <a:lnTo>
                  <a:pt x="1640" y="9069"/>
                </a:lnTo>
                <a:lnTo>
                  <a:pt x="1629" y="9055"/>
                </a:lnTo>
                <a:lnTo>
                  <a:pt x="1619" y="9041"/>
                </a:lnTo>
                <a:lnTo>
                  <a:pt x="1610" y="9024"/>
                </a:lnTo>
                <a:lnTo>
                  <a:pt x="1603" y="9007"/>
                </a:lnTo>
                <a:lnTo>
                  <a:pt x="1598" y="8989"/>
                </a:lnTo>
                <a:lnTo>
                  <a:pt x="1594" y="8971"/>
                </a:lnTo>
                <a:lnTo>
                  <a:pt x="1593" y="8952"/>
                </a:lnTo>
                <a:lnTo>
                  <a:pt x="1593" y="8952"/>
                </a:lnTo>
                <a:lnTo>
                  <a:pt x="1594" y="8936"/>
                </a:lnTo>
                <a:lnTo>
                  <a:pt x="1597" y="8920"/>
                </a:lnTo>
                <a:lnTo>
                  <a:pt x="1600" y="8906"/>
                </a:lnTo>
                <a:lnTo>
                  <a:pt x="1605" y="8890"/>
                </a:lnTo>
                <a:lnTo>
                  <a:pt x="1613" y="8877"/>
                </a:lnTo>
                <a:lnTo>
                  <a:pt x="1620" y="8862"/>
                </a:lnTo>
                <a:lnTo>
                  <a:pt x="1629" y="8850"/>
                </a:lnTo>
                <a:lnTo>
                  <a:pt x="1639" y="8838"/>
                </a:lnTo>
                <a:lnTo>
                  <a:pt x="1639" y="8838"/>
                </a:lnTo>
                <a:lnTo>
                  <a:pt x="1589" y="8790"/>
                </a:lnTo>
                <a:lnTo>
                  <a:pt x="1541" y="8741"/>
                </a:lnTo>
                <a:lnTo>
                  <a:pt x="1493" y="8692"/>
                </a:lnTo>
                <a:lnTo>
                  <a:pt x="1446" y="8643"/>
                </a:lnTo>
                <a:lnTo>
                  <a:pt x="1400" y="8592"/>
                </a:lnTo>
                <a:lnTo>
                  <a:pt x="1354" y="8542"/>
                </a:lnTo>
                <a:lnTo>
                  <a:pt x="1309" y="8492"/>
                </a:lnTo>
                <a:lnTo>
                  <a:pt x="1265" y="8441"/>
                </a:lnTo>
                <a:lnTo>
                  <a:pt x="1221" y="8390"/>
                </a:lnTo>
                <a:lnTo>
                  <a:pt x="1179" y="8337"/>
                </a:lnTo>
                <a:lnTo>
                  <a:pt x="1137" y="8285"/>
                </a:lnTo>
                <a:lnTo>
                  <a:pt x="1095" y="8233"/>
                </a:lnTo>
                <a:lnTo>
                  <a:pt x="1054" y="8179"/>
                </a:lnTo>
                <a:lnTo>
                  <a:pt x="1015" y="8126"/>
                </a:lnTo>
                <a:lnTo>
                  <a:pt x="975" y="8072"/>
                </a:lnTo>
                <a:lnTo>
                  <a:pt x="937" y="8017"/>
                </a:lnTo>
                <a:lnTo>
                  <a:pt x="899" y="7963"/>
                </a:lnTo>
                <a:lnTo>
                  <a:pt x="861" y="7908"/>
                </a:lnTo>
                <a:lnTo>
                  <a:pt x="826" y="7852"/>
                </a:lnTo>
                <a:lnTo>
                  <a:pt x="790" y="7797"/>
                </a:lnTo>
                <a:lnTo>
                  <a:pt x="755" y="7741"/>
                </a:lnTo>
                <a:lnTo>
                  <a:pt x="722" y="7685"/>
                </a:lnTo>
                <a:lnTo>
                  <a:pt x="688" y="7628"/>
                </a:lnTo>
                <a:lnTo>
                  <a:pt x="655" y="7572"/>
                </a:lnTo>
                <a:lnTo>
                  <a:pt x="624" y="7514"/>
                </a:lnTo>
                <a:lnTo>
                  <a:pt x="593" y="7457"/>
                </a:lnTo>
                <a:lnTo>
                  <a:pt x="562" y="7399"/>
                </a:lnTo>
                <a:lnTo>
                  <a:pt x="533" y="7340"/>
                </a:lnTo>
                <a:lnTo>
                  <a:pt x="504" y="7282"/>
                </a:lnTo>
                <a:lnTo>
                  <a:pt x="476" y="7223"/>
                </a:lnTo>
                <a:lnTo>
                  <a:pt x="449" y="7164"/>
                </a:lnTo>
                <a:lnTo>
                  <a:pt x="423" y="7105"/>
                </a:lnTo>
                <a:lnTo>
                  <a:pt x="397" y="7044"/>
                </a:lnTo>
                <a:lnTo>
                  <a:pt x="372" y="6984"/>
                </a:lnTo>
                <a:lnTo>
                  <a:pt x="349" y="6924"/>
                </a:lnTo>
                <a:lnTo>
                  <a:pt x="325" y="6864"/>
                </a:lnTo>
                <a:lnTo>
                  <a:pt x="303" y="6804"/>
                </a:lnTo>
                <a:lnTo>
                  <a:pt x="281" y="6742"/>
                </a:lnTo>
                <a:lnTo>
                  <a:pt x="260" y="6681"/>
                </a:lnTo>
                <a:lnTo>
                  <a:pt x="240" y="6620"/>
                </a:lnTo>
                <a:lnTo>
                  <a:pt x="220" y="6557"/>
                </a:lnTo>
                <a:lnTo>
                  <a:pt x="202" y="6496"/>
                </a:lnTo>
                <a:lnTo>
                  <a:pt x="184" y="6434"/>
                </a:lnTo>
                <a:lnTo>
                  <a:pt x="167" y="6371"/>
                </a:lnTo>
                <a:lnTo>
                  <a:pt x="151" y="6309"/>
                </a:lnTo>
                <a:lnTo>
                  <a:pt x="135" y="6246"/>
                </a:lnTo>
                <a:lnTo>
                  <a:pt x="121" y="6183"/>
                </a:lnTo>
                <a:lnTo>
                  <a:pt x="108" y="6121"/>
                </a:lnTo>
                <a:lnTo>
                  <a:pt x="94" y="6057"/>
                </a:lnTo>
                <a:lnTo>
                  <a:pt x="82" y="5993"/>
                </a:lnTo>
                <a:lnTo>
                  <a:pt x="71" y="5930"/>
                </a:lnTo>
                <a:lnTo>
                  <a:pt x="61" y="5865"/>
                </a:lnTo>
                <a:lnTo>
                  <a:pt x="51" y="5802"/>
                </a:lnTo>
                <a:lnTo>
                  <a:pt x="42" y="5737"/>
                </a:lnTo>
                <a:lnTo>
                  <a:pt x="34" y="5674"/>
                </a:lnTo>
                <a:lnTo>
                  <a:pt x="26" y="5609"/>
                </a:lnTo>
                <a:lnTo>
                  <a:pt x="20" y="5544"/>
                </a:lnTo>
                <a:lnTo>
                  <a:pt x="15" y="5480"/>
                </a:lnTo>
                <a:lnTo>
                  <a:pt x="10" y="5414"/>
                </a:lnTo>
                <a:lnTo>
                  <a:pt x="7" y="5349"/>
                </a:lnTo>
                <a:lnTo>
                  <a:pt x="4" y="5284"/>
                </a:lnTo>
                <a:lnTo>
                  <a:pt x="2" y="5219"/>
                </a:lnTo>
                <a:lnTo>
                  <a:pt x="0" y="5153"/>
                </a:lnTo>
                <a:lnTo>
                  <a:pt x="0" y="5089"/>
                </a:lnTo>
                <a:lnTo>
                  <a:pt x="0" y="5089"/>
                </a:lnTo>
                <a:lnTo>
                  <a:pt x="0" y="4992"/>
                </a:lnTo>
                <a:lnTo>
                  <a:pt x="3" y="4896"/>
                </a:lnTo>
                <a:lnTo>
                  <a:pt x="8" y="4801"/>
                </a:lnTo>
                <a:lnTo>
                  <a:pt x="14" y="4705"/>
                </a:lnTo>
                <a:lnTo>
                  <a:pt x="23" y="4610"/>
                </a:lnTo>
                <a:lnTo>
                  <a:pt x="32" y="4516"/>
                </a:lnTo>
                <a:lnTo>
                  <a:pt x="44" y="4422"/>
                </a:lnTo>
                <a:lnTo>
                  <a:pt x="57" y="4328"/>
                </a:lnTo>
                <a:lnTo>
                  <a:pt x="73" y="4235"/>
                </a:lnTo>
                <a:lnTo>
                  <a:pt x="89" y="4142"/>
                </a:lnTo>
                <a:lnTo>
                  <a:pt x="108" y="4050"/>
                </a:lnTo>
                <a:lnTo>
                  <a:pt x="129" y="3957"/>
                </a:lnTo>
                <a:lnTo>
                  <a:pt x="151" y="3866"/>
                </a:lnTo>
                <a:lnTo>
                  <a:pt x="175" y="3775"/>
                </a:lnTo>
                <a:lnTo>
                  <a:pt x="200" y="3684"/>
                </a:lnTo>
                <a:lnTo>
                  <a:pt x="228" y="3594"/>
                </a:lnTo>
                <a:lnTo>
                  <a:pt x="256" y="3505"/>
                </a:lnTo>
                <a:lnTo>
                  <a:pt x="286" y="3416"/>
                </a:lnTo>
                <a:lnTo>
                  <a:pt x="318" y="3328"/>
                </a:lnTo>
                <a:lnTo>
                  <a:pt x="352" y="3240"/>
                </a:lnTo>
                <a:lnTo>
                  <a:pt x="387" y="3153"/>
                </a:lnTo>
                <a:lnTo>
                  <a:pt x="424" y="3066"/>
                </a:lnTo>
                <a:lnTo>
                  <a:pt x="462" y="2980"/>
                </a:lnTo>
                <a:lnTo>
                  <a:pt x="503" y="2895"/>
                </a:lnTo>
                <a:lnTo>
                  <a:pt x="544" y="2810"/>
                </a:lnTo>
                <a:lnTo>
                  <a:pt x="587" y="2727"/>
                </a:lnTo>
                <a:lnTo>
                  <a:pt x="633" y="2643"/>
                </a:lnTo>
                <a:lnTo>
                  <a:pt x="679" y="2561"/>
                </a:lnTo>
                <a:lnTo>
                  <a:pt x="727" y="2479"/>
                </a:lnTo>
                <a:lnTo>
                  <a:pt x="776" y="2398"/>
                </a:lnTo>
                <a:lnTo>
                  <a:pt x="827" y="2319"/>
                </a:lnTo>
                <a:lnTo>
                  <a:pt x="879" y="2239"/>
                </a:lnTo>
                <a:lnTo>
                  <a:pt x="933" y="2161"/>
                </a:lnTo>
                <a:lnTo>
                  <a:pt x="987" y="2083"/>
                </a:lnTo>
                <a:lnTo>
                  <a:pt x="1044" y="2006"/>
                </a:lnTo>
                <a:lnTo>
                  <a:pt x="1102" y="1930"/>
                </a:lnTo>
                <a:lnTo>
                  <a:pt x="1162" y="1854"/>
                </a:lnTo>
                <a:lnTo>
                  <a:pt x="1223" y="1781"/>
                </a:lnTo>
                <a:lnTo>
                  <a:pt x="1285" y="1707"/>
                </a:lnTo>
                <a:lnTo>
                  <a:pt x="1349" y="1635"/>
                </a:lnTo>
                <a:lnTo>
                  <a:pt x="1415" y="1563"/>
                </a:lnTo>
                <a:lnTo>
                  <a:pt x="1482" y="1493"/>
                </a:lnTo>
                <a:lnTo>
                  <a:pt x="1550" y="1423"/>
                </a:lnTo>
                <a:lnTo>
                  <a:pt x="1619" y="1355"/>
                </a:lnTo>
                <a:lnTo>
                  <a:pt x="1689" y="1287"/>
                </a:lnTo>
                <a:lnTo>
                  <a:pt x="1761" y="1220"/>
                </a:lnTo>
                <a:lnTo>
                  <a:pt x="1834" y="1155"/>
                </a:lnTo>
                <a:lnTo>
                  <a:pt x="1909" y="1091"/>
                </a:lnTo>
                <a:lnTo>
                  <a:pt x="1984" y="1027"/>
                </a:lnTo>
                <a:lnTo>
                  <a:pt x="2062" y="965"/>
                </a:lnTo>
                <a:lnTo>
                  <a:pt x="2140" y="904"/>
                </a:lnTo>
                <a:lnTo>
                  <a:pt x="2220" y="843"/>
                </a:lnTo>
                <a:lnTo>
                  <a:pt x="2301" y="784"/>
                </a:lnTo>
                <a:lnTo>
                  <a:pt x="2384" y="726"/>
                </a:lnTo>
                <a:lnTo>
                  <a:pt x="2466" y="671"/>
                </a:lnTo>
                <a:lnTo>
                  <a:pt x="2552" y="615"/>
                </a:lnTo>
                <a:lnTo>
                  <a:pt x="2637" y="560"/>
                </a:lnTo>
                <a:lnTo>
                  <a:pt x="2724" y="508"/>
                </a:lnTo>
                <a:lnTo>
                  <a:pt x="2812" y="456"/>
                </a:lnTo>
                <a:lnTo>
                  <a:pt x="2902" y="405"/>
                </a:lnTo>
                <a:lnTo>
                  <a:pt x="2993" y="356"/>
                </a:lnTo>
                <a:lnTo>
                  <a:pt x="3084" y="308"/>
                </a:lnTo>
                <a:lnTo>
                  <a:pt x="3178" y="262"/>
                </a:lnTo>
                <a:lnTo>
                  <a:pt x="3272" y="216"/>
                </a:lnTo>
                <a:lnTo>
                  <a:pt x="3272" y="216"/>
                </a:lnTo>
                <a:close/>
                <a:moveTo>
                  <a:pt x="3315" y="304"/>
                </a:moveTo>
                <a:lnTo>
                  <a:pt x="3609" y="304"/>
                </a:lnTo>
                <a:lnTo>
                  <a:pt x="3609" y="39"/>
                </a:lnTo>
                <a:lnTo>
                  <a:pt x="3315" y="39"/>
                </a:lnTo>
                <a:lnTo>
                  <a:pt x="3315" y="304"/>
                </a:lnTo>
                <a:close/>
                <a:moveTo>
                  <a:pt x="1637" y="8952"/>
                </a:moveTo>
                <a:lnTo>
                  <a:pt x="1637" y="8952"/>
                </a:lnTo>
                <a:lnTo>
                  <a:pt x="1637" y="8967"/>
                </a:lnTo>
                <a:lnTo>
                  <a:pt x="1640" y="8981"/>
                </a:lnTo>
                <a:lnTo>
                  <a:pt x="1643" y="8996"/>
                </a:lnTo>
                <a:lnTo>
                  <a:pt x="1650" y="9009"/>
                </a:lnTo>
                <a:lnTo>
                  <a:pt x="1656" y="9022"/>
                </a:lnTo>
                <a:lnTo>
                  <a:pt x="1664" y="9034"/>
                </a:lnTo>
                <a:lnTo>
                  <a:pt x="1673" y="9045"/>
                </a:lnTo>
                <a:lnTo>
                  <a:pt x="1684" y="9055"/>
                </a:lnTo>
                <a:lnTo>
                  <a:pt x="1695" y="9065"/>
                </a:lnTo>
                <a:lnTo>
                  <a:pt x="1708" y="9073"/>
                </a:lnTo>
                <a:lnTo>
                  <a:pt x="1721" y="9081"/>
                </a:lnTo>
                <a:lnTo>
                  <a:pt x="1735" y="9086"/>
                </a:lnTo>
                <a:lnTo>
                  <a:pt x="1750" y="9092"/>
                </a:lnTo>
                <a:lnTo>
                  <a:pt x="1766" y="9095"/>
                </a:lnTo>
                <a:lnTo>
                  <a:pt x="1782" y="9097"/>
                </a:lnTo>
                <a:lnTo>
                  <a:pt x="1798" y="9098"/>
                </a:lnTo>
                <a:lnTo>
                  <a:pt x="1798" y="9098"/>
                </a:lnTo>
                <a:lnTo>
                  <a:pt x="1815" y="9097"/>
                </a:lnTo>
                <a:lnTo>
                  <a:pt x="1831" y="9095"/>
                </a:lnTo>
                <a:lnTo>
                  <a:pt x="1846" y="9092"/>
                </a:lnTo>
                <a:lnTo>
                  <a:pt x="1861" y="9086"/>
                </a:lnTo>
                <a:lnTo>
                  <a:pt x="1876" y="9081"/>
                </a:lnTo>
                <a:lnTo>
                  <a:pt x="1888" y="9073"/>
                </a:lnTo>
                <a:lnTo>
                  <a:pt x="1900" y="9065"/>
                </a:lnTo>
                <a:lnTo>
                  <a:pt x="1913" y="9055"/>
                </a:lnTo>
                <a:lnTo>
                  <a:pt x="1923" y="9045"/>
                </a:lnTo>
                <a:lnTo>
                  <a:pt x="1933" y="9034"/>
                </a:lnTo>
                <a:lnTo>
                  <a:pt x="1940" y="9022"/>
                </a:lnTo>
                <a:lnTo>
                  <a:pt x="1947" y="9009"/>
                </a:lnTo>
                <a:lnTo>
                  <a:pt x="1952" y="8996"/>
                </a:lnTo>
                <a:lnTo>
                  <a:pt x="1956" y="8981"/>
                </a:lnTo>
                <a:lnTo>
                  <a:pt x="1959" y="8967"/>
                </a:lnTo>
                <a:lnTo>
                  <a:pt x="1960" y="8952"/>
                </a:lnTo>
                <a:lnTo>
                  <a:pt x="1960" y="8952"/>
                </a:lnTo>
                <a:lnTo>
                  <a:pt x="1959" y="8937"/>
                </a:lnTo>
                <a:lnTo>
                  <a:pt x="1956" y="8922"/>
                </a:lnTo>
                <a:lnTo>
                  <a:pt x="1952" y="8909"/>
                </a:lnTo>
                <a:lnTo>
                  <a:pt x="1947" y="8896"/>
                </a:lnTo>
                <a:lnTo>
                  <a:pt x="1940" y="8882"/>
                </a:lnTo>
                <a:lnTo>
                  <a:pt x="1933" y="8871"/>
                </a:lnTo>
                <a:lnTo>
                  <a:pt x="1923" y="8860"/>
                </a:lnTo>
                <a:lnTo>
                  <a:pt x="1913" y="8849"/>
                </a:lnTo>
                <a:lnTo>
                  <a:pt x="1900" y="8840"/>
                </a:lnTo>
                <a:lnTo>
                  <a:pt x="1888" y="8831"/>
                </a:lnTo>
                <a:lnTo>
                  <a:pt x="1876" y="8824"/>
                </a:lnTo>
                <a:lnTo>
                  <a:pt x="1861" y="8818"/>
                </a:lnTo>
                <a:lnTo>
                  <a:pt x="1846" y="8813"/>
                </a:lnTo>
                <a:lnTo>
                  <a:pt x="1831" y="8810"/>
                </a:lnTo>
                <a:lnTo>
                  <a:pt x="1815" y="8808"/>
                </a:lnTo>
                <a:lnTo>
                  <a:pt x="1798" y="8806"/>
                </a:lnTo>
                <a:lnTo>
                  <a:pt x="1798" y="8806"/>
                </a:lnTo>
                <a:lnTo>
                  <a:pt x="1782" y="8808"/>
                </a:lnTo>
                <a:lnTo>
                  <a:pt x="1766" y="8810"/>
                </a:lnTo>
                <a:lnTo>
                  <a:pt x="1750" y="8813"/>
                </a:lnTo>
                <a:lnTo>
                  <a:pt x="1735" y="8818"/>
                </a:lnTo>
                <a:lnTo>
                  <a:pt x="1721" y="8824"/>
                </a:lnTo>
                <a:lnTo>
                  <a:pt x="1708" y="8831"/>
                </a:lnTo>
                <a:lnTo>
                  <a:pt x="1695" y="8840"/>
                </a:lnTo>
                <a:lnTo>
                  <a:pt x="1684" y="8849"/>
                </a:lnTo>
                <a:lnTo>
                  <a:pt x="1673" y="8860"/>
                </a:lnTo>
                <a:lnTo>
                  <a:pt x="1664" y="8871"/>
                </a:lnTo>
                <a:lnTo>
                  <a:pt x="1656" y="8882"/>
                </a:lnTo>
                <a:lnTo>
                  <a:pt x="1650" y="8896"/>
                </a:lnTo>
                <a:lnTo>
                  <a:pt x="1643" y="8909"/>
                </a:lnTo>
                <a:lnTo>
                  <a:pt x="1640" y="8922"/>
                </a:lnTo>
                <a:lnTo>
                  <a:pt x="1637" y="8937"/>
                </a:lnTo>
                <a:lnTo>
                  <a:pt x="1637" y="8952"/>
                </a:lnTo>
                <a:lnTo>
                  <a:pt x="1637" y="89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xmlns="" id="{ED6F2149-56D9-4241-8E25-53DDBE74240F}"/>
              </a:ext>
            </a:extLst>
          </p:cNvPr>
          <p:cNvSpPr>
            <a:spLocks/>
          </p:cNvSpPr>
          <p:nvPr/>
        </p:nvSpPr>
        <p:spPr bwMode="auto">
          <a:xfrm flipH="1">
            <a:off x="4444000" y="2185988"/>
            <a:ext cx="651634" cy="2632075"/>
          </a:xfrm>
          <a:custGeom>
            <a:avLst/>
            <a:gdLst>
              <a:gd name="T0" fmla="*/ 252 w 2276"/>
              <a:gd name="T1" fmla="*/ 7973 h 8291"/>
              <a:gd name="T2" fmla="*/ 364 w 2276"/>
              <a:gd name="T3" fmla="*/ 7956 h 8291"/>
              <a:gd name="T4" fmla="*/ 690 w 2276"/>
              <a:gd name="T5" fmla="*/ 7652 h 8291"/>
              <a:gd name="T6" fmla="*/ 988 w 2276"/>
              <a:gd name="T7" fmla="*/ 7329 h 8291"/>
              <a:gd name="T8" fmla="*/ 1255 w 2276"/>
              <a:gd name="T9" fmla="*/ 6987 h 8291"/>
              <a:gd name="T10" fmla="*/ 1492 w 2276"/>
              <a:gd name="T11" fmla="*/ 6628 h 8291"/>
              <a:gd name="T12" fmla="*/ 1699 w 2276"/>
              <a:gd name="T13" fmla="*/ 6255 h 8291"/>
              <a:gd name="T14" fmla="*/ 1872 w 2276"/>
              <a:gd name="T15" fmla="*/ 5868 h 8291"/>
              <a:gd name="T16" fmla="*/ 2012 w 2276"/>
              <a:gd name="T17" fmla="*/ 5470 h 8291"/>
              <a:gd name="T18" fmla="*/ 2120 w 2276"/>
              <a:gd name="T19" fmla="*/ 5063 h 8291"/>
              <a:gd name="T20" fmla="*/ 2192 w 2276"/>
              <a:gd name="T21" fmla="*/ 4648 h 8291"/>
              <a:gd name="T22" fmla="*/ 2227 w 2276"/>
              <a:gd name="T23" fmla="*/ 4226 h 8291"/>
              <a:gd name="T24" fmla="*/ 2231 w 2276"/>
              <a:gd name="T25" fmla="*/ 3884 h 8291"/>
              <a:gd name="T26" fmla="*/ 2206 w 2276"/>
              <a:gd name="T27" fmla="*/ 3499 h 8291"/>
              <a:gd name="T28" fmla="*/ 2152 w 2276"/>
              <a:gd name="T29" fmla="*/ 3117 h 8291"/>
              <a:gd name="T30" fmla="*/ 2068 w 2276"/>
              <a:gd name="T31" fmla="*/ 2743 h 8291"/>
              <a:gd name="T32" fmla="*/ 1957 w 2276"/>
              <a:gd name="T33" fmla="*/ 2376 h 8291"/>
              <a:gd name="T34" fmla="*/ 1816 w 2276"/>
              <a:gd name="T35" fmla="*/ 2018 h 8291"/>
              <a:gd name="T36" fmla="*/ 1649 w 2276"/>
              <a:gd name="T37" fmla="*/ 1671 h 8291"/>
              <a:gd name="T38" fmla="*/ 1455 w 2276"/>
              <a:gd name="T39" fmla="*/ 1334 h 8291"/>
              <a:gd name="T40" fmla="*/ 1234 w 2276"/>
              <a:gd name="T41" fmla="*/ 1010 h 8291"/>
              <a:gd name="T42" fmla="*/ 988 w 2276"/>
              <a:gd name="T43" fmla="*/ 698 h 8291"/>
              <a:gd name="T44" fmla="*/ 716 w 2276"/>
              <a:gd name="T45" fmla="*/ 401 h 8291"/>
              <a:gd name="T46" fmla="*/ 677 w 2276"/>
              <a:gd name="T47" fmla="*/ 304 h 8291"/>
              <a:gd name="T48" fmla="*/ 910 w 2276"/>
              <a:gd name="T49" fmla="*/ 547 h 8291"/>
              <a:gd name="T50" fmla="*/ 1167 w 2276"/>
              <a:gd name="T51" fmla="*/ 853 h 8291"/>
              <a:gd name="T52" fmla="*/ 1400 w 2276"/>
              <a:gd name="T53" fmla="*/ 1171 h 8291"/>
              <a:gd name="T54" fmla="*/ 1605 w 2276"/>
              <a:gd name="T55" fmla="*/ 1502 h 8291"/>
              <a:gd name="T56" fmla="*/ 1784 w 2276"/>
              <a:gd name="T57" fmla="*/ 1846 h 8291"/>
              <a:gd name="T58" fmla="*/ 1936 w 2276"/>
              <a:gd name="T59" fmla="*/ 2198 h 8291"/>
              <a:gd name="T60" fmla="*/ 2061 w 2276"/>
              <a:gd name="T61" fmla="*/ 2560 h 8291"/>
              <a:gd name="T62" fmla="*/ 2158 w 2276"/>
              <a:gd name="T63" fmla="*/ 2930 h 8291"/>
              <a:gd name="T64" fmla="*/ 2226 w 2276"/>
              <a:gd name="T65" fmla="*/ 3308 h 8291"/>
              <a:gd name="T66" fmla="*/ 2266 w 2276"/>
              <a:gd name="T67" fmla="*/ 3691 h 8291"/>
              <a:gd name="T68" fmla="*/ 2276 w 2276"/>
              <a:gd name="T69" fmla="*/ 4015 h 8291"/>
              <a:gd name="T70" fmla="*/ 2257 w 2276"/>
              <a:gd name="T71" fmla="*/ 4441 h 8291"/>
              <a:gd name="T72" fmla="*/ 2203 w 2276"/>
              <a:gd name="T73" fmla="*/ 4863 h 8291"/>
              <a:gd name="T74" fmla="*/ 2112 w 2276"/>
              <a:gd name="T75" fmla="*/ 5277 h 8291"/>
              <a:gd name="T76" fmla="*/ 1988 w 2276"/>
              <a:gd name="T77" fmla="*/ 5683 h 8291"/>
              <a:gd name="T78" fmla="*/ 1830 w 2276"/>
              <a:gd name="T79" fmla="*/ 6079 h 8291"/>
              <a:gd name="T80" fmla="*/ 1638 w 2276"/>
              <a:gd name="T81" fmla="*/ 6461 h 8291"/>
              <a:gd name="T82" fmla="*/ 1414 w 2276"/>
              <a:gd name="T83" fmla="*/ 6830 h 8291"/>
              <a:gd name="T84" fmla="*/ 1160 w 2276"/>
              <a:gd name="T85" fmla="*/ 7183 h 8291"/>
              <a:gd name="T86" fmla="*/ 876 w 2276"/>
              <a:gd name="T87" fmla="*/ 7518 h 8291"/>
              <a:gd name="T88" fmla="*/ 561 w 2276"/>
              <a:gd name="T89" fmla="*/ 7835 h 8291"/>
              <a:gd name="T90" fmla="*/ 343 w 2276"/>
              <a:gd name="T91" fmla="*/ 8045 h 8291"/>
              <a:gd name="T92" fmla="*/ 367 w 2276"/>
              <a:gd name="T93" fmla="*/ 8114 h 8291"/>
              <a:gd name="T94" fmla="*/ 352 w 2276"/>
              <a:gd name="T95" fmla="*/ 8191 h 8291"/>
              <a:gd name="T96" fmla="*/ 286 w 2276"/>
              <a:gd name="T97" fmla="*/ 8263 h 8291"/>
              <a:gd name="T98" fmla="*/ 184 w 2276"/>
              <a:gd name="T99" fmla="*/ 8291 h 8291"/>
              <a:gd name="T100" fmla="*/ 96 w 2276"/>
              <a:gd name="T101" fmla="*/ 8272 h 8291"/>
              <a:gd name="T102" fmla="*/ 22 w 2276"/>
              <a:gd name="T103" fmla="*/ 8205 h 8291"/>
              <a:gd name="T104" fmla="*/ 0 w 2276"/>
              <a:gd name="T105" fmla="*/ 8126 h 8291"/>
              <a:gd name="T106" fmla="*/ 32 w 2276"/>
              <a:gd name="T107" fmla="*/ 8033 h 8291"/>
              <a:gd name="T108" fmla="*/ 112 w 2276"/>
              <a:gd name="T109" fmla="*/ 7973 h 8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76" h="8291">
                <a:moveTo>
                  <a:pt x="184" y="7961"/>
                </a:moveTo>
                <a:lnTo>
                  <a:pt x="184" y="7961"/>
                </a:lnTo>
                <a:lnTo>
                  <a:pt x="201" y="7962"/>
                </a:lnTo>
                <a:lnTo>
                  <a:pt x="219" y="7964"/>
                </a:lnTo>
                <a:lnTo>
                  <a:pt x="236" y="7968"/>
                </a:lnTo>
                <a:lnTo>
                  <a:pt x="252" y="7973"/>
                </a:lnTo>
                <a:lnTo>
                  <a:pt x="267" y="7979"/>
                </a:lnTo>
                <a:lnTo>
                  <a:pt x="282" y="7987"/>
                </a:lnTo>
                <a:lnTo>
                  <a:pt x="295" y="7995"/>
                </a:lnTo>
                <a:lnTo>
                  <a:pt x="307" y="8006"/>
                </a:lnTo>
                <a:lnTo>
                  <a:pt x="307" y="8006"/>
                </a:lnTo>
                <a:lnTo>
                  <a:pt x="364" y="7956"/>
                </a:lnTo>
                <a:lnTo>
                  <a:pt x="421" y="7907"/>
                </a:lnTo>
                <a:lnTo>
                  <a:pt x="477" y="7857"/>
                </a:lnTo>
                <a:lnTo>
                  <a:pt x="531" y="7807"/>
                </a:lnTo>
                <a:lnTo>
                  <a:pt x="585" y="7756"/>
                </a:lnTo>
                <a:lnTo>
                  <a:pt x="639" y="7705"/>
                </a:lnTo>
                <a:lnTo>
                  <a:pt x="690" y="7652"/>
                </a:lnTo>
                <a:lnTo>
                  <a:pt x="742" y="7600"/>
                </a:lnTo>
                <a:lnTo>
                  <a:pt x="793" y="7546"/>
                </a:lnTo>
                <a:lnTo>
                  <a:pt x="842" y="7493"/>
                </a:lnTo>
                <a:lnTo>
                  <a:pt x="892" y="7438"/>
                </a:lnTo>
                <a:lnTo>
                  <a:pt x="940" y="7384"/>
                </a:lnTo>
                <a:lnTo>
                  <a:pt x="988" y="7329"/>
                </a:lnTo>
                <a:lnTo>
                  <a:pt x="1034" y="7272"/>
                </a:lnTo>
                <a:lnTo>
                  <a:pt x="1081" y="7216"/>
                </a:lnTo>
                <a:lnTo>
                  <a:pt x="1125" y="7160"/>
                </a:lnTo>
                <a:lnTo>
                  <a:pt x="1170" y="7103"/>
                </a:lnTo>
                <a:lnTo>
                  <a:pt x="1213" y="7045"/>
                </a:lnTo>
                <a:lnTo>
                  <a:pt x="1255" y="6987"/>
                </a:lnTo>
                <a:lnTo>
                  <a:pt x="1297" y="6928"/>
                </a:lnTo>
                <a:lnTo>
                  <a:pt x="1338" y="6869"/>
                </a:lnTo>
                <a:lnTo>
                  <a:pt x="1377" y="6810"/>
                </a:lnTo>
                <a:lnTo>
                  <a:pt x="1417" y="6749"/>
                </a:lnTo>
                <a:lnTo>
                  <a:pt x="1455" y="6688"/>
                </a:lnTo>
                <a:lnTo>
                  <a:pt x="1492" y="6628"/>
                </a:lnTo>
                <a:lnTo>
                  <a:pt x="1529" y="6567"/>
                </a:lnTo>
                <a:lnTo>
                  <a:pt x="1565" y="6505"/>
                </a:lnTo>
                <a:lnTo>
                  <a:pt x="1600" y="6443"/>
                </a:lnTo>
                <a:lnTo>
                  <a:pt x="1633" y="6381"/>
                </a:lnTo>
                <a:lnTo>
                  <a:pt x="1666" y="6318"/>
                </a:lnTo>
                <a:lnTo>
                  <a:pt x="1699" y="6255"/>
                </a:lnTo>
                <a:lnTo>
                  <a:pt x="1729" y="6191"/>
                </a:lnTo>
                <a:lnTo>
                  <a:pt x="1760" y="6128"/>
                </a:lnTo>
                <a:lnTo>
                  <a:pt x="1789" y="6063"/>
                </a:lnTo>
                <a:lnTo>
                  <a:pt x="1817" y="5998"/>
                </a:lnTo>
                <a:lnTo>
                  <a:pt x="1846" y="5934"/>
                </a:lnTo>
                <a:lnTo>
                  <a:pt x="1872" y="5868"/>
                </a:lnTo>
                <a:lnTo>
                  <a:pt x="1898" y="5803"/>
                </a:lnTo>
                <a:lnTo>
                  <a:pt x="1922" y="5736"/>
                </a:lnTo>
                <a:lnTo>
                  <a:pt x="1947" y="5671"/>
                </a:lnTo>
                <a:lnTo>
                  <a:pt x="1969" y="5604"/>
                </a:lnTo>
                <a:lnTo>
                  <a:pt x="1991" y="5538"/>
                </a:lnTo>
                <a:lnTo>
                  <a:pt x="2012" y="5470"/>
                </a:lnTo>
                <a:lnTo>
                  <a:pt x="2033" y="5403"/>
                </a:lnTo>
                <a:lnTo>
                  <a:pt x="2052" y="5336"/>
                </a:lnTo>
                <a:lnTo>
                  <a:pt x="2070" y="5268"/>
                </a:lnTo>
                <a:lnTo>
                  <a:pt x="2088" y="5200"/>
                </a:lnTo>
                <a:lnTo>
                  <a:pt x="2104" y="5131"/>
                </a:lnTo>
                <a:lnTo>
                  <a:pt x="2120" y="5063"/>
                </a:lnTo>
                <a:lnTo>
                  <a:pt x="2133" y="4994"/>
                </a:lnTo>
                <a:lnTo>
                  <a:pt x="2147" y="4926"/>
                </a:lnTo>
                <a:lnTo>
                  <a:pt x="2159" y="4856"/>
                </a:lnTo>
                <a:lnTo>
                  <a:pt x="2172" y="4787"/>
                </a:lnTo>
                <a:lnTo>
                  <a:pt x="2182" y="4718"/>
                </a:lnTo>
                <a:lnTo>
                  <a:pt x="2192" y="4648"/>
                </a:lnTo>
                <a:lnTo>
                  <a:pt x="2200" y="4578"/>
                </a:lnTo>
                <a:lnTo>
                  <a:pt x="2208" y="4508"/>
                </a:lnTo>
                <a:lnTo>
                  <a:pt x="2214" y="4438"/>
                </a:lnTo>
                <a:lnTo>
                  <a:pt x="2220" y="4368"/>
                </a:lnTo>
                <a:lnTo>
                  <a:pt x="2225" y="4298"/>
                </a:lnTo>
                <a:lnTo>
                  <a:pt x="2227" y="4226"/>
                </a:lnTo>
                <a:lnTo>
                  <a:pt x="2231" y="4156"/>
                </a:lnTo>
                <a:lnTo>
                  <a:pt x="2232" y="4085"/>
                </a:lnTo>
                <a:lnTo>
                  <a:pt x="2232" y="4015"/>
                </a:lnTo>
                <a:lnTo>
                  <a:pt x="2232" y="4015"/>
                </a:lnTo>
                <a:lnTo>
                  <a:pt x="2232" y="3949"/>
                </a:lnTo>
                <a:lnTo>
                  <a:pt x="2231" y="3884"/>
                </a:lnTo>
                <a:lnTo>
                  <a:pt x="2229" y="3819"/>
                </a:lnTo>
                <a:lnTo>
                  <a:pt x="2226" y="3755"/>
                </a:lnTo>
                <a:lnTo>
                  <a:pt x="2222" y="3690"/>
                </a:lnTo>
                <a:lnTo>
                  <a:pt x="2217" y="3627"/>
                </a:lnTo>
                <a:lnTo>
                  <a:pt x="2213" y="3562"/>
                </a:lnTo>
                <a:lnTo>
                  <a:pt x="2206" y="3499"/>
                </a:lnTo>
                <a:lnTo>
                  <a:pt x="2199" y="3434"/>
                </a:lnTo>
                <a:lnTo>
                  <a:pt x="2192" y="3370"/>
                </a:lnTo>
                <a:lnTo>
                  <a:pt x="2183" y="3307"/>
                </a:lnTo>
                <a:lnTo>
                  <a:pt x="2173" y="3243"/>
                </a:lnTo>
                <a:lnTo>
                  <a:pt x="2163" y="3180"/>
                </a:lnTo>
                <a:lnTo>
                  <a:pt x="2152" y="3117"/>
                </a:lnTo>
                <a:lnTo>
                  <a:pt x="2140" y="3055"/>
                </a:lnTo>
                <a:lnTo>
                  <a:pt x="2127" y="2991"/>
                </a:lnTo>
                <a:lnTo>
                  <a:pt x="2114" y="2929"/>
                </a:lnTo>
                <a:lnTo>
                  <a:pt x="2099" y="2867"/>
                </a:lnTo>
                <a:lnTo>
                  <a:pt x="2084" y="2805"/>
                </a:lnTo>
                <a:lnTo>
                  <a:pt x="2068" y="2743"/>
                </a:lnTo>
                <a:lnTo>
                  <a:pt x="2052" y="2682"/>
                </a:lnTo>
                <a:lnTo>
                  <a:pt x="2035" y="2620"/>
                </a:lnTo>
                <a:lnTo>
                  <a:pt x="2016" y="2559"/>
                </a:lnTo>
                <a:lnTo>
                  <a:pt x="1996" y="2498"/>
                </a:lnTo>
                <a:lnTo>
                  <a:pt x="1977" y="2438"/>
                </a:lnTo>
                <a:lnTo>
                  <a:pt x="1957" y="2376"/>
                </a:lnTo>
                <a:lnTo>
                  <a:pt x="1935" y="2316"/>
                </a:lnTo>
                <a:lnTo>
                  <a:pt x="1912" y="2257"/>
                </a:lnTo>
                <a:lnTo>
                  <a:pt x="1890" y="2197"/>
                </a:lnTo>
                <a:lnTo>
                  <a:pt x="1867" y="2138"/>
                </a:lnTo>
                <a:lnTo>
                  <a:pt x="1842" y="2078"/>
                </a:lnTo>
                <a:lnTo>
                  <a:pt x="1816" y="2018"/>
                </a:lnTo>
                <a:lnTo>
                  <a:pt x="1790" y="1961"/>
                </a:lnTo>
                <a:lnTo>
                  <a:pt x="1764" y="1901"/>
                </a:lnTo>
                <a:lnTo>
                  <a:pt x="1737" y="1843"/>
                </a:lnTo>
                <a:lnTo>
                  <a:pt x="1708" y="1786"/>
                </a:lnTo>
                <a:lnTo>
                  <a:pt x="1679" y="1729"/>
                </a:lnTo>
                <a:lnTo>
                  <a:pt x="1649" y="1671"/>
                </a:lnTo>
                <a:lnTo>
                  <a:pt x="1618" y="1614"/>
                </a:lnTo>
                <a:lnTo>
                  <a:pt x="1587" y="1558"/>
                </a:lnTo>
                <a:lnTo>
                  <a:pt x="1555" y="1501"/>
                </a:lnTo>
                <a:lnTo>
                  <a:pt x="1523" y="1446"/>
                </a:lnTo>
                <a:lnTo>
                  <a:pt x="1490" y="1390"/>
                </a:lnTo>
                <a:lnTo>
                  <a:pt x="1455" y="1334"/>
                </a:lnTo>
                <a:lnTo>
                  <a:pt x="1421" y="1280"/>
                </a:lnTo>
                <a:lnTo>
                  <a:pt x="1385" y="1225"/>
                </a:lnTo>
                <a:lnTo>
                  <a:pt x="1348" y="1170"/>
                </a:lnTo>
                <a:lnTo>
                  <a:pt x="1311" y="1117"/>
                </a:lnTo>
                <a:lnTo>
                  <a:pt x="1274" y="1063"/>
                </a:lnTo>
                <a:lnTo>
                  <a:pt x="1234" y="1010"/>
                </a:lnTo>
                <a:lnTo>
                  <a:pt x="1196" y="956"/>
                </a:lnTo>
                <a:lnTo>
                  <a:pt x="1155" y="904"/>
                </a:lnTo>
                <a:lnTo>
                  <a:pt x="1114" y="853"/>
                </a:lnTo>
                <a:lnTo>
                  <a:pt x="1073" y="800"/>
                </a:lnTo>
                <a:lnTo>
                  <a:pt x="1030" y="749"/>
                </a:lnTo>
                <a:lnTo>
                  <a:pt x="988" y="698"/>
                </a:lnTo>
                <a:lnTo>
                  <a:pt x="944" y="648"/>
                </a:lnTo>
                <a:lnTo>
                  <a:pt x="901" y="597"/>
                </a:lnTo>
                <a:lnTo>
                  <a:pt x="855" y="547"/>
                </a:lnTo>
                <a:lnTo>
                  <a:pt x="809" y="498"/>
                </a:lnTo>
                <a:lnTo>
                  <a:pt x="763" y="449"/>
                </a:lnTo>
                <a:lnTo>
                  <a:pt x="716" y="401"/>
                </a:lnTo>
                <a:lnTo>
                  <a:pt x="668" y="352"/>
                </a:lnTo>
                <a:lnTo>
                  <a:pt x="620" y="305"/>
                </a:lnTo>
                <a:lnTo>
                  <a:pt x="340" y="305"/>
                </a:lnTo>
                <a:lnTo>
                  <a:pt x="340" y="0"/>
                </a:lnTo>
                <a:lnTo>
                  <a:pt x="677" y="0"/>
                </a:lnTo>
                <a:lnTo>
                  <a:pt x="677" y="304"/>
                </a:lnTo>
                <a:lnTo>
                  <a:pt x="677" y="304"/>
                </a:lnTo>
                <a:lnTo>
                  <a:pt x="725" y="352"/>
                </a:lnTo>
                <a:lnTo>
                  <a:pt x="773" y="400"/>
                </a:lnTo>
                <a:lnTo>
                  <a:pt x="819" y="449"/>
                </a:lnTo>
                <a:lnTo>
                  <a:pt x="866" y="498"/>
                </a:lnTo>
                <a:lnTo>
                  <a:pt x="910" y="547"/>
                </a:lnTo>
                <a:lnTo>
                  <a:pt x="955" y="597"/>
                </a:lnTo>
                <a:lnTo>
                  <a:pt x="999" y="648"/>
                </a:lnTo>
                <a:lnTo>
                  <a:pt x="1043" y="699"/>
                </a:lnTo>
                <a:lnTo>
                  <a:pt x="1085" y="749"/>
                </a:lnTo>
                <a:lnTo>
                  <a:pt x="1127" y="801"/>
                </a:lnTo>
                <a:lnTo>
                  <a:pt x="1167" y="853"/>
                </a:lnTo>
                <a:lnTo>
                  <a:pt x="1208" y="905"/>
                </a:lnTo>
                <a:lnTo>
                  <a:pt x="1248" y="957"/>
                </a:lnTo>
                <a:lnTo>
                  <a:pt x="1287" y="1011"/>
                </a:lnTo>
                <a:lnTo>
                  <a:pt x="1326" y="1064"/>
                </a:lnTo>
                <a:lnTo>
                  <a:pt x="1363" y="1118"/>
                </a:lnTo>
                <a:lnTo>
                  <a:pt x="1400" y="1171"/>
                </a:lnTo>
                <a:lnTo>
                  <a:pt x="1435" y="1226"/>
                </a:lnTo>
                <a:lnTo>
                  <a:pt x="1471" y="1281"/>
                </a:lnTo>
                <a:lnTo>
                  <a:pt x="1506" y="1335"/>
                </a:lnTo>
                <a:lnTo>
                  <a:pt x="1539" y="1391"/>
                </a:lnTo>
                <a:lnTo>
                  <a:pt x="1573" y="1447"/>
                </a:lnTo>
                <a:lnTo>
                  <a:pt x="1605" y="1502"/>
                </a:lnTo>
                <a:lnTo>
                  <a:pt x="1637" y="1559"/>
                </a:lnTo>
                <a:lnTo>
                  <a:pt x="1668" y="1616"/>
                </a:lnTo>
                <a:lnTo>
                  <a:pt x="1699" y="1673"/>
                </a:lnTo>
                <a:lnTo>
                  <a:pt x="1727" y="1730"/>
                </a:lnTo>
                <a:lnTo>
                  <a:pt x="1757" y="1788"/>
                </a:lnTo>
                <a:lnTo>
                  <a:pt x="1784" y="1846"/>
                </a:lnTo>
                <a:lnTo>
                  <a:pt x="1811" y="1904"/>
                </a:lnTo>
                <a:lnTo>
                  <a:pt x="1838" y="1962"/>
                </a:lnTo>
                <a:lnTo>
                  <a:pt x="1864" y="2021"/>
                </a:lnTo>
                <a:lnTo>
                  <a:pt x="1889" y="2080"/>
                </a:lnTo>
                <a:lnTo>
                  <a:pt x="1912" y="2139"/>
                </a:lnTo>
                <a:lnTo>
                  <a:pt x="1936" y="2198"/>
                </a:lnTo>
                <a:lnTo>
                  <a:pt x="1959" y="2258"/>
                </a:lnTo>
                <a:lnTo>
                  <a:pt x="1982" y="2318"/>
                </a:lnTo>
                <a:lnTo>
                  <a:pt x="2003" y="2378"/>
                </a:lnTo>
                <a:lnTo>
                  <a:pt x="2022" y="2439"/>
                </a:lnTo>
                <a:lnTo>
                  <a:pt x="2042" y="2500"/>
                </a:lnTo>
                <a:lnTo>
                  <a:pt x="2061" y="2560"/>
                </a:lnTo>
                <a:lnTo>
                  <a:pt x="2079" y="2621"/>
                </a:lnTo>
                <a:lnTo>
                  <a:pt x="2096" y="2683"/>
                </a:lnTo>
                <a:lnTo>
                  <a:pt x="2112" y="2744"/>
                </a:lnTo>
                <a:lnTo>
                  <a:pt x="2129" y="2806"/>
                </a:lnTo>
                <a:lnTo>
                  <a:pt x="2143" y="2869"/>
                </a:lnTo>
                <a:lnTo>
                  <a:pt x="2158" y="2930"/>
                </a:lnTo>
                <a:lnTo>
                  <a:pt x="2172" y="2993"/>
                </a:lnTo>
                <a:lnTo>
                  <a:pt x="2184" y="3055"/>
                </a:lnTo>
                <a:lnTo>
                  <a:pt x="2195" y="3118"/>
                </a:lnTo>
                <a:lnTo>
                  <a:pt x="2206" y="3181"/>
                </a:lnTo>
                <a:lnTo>
                  <a:pt x="2216" y="3244"/>
                </a:lnTo>
                <a:lnTo>
                  <a:pt x="2226" y="3308"/>
                </a:lnTo>
                <a:lnTo>
                  <a:pt x="2235" y="3371"/>
                </a:lnTo>
                <a:lnTo>
                  <a:pt x="2242" y="3435"/>
                </a:lnTo>
                <a:lnTo>
                  <a:pt x="2250" y="3499"/>
                </a:lnTo>
                <a:lnTo>
                  <a:pt x="2256" y="3562"/>
                </a:lnTo>
                <a:lnTo>
                  <a:pt x="2261" y="3627"/>
                </a:lnTo>
                <a:lnTo>
                  <a:pt x="2266" y="3691"/>
                </a:lnTo>
                <a:lnTo>
                  <a:pt x="2269" y="3755"/>
                </a:lnTo>
                <a:lnTo>
                  <a:pt x="2272" y="3819"/>
                </a:lnTo>
                <a:lnTo>
                  <a:pt x="2274" y="3884"/>
                </a:lnTo>
                <a:lnTo>
                  <a:pt x="2276" y="3949"/>
                </a:lnTo>
                <a:lnTo>
                  <a:pt x="2276" y="4015"/>
                </a:lnTo>
                <a:lnTo>
                  <a:pt x="2276" y="4015"/>
                </a:lnTo>
                <a:lnTo>
                  <a:pt x="2276" y="4086"/>
                </a:lnTo>
                <a:lnTo>
                  <a:pt x="2274" y="4157"/>
                </a:lnTo>
                <a:lnTo>
                  <a:pt x="2271" y="4229"/>
                </a:lnTo>
                <a:lnTo>
                  <a:pt x="2268" y="4299"/>
                </a:lnTo>
                <a:lnTo>
                  <a:pt x="2263" y="4370"/>
                </a:lnTo>
                <a:lnTo>
                  <a:pt x="2257" y="4441"/>
                </a:lnTo>
                <a:lnTo>
                  <a:pt x="2251" y="4512"/>
                </a:lnTo>
                <a:lnTo>
                  <a:pt x="2243" y="4582"/>
                </a:lnTo>
                <a:lnTo>
                  <a:pt x="2235" y="4653"/>
                </a:lnTo>
                <a:lnTo>
                  <a:pt x="2225" y="4723"/>
                </a:lnTo>
                <a:lnTo>
                  <a:pt x="2214" y="4792"/>
                </a:lnTo>
                <a:lnTo>
                  <a:pt x="2203" y="4863"/>
                </a:lnTo>
                <a:lnTo>
                  <a:pt x="2190" y="4933"/>
                </a:lnTo>
                <a:lnTo>
                  <a:pt x="2177" y="5002"/>
                </a:lnTo>
                <a:lnTo>
                  <a:pt x="2162" y="5071"/>
                </a:lnTo>
                <a:lnTo>
                  <a:pt x="2146" y="5140"/>
                </a:lnTo>
                <a:lnTo>
                  <a:pt x="2130" y="5209"/>
                </a:lnTo>
                <a:lnTo>
                  <a:pt x="2112" y="5277"/>
                </a:lnTo>
                <a:lnTo>
                  <a:pt x="2094" y="5345"/>
                </a:lnTo>
                <a:lnTo>
                  <a:pt x="2074" y="5413"/>
                </a:lnTo>
                <a:lnTo>
                  <a:pt x="2054" y="5481"/>
                </a:lnTo>
                <a:lnTo>
                  <a:pt x="2033" y="5549"/>
                </a:lnTo>
                <a:lnTo>
                  <a:pt x="2011" y="5616"/>
                </a:lnTo>
                <a:lnTo>
                  <a:pt x="1988" y="5683"/>
                </a:lnTo>
                <a:lnTo>
                  <a:pt x="1963" y="5750"/>
                </a:lnTo>
                <a:lnTo>
                  <a:pt x="1938" y="5816"/>
                </a:lnTo>
                <a:lnTo>
                  <a:pt x="1912" y="5882"/>
                </a:lnTo>
                <a:lnTo>
                  <a:pt x="1885" y="5948"/>
                </a:lnTo>
                <a:lnTo>
                  <a:pt x="1858" y="6013"/>
                </a:lnTo>
                <a:lnTo>
                  <a:pt x="1830" y="6079"/>
                </a:lnTo>
                <a:lnTo>
                  <a:pt x="1800" y="6143"/>
                </a:lnTo>
                <a:lnTo>
                  <a:pt x="1769" y="6207"/>
                </a:lnTo>
                <a:lnTo>
                  <a:pt x="1738" y="6271"/>
                </a:lnTo>
                <a:lnTo>
                  <a:pt x="1705" y="6335"/>
                </a:lnTo>
                <a:lnTo>
                  <a:pt x="1671" y="6398"/>
                </a:lnTo>
                <a:lnTo>
                  <a:pt x="1638" y="6461"/>
                </a:lnTo>
                <a:lnTo>
                  <a:pt x="1602" y="6523"/>
                </a:lnTo>
                <a:lnTo>
                  <a:pt x="1566" y="6586"/>
                </a:lnTo>
                <a:lnTo>
                  <a:pt x="1531" y="6647"/>
                </a:lnTo>
                <a:lnTo>
                  <a:pt x="1492" y="6708"/>
                </a:lnTo>
                <a:lnTo>
                  <a:pt x="1454" y="6770"/>
                </a:lnTo>
                <a:lnTo>
                  <a:pt x="1414" y="6830"/>
                </a:lnTo>
                <a:lnTo>
                  <a:pt x="1374" y="6890"/>
                </a:lnTo>
                <a:lnTo>
                  <a:pt x="1333" y="6949"/>
                </a:lnTo>
                <a:lnTo>
                  <a:pt x="1291" y="7008"/>
                </a:lnTo>
                <a:lnTo>
                  <a:pt x="1249" y="7067"/>
                </a:lnTo>
                <a:lnTo>
                  <a:pt x="1204" y="7125"/>
                </a:lnTo>
                <a:lnTo>
                  <a:pt x="1160" y="7183"/>
                </a:lnTo>
                <a:lnTo>
                  <a:pt x="1114" y="7240"/>
                </a:lnTo>
                <a:lnTo>
                  <a:pt x="1069" y="7297"/>
                </a:lnTo>
                <a:lnTo>
                  <a:pt x="1022" y="7354"/>
                </a:lnTo>
                <a:lnTo>
                  <a:pt x="973" y="7409"/>
                </a:lnTo>
                <a:lnTo>
                  <a:pt x="925" y="7464"/>
                </a:lnTo>
                <a:lnTo>
                  <a:pt x="876" y="7518"/>
                </a:lnTo>
                <a:lnTo>
                  <a:pt x="825" y="7573"/>
                </a:lnTo>
                <a:lnTo>
                  <a:pt x="774" y="7627"/>
                </a:lnTo>
                <a:lnTo>
                  <a:pt x="723" y="7679"/>
                </a:lnTo>
                <a:lnTo>
                  <a:pt x="669" y="7731"/>
                </a:lnTo>
                <a:lnTo>
                  <a:pt x="615" y="7784"/>
                </a:lnTo>
                <a:lnTo>
                  <a:pt x="561" y="7835"/>
                </a:lnTo>
                <a:lnTo>
                  <a:pt x="506" y="7886"/>
                </a:lnTo>
                <a:lnTo>
                  <a:pt x="451" y="7936"/>
                </a:lnTo>
                <a:lnTo>
                  <a:pt x="394" y="7985"/>
                </a:lnTo>
                <a:lnTo>
                  <a:pt x="336" y="8034"/>
                </a:lnTo>
                <a:lnTo>
                  <a:pt x="336" y="8034"/>
                </a:lnTo>
                <a:lnTo>
                  <a:pt x="343" y="8045"/>
                </a:lnTo>
                <a:lnTo>
                  <a:pt x="350" y="8055"/>
                </a:lnTo>
                <a:lnTo>
                  <a:pt x="354" y="8066"/>
                </a:lnTo>
                <a:lnTo>
                  <a:pt x="358" y="8077"/>
                </a:lnTo>
                <a:lnTo>
                  <a:pt x="362" y="8089"/>
                </a:lnTo>
                <a:lnTo>
                  <a:pt x="364" y="8101"/>
                </a:lnTo>
                <a:lnTo>
                  <a:pt x="367" y="8114"/>
                </a:lnTo>
                <a:lnTo>
                  <a:pt x="367" y="8126"/>
                </a:lnTo>
                <a:lnTo>
                  <a:pt x="367" y="8126"/>
                </a:lnTo>
                <a:lnTo>
                  <a:pt x="366" y="8143"/>
                </a:lnTo>
                <a:lnTo>
                  <a:pt x="363" y="8159"/>
                </a:lnTo>
                <a:lnTo>
                  <a:pt x="358" y="8175"/>
                </a:lnTo>
                <a:lnTo>
                  <a:pt x="352" y="8191"/>
                </a:lnTo>
                <a:lnTo>
                  <a:pt x="345" y="8205"/>
                </a:lnTo>
                <a:lnTo>
                  <a:pt x="336" y="8218"/>
                </a:lnTo>
                <a:lnTo>
                  <a:pt x="325" y="8231"/>
                </a:lnTo>
                <a:lnTo>
                  <a:pt x="314" y="8243"/>
                </a:lnTo>
                <a:lnTo>
                  <a:pt x="300" y="8254"/>
                </a:lnTo>
                <a:lnTo>
                  <a:pt x="286" y="8263"/>
                </a:lnTo>
                <a:lnTo>
                  <a:pt x="270" y="8272"/>
                </a:lnTo>
                <a:lnTo>
                  <a:pt x="254" y="8279"/>
                </a:lnTo>
                <a:lnTo>
                  <a:pt x="238" y="8284"/>
                </a:lnTo>
                <a:lnTo>
                  <a:pt x="221" y="8287"/>
                </a:lnTo>
                <a:lnTo>
                  <a:pt x="202" y="8291"/>
                </a:lnTo>
                <a:lnTo>
                  <a:pt x="184" y="8291"/>
                </a:lnTo>
                <a:lnTo>
                  <a:pt x="184" y="8291"/>
                </a:lnTo>
                <a:lnTo>
                  <a:pt x="165" y="8291"/>
                </a:lnTo>
                <a:lnTo>
                  <a:pt x="147" y="8287"/>
                </a:lnTo>
                <a:lnTo>
                  <a:pt x="130" y="8284"/>
                </a:lnTo>
                <a:lnTo>
                  <a:pt x="112" y="8279"/>
                </a:lnTo>
                <a:lnTo>
                  <a:pt x="96" y="8272"/>
                </a:lnTo>
                <a:lnTo>
                  <a:pt x="81" y="8263"/>
                </a:lnTo>
                <a:lnTo>
                  <a:pt x="67" y="8254"/>
                </a:lnTo>
                <a:lnTo>
                  <a:pt x="54" y="8243"/>
                </a:lnTo>
                <a:lnTo>
                  <a:pt x="42" y="8231"/>
                </a:lnTo>
                <a:lnTo>
                  <a:pt x="32" y="8218"/>
                </a:lnTo>
                <a:lnTo>
                  <a:pt x="22" y="8205"/>
                </a:lnTo>
                <a:lnTo>
                  <a:pt x="15" y="8191"/>
                </a:lnTo>
                <a:lnTo>
                  <a:pt x="9" y="8175"/>
                </a:lnTo>
                <a:lnTo>
                  <a:pt x="4" y="8159"/>
                </a:lnTo>
                <a:lnTo>
                  <a:pt x="1" y="8143"/>
                </a:lnTo>
                <a:lnTo>
                  <a:pt x="0" y="8126"/>
                </a:lnTo>
                <a:lnTo>
                  <a:pt x="0" y="8126"/>
                </a:lnTo>
                <a:lnTo>
                  <a:pt x="1" y="8109"/>
                </a:lnTo>
                <a:lnTo>
                  <a:pt x="4" y="8092"/>
                </a:lnTo>
                <a:lnTo>
                  <a:pt x="9" y="8077"/>
                </a:lnTo>
                <a:lnTo>
                  <a:pt x="15" y="8061"/>
                </a:lnTo>
                <a:lnTo>
                  <a:pt x="22" y="8047"/>
                </a:lnTo>
                <a:lnTo>
                  <a:pt x="32" y="8033"/>
                </a:lnTo>
                <a:lnTo>
                  <a:pt x="42" y="8021"/>
                </a:lnTo>
                <a:lnTo>
                  <a:pt x="54" y="8009"/>
                </a:lnTo>
                <a:lnTo>
                  <a:pt x="67" y="7999"/>
                </a:lnTo>
                <a:lnTo>
                  <a:pt x="81" y="7989"/>
                </a:lnTo>
                <a:lnTo>
                  <a:pt x="96" y="7981"/>
                </a:lnTo>
                <a:lnTo>
                  <a:pt x="112" y="7973"/>
                </a:lnTo>
                <a:lnTo>
                  <a:pt x="130" y="7968"/>
                </a:lnTo>
                <a:lnTo>
                  <a:pt x="147" y="7964"/>
                </a:lnTo>
                <a:lnTo>
                  <a:pt x="165" y="7962"/>
                </a:lnTo>
                <a:lnTo>
                  <a:pt x="184" y="7961"/>
                </a:lnTo>
                <a:lnTo>
                  <a:pt x="184" y="79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940694" y="2220912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36467" y="6224587"/>
            <a:ext cx="1191147" cy="365125"/>
          </a:xfrm>
        </p:spPr>
        <p:txBody>
          <a:bodyPr/>
          <a:lstStyle>
            <a:lvl1pPr algn="ctr">
              <a:defRPr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9002162" y="6101542"/>
            <a:ext cx="1941909" cy="61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</p:spTree>
    <p:extLst>
      <p:ext uri="{BB962C8B-B14F-4D97-AF65-F5344CB8AC3E}">
        <p14:creationId xmlns:p14="http://schemas.microsoft.com/office/powerpoint/2010/main" val="84944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B5946-5806-44B0-AEAD-9CA69E7A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B92DDA-D77A-4D32-9E4E-3A90C5F6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8549-4D6F-4033-A4A6-346FCC300E42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51E1D1-9A91-43FE-8858-6B2C5B5C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8345B0-7764-4B79-B44A-4D570C5F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CB52-4A30-4071-8874-63E94285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2E7D0B6-6B85-4111-8A4F-AA5CAD0F80BD}"/>
              </a:ext>
            </a:extLst>
          </p:cNvPr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A2032D69-8B27-4E4E-B3DE-B30C0BD7A537}"/>
                </a:ext>
              </a:extLst>
            </p:cNvPr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rPr>
                <a:t>Made with       by </a:t>
              </a:r>
            </a:p>
          </p:txBody>
        </p:sp>
        <p:sp>
          <p:nvSpPr>
            <p:cNvPr id="18" name="Freeform 290">
              <a:extLst>
                <a:ext uri="{FF2B5EF4-FFF2-40B4-BE49-F238E27FC236}">
                  <a16:creationId xmlns:a16="http://schemas.microsoft.com/office/drawing/2014/main" xmlns="" id="{0E372896-2ADF-4691-AEFB-266E0DAF503F}"/>
                </a:ext>
              </a:extLst>
            </p:cNvPr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C0392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34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1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5">
            <a:extLst>
              <a:ext uri="{FF2B5EF4-FFF2-40B4-BE49-F238E27FC236}">
                <a16:creationId xmlns:a16="http://schemas.microsoft.com/office/drawing/2014/main" xmlns="" id="{FB3598DD-05E2-406E-BFD1-F3F47FD0647F}"/>
              </a:ext>
            </a:extLst>
          </p:cNvPr>
          <p:cNvSpPr>
            <a:spLocks/>
          </p:cNvSpPr>
          <p:nvPr userDrawn="1"/>
        </p:nvSpPr>
        <p:spPr bwMode="auto">
          <a:xfrm>
            <a:off x="4083050" y="1354138"/>
            <a:ext cx="4210050" cy="4211638"/>
          </a:xfrm>
          <a:custGeom>
            <a:avLst/>
            <a:gdLst>
              <a:gd name="T0" fmla="*/ 13237 w 13264"/>
              <a:gd name="T1" fmla="*/ 6038 h 13264"/>
              <a:gd name="T2" fmla="*/ 13128 w 13264"/>
              <a:gd name="T3" fmla="*/ 5296 h 13264"/>
              <a:gd name="T4" fmla="*/ 12941 w 13264"/>
              <a:gd name="T5" fmla="*/ 4582 h 13264"/>
              <a:gd name="T6" fmla="*/ 12678 w 13264"/>
              <a:gd name="T7" fmla="*/ 3903 h 13264"/>
              <a:gd name="T8" fmla="*/ 12344 w 13264"/>
              <a:gd name="T9" fmla="*/ 3263 h 13264"/>
              <a:gd name="T10" fmla="*/ 11945 w 13264"/>
              <a:gd name="T11" fmla="*/ 2665 h 13264"/>
              <a:gd name="T12" fmla="*/ 11487 w 13264"/>
              <a:gd name="T13" fmla="*/ 2114 h 13264"/>
              <a:gd name="T14" fmla="*/ 10972 w 13264"/>
              <a:gd name="T15" fmla="*/ 1618 h 13264"/>
              <a:gd name="T16" fmla="*/ 10405 w 13264"/>
              <a:gd name="T17" fmla="*/ 1178 h 13264"/>
              <a:gd name="T18" fmla="*/ 9793 w 13264"/>
              <a:gd name="T19" fmla="*/ 801 h 13264"/>
              <a:gd name="T20" fmla="*/ 9138 w 13264"/>
              <a:gd name="T21" fmla="*/ 491 h 13264"/>
              <a:gd name="T22" fmla="*/ 8447 w 13264"/>
              <a:gd name="T23" fmla="*/ 252 h 13264"/>
              <a:gd name="T24" fmla="*/ 7724 w 13264"/>
              <a:gd name="T25" fmla="*/ 90 h 13264"/>
              <a:gd name="T26" fmla="*/ 6973 w 13264"/>
              <a:gd name="T27" fmla="*/ 10 h 13264"/>
              <a:gd name="T28" fmla="*/ 6290 w 13264"/>
              <a:gd name="T29" fmla="*/ 10 h 13264"/>
              <a:gd name="T30" fmla="*/ 5540 w 13264"/>
              <a:gd name="T31" fmla="*/ 90 h 13264"/>
              <a:gd name="T32" fmla="*/ 4817 w 13264"/>
              <a:gd name="T33" fmla="*/ 252 h 13264"/>
              <a:gd name="T34" fmla="*/ 4125 w 13264"/>
              <a:gd name="T35" fmla="*/ 491 h 13264"/>
              <a:gd name="T36" fmla="*/ 3471 w 13264"/>
              <a:gd name="T37" fmla="*/ 801 h 13264"/>
              <a:gd name="T38" fmla="*/ 2859 w 13264"/>
              <a:gd name="T39" fmla="*/ 1178 h 13264"/>
              <a:gd name="T40" fmla="*/ 2292 w 13264"/>
              <a:gd name="T41" fmla="*/ 1618 h 13264"/>
              <a:gd name="T42" fmla="*/ 1777 w 13264"/>
              <a:gd name="T43" fmla="*/ 2114 h 13264"/>
              <a:gd name="T44" fmla="*/ 1318 w 13264"/>
              <a:gd name="T45" fmla="*/ 2665 h 13264"/>
              <a:gd name="T46" fmla="*/ 920 w 13264"/>
              <a:gd name="T47" fmla="*/ 3263 h 13264"/>
              <a:gd name="T48" fmla="*/ 586 w 13264"/>
              <a:gd name="T49" fmla="*/ 3903 h 13264"/>
              <a:gd name="T50" fmla="*/ 323 w 13264"/>
              <a:gd name="T51" fmla="*/ 4582 h 13264"/>
              <a:gd name="T52" fmla="*/ 135 w 13264"/>
              <a:gd name="T53" fmla="*/ 5296 h 13264"/>
              <a:gd name="T54" fmla="*/ 27 w 13264"/>
              <a:gd name="T55" fmla="*/ 6038 h 13264"/>
              <a:gd name="T56" fmla="*/ 2 w 13264"/>
              <a:gd name="T57" fmla="*/ 6718 h 13264"/>
              <a:gd name="T58" fmla="*/ 54 w 13264"/>
              <a:gd name="T59" fmla="*/ 7477 h 13264"/>
              <a:gd name="T60" fmla="*/ 190 w 13264"/>
              <a:gd name="T61" fmla="*/ 8209 h 13264"/>
              <a:gd name="T62" fmla="*/ 403 w 13264"/>
              <a:gd name="T63" fmla="*/ 8912 h 13264"/>
              <a:gd name="T64" fmla="*/ 690 w 13264"/>
              <a:gd name="T65" fmla="*/ 9579 h 13264"/>
              <a:gd name="T66" fmla="*/ 1045 w 13264"/>
              <a:gd name="T67" fmla="*/ 10206 h 13264"/>
              <a:gd name="T68" fmla="*/ 1464 w 13264"/>
              <a:gd name="T69" fmla="*/ 10789 h 13264"/>
              <a:gd name="T70" fmla="*/ 1943 w 13264"/>
              <a:gd name="T71" fmla="*/ 11321 h 13264"/>
              <a:gd name="T72" fmla="*/ 2475 w 13264"/>
              <a:gd name="T73" fmla="*/ 11799 h 13264"/>
              <a:gd name="T74" fmla="*/ 3058 w 13264"/>
              <a:gd name="T75" fmla="*/ 12218 h 13264"/>
              <a:gd name="T76" fmla="*/ 3684 w 13264"/>
              <a:gd name="T77" fmla="*/ 12574 h 13264"/>
              <a:gd name="T78" fmla="*/ 4352 w 13264"/>
              <a:gd name="T79" fmla="*/ 12861 h 13264"/>
              <a:gd name="T80" fmla="*/ 5054 w 13264"/>
              <a:gd name="T81" fmla="*/ 13075 h 13264"/>
              <a:gd name="T82" fmla="*/ 5788 w 13264"/>
              <a:gd name="T83" fmla="*/ 13210 h 13264"/>
              <a:gd name="T84" fmla="*/ 6546 w 13264"/>
              <a:gd name="T85" fmla="*/ 13263 h 13264"/>
              <a:gd name="T86" fmla="*/ 7226 w 13264"/>
              <a:gd name="T87" fmla="*/ 13237 h 13264"/>
              <a:gd name="T88" fmla="*/ 7968 w 13264"/>
              <a:gd name="T89" fmla="*/ 13128 h 13264"/>
              <a:gd name="T90" fmla="*/ 8682 w 13264"/>
              <a:gd name="T91" fmla="*/ 12941 h 13264"/>
              <a:gd name="T92" fmla="*/ 9361 w 13264"/>
              <a:gd name="T93" fmla="*/ 12678 h 13264"/>
              <a:gd name="T94" fmla="*/ 10001 w 13264"/>
              <a:gd name="T95" fmla="*/ 12344 h 13264"/>
              <a:gd name="T96" fmla="*/ 10599 w 13264"/>
              <a:gd name="T97" fmla="*/ 11945 h 13264"/>
              <a:gd name="T98" fmla="*/ 11150 w 13264"/>
              <a:gd name="T99" fmla="*/ 11487 h 13264"/>
              <a:gd name="T100" fmla="*/ 11646 w 13264"/>
              <a:gd name="T101" fmla="*/ 10972 h 13264"/>
              <a:gd name="T102" fmla="*/ 12086 w 13264"/>
              <a:gd name="T103" fmla="*/ 10405 h 13264"/>
              <a:gd name="T104" fmla="*/ 12463 w 13264"/>
              <a:gd name="T105" fmla="*/ 9793 h 13264"/>
              <a:gd name="T106" fmla="*/ 12773 w 13264"/>
              <a:gd name="T107" fmla="*/ 9138 h 13264"/>
              <a:gd name="T108" fmla="*/ 13011 w 13264"/>
              <a:gd name="T109" fmla="*/ 8447 h 13264"/>
              <a:gd name="T110" fmla="*/ 13173 w 13264"/>
              <a:gd name="T111" fmla="*/ 7724 h 13264"/>
              <a:gd name="T112" fmla="*/ 13254 w 13264"/>
              <a:gd name="T113" fmla="*/ 6973 h 1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264" h="13264">
                <a:moveTo>
                  <a:pt x="13264" y="6632"/>
                </a:moveTo>
                <a:lnTo>
                  <a:pt x="13264" y="6632"/>
                </a:lnTo>
                <a:lnTo>
                  <a:pt x="13262" y="6546"/>
                </a:lnTo>
                <a:lnTo>
                  <a:pt x="13261" y="6461"/>
                </a:lnTo>
                <a:lnTo>
                  <a:pt x="13258" y="6376"/>
                </a:lnTo>
                <a:lnTo>
                  <a:pt x="13254" y="6290"/>
                </a:lnTo>
                <a:lnTo>
                  <a:pt x="13249" y="6206"/>
                </a:lnTo>
                <a:lnTo>
                  <a:pt x="13243" y="6122"/>
                </a:lnTo>
                <a:lnTo>
                  <a:pt x="13237" y="6038"/>
                </a:lnTo>
                <a:lnTo>
                  <a:pt x="13229" y="5954"/>
                </a:lnTo>
                <a:lnTo>
                  <a:pt x="13220" y="5871"/>
                </a:lnTo>
                <a:lnTo>
                  <a:pt x="13210" y="5788"/>
                </a:lnTo>
                <a:lnTo>
                  <a:pt x="13199" y="5704"/>
                </a:lnTo>
                <a:lnTo>
                  <a:pt x="13186" y="5622"/>
                </a:lnTo>
                <a:lnTo>
                  <a:pt x="13173" y="5540"/>
                </a:lnTo>
                <a:lnTo>
                  <a:pt x="13160" y="5458"/>
                </a:lnTo>
                <a:lnTo>
                  <a:pt x="13145" y="5377"/>
                </a:lnTo>
                <a:lnTo>
                  <a:pt x="13128" y="5296"/>
                </a:lnTo>
                <a:lnTo>
                  <a:pt x="13111" y="5215"/>
                </a:lnTo>
                <a:lnTo>
                  <a:pt x="13093" y="5135"/>
                </a:lnTo>
                <a:lnTo>
                  <a:pt x="13074" y="5054"/>
                </a:lnTo>
                <a:lnTo>
                  <a:pt x="13054" y="4974"/>
                </a:lnTo>
                <a:lnTo>
                  <a:pt x="13034" y="4895"/>
                </a:lnTo>
                <a:lnTo>
                  <a:pt x="13011" y="4817"/>
                </a:lnTo>
                <a:lnTo>
                  <a:pt x="12989" y="4738"/>
                </a:lnTo>
                <a:lnTo>
                  <a:pt x="12965" y="4660"/>
                </a:lnTo>
                <a:lnTo>
                  <a:pt x="12941" y="4582"/>
                </a:lnTo>
                <a:lnTo>
                  <a:pt x="12915" y="4505"/>
                </a:lnTo>
                <a:lnTo>
                  <a:pt x="12888" y="4429"/>
                </a:lnTo>
                <a:lnTo>
                  <a:pt x="12861" y="4352"/>
                </a:lnTo>
                <a:lnTo>
                  <a:pt x="12833" y="4276"/>
                </a:lnTo>
                <a:lnTo>
                  <a:pt x="12803" y="4200"/>
                </a:lnTo>
                <a:lnTo>
                  <a:pt x="12773" y="4125"/>
                </a:lnTo>
                <a:lnTo>
                  <a:pt x="12742" y="4051"/>
                </a:lnTo>
                <a:lnTo>
                  <a:pt x="12710" y="3976"/>
                </a:lnTo>
                <a:lnTo>
                  <a:pt x="12678" y="3903"/>
                </a:lnTo>
                <a:lnTo>
                  <a:pt x="12643" y="3829"/>
                </a:lnTo>
                <a:lnTo>
                  <a:pt x="12610" y="3757"/>
                </a:lnTo>
                <a:lnTo>
                  <a:pt x="12574" y="3684"/>
                </a:lnTo>
                <a:lnTo>
                  <a:pt x="12537" y="3613"/>
                </a:lnTo>
                <a:lnTo>
                  <a:pt x="12500" y="3541"/>
                </a:lnTo>
                <a:lnTo>
                  <a:pt x="12463" y="3471"/>
                </a:lnTo>
                <a:lnTo>
                  <a:pt x="12424" y="3401"/>
                </a:lnTo>
                <a:lnTo>
                  <a:pt x="12385" y="3332"/>
                </a:lnTo>
                <a:lnTo>
                  <a:pt x="12344" y="3263"/>
                </a:lnTo>
                <a:lnTo>
                  <a:pt x="12304" y="3193"/>
                </a:lnTo>
                <a:lnTo>
                  <a:pt x="12261" y="3126"/>
                </a:lnTo>
                <a:lnTo>
                  <a:pt x="12218" y="3058"/>
                </a:lnTo>
                <a:lnTo>
                  <a:pt x="12175" y="2991"/>
                </a:lnTo>
                <a:lnTo>
                  <a:pt x="12131" y="2924"/>
                </a:lnTo>
                <a:lnTo>
                  <a:pt x="12086" y="2859"/>
                </a:lnTo>
                <a:lnTo>
                  <a:pt x="12039" y="2793"/>
                </a:lnTo>
                <a:lnTo>
                  <a:pt x="11993" y="2729"/>
                </a:lnTo>
                <a:lnTo>
                  <a:pt x="11945" y="2665"/>
                </a:lnTo>
                <a:lnTo>
                  <a:pt x="11898" y="2600"/>
                </a:lnTo>
                <a:lnTo>
                  <a:pt x="11849" y="2538"/>
                </a:lnTo>
                <a:lnTo>
                  <a:pt x="11799" y="2475"/>
                </a:lnTo>
                <a:lnTo>
                  <a:pt x="11749" y="2413"/>
                </a:lnTo>
                <a:lnTo>
                  <a:pt x="11697" y="2353"/>
                </a:lnTo>
                <a:lnTo>
                  <a:pt x="11646" y="2292"/>
                </a:lnTo>
                <a:lnTo>
                  <a:pt x="11594" y="2232"/>
                </a:lnTo>
                <a:lnTo>
                  <a:pt x="11540" y="2173"/>
                </a:lnTo>
                <a:lnTo>
                  <a:pt x="11487" y="2114"/>
                </a:lnTo>
                <a:lnTo>
                  <a:pt x="11432" y="2057"/>
                </a:lnTo>
                <a:lnTo>
                  <a:pt x="11377" y="2000"/>
                </a:lnTo>
                <a:lnTo>
                  <a:pt x="11321" y="1943"/>
                </a:lnTo>
                <a:lnTo>
                  <a:pt x="11264" y="1887"/>
                </a:lnTo>
                <a:lnTo>
                  <a:pt x="11207" y="1832"/>
                </a:lnTo>
                <a:lnTo>
                  <a:pt x="11150" y="1777"/>
                </a:lnTo>
                <a:lnTo>
                  <a:pt x="11090" y="1724"/>
                </a:lnTo>
                <a:lnTo>
                  <a:pt x="11032" y="1670"/>
                </a:lnTo>
                <a:lnTo>
                  <a:pt x="10972" y="1618"/>
                </a:lnTo>
                <a:lnTo>
                  <a:pt x="10911" y="1566"/>
                </a:lnTo>
                <a:lnTo>
                  <a:pt x="10849" y="1515"/>
                </a:lnTo>
                <a:lnTo>
                  <a:pt x="10789" y="1464"/>
                </a:lnTo>
                <a:lnTo>
                  <a:pt x="10726" y="1415"/>
                </a:lnTo>
                <a:lnTo>
                  <a:pt x="10662" y="1366"/>
                </a:lnTo>
                <a:lnTo>
                  <a:pt x="10599" y="1318"/>
                </a:lnTo>
                <a:lnTo>
                  <a:pt x="10535" y="1271"/>
                </a:lnTo>
                <a:lnTo>
                  <a:pt x="10471" y="1223"/>
                </a:lnTo>
                <a:lnTo>
                  <a:pt x="10405" y="1178"/>
                </a:lnTo>
                <a:lnTo>
                  <a:pt x="10340" y="1133"/>
                </a:lnTo>
                <a:lnTo>
                  <a:pt x="10273" y="1089"/>
                </a:lnTo>
                <a:lnTo>
                  <a:pt x="10206" y="1045"/>
                </a:lnTo>
                <a:lnTo>
                  <a:pt x="10138" y="1003"/>
                </a:lnTo>
                <a:lnTo>
                  <a:pt x="10071" y="960"/>
                </a:lnTo>
                <a:lnTo>
                  <a:pt x="10001" y="920"/>
                </a:lnTo>
                <a:lnTo>
                  <a:pt x="9932" y="879"/>
                </a:lnTo>
                <a:lnTo>
                  <a:pt x="9863" y="840"/>
                </a:lnTo>
                <a:lnTo>
                  <a:pt x="9793" y="801"/>
                </a:lnTo>
                <a:lnTo>
                  <a:pt x="9722" y="762"/>
                </a:lnTo>
                <a:lnTo>
                  <a:pt x="9651" y="726"/>
                </a:lnTo>
                <a:lnTo>
                  <a:pt x="9579" y="690"/>
                </a:lnTo>
                <a:lnTo>
                  <a:pt x="9507" y="654"/>
                </a:lnTo>
                <a:lnTo>
                  <a:pt x="9435" y="620"/>
                </a:lnTo>
                <a:lnTo>
                  <a:pt x="9361" y="586"/>
                </a:lnTo>
                <a:lnTo>
                  <a:pt x="9287" y="554"/>
                </a:lnTo>
                <a:lnTo>
                  <a:pt x="9213" y="522"/>
                </a:lnTo>
                <a:lnTo>
                  <a:pt x="9138" y="491"/>
                </a:lnTo>
                <a:lnTo>
                  <a:pt x="9063" y="460"/>
                </a:lnTo>
                <a:lnTo>
                  <a:pt x="8988" y="431"/>
                </a:lnTo>
                <a:lnTo>
                  <a:pt x="8912" y="403"/>
                </a:lnTo>
                <a:lnTo>
                  <a:pt x="8835" y="375"/>
                </a:lnTo>
                <a:lnTo>
                  <a:pt x="8759" y="349"/>
                </a:lnTo>
                <a:lnTo>
                  <a:pt x="8682" y="323"/>
                </a:lnTo>
                <a:lnTo>
                  <a:pt x="8604" y="299"/>
                </a:lnTo>
                <a:lnTo>
                  <a:pt x="8526" y="275"/>
                </a:lnTo>
                <a:lnTo>
                  <a:pt x="8447" y="252"/>
                </a:lnTo>
                <a:lnTo>
                  <a:pt x="8369" y="230"/>
                </a:lnTo>
                <a:lnTo>
                  <a:pt x="8289" y="210"/>
                </a:lnTo>
                <a:lnTo>
                  <a:pt x="8209" y="190"/>
                </a:lnTo>
                <a:lnTo>
                  <a:pt x="8129" y="171"/>
                </a:lnTo>
                <a:lnTo>
                  <a:pt x="8049" y="153"/>
                </a:lnTo>
                <a:lnTo>
                  <a:pt x="7968" y="135"/>
                </a:lnTo>
                <a:lnTo>
                  <a:pt x="7887" y="119"/>
                </a:lnTo>
                <a:lnTo>
                  <a:pt x="7805" y="104"/>
                </a:lnTo>
                <a:lnTo>
                  <a:pt x="7724" y="90"/>
                </a:lnTo>
                <a:lnTo>
                  <a:pt x="7642" y="76"/>
                </a:lnTo>
                <a:lnTo>
                  <a:pt x="7560" y="65"/>
                </a:lnTo>
                <a:lnTo>
                  <a:pt x="7476" y="54"/>
                </a:lnTo>
                <a:lnTo>
                  <a:pt x="7393" y="44"/>
                </a:lnTo>
                <a:lnTo>
                  <a:pt x="7310" y="35"/>
                </a:lnTo>
                <a:lnTo>
                  <a:pt x="7226" y="26"/>
                </a:lnTo>
                <a:lnTo>
                  <a:pt x="7142" y="20"/>
                </a:lnTo>
                <a:lnTo>
                  <a:pt x="7057" y="15"/>
                </a:lnTo>
                <a:lnTo>
                  <a:pt x="6973" y="10"/>
                </a:lnTo>
                <a:lnTo>
                  <a:pt x="6888" y="5"/>
                </a:lnTo>
                <a:lnTo>
                  <a:pt x="6804" y="3"/>
                </a:lnTo>
                <a:lnTo>
                  <a:pt x="6718" y="1"/>
                </a:lnTo>
                <a:lnTo>
                  <a:pt x="6632" y="0"/>
                </a:lnTo>
                <a:lnTo>
                  <a:pt x="6632" y="0"/>
                </a:lnTo>
                <a:lnTo>
                  <a:pt x="6546" y="1"/>
                </a:lnTo>
                <a:lnTo>
                  <a:pt x="6461" y="3"/>
                </a:lnTo>
                <a:lnTo>
                  <a:pt x="6376" y="5"/>
                </a:lnTo>
                <a:lnTo>
                  <a:pt x="6290" y="10"/>
                </a:lnTo>
                <a:lnTo>
                  <a:pt x="6206" y="15"/>
                </a:lnTo>
                <a:lnTo>
                  <a:pt x="6122" y="20"/>
                </a:lnTo>
                <a:lnTo>
                  <a:pt x="6038" y="26"/>
                </a:lnTo>
                <a:lnTo>
                  <a:pt x="5954" y="35"/>
                </a:lnTo>
                <a:lnTo>
                  <a:pt x="5871" y="44"/>
                </a:lnTo>
                <a:lnTo>
                  <a:pt x="5788" y="54"/>
                </a:lnTo>
                <a:lnTo>
                  <a:pt x="5704" y="65"/>
                </a:lnTo>
                <a:lnTo>
                  <a:pt x="5622" y="76"/>
                </a:lnTo>
                <a:lnTo>
                  <a:pt x="5540" y="90"/>
                </a:lnTo>
                <a:lnTo>
                  <a:pt x="5458" y="104"/>
                </a:lnTo>
                <a:lnTo>
                  <a:pt x="5377" y="119"/>
                </a:lnTo>
                <a:lnTo>
                  <a:pt x="5296" y="135"/>
                </a:lnTo>
                <a:lnTo>
                  <a:pt x="5215" y="153"/>
                </a:lnTo>
                <a:lnTo>
                  <a:pt x="5135" y="171"/>
                </a:lnTo>
                <a:lnTo>
                  <a:pt x="5054" y="190"/>
                </a:lnTo>
                <a:lnTo>
                  <a:pt x="4974" y="210"/>
                </a:lnTo>
                <a:lnTo>
                  <a:pt x="4895" y="230"/>
                </a:lnTo>
                <a:lnTo>
                  <a:pt x="4817" y="252"/>
                </a:lnTo>
                <a:lnTo>
                  <a:pt x="4738" y="275"/>
                </a:lnTo>
                <a:lnTo>
                  <a:pt x="4660" y="299"/>
                </a:lnTo>
                <a:lnTo>
                  <a:pt x="4582" y="323"/>
                </a:lnTo>
                <a:lnTo>
                  <a:pt x="4505" y="349"/>
                </a:lnTo>
                <a:lnTo>
                  <a:pt x="4429" y="375"/>
                </a:lnTo>
                <a:lnTo>
                  <a:pt x="4352" y="403"/>
                </a:lnTo>
                <a:lnTo>
                  <a:pt x="4276" y="431"/>
                </a:lnTo>
                <a:lnTo>
                  <a:pt x="4200" y="460"/>
                </a:lnTo>
                <a:lnTo>
                  <a:pt x="4125" y="491"/>
                </a:lnTo>
                <a:lnTo>
                  <a:pt x="4051" y="522"/>
                </a:lnTo>
                <a:lnTo>
                  <a:pt x="3977" y="554"/>
                </a:lnTo>
                <a:lnTo>
                  <a:pt x="3903" y="586"/>
                </a:lnTo>
                <a:lnTo>
                  <a:pt x="3830" y="620"/>
                </a:lnTo>
                <a:lnTo>
                  <a:pt x="3757" y="654"/>
                </a:lnTo>
                <a:lnTo>
                  <a:pt x="3684" y="690"/>
                </a:lnTo>
                <a:lnTo>
                  <a:pt x="3613" y="726"/>
                </a:lnTo>
                <a:lnTo>
                  <a:pt x="3541" y="762"/>
                </a:lnTo>
                <a:lnTo>
                  <a:pt x="3471" y="801"/>
                </a:lnTo>
                <a:lnTo>
                  <a:pt x="3401" y="840"/>
                </a:lnTo>
                <a:lnTo>
                  <a:pt x="3332" y="879"/>
                </a:lnTo>
                <a:lnTo>
                  <a:pt x="3263" y="920"/>
                </a:lnTo>
                <a:lnTo>
                  <a:pt x="3194" y="960"/>
                </a:lnTo>
                <a:lnTo>
                  <a:pt x="3126" y="1003"/>
                </a:lnTo>
                <a:lnTo>
                  <a:pt x="3058" y="1045"/>
                </a:lnTo>
                <a:lnTo>
                  <a:pt x="2991" y="1089"/>
                </a:lnTo>
                <a:lnTo>
                  <a:pt x="2924" y="1133"/>
                </a:lnTo>
                <a:lnTo>
                  <a:pt x="2859" y="1178"/>
                </a:lnTo>
                <a:lnTo>
                  <a:pt x="2793" y="1223"/>
                </a:lnTo>
                <a:lnTo>
                  <a:pt x="2729" y="1271"/>
                </a:lnTo>
                <a:lnTo>
                  <a:pt x="2665" y="1318"/>
                </a:lnTo>
                <a:lnTo>
                  <a:pt x="2600" y="1366"/>
                </a:lnTo>
                <a:lnTo>
                  <a:pt x="2538" y="1415"/>
                </a:lnTo>
                <a:lnTo>
                  <a:pt x="2475" y="1464"/>
                </a:lnTo>
                <a:lnTo>
                  <a:pt x="2413" y="1515"/>
                </a:lnTo>
                <a:lnTo>
                  <a:pt x="2353" y="1566"/>
                </a:lnTo>
                <a:lnTo>
                  <a:pt x="2292" y="1618"/>
                </a:lnTo>
                <a:lnTo>
                  <a:pt x="2232" y="1670"/>
                </a:lnTo>
                <a:lnTo>
                  <a:pt x="2173" y="1724"/>
                </a:lnTo>
                <a:lnTo>
                  <a:pt x="2114" y="1777"/>
                </a:lnTo>
                <a:lnTo>
                  <a:pt x="2057" y="1832"/>
                </a:lnTo>
                <a:lnTo>
                  <a:pt x="2000" y="1887"/>
                </a:lnTo>
                <a:lnTo>
                  <a:pt x="1943" y="1943"/>
                </a:lnTo>
                <a:lnTo>
                  <a:pt x="1887" y="2000"/>
                </a:lnTo>
                <a:lnTo>
                  <a:pt x="1832" y="2057"/>
                </a:lnTo>
                <a:lnTo>
                  <a:pt x="1777" y="2114"/>
                </a:lnTo>
                <a:lnTo>
                  <a:pt x="1724" y="2173"/>
                </a:lnTo>
                <a:lnTo>
                  <a:pt x="1670" y="2232"/>
                </a:lnTo>
                <a:lnTo>
                  <a:pt x="1618" y="2292"/>
                </a:lnTo>
                <a:lnTo>
                  <a:pt x="1567" y="2353"/>
                </a:lnTo>
                <a:lnTo>
                  <a:pt x="1515" y="2413"/>
                </a:lnTo>
                <a:lnTo>
                  <a:pt x="1464" y="2475"/>
                </a:lnTo>
                <a:lnTo>
                  <a:pt x="1415" y="2538"/>
                </a:lnTo>
                <a:lnTo>
                  <a:pt x="1366" y="2600"/>
                </a:lnTo>
                <a:lnTo>
                  <a:pt x="1318" y="2665"/>
                </a:lnTo>
                <a:lnTo>
                  <a:pt x="1271" y="2729"/>
                </a:lnTo>
                <a:lnTo>
                  <a:pt x="1224" y="2793"/>
                </a:lnTo>
                <a:lnTo>
                  <a:pt x="1178" y="2859"/>
                </a:lnTo>
                <a:lnTo>
                  <a:pt x="1133" y="2924"/>
                </a:lnTo>
                <a:lnTo>
                  <a:pt x="1089" y="2991"/>
                </a:lnTo>
                <a:lnTo>
                  <a:pt x="1045" y="3058"/>
                </a:lnTo>
                <a:lnTo>
                  <a:pt x="1003" y="3126"/>
                </a:lnTo>
                <a:lnTo>
                  <a:pt x="960" y="3193"/>
                </a:lnTo>
                <a:lnTo>
                  <a:pt x="920" y="3263"/>
                </a:lnTo>
                <a:lnTo>
                  <a:pt x="879" y="3332"/>
                </a:lnTo>
                <a:lnTo>
                  <a:pt x="840" y="3401"/>
                </a:lnTo>
                <a:lnTo>
                  <a:pt x="801" y="3471"/>
                </a:lnTo>
                <a:lnTo>
                  <a:pt x="763" y="3541"/>
                </a:lnTo>
                <a:lnTo>
                  <a:pt x="726" y="3613"/>
                </a:lnTo>
                <a:lnTo>
                  <a:pt x="690" y="3684"/>
                </a:lnTo>
                <a:lnTo>
                  <a:pt x="654" y="3757"/>
                </a:lnTo>
                <a:lnTo>
                  <a:pt x="620" y="3829"/>
                </a:lnTo>
                <a:lnTo>
                  <a:pt x="586" y="3903"/>
                </a:lnTo>
                <a:lnTo>
                  <a:pt x="554" y="3976"/>
                </a:lnTo>
                <a:lnTo>
                  <a:pt x="522" y="4051"/>
                </a:lnTo>
                <a:lnTo>
                  <a:pt x="491" y="4125"/>
                </a:lnTo>
                <a:lnTo>
                  <a:pt x="460" y="4200"/>
                </a:lnTo>
                <a:lnTo>
                  <a:pt x="432" y="4276"/>
                </a:lnTo>
                <a:lnTo>
                  <a:pt x="403" y="4352"/>
                </a:lnTo>
                <a:lnTo>
                  <a:pt x="376" y="4429"/>
                </a:lnTo>
                <a:lnTo>
                  <a:pt x="349" y="4505"/>
                </a:lnTo>
                <a:lnTo>
                  <a:pt x="323" y="4582"/>
                </a:lnTo>
                <a:lnTo>
                  <a:pt x="299" y="4660"/>
                </a:lnTo>
                <a:lnTo>
                  <a:pt x="275" y="4738"/>
                </a:lnTo>
                <a:lnTo>
                  <a:pt x="253" y="4817"/>
                </a:lnTo>
                <a:lnTo>
                  <a:pt x="230" y="4895"/>
                </a:lnTo>
                <a:lnTo>
                  <a:pt x="210" y="4974"/>
                </a:lnTo>
                <a:lnTo>
                  <a:pt x="190" y="5054"/>
                </a:lnTo>
                <a:lnTo>
                  <a:pt x="171" y="5135"/>
                </a:lnTo>
                <a:lnTo>
                  <a:pt x="153" y="5215"/>
                </a:lnTo>
                <a:lnTo>
                  <a:pt x="135" y="5296"/>
                </a:lnTo>
                <a:lnTo>
                  <a:pt x="119" y="5377"/>
                </a:lnTo>
                <a:lnTo>
                  <a:pt x="104" y="5458"/>
                </a:lnTo>
                <a:lnTo>
                  <a:pt x="90" y="5540"/>
                </a:lnTo>
                <a:lnTo>
                  <a:pt x="77" y="5622"/>
                </a:lnTo>
                <a:lnTo>
                  <a:pt x="65" y="5704"/>
                </a:lnTo>
                <a:lnTo>
                  <a:pt x="54" y="5788"/>
                </a:lnTo>
                <a:lnTo>
                  <a:pt x="44" y="5871"/>
                </a:lnTo>
                <a:lnTo>
                  <a:pt x="35" y="5954"/>
                </a:lnTo>
                <a:lnTo>
                  <a:pt x="27" y="6038"/>
                </a:lnTo>
                <a:lnTo>
                  <a:pt x="21" y="6122"/>
                </a:lnTo>
                <a:lnTo>
                  <a:pt x="15" y="6206"/>
                </a:lnTo>
                <a:lnTo>
                  <a:pt x="10" y="6290"/>
                </a:lnTo>
                <a:lnTo>
                  <a:pt x="5" y="6376"/>
                </a:lnTo>
                <a:lnTo>
                  <a:pt x="3" y="6461"/>
                </a:lnTo>
                <a:lnTo>
                  <a:pt x="2" y="6546"/>
                </a:lnTo>
                <a:lnTo>
                  <a:pt x="0" y="6632"/>
                </a:lnTo>
                <a:lnTo>
                  <a:pt x="0" y="6632"/>
                </a:lnTo>
                <a:lnTo>
                  <a:pt x="2" y="6718"/>
                </a:lnTo>
                <a:lnTo>
                  <a:pt x="3" y="6804"/>
                </a:lnTo>
                <a:lnTo>
                  <a:pt x="5" y="6888"/>
                </a:lnTo>
                <a:lnTo>
                  <a:pt x="10" y="6973"/>
                </a:lnTo>
                <a:lnTo>
                  <a:pt x="15" y="7057"/>
                </a:lnTo>
                <a:lnTo>
                  <a:pt x="21" y="7142"/>
                </a:lnTo>
                <a:lnTo>
                  <a:pt x="27" y="7226"/>
                </a:lnTo>
                <a:lnTo>
                  <a:pt x="35" y="7310"/>
                </a:lnTo>
                <a:lnTo>
                  <a:pt x="44" y="7393"/>
                </a:lnTo>
                <a:lnTo>
                  <a:pt x="54" y="7477"/>
                </a:lnTo>
                <a:lnTo>
                  <a:pt x="65" y="7560"/>
                </a:lnTo>
                <a:lnTo>
                  <a:pt x="77" y="7642"/>
                </a:lnTo>
                <a:lnTo>
                  <a:pt x="90" y="7724"/>
                </a:lnTo>
                <a:lnTo>
                  <a:pt x="104" y="7805"/>
                </a:lnTo>
                <a:lnTo>
                  <a:pt x="119" y="7887"/>
                </a:lnTo>
                <a:lnTo>
                  <a:pt x="135" y="7968"/>
                </a:lnTo>
                <a:lnTo>
                  <a:pt x="153" y="8049"/>
                </a:lnTo>
                <a:lnTo>
                  <a:pt x="171" y="8129"/>
                </a:lnTo>
                <a:lnTo>
                  <a:pt x="190" y="8209"/>
                </a:lnTo>
                <a:lnTo>
                  <a:pt x="210" y="8289"/>
                </a:lnTo>
                <a:lnTo>
                  <a:pt x="230" y="8369"/>
                </a:lnTo>
                <a:lnTo>
                  <a:pt x="253" y="8447"/>
                </a:lnTo>
                <a:lnTo>
                  <a:pt x="275" y="8526"/>
                </a:lnTo>
                <a:lnTo>
                  <a:pt x="299" y="8604"/>
                </a:lnTo>
                <a:lnTo>
                  <a:pt x="323" y="8682"/>
                </a:lnTo>
                <a:lnTo>
                  <a:pt x="349" y="8759"/>
                </a:lnTo>
                <a:lnTo>
                  <a:pt x="376" y="8836"/>
                </a:lnTo>
                <a:lnTo>
                  <a:pt x="403" y="8912"/>
                </a:lnTo>
                <a:lnTo>
                  <a:pt x="432" y="8988"/>
                </a:lnTo>
                <a:lnTo>
                  <a:pt x="460" y="9063"/>
                </a:lnTo>
                <a:lnTo>
                  <a:pt x="491" y="9138"/>
                </a:lnTo>
                <a:lnTo>
                  <a:pt x="522" y="9213"/>
                </a:lnTo>
                <a:lnTo>
                  <a:pt x="554" y="9287"/>
                </a:lnTo>
                <a:lnTo>
                  <a:pt x="586" y="9361"/>
                </a:lnTo>
                <a:lnTo>
                  <a:pt x="620" y="9435"/>
                </a:lnTo>
                <a:lnTo>
                  <a:pt x="654" y="9507"/>
                </a:lnTo>
                <a:lnTo>
                  <a:pt x="690" y="9579"/>
                </a:lnTo>
                <a:lnTo>
                  <a:pt x="726" y="9651"/>
                </a:lnTo>
                <a:lnTo>
                  <a:pt x="763" y="9722"/>
                </a:lnTo>
                <a:lnTo>
                  <a:pt x="801" y="9793"/>
                </a:lnTo>
                <a:lnTo>
                  <a:pt x="840" y="9863"/>
                </a:lnTo>
                <a:lnTo>
                  <a:pt x="879" y="9933"/>
                </a:lnTo>
                <a:lnTo>
                  <a:pt x="920" y="10002"/>
                </a:lnTo>
                <a:lnTo>
                  <a:pt x="960" y="10071"/>
                </a:lnTo>
                <a:lnTo>
                  <a:pt x="1003" y="10139"/>
                </a:lnTo>
                <a:lnTo>
                  <a:pt x="1045" y="10206"/>
                </a:lnTo>
                <a:lnTo>
                  <a:pt x="1089" y="10273"/>
                </a:lnTo>
                <a:lnTo>
                  <a:pt x="1133" y="10340"/>
                </a:lnTo>
                <a:lnTo>
                  <a:pt x="1178" y="10405"/>
                </a:lnTo>
                <a:lnTo>
                  <a:pt x="1224" y="10471"/>
                </a:lnTo>
                <a:lnTo>
                  <a:pt x="1271" y="10535"/>
                </a:lnTo>
                <a:lnTo>
                  <a:pt x="1318" y="10600"/>
                </a:lnTo>
                <a:lnTo>
                  <a:pt x="1366" y="10663"/>
                </a:lnTo>
                <a:lnTo>
                  <a:pt x="1415" y="10726"/>
                </a:lnTo>
                <a:lnTo>
                  <a:pt x="1464" y="10789"/>
                </a:lnTo>
                <a:lnTo>
                  <a:pt x="1515" y="10850"/>
                </a:lnTo>
                <a:lnTo>
                  <a:pt x="1567" y="10912"/>
                </a:lnTo>
                <a:lnTo>
                  <a:pt x="1618" y="10972"/>
                </a:lnTo>
                <a:lnTo>
                  <a:pt x="1670" y="11032"/>
                </a:lnTo>
                <a:lnTo>
                  <a:pt x="1724" y="11090"/>
                </a:lnTo>
                <a:lnTo>
                  <a:pt x="1777" y="11150"/>
                </a:lnTo>
                <a:lnTo>
                  <a:pt x="1832" y="11207"/>
                </a:lnTo>
                <a:lnTo>
                  <a:pt x="1887" y="11264"/>
                </a:lnTo>
                <a:lnTo>
                  <a:pt x="1943" y="11321"/>
                </a:lnTo>
                <a:lnTo>
                  <a:pt x="2000" y="11377"/>
                </a:lnTo>
                <a:lnTo>
                  <a:pt x="2057" y="11432"/>
                </a:lnTo>
                <a:lnTo>
                  <a:pt x="2114" y="11487"/>
                </a:lnTo>
                <a:lnTo>
                  <a:pt x="2173" y="11540"/>
                </a:lnTo>
                <a:lnTo>
                  <a:pt x="2232" y="11594"/>
                </a:lnTo>
                <a:lnTo>
                  <a:pt x="2292" y="11646"/>
                </a:lnTo>
                <a:lnTo>
                  <a:pt x="2353" y="11698"/>
                </a:lnTo>
                <a:lnTo>
                  <a:pt x="2413" y="11749"/>
                </a:lnTo>
                <a:lnTo>
                  <a:pt x="2475" y="11799"/>
                </a:lnTo>
                <a:lnTo>
                  <a:pt x="2538" y="11849"/>
                </a:lnTo>
                <a:lnTo>
                  <a:pt x="2600" y="11898"/>
                </a:lnTo>
                <a:lnTo>
                  <a:pt x="2665" y="11945"/>
                </a:lnTo>
                <a:lnTo>
                  <a:pt x="2729" y="11993"/>
                </a:lnTo>
                <a:lnTo>
                  <a:pt x="2793" y="12040"/>
                </a:lnTo>
                <a:lnTo>
                  <a:pt x="2859" y="12086"/>
                </a:lnTo>
                <a:lnTo>
                  <a:pt x="2924" y="12131"/>
                </a:lnTo>
                <a:lnTo>
                  <a:pt x="2991" y="12175"/>
                </a:lnTo>
                <a:lnTo>
                  <a:pt x="3058" y="12218"/>
                </a:lnTo>
                <a:lnTo>
                  <a:pt x="3126" y="12261"/>
                </a:lnTo>
                <a:lnTo>
                  <a:pt x="3194" y="12304"/>
                </a:lnTo>
                <a:lnTo>
                  <a:pt x="3263" y="12344"/>
                </a:lnTo>
                <a:lnTo>
                  <a:pt x="3332" y="12385"/>
                </a:lnTo>
                <a:lnTo>
                  <a:pt x="3401" y="12424"/>
                </a:lnTo>
                <a:lnTo>
                  <a:pt x="3471" y="12464"/>
                </a:lnTo>
                <a:lnTo>
                  <a:pt x="3541" y="12500"/>
                </a:lnTo>
                <a:lnTo>
                  <a:pt x="3613" y="12537"/>
                </a:lnTo>
                <a:lnTo>
                  <a:pt x="3684" y="12574"/>
                </a:lnTo>
                <a:lnTo>
                  <a:pt x="3757" y="12610"/>
                </a:lnTo>
                <a:lnTo>
                  <a:pt x="3830" y="12643"/>
                </a:lnTo>
                <a:lnTo>
                  <a:pt x="3903" y="12678"/>
                </a:lnTo>
                <a:lnTo>
                  <a:pt x="3977" y="12710"/>
                </a:lnTo>
                <a:lnTo>
                  <a:pt x="4051" y="12742"/>
                </a:lnTo>
                <a:lnTo>
                  <a:pt x="4125" y="12773"/>
                </a:lnTo>
                <a:lnTo>
                  <a:pt x="4200" y="12803"/>
                </a:lnTo>
                <a:lnTo>
                  <a:pt x="4276" y="12833"/>
                </a:lnTo>
                <a:lnTo>
                  <a:pt x="4352" y="12861"/>
                </a:lnTo>
                <a:lnTo>
                  <a:pt x="4429" y="12889"/>
                </a:lnTo>
                <a:lnTo>
                  <a:pt x="4505" y="12915"/>
                </a:lnTo>
                <a:lnTo>
                  <a:pt x="4582" y="12941"/>
                </a:lnTo>
                <a:lnTo>
                  <a:pt x="4660" y="12965"/>
                </a:lnTo>
                <a:lnTo>
                  <a:pt x="4738" y="12989"/>
                </a:lnTo>
                <a:lnTo>
                  <a:pt x="4817" y="13011"/>
                </a:lnTo>
                <a:lnTo>
                  <a:pt x="4895" y="13034"/>
                </a:lnTo>
                <a:lnTo>
                  <a:pt x="4974" y="13054"/>
                </a:lnTo>
                <a:lnTo>
                  <a:pt x="5054" y="13075"/>
                </a:lnTo>
                <a:lnTo>
                  <a:pt x="5135" y="13094"/>
                </a:lnTo>
                <a:lnTo>
                  <a:pt x="5215" y="13111"/>
                </a:lnTo>
                <a:lnTo>
                  <a:pt x="5296" y="13128"/>
                </a:lnTo>
                <a:lnTo>
                  <a:pt x="5377" y="13145"/>
                </a:lnTo>
                <a:lnTo>
                  <a:pt x="5458" y="13160"/>
                </a:lnTo>
                <a:lnTo>
                  <a:pt x="5540" y="13173"/>
                </a:lnTo>
                <a:lnTo>
                  <a:pt x="5622" y="13187"/>
                </a:lnTo>
                <a:lnTo>
                  <a:pt x="5704" y="13200"/>
                </a:lnTo>
                <a:lnTo>
                  <a:pt x="5788" y="13210"/>
                </a:lnTo>
                <a:lnTo>
                  <a:pt x="5871" y="13220"/>
                </a:lnTo>
                <a:lnTo>
                  <a:pt x="5954" y="13229"/>
                </a:lnTo>
                <a:lnTo>
                  <a:pt x="6038" y="13237"/>
                </a:lnTo>
                <a:lnTo>
                  <a:pt x="6122" y="13244"/>
                </a:lnTo>
                <a:lnTo>
                  <a:pt x="6206" y="13250"/>
                </a:lnTo>
                <a:lnTo>
                  <a:pt x="6290" y="13254"/>
                </a:lnTo>
                <a:lnTo>
                  <a:pt x="6376" y="13258"/>
                </a:lnTo>
                <a:lnTo>
                  <a:pt x="6461" y="13262"/>
                </a:lnTo>
                <a:lnTo>
                  <a:pt x="6546" y="13263"/>
                </a:lnTo>
                <a:lnTo>
                  <a:pt x="6632" y="13264"/>
                </a:lnTo>
                <a:lnTo>
                  <a:pt x="6632" y="13264"/>
                </a:lnTo>
                <a:lnTo>
                  <a:pt x="6718" y="13263"/>
                </a:lnTo>
                <a:lnTo>
                  <a:pt x="6804" y="13262"/>
                </a:lnTo>
                <a:lnTo>
                  <a:pt x="6888" y="13258"/>
                </a:lnTo>
                <a:lnTo>
                  <a:pt x="6973" y="13254"/>
                </a:lnTo>
                <a:lnTo>
                  <a:pt x="7057" y="13250"/>
                </a:lnTo>
                <a:lnTo>
                  <a:pt x="7142" y="13244"/>
                </a:lnTo>
                <a:lnTo>
                  <a:pt x="7226" y="13237"/>
                </a:lnTo>
                <a:lnTo>
                  <a:pt x="7310" y="13229"/>
                </a:lnTo>
                <a:lnTo>
                  <a:pt x="7393" y="13220"/>
                </a:lnTo>
                <a:lnTo>
                  <a:pt x="7476" y="13210"/>
                </a:lnTo>
                <a:lnTo>
                  <a:pt x="7560" y="13200"/>
                </a:lnTo>
                <a:lnTo>
                  <a:pt x="7642" y="13187"/>
                </a:lnTo>
                <a:lnTo>
                  <a:pt x="7724" y="13173"/>
                </a:lnTo>
                <a:lnTo>
                  <a:pt x="7805" y="13160"/>
                </a:lnTo>
                <a:lnTo>
                  <a:pt x="7887" y="13145"/>
                </a:lnTo>
                <a:lnTo>
                  <a:pt x="7968" y="13128"/>
                </a:lnTo>
                <a:lnTo>
                  <a:pt x="8049" y="13111"/>
                </a:lnTo>
                <a:lnTo>
                  <a:pt x="8129" y="13094"/>
                </a:lnTo>
                <a:lnTo>
                  <a:pt x="8209" y="13075"/>
                </a:lnTo>
                <a:lnTo>
                  <a:pt x="8289" y="13054"/>
                </a:lnTo>
                <a:lnTo>
                  <a:pt x="8369" y="13034"/>
                </a:lnTo>
                <a:lnTo>
                  <a:pt x="8447" y="13011"/>
                </a:lnTo>
                <a:lnTo>
                  <a:pt x="8526" y="12989"/>
                </a:lnTo>
                <a:lnTo>
                  <a:pt x="8604" y="12965"/>
                </a:lnTo>
                <a:lnTo>
                  <a:pt x="8682" y="12941"/>
                </a:lnTo>
                <a:lnTo>
                  <a:pt x="8759" y="12915"/>
                </a:lnTo>
                <a:lnTo>
                  <a:pt x="8835" y="12889"/>
                </a:lnTo>
                <a:lnTo>
                  <a:pt x="8912" y="12861"/>
                </a:lnTo>
                <a:lnTo>
                  <a:pt x="8988" y="12833"/>
                </a:lnTo>
                <a:lnTo>
                  <a:pt x="9063" y="12803"/>
                </a:lnTo>
                <a:lnTo>
                  <a:pt x="9138" y="12773"/>
                </a:lnTo>
                <a:lnTo>
                  <a:pt x="9213" y="12742"/>
                </a:lnTo>
                <a:lnTo>
                  <a:pt x="9287" y="12710"/>
                </a:lnTo>
                <a:lnTo>
                  <a:pt x="9361" y="12678"/>
                </a:lnTo>
                <a:lnTo>
                  <a:pt x="9435" y="12643"/>
                </a:lnTo>
                <a:lnTo>
                  <a:pt x="9507" y="12610"/>
                </a:lnTo>
                <a:lnTo>
                  <a:pt x="9579" y="12574"/>
                </a:lnTo>
                <a:lnTo>
                  <a:pt x="9651" y="12537"/>
                </a:lnTo>
                <a:lnTo>
                  <a:pt x="9722" y="12500"/>
                </a:lnTo>
                <a:lnTo>
                  <a:pt x="9793" y="12464"/>
                </a:lnTo>
                <a:lnTo>
                  <a:pt x="9863" y="12424"/>
                </a:lnTo>
                <a:lnTo>
                  <a:pt x="9932" y="12385"/>
                </a:lnTo>
                <a:lnTo>
                  <a:pt x="10001" y="12344"/>
                </a:lnTo>
                <a:lnTo>
                  <a:pt x="10071" y="12304"/>
                </a:lnTo>
                <a:lnTo>
                  <a:pt x="10138" y="12261"/>
                </a:lnTo>
                <a:lnTo>
                  <a:pt x="10206" y="12218"/>
                </a:lnTo>
                <a:lnTo>
                  <a:pt x="10273" y="12175"/>
                </a:lnTo>
                <a:lnTo>
                  <a:pt x="10340" y="12131"/>
                </a:lnTo>
                <a:lnTo>
                  <a:pt x="10405" y="12086"/>
                </a:lnTo>
                <a:lnTo>
                  <a:pt x="10471" y="12040"/>
                </a:lnTo>
                <a:lnTo>
                  <a:pt x="10535" y="11993"/>
                </a:lnTo>
                <a:lnTo>
                  <a:pt x="10599" y="11945"/>
                </a:lnTo>
                <a:lnTo>
                  <a:pt x="10662" y="11898"/>
                </a:lnTo>
                <a:lnTo>
                  <a:pt x="10726" y="11849"/>
                </a:lnTo>
                <a:lnTo>
                  <a:pt x="10789" y="11799"/>
                </a:lnTo>
                <a:lnTo>
                  <a:pt x="10849" y="11749"/>
                </a:lnTo>
                <a:lnTo>
                  <a:pt x="10911" y="11698"/>
                </a:lnTo>
                <a:lnTo>
                  <a:pt x="10972" y="11646"/>
                </a:lnTo>
                <a:lnTo>
                  <a:pt x="11032" y="11594"/>
                </a:lnTo>
                <a:lnTo>
                  <a:pt x="11090" y="11540"/>
                </a:lnTo>
                <a:lnTo>
                  <a:pt x="11150" y="11487"/>
                </a:lnTo>
                <a:lnTo>
                  <a:pt x="11207" y="11432"/>
                </a:lnTo>
                <a:lnTo>
                  <a:pt x="11264" y="11377"/>
                </a:lnTo>
                <a:lnTo>
                  <a:pt x="11321" y="11321"/>
                </a:lnTo>
                <a:lnTo>
                  <a:pt x="11377" y="11264"/>
                </a:lnTo>
                <a:lnTo>
                  <a:pt x="11432" y="11207"/>
                </a:lnTo>
                <a:lnTo>
                  <a:pt x="11487" y="11150"/>
                </a:lnTo>
                <a:lnTo>
                  <a:pt x="11540" y="11090"/>
                </a:lnTo>
                <a:lnTo>
                  <a:pt x="11594" y="11032"/>
                </a:lnTo>
                <a:lnTo>
                  <a:pt x="11646" y="10972"/>
                </a:lnTo>
                <a:lnTo>
                  <a:pt x="11697" y="10912"/>
                </a:lnTo>
                <a:lnTo>
                  <a:pt x="11749" y="10850"/>
                </a:lnTo>
                <a:lnTo>
                  <a:pt x="11799" y="10789"/>
                </a:lnTo>
                <a:lnTo>
                  <a:pt x="11849" y="10726"/>
                </a:lnTo>
                <a:lnTo>
                  <a:pt x="11898" y="10663"/>
                </a:lnTo>
                <a:lnTo>
                  <a:pt x="11945" y="10600"/>
                </a:lnTo>
                <a:lnTo>
                  <a:pt x="11993" y="10535"/>
                </a:lnTo>
                <a:lnTo>
                  <a:pt x="12039" y="10471"/>
                </a:lnTo>
                <a:lnTo>
                  <a:pt x="12086" y="10405"/>
                </a:lnTo>
                <a:lnTo>
                  <a:pt x="12131" y="10340"/>
                </a:lnTo>
                <a:lnTo>
                  <a:pt x="12175" y="10273"/>
                </a:lnTo>
                <a:lnTo>
                  <a:pt x="12218" y="10206"/>
                </a:lnTo>
                <a:lnTo>
                  <a:pt x="12261" y="10139"/>
                </a:lnTo>
                <a:lnTo>
                  <a:pt x="12304" y="10071"/>
                </a:lnTo>
                <a:lnTo>
                  <a:pt x="12344" y="10002"/>
                </a:lnTo>
                <a:lnTo>
                  <a:pt x="12385" y="9933"/>
                </a:lnTo>
                <a:lnTo>
                  <a:pt x="12424" y="9863"/>
                </a:lnTo>
                <a:lnTo>
                  <a:pt x="12463" y="9793"/>
                </a:lnTo>
                <a:lnTo>
                  <a:pt x="12500" y="9722"/>
                </a:lnTo>
                <a:lnTo>
                  <a:pt x="12537" y="9651"/>
                </a:lnTo>
                <a:lnTo>
                  <a:pt x="12574" y="9579"/>
                </a:lnTo>
                <a:lnTo>
                  <a:pt x="12610" y="9507"/>
                </a:lnTo>
                <a:lnTo>
                  <a:pt x="12643" y="9435"/>
                </a:lnTo>
                <a:lnTo>
                  <a:pt x="12678" y="9361"/>
                </a:lnTo>
                <a:lnTo>
                  <a:pt x="12710" y="9287"/>
                </a:lnTo>
                <a:lnTo>
                  <a:pt x="12742" y="9213"/>
                </a:lnTo>
                <a:lnTo>
                  <a:pt x="12773" y="9138"/>
                </a:lnTo>
                <a:lnTo>
                  <a:pt x="12803" y="9063"/>
                </a:lnTo>
                <a:lnTo>
                  <a:pt x="12833" y="8988"/>
                </a:lnTo>
                <a:lnTo>
                  <a:pt x="12861" y="8912"/>
                </a:lnTo>
                <a:lnTo>
                  <a:pt x="12888" y="8836"/>
                </a:lnTo>
                <a:lnTo>
                  <a:pt x="12915" y="8759"/>
                </a:lnTo>
                <a:lnTo>
                  <a:pt x="12941" y="8682"/>
                </a:lnTo>
                <a:lnTo>
                  <a:pt x="12965" y="8604"/>
                </a:lnTo>
                <a:lnTo>
                  <a:pt x="12989" y="8526"/>
                </a:lnTo>
                <a:lnTo>
                  <a:pt x="13011" y="8447"/>
                </a:lnTo>
                <a:lnTo>
                  <a:pt x="13034" y="8369"/>
                </a:lnTo>
                <a:lnTo>
                  <a:pt x="13054" y="8289"/>
                </a:lnTo>
                <a:lnTo>
                  <a:pt x="13074" y="8209"/>
                </a:lnTo>
                <a:lnTo>
                  <a:pt x="13093" y="8129"/>
                </a:lnTo>
                <a:lnTo>
                  <a:pt x="13111" y="8049"/>
                </a:lnTo>
                <a:lnTo>
                  <a:pt x="13128" y="7968"/>
                </a:lnTo>
                <a:lnTo>
                  <a:pt x="13145" y="7887"/>
                </a:lnTo>
                <a:lnTo>
                  <a:pt x="13160" y="7805"/>
                </a:lnTo>
                <a:lnTo>
                  <a:pt x="13173" y="7724"/>
                </a:lnTo>
                <a:lnTo>
                  <a:pt x="13186" y="7642"/>
                </a:lnTo>
                <a:lnTo>
                  <a:pt x="13199" y="7560"/>
                </a:lnTo>
                <a:lnTo>
                  <a:pt x="13210" y="7477"/>
                </a:lnTo>
                <a:lnTo>
                  <a:pt x="13220" y="7393"/>
                </a:lnTo>
                <a:lnTo>
                  <a:pt x="13229" y="7310"/>
                </a:lnTo>
                <a:lnTo>
                  <a:pt x="13237" y="7226"/>
                </a:lnTo>
                <a:lnTo>
                  <a:pt x="13243" y="7142"/>
                </a:lnTo>
                <a:lnTo>
                  <a:pt x="13249" y="7057"/>
                </a:lnTo>
                <a:lnTo>
                  <a:pt x="13254" y="6973"/>
                </a:lnTo>
                <a:lnTo>
                  <a:pt x="13258" y="6888"/>
                </a:lnTo>
                <a:lnTo>
                  <a:pt x="13261" y="6804"/>
                </a:lnTo>
                <a:lnTo>
                  <a:pt x="13262" y="6718"/>
                </a:lnTo>
                <a:lnTo>
                  <a:pt x="13264" y="6632"/>
                </a:lnTo>
                <a:lnTo>
                  <a:pt x="13264" y="6632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8" name="Freeform 25">
            <a:extLst>
              <a:ext uri="{FF2B5EF4-FFF2-40B4-BE49-F238E27FC236}">
                <a16:creationId xmlns:a16="http://schemas.microsoft.com/office/drawing/2014/main" xmlns="" id="{D41A225C-CCF9-46F9-9743-FC67DE20D920}"/>
              </a:ext>
            </a:extLst>
          </p:cNvPr>
          <p:cNvSpPr>
            <a:spLocks/>
          </p:cNvSpPr>
          <p:nvPr userDrawn="1"/>
        </p:nvSpPr>
        <p:spPr bwMode="auto">
          <a:xfrm>
            <a:off x="4949825" y="2220913"/>
            <a:ext cx="2476500" cy="2478088"/>
          </a:xfrm>
          <a:custGeom>
            <a:avLst/>
            <a:gdLst>
              <a:gd name="T0" fmla="*/ 7790 w 7802"/>
              <a:gd name="T1" fmla="*/ 3601 h 7802"/>
              <a:gd name="T2" fmla="*/ 7722 w 7802"/>
              <a:gd name="T3" fmla="*/ 3115 h 7802"/>
              <a:gd name="T4" fmla="*/ 7597 w 7802"/>
              <a:gd name="T5" fmla="*/ 2650 h 7802"/>
              <a:gd name="T6" fmla="*/ 7417 w 7802"/>
              <a:gd name="T7" fmla="*/ 2210 h 7802"/>
              <a:gd name="T8" fmla="*/ 7187 w 7802"/>
              <a:gd name="T9" fmla="*/ 1799 h 7802"/>
              <a:gd name="T10" fmla="*/ 6911 w 7802"/>
              <a:gd name="T11" fmla="*/ 1420 h 7802"/>
              <a:gd name="T12" fmla="*/ 6592 w 7802"/>
              <a:gd name="T13" fmla="*/ 1077 h 7802"/>
              <a:gd name="T14" fmla="*/ 6234 w 7802"/>
              <a:gd name="T15" fmla="*/ 776 h 7802"/>
              <a:gd name="T16" fmla="*/ 5842 w 7802"/>
              <a:gd name="T17" fmla="*/ 517 h 7802"/>
              <a:gd name="T18" fmla="*/ 5420 w 7802"/>
              <a:gd name="T19" fmla="*/ 308 h 7802"/>
              <a:gd name="T20" fmla="*/ 4968 w 7802"/>
              <a:gd name="T21" fmla="*/ 148 h 7802"/>
              <a:gd name="T22" fmla="*/ 4495 w 7802"/>
              <a:gd name="T23" fmla="*/ 46 h 7802"/>
              <a:gd name="T24" fmla="*/ 4001 w 7802"/>
              <a:gd name="T25" fmla="*/ 2 h 7802"/>
              <a:gd name="T26" fmla="*/ 3601 w 7802"/>
              <a:gd name="T27" fmla="*/ 12 h 7802"/>
              <a:gd name="T28" fmla="*/ 3115 w 7802"/>
              <a:gd name="T29" fmla="*/ 80 h 7802"/>
              <a:gd name="T30" fmla="*/ 2650 w 7802"/>
              <a:gd name="T31" fmla="*/ 205 h 7802"/>
              <a:gd name="T32" fmla="*/ 2210 w 7802"/>
              <a:gd name="T33" fmla="*/ 385 h 7802"/>
              <a:gd name="T34" fmla="*/ 1799 w 7802"/>
              <a:gd name="T35" fmla="*/ 615 h 7802"/>
              <a:gd name="T36" fmla="*/ 1420 w 7802"/>
              <a:gd name="T37" fmla="*/ 891 h 7802"/>
              <a:gd name="T38" fmla="*/ 1077 w 7802"/>
              <a:gd name="T39" fmla="*/ 1210 h 7802"/>
              <a:gd name="T40" fmla="*/ 776 w 7802"/>
              <a:gd name="T41" fmla="*/ 1568 h 7802"/>
              <a:gd name="T42" fmla="*/ 517 w 7802"/>
              <a:gd name="T43" fmla="*/ 1960 h 7802"/>
              <a:gd name="T44" fmla="*/ 308 w 7802"/>
              <a:gd name="T45" fmla="*/ 2382 h 7802"/>
              <a:gd name="T46" fmla="*/ 148 w 7802"/>
              <a:gd name="T47" fmla="*/ 2833 h 7802"/>
              <a:gd name="T48" fmla="*/ 46 w 7802"/>
              <a:gd name="T49" fmla="*/ 3307 h 7802"/>
              <a:gd name="T50" fmla="*/ 2 w 7802"/>
              <a:gd name="T51" fmla="*/ 3800 h 7802"/>
              <a:gd name="T52" fmla="*/ 12 w 7802"/>
              <a:gd name="T53" fmla="*/ 4201 h 7802"/>
              <a:gd name="T54" fmla="*/ 80 w 7802"/>
              <a:gd name="T55" fmla="*/ 4687 h 7802"/>
              <a:gd name="T56" fmla="*/ 205 w 7802"/>
              <a:gd name="T57" fmla="*/ 5152 h 7802"/>
              <a:gd name="T58" fmla="*/ 385 w 7802"/>
              <a:gd name="T59" fmla="*/ 5592 h 7802"/>
              <a:gd name="T60" fmla="*/ 615 w 7802"/>
              <a:gd name="T61" fmla="*/ 6003 h 7802"/>
              <a:gd name="T62" fmla="*/ 891 w 7802"/>
              <a:gd name="T63" fmla="*/ 6382 h 7802"/>
              <a:gd name="T64" fmla="*/ 1210 w 7802"/>
              <a:gd name="T65" fmla="*/ 6724 h 7802"/>
              <a:gd name="T66" fmla="*/ 1568 w 7802"/>
              <a:gd name="T67" fmla="*/ 7026 h 7802"/>
              <a:gd name="T68" fmla="*/ 1960 w 7802"/>
              <a:gd name="T69" fmla="*/ 7285 h 7802"/>
              <a:gd name="T70" fmla="*/ 2382 w 7802"/>
              <a:gd name="T71" fmla="*/ 7495 h 7802"/>
              <a:gd name="T72" fmla="*/ 2833 w 7802"/>
              <a:gd name="T73" fmla="*/ 7653 h 7802"/>
              <a:gd name="T74" fmla="*/ 3307 w 7802"/>
              <a:gd name="T75" fmla="*/ 7757 h 7802"/>
              <a:gd name="T76" fmla="*/ 3800 w 7802"/>
              <a:gd name="T77" fmla="*/ 7801 h 7802"/>
              <a:gd name="T78" fmla="*/ 4201 w 7802"/>
              <a:gd name="T79" fmla="*/ 7790 h 7802"/>
              <a:gd name="T80" fmla="*/ 4687 w 7802"/>
              <a:gd name="T81" fmla="*/ 7722 h 7802"/>
              <a:gd name="T82" fmla="*/ 5152 w 7802"/>
              <a:gd name="T83" fmla="*/ 7597 h 7802"/>
              <a:gd name="T84" fmla="*/ 5592 w 7802"/>
              <a:gd name="T85" fmla="*/ 7417 h 7802"/>
              <a:gd name="T86" fmla="*/ 6003 w 7802"/>
              <a:gd name="T87" fmla="*/ 7187 h 7802"/>
              <a:gd name="T88" fmla="*/ 6382 w 7802"/>
              <a:gd name="T89" fmla="*/ 6911 h 7802"/>
              <a:gd name="T90" fmla="*/ 6724 w 7802"/>
              <a:gd name="T91" fmla="*/ 6592 h 7802"/>
              <a:gd name="T92" fmla="*/ 7026 w 7802"/>
              <a:gd name="T93" fmla="*/ 6234 h 7802"/>
              <a:gd name="T94" fmla="*/ 7285 w 7802"/>
              <a:gd name="T95" fmla="*/ 5843 h 7802"/>
              <a:gd name="T96" fmla="*/ 7494 w 7802"/>
              <a:gd name="T97" fmla="*/ 5420 h 7802"/>
              <a:gd name="T98" fmla="*/ 7653 w 7802"/>
              <a:gd name="T99" fmla="*/ 4968 h 7802"/>
              <a:gd name="T100" fmla="*/ 7756 w 7802"/>
              <a:gd name="T101" fmla="*/ 4495 h 7802"/>
              <a:gd name="T102" fmla="*/ 7800 w 7802"/>
              <a:gd name="T103" fmla="*/ 4001 h 7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802" h="7802">
                <a:moveTo>
                  <a:pt x="7802" y="3901"/>
                </a:moveTo>
                <a:lnTo>
                  <a:pt x="7802" y="3901"/>
                </a:lnTo>
                <a:lnTo>
                  <a:pt x="7800" y="3800"/>
                </a:lnTo>
                <a:lnTo>
                  <a:pt x="7796" y="3700"/>
                </a:lnTo>
                <a:lnTo>
                  <a:pt x="7790" y="3601"/>
                </a:lnTo>
                <a:lnTo>
                  <a:pt x="7781" y="3502"/>
                </a:lnTo>
                <a:lnTo>
                  <a:pt x="7769" y="3404"/>
                </a:lnTo>
                <a:lnTo>
                  <a:pt x="7756" y="3307"/>
                </a:lnTo>
                <a:lnTo>
                  <a:pt x="7741" y="3210"/>
                </a:lnTo>
                <a:lnTo>
                  <a:pt x="7722" y="3115"/>
                </a:lnTo>
                <a:lnTo>
                  <a:pt x="7702" y="3020"/>
                </a:lnTo>
                <a:lnTo>
                  <a:pt x="7679" y="2927"/>
                </a:lnTo>
                <a:lnTo>
                  <a:pt x="7653" y="2833"/>
                </a:lnTo>
                <a:lnTo>
                  <a:pt x="7625" y="2741"/>
                </a:lnTo>
                <a:lnTo>
                  <a:pt x="7597" y="2650"/>
                </a:lnTo>
                <a:lnTo>
                  <a:pt x="7565" y="2560"/>
                </a:lnTo>
                <a:lnTo>
                  <a:pt x="7531" y="2471"/>
                </a:lnTo>
                <a:lnTo>
                  <a:pt x="7494" y="2382"/>
                </a:lnTo>
                <a:lnTo>
                  <a:pt x="7456" y="2296"/>
                </a:lnTo>
                <a:lnTo>
                  <a:pt x="7417" y="2210"/>
                </a:lnTo>
                <a:lnTo>
                  <a:pt x="7374" y="2125"/>
                </a:lnTo>
                <a:lnTo>
                  <a:pt x="7330" y="2042"/>
                </a:lnTo>
                <a:lnTo>
                  <a:pt x="7285" y="1960"/>
                </a:lnTo>
                <a:lnTo>
                  <a:pt x="7237" y="1879"/>
                </a:lnTo>
                <a:lnTo>
                  <a:pt x="7187" y="1799"/>
                </a:lnTo>
                <a:lnTo>
                  <a:pt x="7135" y="1720"/>
                </a:lnTo>
                <a:lnTo>
                  <a:pt x="7081" y="1643"/>
                </a:lnTo>
                <a:lnTo>
                  <a:pt x="7026" y="1568"/>
                </a:lnTo>
                <a:lnTo>
                  <a:pt x="6969" y="1493"/>
                </a:lnTo>
                <a:lnTo>
                  <a:pt x="6911" y="1420"/>
                </a:lnTo>
                <a:lnTo>
                  <a:pt x="6850" y="1349"/>
                </a:lnTo>
                <a:lnTo>
                  <a:pt x="6788" y="1278"/>
                </a:lnTo>
                <a:lnTo>
                  <a:pt x="6724" y="1210"/>
                </a:lnTo>
                <a:lnTo>
                  <a:pt x="6659" y="1143"/>
                </a:lnTo>
                <a:lnTo>
                  <a:pt x="6592" y="1077"/>
                </a:lnTo>
                <a:lnTo>
                  <a:pt x="6524" y="1014"/>
                </a:lnTo>
                <a:lnTo>
                  <a:pt x="6453" y="952"/>
                </a:lnTo>
                <a:lnTo>
                  <a:pt x="6382" y="891"/>
                </a:lnTo>
                <a:lnTo>
                  <a:pt x="6309" y="833"/>
                </a:lnTo>
                <a:lnTo>
                  <a:pt x="6234" y="776"/>
                </a:lnTo>
                <a:lnTo>
                  <a:pt x="6159" y="720"/>
                </a:lnTo>
                <a:lnTo>
                  <a:pt x="6082" y="666"/>
                </a:lnTo>
                <a:lnTo>
                  <a:pt x="6003" y="615"/>
                </a:lnTo>
                <a:lnTo>
                  <a:pt x="5923" y="565"/>
                </a:lnTo>
                <a:lnTo>
                  <a:pt x="5842" y="517"/>
                </a:lnTo>
                <a:lnTo>
                  <a:pt x="5760" y="471"/>
                </a:lnTo>
                <a:lnTo>
                  <a:pt x="5677" y="427"/>
                </a:lnTo>
                <a:lnTo>
                  <a:pt x="5592" y="385"/>
                </a:lnTo>
                <a:lnTo>
                  <a:pt x="5507" y="345"/>
                </a:lnTo>
                <a:lnTo>
                  <a:pt x="5420" y="308"/>
                </a:lnTo>
                <a:lnTo>
                  <a:pt x="5331" y="271"/>
                </a:lnTo>
                <a:lnTo>
                  <a:pt x="5242" y="237"/>
                </a:lnTo>
                <a:lnTo>
                  <a:pt x="5152" y="205"/>
                </a:lnTo>
                <a:lnTo>
                  <a:pt x="5061" y="175"/>
                </a:lnTo>
                <a:lnTo>
                  <a:pt x="4968" y="148"/>
                </a:lnTo>
                <a:lnTo>
                  <a:pt x="4875" y="123"/>
                </a:lnTo>
                <a:lnTo>
                  <a:pt x="4781" y="100"/>
                </a:lnTo>
                <a:lnTo>
                  <a:pt x="4687" y="80"/>
                </a:lnTo>
                <a:lnTo>
                  <a:pt x="4592" y="61"/>
                </a:lnTo>
                <a:lnTo>
                  <a:pt x="4495" y="46"/>
                </a:lnTo>
                <a:lnTo>
                  <a:pt x="4398" y="31"/>
                </a:lnTo>
                <a:lnTo>
                  <a:pt x="4300" y="21"/>
                </a:lnTo>
                <a:lnTo>
                  <a:pt x="4201" y="12"/>
                </a:lnTo>
                <a:lnTo>
                  <a:pt x="4101" y="5"/>
                </a:lnTo>
                <a:lnTo>
                  <a:pt x="4001" y="2"/>
                </a:lnTo>
                <a:lnTo>
                  <a:pt x="3901" y="0"/>
                </a:lnTo>
                <a:lnTo>
                  <a:pt x="3901" y="0"/>
                </a:lnTo>
                <a:lnTo>
                  <a:pt x="3800" y="2"/>
                </a:lnTo>
                <a:lnTo>
                  <a:pt x="3700" y="5"/>
                </a:lnTo>
                <a:lnTo>
                  <a:pt x="3601" y="12"/>
                </a:lnTo>
                <a:lnTo>
                  <a:pt x="3502" y="21"/>
                </a:lnTo>
                <a:lnTo>
                  <a:pt x="3404" y="31"/>
                </a:lnTo>
                <a:lnTo>
                  <a:pt x="3307" y="46"/>
                </a:lnTo>
                <a:lnTo>
                  <a:pt x="3210" y="61"/>
                </a:lnTo>
                <a:lnTo>
                  <a:pt x="3115" y="80"/>
                </a:lnTo>
                <a:lnTo>
                  <a:pt x="3020" y="100"/>
                </a:lnTo>
                <a:lnTo>
                  <a:pt x="2927" y="123"/>
                </a:lnTo>
                <a:lnTo>
                  <a:pt x="2833" y="148"/>
                </a:lnTo>
                <a:lnTo>
                  <a:pt x="2741" y="175"/>
                </a:lnTo>
                <a:lnTo>
                  <a:pt x="2650" y="205"/>
                </a:lnTo>
                <a:lnTo>
                  <a:pt x="2560" y="237"/>
                </a:lnTo>
                <a:lnTo>
                  <a:pt x="2471" y="271"/>
                </a:lnTo>
                <a:lnTo>
                  <a:pt x="2382" y="308"/>
                </a:lnTo>
                <a:lnTo>
                  <a:pt x="2296" y="345"/>
                </a:lnTo>
                <a:lnTo>
                  <a:pt x="2210" y="385"/>
                </a:lnTo>
                <a:lnTo>
                  <a:pt x="2125" y="427"/>
                </a:lnTo>
                <a:lnTo>
                  <a:pt x="2042" y="471"/>
                </a:lnTo>
                <a:lnTo>
                  <a:pt x="1960" y="517"/>
                </a:lnTo>
                <a:lnTo>
                  <a:pt x="1879" y="565"/>
                </a:lnTo>
                <a:lnTo>
                  <a:pt x="1799" y="615"/>
                </a:lnTo>
                <a:lnTo>
                  <a:pt x="1720" y="666"/>
                </a:lnTo>
                <a:lnTo>
                  <a:pt x="1643" y="720"/>
                </a:lnTo>
                <a:lnTo>
                  <a:pt x="1568" y="776"/>
                </a:lnTo>
                <a:lnTo>
                  <a:pt x="1493" y="833"/>
                </a:lnTo>
                <a:lnTo>
                  <a:pt x="1420" y="891"/>
                </a:lnTo>
                <a:lnTo>
                  <a:pt x="1349" y="952"/>
                </a:lnTo>
                <a:lnTo>
                  <a:pt x="1278" y="1014"/>
                </a:lnTo>
                <a:lnTo>
                  <a:pt x="1210" y="1077"/>
                </a:lnTo>
                <a:lnTo>
                  <a:pt x="1143" y="1143"/>
                </a:lnTo>
                <a:lnTo>
                  <a:pt x="1077" y="1210"/>
                </a:lnTo>
                <a:lnTo>
                  <a:pt x="1014" y="1278"/>
                </a:lnTo>
                <a:lnTo>
                  <a:pt x="952" y="1349"/>
                </a:lnTo>
                <a:lnTo>
                  <a:pt x="891" y="1420"/>
                </a:lnTo>
                <a:lnTo>
                  <a:pt x="833" y="1493"/>
                </a:lnTo>
                <a:lnTo>
                  <a:pt x="776" y="1568"/>
                </a:lnTo>
                <a:lnTo>
                  <a:pt x="720" y="1643"/>
                </a:lnTo>
                <a:lnTo>
                  <a:pt x="666" y="1720"/>
                </a:lnTo>
                <a:lnTo>
                  <a:pt x="615" y="1799"/>
                </a:lnTo>
                <a:lnTo>
                  <a:pt x="565" y="1879"/>
                </a:lnTo>
                <a:lnTo>
                  <a:pt x="517" y="1960"/>
                </a:lnTo>
                <a:lnTo>
                  <a:pt x="471" y="2042"/>
                </a:lnTo>
                <a:lnTo>
                  <a:pt x="427" y="2125"/>
                </a:lnTo>
                <a:lnTo>
                  <a:pt x="385" y="2210"/>
                </a:lnTo>
                <a:lnTo>
                  <a:pt x="345" y="2296"/>
                </a:lnTo>
                <a:lnTo>
                  <a:pt x="308" y="2382"/>
                </a:lnTo>
                <a:lnTo>
                  <a:pt x="271" y="2471"/>
                </a:lnTo>
                <a:lnTo>
                  <a:pt x="237" y="2560"/>
                </a:lnTo>
                <a:lnTo>
                  <a:pt x="205" y="2650"/>
                </a:lnTo>
                <a:lnTo>
                  <a:pt x="175" y="2741"/>
                </a:lnTo>
                <a:lnTo>
                  <a:pt x="148" y="2833"/>
                </a:lnTo>
                <a:lnTo>
                  <a:pt x="123" y="2927"/>
                </a:lnTo>
                <a:lnTo>
                  <a:pt x="100" y="3020"/>
                </a:lnTo>
                <a:lnTo>
                  <a:pt x="80" y="3115"/>
                </a:lnTo>
                <a:lnTo>
                  <a:pt x="61" y="3210"/>
                </a:lnTo>
                <a:lnTo>
                  <a:pt x="46" y="3307"/>
                </a:lnTo>
                <a:lnTo>
                  <a:pt x="31" y="3404"/>
                </a:lnTo>
                <a:lnTo>
                  <a:pt x="21" y="3502"/>
                </a:lnTo>
                <a:lnTo>
                  <a:pt x="12" y="3601"/>
                </a:lnTo>
                <a:lnTo>
                  <a:pt x="5" y="3700"/>
                </a:lnTo>
                <a:lnTo>
                  <a:pt x="2" y="3800"/>
                </a:lnTo>
                <a:lnTo>
                  <a:pt x="0" y="3901"/>
                </a:lnTo>
                <a:lnTo>
                  <a:pt x="0" y="3901"/>
                </a:lnTo>
                <a:lnTo>
                  <a:pt x="2" y="4001"/>
                </a:lnTo>
                <a:lnTo>
                  <a:pt x="5" y="4101"/>
                </a:lnTo>
                <a:lnTo>
                  <a:pt x="12" y="4201"/>
                </a:lnTo>
                <a:lnTo>
                  <a:pt x="21" y="4300"/>
                </a:lnTo>
                <a:lnTo>
                  <a:pt x="31" y="4398"/>
                </a:lnTo>
                <a:lnTo>
                  <a:pt x="46" y="4495"/>
                </a:lnTo>
                <a:lnTo>
                  <a:pt x="61" y="4592"/>
                </a:lnTo>
                <a:lnTo>
                  <a:pt x="80" y="4687"/>
                </a:lnTo>
                <a:lnTo>
                  <a:pt x="100" y="4781"/>
                </a:lnTo>
                <a:lnTo>
                  <a:pt x="123" y="4875"/>
                </a:lnTo>
                <a:lnTo>
                  <a:pt x="148" y="4968"/>
                </a:lnTo>
                <a:lnTo>
                  <a:pt x="175" y="5061"/>
                </a:lnTo>
                <a:lnTo>
                  <a:pt x="205" y="5152"/>
                </a:lnTo>
                <a:lnTo>
                  <a:pt x="237" y="5242"/>
                </a:lnTo>
                <a:lnTo>
                  <a:pt x="271" y="5332"/>
                </a:lnTo>
                <a:lnTo>
                  <a:pt x="308" y="5420"/>
                </a:lnTo>
                <a:lnTo>
                  <a:pt x="345" y="5507"/>
                </a:lnTo>
                <a:lnTo>
                  <a:pt x="385" y="5592"/>
                </a:lnTo>
                <a:lnTo>
                  <a:pt x="427" y="5677"/>
                </a:lnTo>
                <a:lnTo>
                  <a:pt x="471" y="5760"/>
                </a:lnTo>
                <a:lnTo>
                  <a:pt x="517" y="5843"/>
                </a:lnTo>
                <a:lnTo>
                  <a:pt x="565" y="5924"/>
                </a:lnTo>
                <a:lnTo>
                  <a:pt x="615" y="6003"/>
                </a:lnTo>
                <a:lnTo>
                  <a:pt x="666" y="6082"/>
                </a:lnTo>
                <a:lnTo>
                  <a:pt x="720" y="6159"/>
                </a:lnTo>
                <a:lnTo>
                  <a:pt x="776" y="6234"/>
                </a:lnTo>
                <a:lnTo>
                  <a:pt x="833" y="6309"/>
                </a:lnTo>
                <a:lnTo>
                  <a:pt x="891" y="6382"/>
                </a:lnTo>
                <a:lnTo>
                  <a:pt x="952" y="6454"/>
                </a:lnTo>
                <a:lnTo>
                  <a:pt x="1014" y="6524"/>
                </a:lnTo>
                <a:lnTo>
                  <a:pt x="1077" y="6592"/>
                </a:lnTo>
                <a:lnTo>
                  <a:pt x="1143" y="6660"/>
                </a:lnTo>
                <a:lnTo>
                  <a:pt x="1210" y="6724"/>
                </a:lnTo>
                <a:lnTo>
                  <a:pt x="1278" y="6788"/>
                </a:lnTo>
                <a:lnTo>
                  <a:pt x="1349" y="6850"/>
                </a:lnTo>
                <a:lnTo>
                  <a:pt x="1420" y="6911"/>
                </a:lnTo>
                <a:lnTo>
                  <a:pt x="1493" y="6969"/>
                </a:lnTo>
                <a:lnTo>
                  <a:pt x="1568" y="7026"/>
                </a:lnTo>
                <a:lnTo>
                  <a:pt x="1643" y="7081"/>
                </a:lnTo>
                <a:lnTo>
                  <a:pt x="1720" y="7135"/>
                </a:lnTo>
                <a:lnTo>
                  <a:pt x="1799" y="7187"/>
                </a:lnTo>
                <a:lnTo>
                  <a:pt x="1879" y="7237"/>
                </a:lnTo>
                <a:lnTo>
                  <a:pt x="1960" y="7285"/>
                </a:lnTo>
                <a:lnTo>
                  <a:pt x="2042" y="7330"/>
                </a:lnTo>
                <a:lnTo>
                  <a:pt x="2125" y="7374"/>
                </a:lnTo>
                <a:lnTo>
                  <a:pt x="2210" y="7417"/>
                </a:lnTo>
                <a:lnTo>
                  <a:pt x="2296" y="7456"/>
                </a:lnTo>
                <a:lnTo>
                  <a:pt x="2382" y="7495"/>
                </a:lnTo>
                <a:lnTo>
                  <a:pt x="2471" y="7531"/>
                </a:lnTo>
                <a:lnTo>
                  <a:pt x="2560" y="7565"/>
                </a:lnTo>
                <a:lnTo>
                  <a:pt x="2650" y="7597"/>
                </a:lnTo>
                <a:lnTo>
                  <a:pt x="2741" y="7626"/>
                </a:lnTo>
                <a:lnTo>
                  <a:pt x="2833" y="7653"/>
                </a:lnTo>
                <a:lnTo>
                  <a:pt x="2927" y="7679"/>
                </a:lnTo>
                <a:lnTo>
                  <a:pt x="3020" y="7702"/>
                </a:lnTo>
                <a:lnTo>
                  <a:pt x="3115" y="7722"/>
                </a:lnTo>
                <a:lnTo>
                  <a:pt x="3210" y="7741"/>
                </a:lnTo>
                <a:lnTo>
                  <a:pt x="3307" y="7757"/>
                </a:lnTo>
                <a:lnTo>
                  <a:pt x="3404" y="7770"/>
                </a:lnTo>
                <a:lnTo>
                  <a:pt x="3502" y="7782"/>
                </a:lnTo>
                <a:lnTo>
                  <a:pt x="3601" y="7790"/>
                </a:lnTo>
                <a:lnTo>
                  <a:pt x="3700" y="7796"/>
                </a:lnTo>
                <a:lnTo>
                  <a:pt x="3800" y="7801"/>
                </a:lnTo>
                <a:lnTo>
                  <a:pt x="3901" y="7802"/>
                </a:lnTo>
                <a:lnTo>
                  <a:pt x="3901" y="7802"/>
                </a:lnTo>
                <a:lnTo>
                  <a:pt x="4001" y="7801"/>
                </a:lnTo>
                <a:lnTo>
                  <a:pt x="4101" y="7796"/>
                </a:lnTo>
                <a:lnTo>
                  <a:pt x="4201" y="7790"/>
                </a:lnTo>
                <a:lnTo>
                  <a:pt x="4300" y="7782"/>
                </a:lnTo>
                <a:lnTo>
                  <a:pt x="4398" y="7770"/>
                </a:lnTo>
                <a:lnTo>
                  <a:pt x="4495" y="7757"/>
                </a:lnTo>
                <a:lnTo>
                  <a:pt x="4592" y="7741"/>
                </a:lnTo>
                <a:lnTo>
                  <a:pt x="4687" y="7722"/>
                </a:lnTo>
                <a:lnTo>
                  <a:pt x="4781" y="7702"/>
                </a:lnTo>
                <a:lnTo>
                  <a:pt x="4875" y="7679"/>
                </a:lnTo>
                <a:lnTo>
                  <a:pt x="4968" y="7653"/>
                </a:lnTo>
                <a:lnTo>
                  <a:pt x="5061" y="7626"/>
                </a:lnTo>
                <a:lnTo>
                  <a:pt x="5152" y="7597"/>
                </a:lnTo>
                <a:lnTo>
                  <a:pt x="5242" y="7565"/>
                </a:lnTo>
                <a:lnTo>
                  <a:pt x="5331" y="7531"/>
                </a:lnTo>
                <a:lnTo>
                  <a:pt x="5420" y="7495"/>
                </a:lnTo>
                <a:lnTo>
                  <a:pt x="5507" y="7456"/>
                </a:lnTo>
                <a:lnTo>
                  <a:pt x="5592" y="7417"/>
                </a:lnTo>
                <a:lnTo>
                  <a:pt x="5677" y="7374"/>
                </a:lnTo>
                <a:lnTo>
                  <a:pt x="5760" y="7330"/>
                </a:lnTo>
                <a:lnTo>
                  <a:pt x="5842" y="7285"/>
                </a:lnTo>
                <a:lnTo>
                  <a:pt x="5923" y="7237"/>
                </a:lnTo>
                <a:lnTo>
                  <a:pt x="6003" y="7187"/>
                </a:lnTo>
                <a:lnTo>
                  <a:pt x="6082" y="7135"/>
                </a:lnTo>
                <a:lnTo>
                  <a:pt x="6159" y="7081"/>
                </a:lnTo>
                <a:lnTo>
                  <a:pt x="6234" y="7026"/>
                </a:lnTo>
                <a:lnTo>
                  <a:pt x="6309" y="6969"/>
                </a:lnTo>
                <a:lnTo>
                  <a:pt x="6382" y="6911"/>
                </a:lnTo>
                <a:lnTo>
                  <a:pt x="6453" y="6850"/>
                </a:lnTo>
                <a:lnTo>
                  <a:pt x="6524" y="6788"/>
                </a:lnTo>
                <a:lnTo>
                  <a:pt x="6592" y="6724"/>
                </a:lnTo>
                <a:lnTo>
                  <a:pt x="6659" y="6660"/>
                </a:lnTo>
                <a:lnTo>
                  <a:pt x="6724" y="6592"/>
                </a:lnTo>
                <a:lnTo>
                  <a:pt x="6788" y="6524"/>
                </a:lnTo>
                <a:lnTo>
                  <a:pt x="6850" y="6454"/>
                </a:lnTo>
                <a:lnTo>
                  <a:pt x="6911" y="6382"/>
                </a:lnTo>
                <a:lnTo>
                  <a:pt x="6969" y="6309"/>
                </a:lnTo>
                <a:lnTo>
                  <a:pt x="7026" y="6234"/>
                </a:lnTo>
                <a:lnTo>
                  <a:pt x="7081" y="6159"/>
                </a:lnTo>
                <a:lnTo>
                  <a:pt x="7135" y="6082"/>
                </a:lnTo>
                <a:lnTo>
                  <a:pt x="7187" y="6003"/>
                </a:lnTo>
                <a:lnTo>
                  <a:pt x="7237" y="5924"/>
                </a:lnTo>
                <a:lnTo>
                  <a:pt x="7285" y="5843"/>
                </a:lnTo>
                <a:lnTo>
                  <a:pt x="7330" y="5760"/>
                </a:lnTo>
                <a:lnTo>
                  <a:pt x="7374" y="5677"/>
                </a:lnTo>
                <a:lnTo>
                  <a:pt x="7417" y="5592"/>
                </a:lnTo>
                <a:lnTo>
                  <a:pt x="7456" y="5507"/>
                </a:lnTo>
                <a:lnTo>
                  <a:pt x="7494" y="5420"/>
                </a:lnTo>
                <a:lnTo>
                  <a:pt x="7531" y="5332"/>
                </a:lnTo>
                <a:lnTo>
                  <a:pt x="7565" y="5242"/>
                </a:lnTo>
                <a:lnTo>
                  <a:pt x="7597" y="5152"/>
                </a:lnTo>
                <a:lnTo>
                  <a:pt x="7625" y="5061"/>
                </a:lnTo>
                <a:lnTo>
                  <a:pt x="7653" y="4968"/>
                </a:lnTo>
                <a:lnTo>
                  <a:pt x="7679" y="4875"/>
                </a:lnTo>
                <a:lnTo>
                  <a:pt x="7702" y="4781"/>
                </a:lnTo>
                <a:lnTo>
                  <a:pt x="7722" y="4687"/>
                </a:lnTo>
                <a:lnTo>
                  <a:pt x="7741" y="4592"/>
                </a:lnTo>
                <a:lnTo>
                  <a:pt x="7756" y="4495"/>
                </a:lnTo>
                <a:lnTo>
                  <a:pt x="7769" y="4398"/>
                </a:lnTo>
                <a:lnTo>
                  <a:pt x="7781" y="4300"/>
                </a:lnTo>
                <a:lnTo>
                  <a:pt x="7790" y="4201"/>
                </a:lnTo>
                <a:lnTo>
                  <a:pt x="7796" y="4101"/>
                </a:lnTo>
                <a:lnTo>
                  <a:pt x="7800" y="4001"/>
                </a:lnTo>
                <a:lnTo>
                  <a:pt x="7802" y="3901"/>
                </a:lnTo>
                <a:lnTo>
                  <a:pt x="7802" y="3901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316DFF56-C615-4E95-AA24-0E1C75F68F56}"/>
              </a:ext>
            </a:extLst>
          </p:cNvPr>
          <p:cNvSpPr/>
          <p:nvPr userDrawn="1"/>
        </p:nvSpPr>
        <p:spPr>
          <a:xfrm>
            <a:off x="10808531" y="0"/>
            <a:ext cx="1383469" cy="4941888"/>
          </a:xfrm>
          <a:prstGeom prst="rect">
            <a:avLst/>
          </a:prstGeom>
          <a:solidFill>
            <a:srgbClr val="414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xmlns="" id="{6D7B05B3-EA9D-417A-B138-0E958C7A2289}"/>
              </a:ext>
            </a:extLst>
          </p:cNvPr>
          <p:cNvSpPr/>
          <p:nvPr userDrawn="1"/>
        </p:nvSpPr>
        <p:spPr>
          <a:xfrm>
            <a:off x="0" y="3067396"/>
            <a:ext cx="3016134" cy="3790604"/>
          </a:xfrm>
          <a:prstGeom prst="rtTriangle">
            <a:avLst/>
          </a:prstGeom>
          <a:solidFill>
            <a:srgbClr val="414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940694" y="2220912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xmlns="" id="{E304E2ED-3193-481C-AEB5-7D4EE19CA21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38212 w 38400"/>
              <a:gd name="T1" fmla="*/ 4547 h 21600"/>
              <a:gd name="T2" fmla="*/ 37333 w 38400"/>
              <a:gd name="T3" fmla="*/ 8362 h 21600"/>
              <a:gd name="T4" fmla="*/ 35320 w 38400"/>
              <a:gd name="T5" fmla="*/ 10399 h 21600"/>
              <a:gd name="T6" fmla="*/ 37364 w 38400"/>
              <a:gd name="T7" fmla="*/ 13552 h 21600"/>
              <a:gd name="T8" fmla="*/ 38088 w 38400"/>
              <a:gd name="T9" fmla="*/ 13229 h 21600"/>
              <a:gd name="T10" fmla="*/ 37202 w 38400"/>
              <a:gd name="T11" fmla="*/ 11995 h 21600"/>
              <a:gd name="T12" fmla="*/ 35981 w 38400"/>
              <a:gd name="T13" fmla="*/ 9419 h 21600"/>
              <a:gd name="T14" fmla="*/ 35824 w 38400"/>
              <a:gd name="T15" fmla="*/ 6728 h 21600"/>
              <a:gd name="T16" fmla="*/ 36602 w 38400"/>
              <a:gd name="T17" fmla="*/ 4271 h 21600"/>
              <a:gd name="T18" fmla="*/ 37511 w 38400"/>
              <a:gd name="T19" fmla="*/ 3018 h 21600"/>
              <a:gd name="T20" fmla="*/ 36224 w 38400"/>
              <a:gd name="T21" fmla="*/ 5261 h 21600"/>
              <a:gd name="T22" fmla="*/ 35817 w 38400"/>
              <a:gd name="T23" fmla="*/ 7755 h 21600"/>
              <a:gd name="T24" fmla="*/ 36415 w 38400"/>
              <a:gd name="T25" fmla="*/ 10535 h 21600"/>
              <a:gd name="T26" fmla="*/ 38040 w 38400"/>
              <a:gd name="T27" fmla="*/ 12866 h 21600"/>
              <a:gd name="T28" fmla="*/ 37808 w 38400"/>
              <a:gd name="T29" fmla="*/ 10162 h 21600"/>
              <a:gd name="T30" fmla="*/ 37317 w 38400"/>
              <a:gd name="T31" fmla="*/ 6705 h 21600"/>
              <a:gd name="T32" fmla="*/ 38231 w 38400"/>
              <a:gd name="T33" fmla="*/ 3335 h 21600"/>
              <a:gd name="T34" fmla="*/ 37022 w 38400"/>
              <a:gd name="T35" fmla="*/ 5276 h 21600"/>
              <a:gd name="T36" fmla="*/ 36572 w 38400"/>
              <a:gd name="T37" fmla="*/ 7444 h 21600"/>
              <a:gd name="T38" fmla="*/ 36585 w 38400"/>
              <a:gd name="T39" fmla="*/ 7874 h 21600"/>
              <a:gd name="T40" fmla="*/ 36425 w 38400"/>
              <a:gd name="T41" fmla="*/ 7476 h 21600"/>
              <a:gd name="T42" fmla="*/ 36847 w 38400"/>
              <a:gd name="T43" fmla="*/ 5606 h 21600"/>
              <a:gd name="T44" fmla="*/ 37947 w 38400"/>
              <a:gd name="T45" fmla="*/ 3589 h 21600"/>
              <a:gd name="T46" fmla="*/ 36704 w 38400"/>
              <a:gd name="T47" fmla="*/ 2483 h 21600"/>
              <a:gd name="T48" fmla="*/ 35044 w 38400"/>
              <a:gd name="T49" fmla="*/ 5881 h 21600"/>
              <a:gd name="T50" fmla="*/ 1519 w 38400"/>
              <a:gd name="T51" fmla="*/ 16961 h 21600"/>
              <a:gd name="T52" fmla="*/ 4238 w 38400"/>
              <a:gd name="T53" fmla="*/ 19332 h 21600"/>
              <a:gd name="T54" fmla="*/ 5472 w 38400"/>
              <a:gd name="T55" fmla="*/ 20501 h 21600"/>
              <a:gd name="T56" fmla="*/ 4404 w 38400"/>
              <a:gd name="T57" fmla="*/ 18294 h 21600"/>
              <a:gd name="T58" fmla="*/ 6440 w 38400"/>
              <a:gd name="T59" fmla="*/ 21600 h 21600"/>
              <a:gd name="T60" fmla="*/ 5323 w 38400"/>
              <a:gd name="T61" fmla="*/ 18375 h 21600"/>
              <a:gd name="T62" fmla="*/ 2829 w 38400"/>
              <a:gd name="T63" fmla="*/ 16022 h 21600"/>
              <a:gd name="T64" fmla="*/ 4682 w 38400"/>
              <a:gd name="T65" fmla="*/ 17450 h 21600"/>
              <a:gd name="T66" fmla="*/ 6298 w 38400"/>
              <a:gd name="T67" fmla="*/ 20482 h 21600"/>
              <a:gd name="T68" fmla="*/ 7085 w 38400"/>
              <a:gd name="T69" fmla="*/ 19903 h 21600"/>
              <a:gd name="T70" fmla="*/ 5857 w 38400"/>
              <a:gd name="T71" fmla="*/ 17459 h 21600"/>
              <a:gd name="T72" fmla="*/ 3917 w 38400"/>
              <a:gd name="T73" fmla="*/ 15570 h 21600"/>
              <a:gd name="T74" fmla="*/ 1435 w 38400"/>
              <a:gd name="T75" fmla="*/ 14407 h 21600"/>
              <a:gd name="T76" fmla="*/ 29398 w 38400"/>
              <a:gd name="T77" fmla="*/ 893 h 21600"/>
              <a:gd name="T78" fmla="*/ 32632 w 38400"/>
              <a:gd name="T79" fmla="*/ 5835 h 21600"/>
              <a:gd name="T80" fmla="*/ 33563 w 38400"/>
              <a:gd name="T81" fmla="*/ 10486 h 21600"/>
              <a:gd name="T82" fmla="*/ 33290 w 38400"/>
              <a:gd name="T83" fmla="*/ 13698 h 21600"/>
              <a:gd name="T84" fmla="*/ 32282 w 38400"/>
              <a:gd name="T85" fmla="*/ 16787 h 21600"/>
              <a:gd name="T86" fmla="*/ 33364 w 38400"/>
              <a:gd name="T87" fmla="*/ 18078 h 21600"/>
              <a:gd name="T88" fmla="*/ 34453 w 38400"/>
              <a:gd name="T89" fmla="*/ 19813 h 21600"/>
              <a:gd name="T90" fmla="*/ 38299 w 38400"/>
              <a:gd name="T91" fmla="*/ 14389 h 21600"/>
              <a:gd name="T92" fmla="*/ 35783 w 38400"/>
              <a:gd name="T93" fmla="*/ 11563 h 21600"/>
              <a:gd name="T94" fmla="*/ 34798 w 38400"/>
              <a:gd name="T95" fmla="*/ 7793 h 21600"/>
              <a:gd name="T96" fmla="*/ 35614 w 38400"/>
              <a:gd name="T97" fmla="*/ 4089 h 21600"/>
              <a:gd name="T98" fmla="*/ 38002 w 38400"/>
              <a:gd name="T99" fmla="*/ 1152 h 21600"/>
              <a:gd name="T100" fmla="*/ 5775 w 38400"/>
              <a:gd name="T101" fmla="*/ 7698 h 21600"/>
              <a:gd name="T102" fmla="*/ 7321 w 38400"/>
              <a:gd name="T103" fmla="*/ 3811 h 21600"/>
              <a:gd name="T104" fmla="*/ 7782 w 38400"/>
              <a:gd name="T105" fmla="*/ 1123 h 21600"/>
              <a:gd name="T106" fmla="*/ 1358 w 38400"/>
              <a:gd name="T107" fmla="*/ 14333 h 21600"/>
              <a:gd name="T108" fmla="*/ 3872 w 38400"/>
              <a:gd name="T109" fmla="*/ 15477 h 21600"/>
              <a:gd name="T110" fmla="*/ 5847 w 38400"/>
              <a:gd name="T111" fmla="*/ 17357 h 21600"/>
              <a:gd name="T112" fmla="*/ 7108 w 38400"/>
              <a:gd name="T113" fmla="*/ 19804 h 21600"/>
              <a:gd name="T114" fmla="*/ 9136 w 38400"/>
              <a:gd name="T115" fmla="*/ 20439 h 21600"/>
              <a:gd name="T116" fmla="*/ 6175 w 38400"/>
              <a:gd name="T117" fmla="*/ 15485 h 21600"/>
              <a:gd name="T118" fmla="*/ 4924 w 38400"/>
              <a:gd name="T119" fmla="*/ 21358 h 21600"/>
              <a:gd name="T120" fmla="*/ 3250 w 38400"/>
              <a:gd name="T121" fmla="*/ 18170 h 21600"/>
              <a:gd name="T122" fmla="*/ 0 w 38400"/>
              <a:gd name="T123" fmla="*/ 1660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400" h="21600">
                <a:moveTo>
                  <a:pt x="37290" y="7661"/>
                </a:moveTo>
                <a:lnTo>
                  <a:pt x="37290" y="7661"/>
                </a:lnTo>
                <a:lnTo>
                  <a:pt x="37291" y="7542"/>
                </a:lnTo>
                <a:lnTo>
                  <a:pt x="37295" y="7425"/>
                </a:lnTo>
                <a:lnTo>
                  <a:pt x="37301" y="7307"/>
                </a:lnTo>
                <a:lnTo>
                  <a:pt x="37309" y="7190"/>
                </a:lnTo>
                <a:lnTo>
                  <a:pt x="37320" y="7075"/>
                </a:lnTo>
                <a:lnTo>
                  <a:pt x="37333" y="6959"/>
                </a:lnTo>
                <a:lnTo>
                  <a:pt x="37347" y="6845"/>
                </a:lnTo>
                <a:lnTo>
                  <a:pt x="37365" y="6731"/>
                </a:lnTo>
                <a:lnTo>
                  <a:pt x="37385" y="6618"/>
                </a:lnTo>
                <a:lnTo>
                  <a:pt x="37407" y="6506"/>
                </a:lnTo>
                <a:lnTo>
                  <a:pt x="37431" y="6394"/>
                </a:lnTo>
                <a:lnTo>
                  <a:pt x="37457" y="6283"/>
                </a:lnTo>
                <a:lnTo>
                  <a:pt x="37485" y="6173"/>
                </a:lnTo>
                <a:lnTo>
                  <a:pt x="37516" y="6065"/>
                </a:lnTo>
                <a:lnTo>
                  <a:pt x="37548" y="5957"/>
                </a:lnTo>
                <a:lnTo>
                  <a:pt x="37583" y="5849"/>
                </a:lnTo>
                <a:lnTo>
                  <a:pt x="37620" y="5742"/>
                </a:lnTo>
                <a:lnTo>
                  <a:pt x="37659" y="5637"/>
                </a:lnTo>
                <a:lnTo>
                  <a:pt x="37700" y="5533"/>
                </a:lnTo>
                <a:lnTo>
                  <a:pt x="37743" y="5429"/>
                </a:lnTo>
                <a:lnTo>
                  <a:pt x="37787" y="5326"/>
                </a:lnTo>
                <a:lnTo>
                  <a:pt x="37833" y="5225"/>
                </a:lnTo>
                <a:lnTo>
                  <a:pt x="37882" y="5125"/>
                </a:lnTo>
                <a:lnTo>
                  <a:pt x="37932" y="5026"/>
                </a:lnTo>
                <a:lnTo>
                  <a:pt x="37984" y="4927"/>
                </a:lnTo>
                <a:lnTo>
                  <a:pt x="38039" y="4831"/>
                </a:lnTo>
                <a:lnTo>
                  <a:pt x="38095" y="4736"/>
                </a:lnTo>
                <a:lnTo>
                  <a:pt x="38152" y="4640"/>
                </a:lnTo>
                <a:lnTo>
                  <a:pt x="38212" y="4547"/>
                </a:lnTo>
                <a:lnTo>
                  <a:pt x="38273" y="4455"/>
                </a:lnTo>
                <a:lnTo>
                  <a:pt x="38336" y="4364"/>
                </a:lnTo>
                <a:lnTo>
                  <a:pt x="38400" y="4275"/>
                </a:lnTo>
                <a:lnTo>
                  <a:pt x="38400" y="11047"/>
                </a:lnTo>
                <a:lnTo>
                  <a:pt x="38400" y="11047"/>
                </a:lnTo>
                <a:lnTo>
                  <a:pt x="38336" y="10958"/>
                </a:lnTo>
                <a:lnTo>
                  <a:pt x="38273" y="10866"/>
                </a:lnTo>
                <a:lnTo>
                  <a:pt x="38212" y="10774"/>
                </a:lnTo>
                <a:lnTo>
                  <a:pt x="38152" y="10680"/>
                </a:lnTo>
                <a:lnTo>
                  <a:pt x="38095" y="10586"/>
                </a:lnTo>
                <a:lnTo>
                  <a:pt x="38039" y="10491"/>
                </a:lnTo>
                <a:lnTo>
                  <a:pt x="37984" y="10393"/>
                </a:lnTo>
                <a:lnTo>
                  <a:pt x="37932" y="10296"/>
                </a:lnTo>
                <a:lnTo>
                  <a:pt x="37882" y="10197"/>
                </a:lnTo>
                <a:lnTo>
                  <a:pt x="37833" y="10095"/>
                </a:lnTo>
                <a:lnTo>
                  <a:pt x="37787" y="9994"/>
                </a:lnTo>
                <a:lnTo>
                  <a:pt x="37743" y="9892"/>
                </a:lnTo>
                <a:lnTo>
                  <a:pt x="37700" y="9788"/>
                </a:lnTo>
                <a:lnTo>
                  <a:pt x="37659" y="9685"/>
                </a:lnTo>
                <a:lnTo>
                  <a:pt x="37620" y="9579"/>
                </a:lnTo>
                <a:lnTo>
                  <a:pt x="37583" y="9473"/>
                </a:lnTo>
                <a:lnTo>
                  <a:pt x="37548" y="9365"/>
                </a:lnTo>
                <a:lnTo>
                  <a:pt x="37516" y="9257"/>
                </a:lnTo>
                <a:lnTo>
                  <a:pt x="37485" y="9149"/>
                </a:lnTo>
                <a:lnTo>
                  <a:pt x="37457" y="9038"/>
                </a:lnTo>
                <a:lnTo>
                  <a:pt x="37431" y="8927"/>
                </a:lnTo>
                <a:lnTo>
                  <a:pt x="37407" y="8816"/>
                </a:lnTo>
                <a:lnTo>
                  <a:pt x="37385" y="8703"/>
                </a:lnTo>
                <a:lnTo>
                  <a:pt x="37365" y="8590"/>
                </a:lnTo>
                <a:lnTo>
                  <a:pt x="37347" y="8477"/>
                </a:lnTo>
                <a:lnTo>
                  <a:pt x="37333" y="8362"/>
                </a:lnTo>
                <a:lnTo>
                  <a:pt x="37320" y="8247"/>
                </a:lnTo>
                <a:lnTo>
                  <a:pt x="37309" y="8130"/>
                </a:lnTo>
                <a:lnTo>
                  <a:pt x="37301" y="8015"/>
                </a:lnTo>
                <a:lnTo>
                  <a:pt x="37295" y="7897"/>
                </a:lnTo>
                <a:lnTo>
                  <a:pt x="37291" y="7779"/>
                </a:lnTo>
                <a:lnTo>
                  <a:pt x="37290" y="7661"/>
                </a:lnTo>
                <a:lnTo>
                  <a:pt x="37290" y="7661"/>
                </a:lnTo>
                <a:close/>
                <a:moveTo>
                  <a:pt x="34848" y="7661"/>
                </a:moveTo>
                <a:lnTo>
                  <a:pt x="34848" y="7661"/>
                </a:lnTo>
                <a:lnTo>
                  <a:pt x="34850" y="7792"/>
                </a:lnTo>
                <a:lnTo>
                  <a:pt x="34853" y="7922"/>
                </a:lnTo>
                <a:lnTo>
                  <a:pt x="34858" y="8052"/>
                </a:lnTo>
                <a:lnTo>
                  <a:pt x="34865" y="8180"/>
                </a:lnTo>
                <a:lnTo>
                  <a:pt x="34875" y="8309"/>
                </a:lnTo>
                <a:lnTo>
                  <a:pt x="34885" y="8438"/>
                </a:lnTo>
                <a:lnTo>
                  <a:pt x="34898" y="8565"/>
                </a:lnTo>
                <a:lnTo>
                  <a:pt x="34914" y="8691"/>
                </a:lnTo>
                <a:lnTo>
                  <a:pt x="34931" y="8817"/>
                </a:lnTo>
                <a:lnTo>
                  <a:pt x="34950" y="8944"/>
                </a:lnTo>
                <a:lnTo>
                  <a:pt x="34970" y="9069"/>
                </a:lnTo>
                <a:lnTo>
                  <a:pt x="34992" y="9193"/>
                </a:lnTo>
                <a:lnTo>
                  <a:pt x="35017" y="9317"/>
                </a:lnTo>
                <a:lnTo>
                  <a:pt x="35044" y="9440"/>
                </a:lnTo>
                <a:lnTo>
                  <a:pt x="35072" y="9562"/>
                </a:lnTo>
                <a:lnTo>
                  <a:pt x="35102" y="9685"/>
                </a:lnTo>
                <a:lnTo>
                  <a:pt x="35134" y="9805"/>
                </a:lnTo>
                <a:lnTo>
                  <a:pt x="35168" y="9925"/>
                </a:lnTo>
                <a:lnTo>
                  <a:pt x="35203" y="10044"/>
                </a:lnTo>
                <a:lnTo>
                  <a:pt x="35240" y="10163"/>
                </a:lnTo>
                <a:lnTo>
                  <a:pt x="35280" y="10281"/>
                </a:lnTo>
                <a:lnTo>
                  <a:pt x="35320" y="10399"/>
                </a:lnTo>
                <a:lnTo>
                  <a:pt x="35363" y="10515"/>
                </a:lnTo>
                <a:lnTo>
                  <a:pt x="35407" y="10630"/>
                </a:lnTo>
                <a:lnTo>
                  <a:pt x="35453" y="10746"/>
                </a:lnTo>
                <a:lnTo>
                  <a:pt x="35501" y="10859"/>
                </a:lnTo>
                <a:lnTo>
                  <a:pt x="35550" y="10972"/>
                </a:lnTo>
                <a:lnTo>
                  <a:pt x="35601" y="11084"/>
                </a:lnTo>
                <a:lnTo>
                  <a:pt x="35653" y="11195"/>
                </a:lnTo>
                <a:lnTo>
                  <a:pt x="35707" y="11306"/>
                </a:lnTo>
                <a:lnTo>
                  <a:pt x="35763" y="11415"/>
                </a:lnTo>
                <a:lnTo>
                  <a:pt x="35820" y="11524"/>
                </a:lnTo>
                <a:lnTo>
                  <a:pt x="35880" y="11631"/>
                </a:lnTo>
                <a:lnTo>
                  <a:pt x="35941" y="11737"/>
                </a:lnTo>
                <a:lnTo>
                  <a:pt x="36002" y="11843"/>
                </a:lnTo>
                <a:lnTo>
                  <a:pt x="36066" y="11946"/>
                </a:lnTo>
                <a:lnTo>
                  <a:pt x="36131" y="12050"/>
                </a:lnTo>
                <a:lnTo>
                  <a:pt x="36198" y="12152"/>
                </a:lnTo>
                <a:lnTo>
                  <a:pt x="36266" y="12254"/>
                </a:lnTo>
                <a:lnTo>
                  <a:pt x="36335" y="12354"/>
                </a:lnTo>
                <a:lnTo>
                  <a:pt x="36405" y="12453"/>
                </a:lnTo>
                <a:lnTo>
                  <a:pt x="36478" y="12551"/>
                </a:lnTo>
                <a:lnTo>
                  <a:pt x="36552" y="12648"/>
                </a:lnTo>
                <a:lnTo>
                  <a:pt x="36627" y="12743"/>
                </a:lnTo>
                <a:lnTo>
                  <a:pt x="36704" y="12839"/>
                </a:lnTo>
                <a:lnTo>
                  <a:pt x="36781" y="12931"/>
                </a:lnTo>
                <a:lnTo>
                  <a:pt x="36861" y="13024"/>
                </a:lnTo>
                <a:lnTo>
                  <a:pt x="36941" y="13115"/>
                </a:lnTo>
                <a:lnTo>
                  <a:pt x="37023" y="13205"/>
                </a:lnTo>
                <a:lnTo>
                  <a:pt x="37107" y="13293"/>
                </a:lnTo>
                <a:lnTo>
                  <a:pt x="37191" y="13380"/>
                </a:lnTo>
                <a:lnTo>
                  <a:pt x="37277" y="13467"/>
                </a:lnTo>
                <a:lnTo>
                  <a:pt x="37364" y="13552"/>
                </a:lnTo>
                <a:lnTo>
                  <a:pt x="37452" y="13635"/>
                </a:lnTo>
                <a:lnTo>
                  <a:pt x="37541" y="13718"/>
                </a:lnTo>
                <a:lnTo>
                  <a:pt x="37633" y="13799"/>
                </a:lnTo>
                <a:lnTo>
                  <a:pt x="37725" y="13878"/>
                </a:lnTo>
                <a:lnTo>
                  <a:pt x="37818" y="13957"/>
                </a:lnTo>
                <a:lnTo>
                  <a:pt x="37912" y="14033"/>
                </a:lnTo>
                <a:lnTo>
                  <a:pt x="38007" y="14109"/>
                </a:lnTo>
                <a:lnTo>
                  <a:pt x="38103" y="14183"/>
                </a:lnTo>
                <a:lnTo>
                  <a:pt x="38201" y="14256"/>
                </a:lnTo>
                <a:lnTo>
                  <a:pt x="38300" y="14327"/>
                </a:lnTo>
                <a:lnTo>
                  <a:pt x="38400" y="14396"/>
                </a:lnTo>
                <a:lnTo>
                  <a:pt x="38400" y="13254"/>
                </a:lnTo>
                <a:lnTo>
                  <a:pt x="38400" y="13254"/>
                </a:lnTo>
                <a:lnTo>
                  <a:pt x="38386" y="13266"/>
                </a:lnTo>
                <a:lnTo>
                  <a:pt x="38369" y="13277"/>
                </a:lnTo>
                <a:lnTo>
                  <a:pt x="38352" y="13286"/>
                </a:lnTo>
                <a:lnTo>
                  <a:pt x="38334" y="13295"/>
                </a:lnTo>
                <a:lnTo>
                  <a:pt x="38317" y="13301"/>
                </a:lnTo>
                <a:lnTo>
                  <a:pt x="38296" y="13305"/>
                </a:lnTo>
                <a:lnTo>
                  <a:pt x="38277" y="13308"/>
                </a:lnTo>
                <a:lnTo>
                  <a:pt x="38257" y="13309"/>
                </a:lnTo>
                <a:lnTo>
                  <a:pt x="38257" y="13309"/>
                </a:lnTo>
                <a:lnTo>
                  <a:pt x="38234" y="13308"/>
                </a:lnTo>
                <a:lnTo>
                  <a:pt x="38213" y="13304"/>
                </a:lnTo>
                <a:lnTo>
                  <a:pt x="38192" y="13299"/>
                </a:lnTo>
                <a:lnTo>
                  <a:pt x="38171" y="13292"/>
                </a:lnTo>
                <a:lnTo>
                  <a:pt x="38152" y="13283"/>
                </a:lnTo>
                <a:lnTo>
                  <a:pt x="38134" y="13272"/>
                </a:lnTo>
                <a:lnTo>
                  <a:pt x="38118" y="13259"/>
                </a:lnTo>
                <a:lnTo>
                  <a:pt x="38102" y="13245"/>
                </a:lnTo>
                <a:lnTo>
                  <a:pt x="38088" y="13229"/>
                </a:lnTo>
                <a:lnTo>
                  <a:pt x="38076" y="13213"/>
                </a:lnTo>
                <a:lnTo>
                  <a:pt x="38064" y="13195"/>
                </a:lnTo>
                <a:lnTo>
                  <a:pt x="38056" y="13176"/>
                </a:lnTo>
                <a:lnTo>
                  <a:pt x="38049" y="13155"/>
                </a:lnTo>
                <a:lnTo>
                  <a:pt x="38043" y="13135"/>
                </a:lnTo>
                <a:lnTo>
                  <a:pt x="38039" y="13112"/>
                </a:lnTo>
                <a:lnTo>
                  <a:pt x="38038" y="13091"/>
                </a:lnTo>
                <a:lnTo>
                  <a:pt x="38038" y="13091"/>
                </a:lnTo>
                <a:lnTo>
                  <a:pt x="38039" y="13074"/>
                </a:lnTo>
                <a:lnTo>
                  <a:pt x="38040" y="13058"/>
                </a:lnTo>
                <a:lnTo>
                  <a:pt x="38044" y="13042"/>
                </a:lnTo>
                <a:lnTo>
                  <a:pt x="38047" y="13027"/>
                </a:lnTo>
                <a:lnTo>
                  <a:pt x="38053" y="13011"/>
                </a:lnTo>
                <a:lnTo>
                  <a:pt x="38059" y="12997"/>
                </a:lnTo>
                <a:lnTo>
                  <a:pt x="38067" y="12983"/>
                </a:lnTo>
                <a:lnTo>
                  <a:pt x="38075" y="12970"/>
                </a:lnTo>
                <a:lnTo>
                  <a:pt x="38075" y="12970"/>
                </a:lnTo>
                <a:lnTo>
                  <a:pt x="38006" y="12905"/>
                </a:lnTo>
                <a:lnTo>
                  <a:pt x="37939" y="12840"/>
                </a:lnTo>
                <a:lnTo>
                  <a:pt x="37872" y="12773"/>
                </a:lnTo>
                <a:lnTo>
                  <a:pt x="37807" y="12706"/>
                </a:lnTo>
                <a:lnTo>
                  <a:pt x="37741" y="12638"/>
                </a:lnTo>
                <a:lnTo>
                  <a:pt x="37678" y="12571"/>
                </a:lnTo>
                <a:lnTo>
                  <a:pt x="37615" y="12500"/>
                </a:lnTo>
                <a:lnTo>
                  <a:pt x="37553" y="12431"/>
                </a:lnTo>
                <a:lnTo>
                  <a:pt x="37492" y="12360"/>
                </a:lnTo>
                <a:lnTo>
                  <a:pt x="37433" y="12288"/>
                </a:lnTo>
                <a:lnTo>
                  <a:pt x="37373" y="12217"/>
                </a:lnTo>
                <a:lnTo>
                  <a:pt x="37315" y="12143"/>
                </a:lnTo>
                <a:lnTo>
                  <a:pt x="37259" y="12070"/>
                </a:lnTo>
                <a:lnTo>
                  <a:pt x="37202" y="11995"/>
                </a:lnTo>
                <a:lnTo>
                  <a:pt x="37147" y="11921"/>
                </a:lnTo>
                <a:lnTo>
                  <a:pt x="37093" y="11845"/>
                </a:lnTo>
                <a:lnTo>
                  <a:pt x="37040" y="11769"/>
                </a:lnTo>
                <a:lnTo>
                  <a:pt x="36989" y="11693"/>
                </a:lnTo>
                <a:lnTo>
                  <a:pt x="36937" y="11615"/>
                </a:lnTo>
                <a:lnTo>
                  <a:pt x="36887" y="11537"/>
                </a:lnTo>
                <a:lnTo>
                  <a:pt x="36839" y="11458"/>
                </a:lnTo>
                <a:lnTo>
                  <a:pt x="36790" y="11379"/>
                </a:lnTo>
                <a:lnTo>
                  <a:pt x="36743" y="11300"/>
                </a:lnTo>
                <a:lnTo>
                  <a:pt x="36697" y="11219"/>
                </a:lnTo>
                <a:lnTo>
                  <a:pt x="36653" y="11138"/>
                </a:lnTo>
                <a:lnTo>
                  <a:pt x="36609" y="11057"/>
                </a:lnTo>
                <a:lnTo>
                  <a:pt x="36566" y="10974"/>
                </a:lnTo>
                <a:lnTo>
                  <a:pt x="36524" y="10892"/>
                </a:lnTo>
                <a:lnTo>
                  <a:pt x="36484" y="10809"/>
                </a:lnTo>
                <a:lnTo>
                  <a:pt x="36444" y="10726"/>
                </a:lnTo>
                <a:lnTo>
                  <a:pt x="36405" y="10641"/>
                </a:lnTo>
                <a:lnTo>
                  <a:pt x="36368" y="10556"/>
                </a:lnTo>
                <a:lnTo>
                  <a:pt x="36331" y="10472"/>
                </a:lnTo>
                <a:lnTo>
                  <a:pt x="36297" y="10386"/>
                </a:lnTo>
                <a:lnTo>
                  <a:pt x="36262" y="10300"/>
                </a:lnTo>
                <a:lnTo>
                  <a:pt x="36229" y="10215"/>
                </a:lnTo>
                <a:lnTo>
                  <a:pt x="36197" y="10128"/>
                </a:lnTo>
                <a:lnTo>
                  <a:pt x="36166" y="10041"/>
                </a:lnTo>
                <a:lnTo>
                  <a:pt x="36136" y="9953"/>
                </a:lnTo>
                <a:lnTo>
                  <a:pt x="36107" y="9864"/>
                </a:lnTo>
                <a:lnTo>
                  <a:pt x="36080" y="9776"/>
                </a:lnTo>
                <a:lnTo>
                  <a:pt x="36054" y="9688"/>
                </a:lnTo>
                <a:lnTo>
                  <a:pt x="36029" y="9599"/>
                </a:lnTo>
                <a:lnTo>
                  <a:pt x="36004" y="9509"/>
                </a:lnTo>
                <a:lnTo>
                  <a:pt x="35981" y="9419"/>
                </a:lnTo>
                <a:lnTo>
                  <a:pt x="35958" y="9328"/>
                </a:lnTo>
                <a:lnTo>
                  <a:pt x="35938" y="9239"/>
                </a:lnTo>
                <a:lnTo>
                  <a:pt x="35919" y="9147"/>
                </a:lnTo>
                <a:lnTo>
                  <a:pt x="35900" y="9057"/>
                </a:lnTo>
                <a:lnTo>
                  <a:pt x="35882" y="8965"/>
                </a:lnTo>
                <a:lnTo>
                  <a:pt x="35867" y="8873"/>
                </a:lnTo>
                <a:lnTo>
                  <a:pt x="35851" y="8782"/>
                </a:lnTo>
                <a:lnTo>
                  <a:pt x="35838" y="8689"/>
                </a:lnTo>
                <a:lnTo>
                  <a:pt x="35825" y="8597"/>
                </a:lnTo>
                <a:lnTo>
                  <a:pt x="35813" y="8504"/>
                </a:lnTo>
                <a:lnTo>
                  <a:pt x="35804" y="8411"/>
                </a:lnTo>
                <a:lnTo>
                  <a:pt x="35794" y="8318"/>
                </a:lnTo>
                <a:lnTo>
                  <a:pt x="35787" y="8224"/>
                </a:lnTo>
                <a:lnTo>
                  <a:pt x="35780" y="8131"/>
                </a:lnTo>
                <a:lnTo>
                  <a:pt x="35774" y="8037"/>
                </a:lnTo>
                <a:lnTo>
                  <a:pt x="35770" y="7943"/>
                </a:lnTo>
                <a:lnTo>
                  <a:pt x="35767" y="7849"/>
                </a:lnTo>
                <a:lnTo>
                  <a:pt x="35765" y="7755"/>
                </a:lnTo>
                <a:lnTo>
                  <a:pt x="35764" y="7661"/>
                </a:lnTo>
                <a:lnTo>
                  <a:pt x="35764" y="7661"/>
                </a:lnTo>
                <a:lnTo>
                  <a:pt x="35764" y="7575"/>
                </a:lnTo>
                <a:lnTo>
                  <a:pt x="35767" y="7489"/>
                </a:lnTo>
                <a:lnTo>
                  <a:pt x="35769" y="7405"/>
                </a:lnTo>
                <a:lnTo>
                  <a:pt x="35773" y="7319"/>
                </a:lnTo>
                <a:lnTo>
                  <a:pt x="35776" y="7235"/>
                </a:lnTo>
                <a:lnTo>
                  <a:pt x="35782" y="7149"/>
                </a:lnTo>
                <a:lnTo>
                  <a:pt x="35788" y="7064"/>
                </a:lnTo>
                <a:lnTo>
                  <a:pt x="35795" y="6980"/>
                </a:lnTo>
                <a:lnTo>
                  <a:pt x="35804" y="6896"/>
                </a:lnTo>
                <a:lnTo>
                  <a:pt x="35813" y="6812"/>
                </a:lnTo>
                <a:lnTo>
                  <a:pt x="35824" y="6728"/>
                </a:lnTo>
                <a:lnTo>
                  <a:pt x="35835" y="6645"/>
                </a:lnTo>
                <a:lnTo>
                  <a:pt x="35846" y="6562"/>
                </a:lnTo>
                <a:lnTo>
                  <a:pt x="35860" y="6478"/>
                </a:lnTo>
                <a:lnTo>
                  <a:pt x="35874" y="6395"/>
                </a:lnTo>
                <a:lnTo>
                  <a:pt x="35889" y="6313"/>
                </a:lnTo>
                <a:lnTo>
                  <a:pt x="35905" y="6230"/>
                </a:lnTo>
                <a:lnTo>
                  <a:pt x="35921" y="6148"/>
                </a:lnTo>
                <a:lnTo>
                  <a:pt x="35939" y="6066"/>
                </a:lnTo>
                <a:lnTo>
                  <a:pt x="35958" y="5984"/>
                </a:lnTo>
                <a:lnTo>
                  <a:pt x="35977" y="5903"/>
                </a:lnTo>
                <a:lnTo>
                  <a:pt x="35999" y="5822"/>
                </a:lnTo>
                <a:lnTo>
                  <a:pt x="36020" y="5741"/>
                </a:lnTo>
                <a:lnTo>
                  <a:pt x="36043" y="5661"/>
                </a:lnTo>
                <a:lnTo>
                  <a:pt x="36066" y="5580"/>
                </a:lnTo>
                <a:lnTo>
                  <a:pt x="36091" y="5500"/>
                </a:lnTo>
                <a:lnTo>
                  <a:pt x="36116" y="5422"/>
                </a:lnTo>
                <a:lnTo>
                  <a:pt x="36142" y="5342"/>
                </a:lnTo>
                <a:lnTo>
                  <a:pt x="36169" y="5263"/>
                </a:lnTo>
                <a:lnTo>
                  <a:pt x="36197" y="5185"/>
                </a:lnTo>
                <a:lnTo>
                  <a:pt x="36225" y="5106"/>
                </a:lnTo>
                <a:lnTo>
                  <a:pt x="36255" y="5029"/>
                </a:lnTo>
                <a:lnTo>
                  <a:pt x="36286" y="4951"/>
                </a:lnTo>
                <a:lnTo>
                  <a:pt x="36317" y="4874"/>
                </a:lnTo>
                <a:lnTo>
                  <a:pt x="36350" y="4798"/>
                </a:lnTo>
                <a:lnTo>
                  <a:pt x="36384" y="4721"/>
                </a:lnTo>
                <a:lnTo>
                  <a:pt x="36417" y="4645"/>
                </a:lnTo>
                <a:lnTo>
                  <a:pt x="36453" y="4569"/>
                </a:lnTo>
                <a:lnTo>
                  <a:pt x="36488" y="4494"/>
                </a:lnTo>
                <a:lnTo>
                  <a:pt x="36525" y="4419"/>
                </a:lnTo>
                <a:lnTo>
                  <a:pt x="36563" y="4345"/>
                </a:lnTo>
                <a:lnTo>
                  <a:pt x="36602" y="4271"/>
                </a:lnTo>
                <a:lnTo>
                  <a:pt x="36642" y="4197"/>
                </a:lnTo>
                <a:lnTo>
                  <a:pt x="36681" y="4125"/>
                </a:lnTo>
                <a:lnTo>
                  <a:pt x="36723" y="4052"/>
                </a:lnTo>
                <a:lnTo>
                  <a:pt x="36765" y="3979"/>
                </a:lnTo>
                <a:lnTo>
                  <a:pt x="36809" y="3908"/>
                </a:lnTo>
                <a:lnTo>
                  <a:pt x="36852" y="3836"/>
                </a:lnTo>
                <a:lnTo>
                  <a:pt x="36897" y="3765"/>
                </a:lnTo>
                <a:lnTo>
                  <a:pt x="36942" y="3695"/>
                </a:lnTo>
                <a:lnTo>
                  <a:pt x="36989" y="3624"/>
                </a:lnTo>
                <a:lnTo>
                  <a:pt x="37036" y="3555"/>
                </a:lnTo>
                <a:lnTo>
                  <a:pt x="37084" y="3486"/>
                </a:lnTo>
                <a:lnTo>
                  <a:pt x="37133" y="3418"/>
                </a:lnTo>
                <a:lnTo>
                  <a:pt x="37183" y="3350"/>
                </a:lnTo>
                <a:lnTo>
                  <a:pt x="37234" y="3283"/>
                </a:lnTo>
                <a:lnTo>
                  <a:pt x="37285" y="3216"/>
                </a:lnTo>
                <a:lnTo>
                  <a:pt x="37338" y="3149"/>
                </a:lnTo>
                <a:lnTo>
                  <a:pt x="37390" y="3084"/>
                </a:lnTo>
                <a:lnTo>
                  <a:pt x="37445" y="3018"/>
                </a:lnTo>
                <a:lnTo>
                  <a:pt x="37500" y="2954"/>
                </a:lnTo>
                <a:lnTo>
                  <a:pt x="37554" y="2890"/>
                </a:lnTo>
                <a:lnTo>
                  <a:pt x="37612" y="2825"/>
                </a:lnTo>
                <a:lnTo>
                  <a:pt x="37669" y="2762"/>
                </a:lnTo>
                <a:lnTo>
                  <a:pt x="37669" y="2361"/>
                </a:lnTo>
                <a:lnTo>
                  <a:pt x="38070" y="2361"/>
                </a:lnTo>
                <a:lnTo>
                  <a:pt x="38070" y="2763"/>
                </a:lnTo>
                <a:lnTo>
                  <a:pt x="37737" y="2763"/>
                </a:lnTo>
                <a:lnTo>
                  <a:pt x="37737" y="2763"/>
                </a:lnTo>
                <a:lnTo>
                  <a:pt x="37679" y="2826"/>
                </a:lnTo>
                <a:lnTo>
                  <a:pt x="37622" y="2890"/>
                </a:lnTo>
                <a:lnTo>
                  <a:pt x="37566" y="2954"/>
                </a:lnTo>
                <a:lnTo>
                  <a:pt x="37511" y="3018"/>
                </a:lnTo>
                <a:lnTo>
                  <a:pt x="37457" y="3084"/>
                </a:lnTo>
                <a:lnTo>
                  <a:pt x="37403" y="3149"/>
                </a:lnTo>
                <a:lnTo>
                  <a:pt x="37351" y="3216"/>
                </a:lnTo>
                <a:lnTo>
                  <a:pt x="37298" y="3283"/>
                </a:lnTo>
                <a:lnTo>
                  <a:pt x="37247" y="3349"/>
                </a:lnTo>
                <a:lnTo>
                  <a:pt x="37197" y="3417"/>
                </a:lnTo>
                <a:lnTo>
                  <a:pt x="37148" y="3486"/>
                </a:lnTo>
                <a:lnTo>
                  <a:pt x="37099" y="3554"/>
                </a:lnTo>
                <a:lnTo>
                  <a:pt x="37052" y="3623"/>
                </a:lnTo>
                <a:lnTo>
                  <a:pt x="37004" y="3693"/>
                </a:lnTo>
                <a:lnTo>
                  <a:pt x="36959" y="3764"/>
                </a:lnTo>
                <a:lnTo>
                  <a:pt x="36914" y="3835"/>
                </a:lnTo>
                <a:lnTo>
                  <a:pt x="36870" y="3906"/>
                </a:lnTo>
                <a:lnTo>
                  <a:pt x="36825" y="3978"/>
                </a:lnTo>
                <a:lnTo>
                  <a:pt x="36784" y="4050"/>
                </a:lnTo>
                <a:lnTo>
                  <a:pt x="36742" y="4122"/>
                </a:lnTo>
                <a:lnTo>
                  <a:pt x="36702" y="4195"/>
                </a:lnTo>
                <a:lnTo>
                  <a:pt x="36661" y="4269"/>
                </a:lnTo>
                <a:lnTo>
                  <a:pt x="36622" y="4343"/>
                </a:lnTo>
                <a:lnTo>
                  <a:pt x="36584" y="4418"/>
                </a:lnTo>
                <a:lnTo>
                  <a:pt x="36547" y="4492"/>
                </a:lnTo>
                <a:lnTo>
                  <a:pt x="36511" y="4568"/>
                </a:lnTo>
                <a:lnTo>
                  <a:pt x="36475" y="4643"/>
                </a:lnTo>
                <a:lnTo>
                  <a:pt x="36441" y="4719"/>
                </a:lnTo>
                <a:lnTo>
                  <a:pt x="36407" y="4795"/>
                </a:lnTo>
                <a:lnTo>
                  <a:pt x="36374" y="4871"/>
                </a:lnTo>
                <a:lnTo>
                  <a:pt x="36342" y="4949"/>
                </a:lnTo>
                <a:lnTo>
                  <a:pt x="36311" y="5026"/>
                </a:lnTo>
                <a:lnTo>
                  <a:pt x="36281" y="5104"/>
                </a:lnTo>
                <a:lnTo>
                  <a:pt x="36253" y="5182"/>
                </a:lnTo>
                <a:lnTo>
                  <a:pt x="36224" y="5261"/>
                </a:lnTo>
                <a:lnTo>
                  <a:pt x="36197" y="5340"/>
                </a:lnTo>
                <a:lnTo>
                  <a:pt x="36170" y="5419"/>
                </a:lnTo>
                <a:lnTo>
                  <a:pt x="36145" y="5499"/>
                </a:lnTo>
                <a:lnTo>
                  <a:pt x="36120" y="5579"/>
                </a:lnTo>
                <a:lnTo>
                  <a:pt x="36097" y="5659"/>
                </a:lnTo>
                <a:lnTo>
                  <a:pt x="36074" y="5740"/>
                </a:lnTo>
                <a:lnTo>
                  <a:pt x="36052" y="5820"/>
                </a:lnTo>
                <a:lnTo>
                  <a:pt x="36031" y="5902"/>
                </a:lnTo>
                <a:lnTo>
                  <a:pt x="36012" y="5983"/>
                </a:lnTo>
                <a:lnTo>
                  <a:pt x="35993" y="6064"/>
                </a:lnTo>
                <a:lnTo>
                  <a:pt x="35975" y="6146"/>
                </a:lnTo>
                <a:lnTo>
                  <a:pt x="35957" y="6228"/>
                </a:lnTo>
                <a:lnTo>
                  <a:pt x="35942" y="6311"/>
                </a:lnTo>
                <a:lnTo>
                  <a:pt x="35926" y="6394"/>
                </a:lnTo>
                <a:lnTo>
                  <a:pt x="35912" y="6477"/>
                </a:lnTo>
                <a:lnTo>
                  <a:pt x="35899" y="6560"/>
                </a:lnTo>
                <a:lnTo>
                  <a:pt x="35887" y="6644"/>
                </a:lnTo>
                <a:lnTo>
                  <a:pt x="35876" y="6727"/>
                </a:lnTo>
                <a:lnTo>
                  <a:pt x="35865" y="6811"/>
                </a:lnTo>
                <a:lnTo>
                  <a:pt x="35856" y="6895"/>
                </a:lnTo>
                <a:lnTo>
                  <a:pt x="35848" y="6980"/>
                </a:lnTo>
                <a:lnTo>
                  <a:pt x="35840" y="7064"/>
                </a:lnTo>
                <a:lnTo>
                  <a:pt x="35833" y="7149"/>
                </a:lnTo>
                <a:lnTo>
                  <a:pt x="35829" y="7233"/>
                </a:lnTo>
                <a:lnTo>
                  <a:pt x="35824" y="7319"/>
                </a:lnTo>
                <a:lnTo>
                  <a:pt x="35820" y="7404"/>
                </a:lnTo>
                <a:lnTo>
                  <a:pt x="35818" y="7489"/>
                </a:lnTo>
                <a:lnTo>
                  <a:pt x="35817" y="7575"/>
                </a:lnTo>
                <a:lnTo>
                  <a:pt x="35815" y="7661"/>
                </a:lnTo>
                <a:lnTo>
                  <a:pt x="35815" y="7661"/>
                </a:lnTo>
                <a:lnTo>
                  <a:pt x="35817" y="7755"/>
                </a:lnTo>
                <a:lnTo>
                  <a:pt x="35818" y="7848"/>
                </a:lnTo>
                <a:lnTo>
                  <a:pt x="35821" y="7941"/>
                </a:lnTo>
                <a:lnTo>
                  <a:pt x="35826" y="8035"/>
                </a:lnTo>
                <a:lnTo>
                  <a:pt x="35831" y="8128"/>
                </a:lnTo>
                <a:lnTo>
                  <a:pt x="35838" y="8221"/>
                </a:lnTo>
                <a:lnTo>
                  <a:pt x="35845" y="8314"/>
                </a:lnTo>
                <a:lnTo>
                  <a:pt x="35855" y="8405"/>
                </a:lnTo>
                <a:lnTo>
                  <a:pt x="35864" y="8498"/>
                </a:lnTo>
                <a:lnTo>
                  <a:pt x="35876" y="8590"/>
                </a:lnTo>
                <a:lnTo>
                  <a:pt x="35888" y="8682"/>
                </a:lnTo>
                <a:lnTo>
                  <a:pt x="35902" y="8773"/>
                </a:lnTo>
                <a:lnTo>
                  <a:pt x="35917" y="8864"/>
                </a:lnTo>
                <a:lnTo>
                  <a:pt x="35933" y="8956"/>
                </a:lnTo>
                <a:lnTo>
                  <a:pt x="35950" y="9046"/>
                </a:lnTo>
                <a:lnTo>
                  <a:pt x="35969" y="9137"/>
                </a:lnTo>
                <a:lnTo>
                  <a:pt x="35988" y="9227"/>
                </a:lnTo>
                <a:lnTo>
                  <a:pt x="36008" y="9317"/>
                </a:lnTo>
                <a:lnTo>
                  <a:pt x="36031" y="9406"/>
                </a:lnTo>
                <a:lnTo>
                  <a:pt x="36054" y="9495"/>
                </a:lnTo>
                <a:lnTo>
                  <a:pt x="36077" y="9585"/>
                </a:lnTo>
                <a:lnTo>
                  <a:pt x="36103" y="9673"/>
                </a:lnTo>
                <a:lnTo>
                  <a:pt x="36129" y="9761"/>
                </a:lnTo>
                <a:lnTo>
                  <a:pt x="36156" y="9848"/>
                </a:lnTo>
                <a:lnTo>
                  <a:pt x="36185" y="9936"/>
                </a:lnTo>
                <a:lnTo>
                  <a:pt x="36214" y="10023"/>
                </a:lnTo>
                <a:lnTo>
                  <a:pt x="36245" y="10109"/>
                </a:lnTo>
                <a:lnTo>
                  <a:pt x="36276" y="10196"/>
                </a:lnTo>
                <a:lnTo>
                  <a:pt x="36310" y="10281"/>
                </a:lnTo>
                <a:lnTo>
                  <a:pt x="36344" y="10366"/>
                </a:lnTo>
                <a:lnTo>
                  <a:pt x="36379" y="10452"/>
                </a:lnTo>
                <a:lnTo>
                  <a:pt x="36415" y="10535"/>
                </a:lnTo>
                <a:lnTo>
                  <a:pt x="36451" y="10620"/>
                </a:lnTo>
                <a:lnTo>
                  <a:pt x="36491" y="10703"/>
                </a:lnTo>
                <a:lnTo>
                  <a:pt x="36530" y="10785"/>
                </a:lnTo>
                <a:lnTo>
                  <a:pt x="36569" y="10868"/>
                </a:lnTo>
                <a:lnTo>
                  <a:pt x="36611" y="10949"/>
                </a:lnTo>
                <a:lnTo>
                  <a:pt x="36654" y="11032"/>
                </a:lnTo>
                <a:lnTo>
                  <a:pt x="36697" y="11113"/>
                </a:lnTo>
                <a:lnTo>
                  <a:pt x="36742" y="11192"/>
                </a:lnTo>
                <a:lnTo>
                  <a:pt x="36787" y="11272"/>
                </a:lnTo>
                <a:lnTo>
                  <a:pt x="36834" y="11352"/>
                </a:lnTo>
                <a:lnTo>
                  <a:pt x="36881" y="11431"/>
                </a:lnTo>
                <a:lnTo>
                  <a:pt x="36930" y="11508"/>
                </a:lnTo>
                <a:lnTo>
                  <a:pt x="36979" y="11586"/>
                </a:lnTo>
                <a:lnTo>
                  <a:pt x="37030" y="11663"/>
                </a:lnTo>
                <a:lnTo>
                  <a:pt x="37082" y="11739"/>
                </a:lnTo>
                <a:lnTo>
                  <a:pt x="37134" y="11814"/>
                </a:lnTo>
                <a:lnTo>
                  <a:pt x="37189" y="11889"/>
                </a:lnTo>
                <a:lnTo>
                  <a:pt x="37242" y="11963"/>
                </a:lnTo>
                <a:lnTo>
                  <a:pt x="37298" y="12037"/>
                </a:lnTo>
                <a:lnTo>
                  <a:pt x="37355" y="12111"/>
                </a:lnTo>
                <a:lnTo>
                  <a:pt x="37413" y="12182"/>
                </a:lnTo>
                <a:lnTo>
                  <a:pt x="37471" y="12254"/>
                </a:lnTo>
                <a:lnTo>
                  <a:pt x="37531" y="12325"/>
                </a:lnTo>
                <a:lnTo>
                  <a:pt x="37591" y="12395"/>
                </a:lnTo>
                <a:lnTo>
                  <a:pt x="37652" y="12465"/>
                </a:lnTo>
                <a:lnTo>
                  <a:pt x="37715" y="12534"/>
                </a:lnTo>
                <a:lnTo>
                  <a:pt x="37778" y="12601"/>
                </a:lnTo>
                <a:lnTo>
                  <a:pt x="37843" y="12669"/>
                </a:lnTo>
                <a:lnTo>
                  <a:pt x="37907" y="12736"/>
                </a:lnTo>
                <a:lnTo>
                  <a:pt x="37974" y="12802"/>
                </a:lnTo>
                <a:lnTo>
                  <a:pt x="38040" y="12866"/>
                </a:lnTo>
                <a:lnTo>
                  <a:pt x="38108" y="12930"/>
                </a:lnTo>
                <a:lnTo>
                  <a:pt x="38108" y="12930"/>
                </a:lnTo>
                <a:lnTo>
                  <a:pt x="38124" y="12918"/>
                </a:lnTo>
                <a:lnTo>
                  <a:pt x="38140" y="12906"/>
                </a:lnTo>
                <a:lnTo>
                  <a:pt x="38157" y="12897"/>
                </a:lnTo>
                <a:lnTo>
                  <a:pt x="38176" y="12889"/>
                </a:lnTo>
                <a:lnTo>
                  <a:pt x="38195" y="12881"/>
                </a:lnTo>
                <a:lnTo>
                  <a:pt x="38214" y="12877"/>
                </a:lnTo>
                <a:lnTo>
                  <a:pt x="38236" y="12873"/>
                </a:lnTo>
                <a:lnTo>
                  <a:pt x="38257" y="12872"/>
                </a:lnTo>
                <a:lnTo>
                  <a:pt x="38257" y="12872"/>
                </a:lnTo>
                <a:lnTo>
                  <a:pt x="38277" y="12873"/>
                </a:lnTo>
                <a:lnTo>
                  <a:pt x="38296" y="12877"/>
                </a:lnTo>
                <a:lnTo>
                  <a:pt x="38317" y="12880"/>
                </a:lnTo>
                <a:lnTo>
                  <a:pt x="38334" y="12887"/>
                </a:lnTo>
                <a:lnTo>
                  <a:pt x="38352" y="12894"/>
                </a:lnTo>
                <a:lnTo>
                  <a:pt x="38369" y="12904"/>
                </a:lnTo>
                <a:lnTo>
                  <a:pt x="38386" y="12915"/>
                </a:lnTo>
                <a:lnTo>
                  <a:pt x="38400" y="12927"/>
                </a:lnTo>
                <a:lnTo>
                  <a:pt x="38400" y="11134"/>
                </a:lnTo>
                <a:lnTo>
                  <a:pt x="38400" y="11134"/>
                </a:lnTo>
                <a:lnTo>
                  <a:pt x="38333" y="11042"/>
                </a:lnTo>
                <a:lnTo>
                  <a:pt x="38267" y="10949"/>
                </a:lnTo>
                <a:lnTo>
                  <a:pt x="38203" y="10855"/>
                </a:lnTo>
                <a:lnTo>
                  <a:pt x="38142" y="10760"/>
                </a:lnTo>
                <a:lnTo>
                  <a:pt x="38081" y="10664"/>
                </a:lnTo>
                <a:lnTo>
                  <a:pt x="38022" y="10566"/>
                </a:lnTo>
                <a:lnTo>
                  <a:pt x="37965" y="10466"/>
                </a:lnTo>
                <a:lnTo>
                  <a:pt x="37912" y="10366"/>
                </a:lnTo>
                <a:lnTo>
                  <a:pt x="37858" y="10265"/>
                </a:lnTo>
                <a:lnTo>
                  <a:pt x="37808" y="10162"/>
                </a:lnTo>
                <a:lnTo>
                  <a:pt x="37759" y="10057"/>
                </a:lnTo>
                <a:lnTo>
                  <a:pt x="37712" y="9953"/>
                </a:lnTo>
                <a:lnTo>
                  <a:pt x="37668" y="9847"/>
                </a:lnTo>
                <a:lnTo>
                  <a:pt x="37625" y="9739"/>
                </a:lnTo>
                <a:lnTo>
                  <a:pt x="37584" y="9632"/>
                </a:lnTo>
                <a:lnTo>
                  <a:pt x="37546" y="9523"/>
                </a:lnTo>
                <a:lnTo>
                  <a:pt x="37509" y="9413"/>
                </a:lnTo>
                <a:lnTo>
                  <a:pt x="37476" y="9301"/>
                </a:lnTo>
                <a:lnTo>
                  <a:pt x="37444" y="9189"/>
                </a:lnTo>
                <a:lnTo>
                  <a:pt x="37414" y="9077"/>
                </a:lnTo>
                <a:lnTo>
                  <a:pt x="37386" y="8963"/>
                </a:lnTo>
                <a:lnTo>
                  <a:pt x="37360" y="8848"/>
                </a:lnTo>
                <a:lnTo>
                  <a:pt x="37338" y="8733"/>
                </a:lnTo>
                <a:lnTo>
                  <a:pt x="37317" y="8616"/>
                </a:lnTo>
                <a:lnTo>
                  <a:pt x="37298" y="8499"/>
                </a:lnTo>
                <a:lnTo>
                  <a:pt x="37283" y="8382"/>
                </a:lnTo>
                <a:lnTo>
                  <a:pt x="37270" y="8264"/>
                </a:lnTo>
                <a:lnTo>
                  <a:pt x="37258" y="8145"/>
                </a:lnTo>
                <a:lnTo>
                  <a:pt x="37249" y="8024"/>
                </a:lnTo>
                <a:lnTo>
                  <a:pt x="37244" y="7904"/>
                </a:lnTo>
                <a:lnTo>
                  <a:pt x="37240" y="7782"/>
                </a:lnTo>
                <a:lnTo>
                  <a:pt x="37238" y="7661"/>
                </a:lnTo>
                <a:lnTo>
                  <a:pt x="37238" y="7661"/>
                </a:lnTo>
                <a:lnTo>
                  <a:pt x="37240" y="7539"/>
                </a:lnTo>
                <a:lnTo>
                  <a:pt x="37244" y="7418"/>
                </a:lnTo>
                <a:lnTo>
                  <a:pt x="37249" y="7298"/>
                </a:lnTo>
                <a:lnTo>
                  <a:pt x="37258" y="7177"/>
                </a:lnTo>
                <a:lnTo>
                  <a:pt x="37270" y="7058"/>
                </a:lnTo>
                <a:lnTo>
                  <a:pt x="37283" y="6939"/>
                </a:lnTo>
                <a:lnTo>
                  <a:pt x="37298" y="6821"/>
                </a:lnTo>
                <a:lnTo>
                  <a:pt x="37317" y="6705"/>
                </a:lnTo>
                <a:lnTo>
                  <a:pt x="37338" y="6589"/>
                </a:lnTo>
                <a:lnTo>
                  <a:pt x="37360" y="6473"/>
                </a:lnTo>
                <a:lnTo>
                  <a:pt x="37386" y="6358"/>
                </a:lnTo>
                <a:lnTo>
                  <a:pt x="37414" y="6245"/>
                </a:lnTo>
                <a:lnTo>
                  <a:pt x="37444" y="6132"/>
                </a:lnTo>
                <a:lnTo>
                  <a:pt x="37476" y="6020"/>
                </a:lnTo>
                <a:lnTo>
                  <a:pt x="37509" y="5909"/>
                </a:lnTo>
                <a:lnTo>
                  <a:pt x="37546" y="5799"/>
                </a:lnTo>
                <a:lnTo>
                  <a:pt x="37584" y="5690"/>
                </a:lnTo>
                <a:lnTo>
                  <a:pt x="37625" y="5581"/>
                </a:lnTo>
                <a:lnTo>
                  <a:pt x="37668" y="5474"/>
                </a:lnTo>
                <a:lnTo>
                  <a:pt x="37712" y="5368"/>
                </a:lnTo>
                <a:lnTo>
                  <a:pt x="37759" y="5263"/>
                </a:lnTo>
                <a:lnTo>
                  <a:pt x="37808" y="5160"/>
                </a:lnTo>
                <a:lnTo>
                  <a:pt x="37858" y="5057"/>
                </a:lnTo>
                <a:lnTo>
                  <a:pt x="37912" y="4956"/>
                </a:lnTo>
                <a:lnTo>
                  <a:pt x="37965" y="4855"/>
                </a:lnTo>
                <a:lnTo>
                  <a:pt x="38022" y="4756"/>
                </a:lnTo>
                <a:lnTo>
                  <a:pt x="38081" y="4658"/>
                </a:lnTo>
                <a:lnTo>
                  <a:pt x="38142" y="4562"/>
                </a:lnTo>
                <a:lnTo>
                  <a:pt x="38203" y="4467"/>
                </a:lnTo>
                <a:lnTo>
                  <a:pt x="38267" y="4372"/>
                </a:lnTo>
                <a:lnTo>
                  <a:pt x="38333" y="4280"/>
                </a:lnTo>
                <a:lnTo>
                  <a:pt x="38400" y="4188"/>
                </a:lnTo>
                <a:lnTo>
                  <a:pt x="38400" y="3156"/>
                </a:lnTo>
                <a:lnTo>
                  <a:pt x="38400" y="3156"/>
                </a:lnTo>
                <a:lnTo>
                  <a:pt x="38386" y="3171"/>
                </a:lnTo>
                <a:lnTo>
                  <a:pt x="38386" y="3171"/>
                </a:lnTo>
                <a:lnTo>
                  <a:pt x="38333" y="3225"/>
                </a:lnTo>
                <a:lnTo>
                  <a:pt x="38282" y="3280"/>
                </a:lnTo>
                <a:lnTo>
                  <a:pt x="38231" y="3335"/>
                </a:lnTo>
                <a:lnTo>
                  <a:pt x="38181" y="3392"/>
                </a:lnTo>
                <a:lnTo>
                  <a:pt x="38132" y="3448"/>
                </a:lnTo>
                <a:lnTo>
                  <a:pt x="38083" y="3505"/>
                </a:lnTo>
                <a:lnTo>
                  <a:pt x="38036" y="3562"/>
                </a:lnTo>
                <a:lnTo>
                  <a:pt x="37988" y="3621"/>
                </a:lnTo>
                <a:lnTo>
                  <a:pt x="37941" y="3679"/>
                </a:lnTo>
                <a:lnTo>
                  <a:pt x="37895" y="3738"/>
                </a:lnTo>
                <a:lnTo>
                  <a:pt x="37851" y="3797"/>
                </a:lnTo>
                <a:lnTo>
                  <a:pt x="37806" y="3858"/>
                </a:lnTo>
                <a:lnTo>
                  <a:pt x="37763" y="3917"/>
                </a:lnTo>
                <a:lnTo>
                  <a:pt x="37720" y="3978"/>
                </a:lnTo>
                <a:lnTo>
                  <a:pt x="37677" y="4040"/>
                </a:lnTo>
                <a:lnTo>
                  <a:pt x="37637" y="4101"/>
                </a:lnTo>
                <a:lnTo>
                  <a:pt x="37596" y="4163"/>
                </a:lnTo>
                <a:lnTo>
                  <a:pt x="37556" y="4226"/>
                </a:lnTo>
                <a:lnTo>
                  <a:pt x="37516" y="4288"/>
                </a:lnTo>
                <a:lnTo>
                  <a:pt x="37478" y="4352"/>
                </a:lnTo>
                <a:lnTo>
                  <a:pt x="37441" y="4415"/>
                </a:lnTo>
                <a:lnTo>
                  <a:pt x="37404" y="4480"/>
                </a:lnTo>
                <a:lnTo>
                  <a:pt x="37367" y="4544"/>
                </a:lnTo>
                <a:lnTo>
                  <a:pt x="37333" y="4608"/>
                </a:lnTo>
                <a:lnTo>
                  <a:pt x="37298" y="4674"/>
                </a:lnTo>
                <a:lnTo>
                  <a:pt x="37264" y="4739"/>
                </a:lnTo>
                <a:lnTo>
                  <a:pt x="37230" y="4805"/>
                </a:lnTo>
                <a:lnTo>
                  <a:pt x="37198" y="4871"/>
                </a:lnTo>
                <a:lnTo>
                  <a:pt x="37167" y="4938"/>
                </a:lnTo>
                <a:lnTo>
                  <a:pt x="37136" y="5005"/>
                </a:lnTo>
                <a:lnTo>
                  <a:pt x="37107" y="5073"/>
                </a:lnTo>
                <a:lnTo>
                  <a:pt x="37078" y="5139"/>
                </a:lnTo>
                <a:lnTo>
                  <a:pt x="37049" y="5207"/>
                </a:lnTo>
                <a:lnTo>
                  <a:pt x="37022" y="5276"/>
                </a:lnTo>
                <a:lnTo>
                  <a:pt x="36995" y="5344"/>
                </a:lnTo>
                <a:lnTo>
                  <a:pt x="36968" y="5413"/>
                </a:lnTo>
                <a:lnTo>
                  <a:pt x="36943" y="5482"/>
                </a:lnTo>
                <a:lnTo>
                  <a:pt x="36920" y="5553"/>
                </a:lnTo>
                <a:lnTo>
                  <a:pt x="36896" y="5622"/>
                </a:lnTo>
                <a:lnTo>
                  <a:pt x="36873" y="5692"/>
                </a:lnTo>
                <a:lnTo>
                  <a:pt x="36850" y="5762"/>
                </a:lnTo>
                <a:lnTo>
                  <a:pt x="36829" y="5833"/>
                </a:lnTo>
                <a:lnTo>
                  <a:pt x="36809" y="5904"/>
                </a:lnTo>
                <a:lnTo>
                  <a:pt x="36790" y="5976"/>
                </a:lnTo>
                <a:lnTo>
                  <a:pt x="36771" y="6047"/>
                </a:lnTo>
                <a:lnTo>
                  <a:pt x="36753" y="6119"/>
                </a:lnTo>
                <a:lnTo>
                  <a:pt x="36735" y="6190"/>
                </a:lnTo>
                <a:lnTo>
                  <a:pt x="36719" y="6263"/>
                </a:lnTo>
                <a:lnTo>
                  <a:pt x="36704" y="6335"/>
                </a:lnTo>
                <a:lnTo>
                  <a:pt x="36688" y="6408"/>
                </a:lnTo>
                <a:lnTo>
                  <a:pt x="36675" y="6481"/>
                </a:lnTo>
                <a:lnTo>
                  <a:pt x="36662" y="6553"/>
                </a:lnTo>
                <a:lnTo>
                  <a:pt x="36650" y="6627"/>
                </a:lnTo>
                <a:lnTo>
                  <a:pt x="36638" y="6700"/>
                </a:lnTo>
                <a:lnTo>
                  <a:pt x="36628" y="6774"/>
                </a:lnTo>
                <a:lnTo>
                  <a:pt x="36618" y="6847"/>
                </a:lnTo>
                <a:lnTo>
                  <a:pt x="36610" y="6921"/>
                </a:lnTo>
                <a:lnTo>
                  <a:pt x="36602" y="6996"/>
                </a:lnTo>
                <a:lnTo>
                  <a:pt x="36594" y="7070"/>
                </a:lnTo>
                <a:lnTo>
                  <a:pt x="36588" y="7145"/>
                </a:lnTo>
                <a:lnTo>
                  <a:pt x="36582" y="7219"/>
                </a:lnTo>
                <a:lnTo>
                  <a:pt x="36578" y="7294"/>
                </a:lnTo>
                <a:lnTo>
                  <a:pt x="36574" y="7369"/>
                </a:lnTo>
                <a:lnTo>
                  <a:pt x="36572" y="7444"/>
                </a:lnTo>
                <a:lnTo>
                  <a:pt x="36572" y="7444"/>
                </a:lnTo>
                <a:lnTo>
                  <a:pt x="36591" y="7449"/>
                </a:lnTo>
                <a:lnTo>
                  <a:pt x="36610" y="7454"/>
                </a:lnTo>
                <a:lnTo>
                  <a:pt x="36628" y="7461"/>
                </a:lnTo>
                <a:lnTo>
                  <a:pt x="36646" y="7469"/>
                </a:lnTo>
                <a:lnTo>
                  <a:pt x="36662" y="7479"/>
                </a:lnTo>
                <a:lnTo>
                  <a:pt x="36678" y="7491"/>
                </a:lnTo>
                <a:lnTo>
                  <a:pt x="36692" y="7503"/>
                </a:lnTo>
                <a:lnTo>
                  <a:pt x="36705" y="7517"/>
                </a:lnTo>
                <a:lnTo>
                  <a:pt x="36717" y="7532"/>
                </a:lnTo>
                <a:lnTo>
                  <a:pt x="36728" y="7548"/>
                </a:lnTo>
                <a:lnTo>
                  <a:pt x="36737" y="7564"/>
                </a:lnTo>
                <a:lnTo>
                  <a:pt x="36746" y="7582"/>
                </a:lnTo>
                <a:lnTo>
                  <a:pt x="36752" y="7601"/>
                </a:lnTo>
                <a:lnTo>
                  <a:pt x="36756" y="7620"/>
                </a:lnTo>
                <a:lnTo>
                  <a:pt x="36759" y="7641"/>
                </a:lnTo>
                <a:lnTo>
                  <a:pt x="36760" y="7661"/>
                </a:lnTo>
                <a:lnTo>
                  <a:pt x="36760" y="7661"/>
                </a:lnTo>
                <a:lnTo>
                  <a:pt x="36759" y="7684"/>
                </a:lnTo>
                <a:lnTo>
                  <a:pt x="36755" y="7705"/>
                </a:lnTo>
                <a:lnTo>
                  <a:pt x="36750" y="7725"/>
                </a:lnTo>
                <a:lnTo>
                  <a:pt x="36742" y="7746"/>
                </a:lnTo>
                <a:lnTo>
                  <a:pt x="36734" y="7765"/>
                </a:lnTo>
                <a:lnTo>
                  <a:pt x="36722" y="7782"/>
                </a:lnTo>
                <a:lnTo>
                  <a:pt x="36710" y="7799"/>
                </a:lnTo>
                <a:lnTo>
                  <a:pt x="36696" y="7815"/>
                </a:lnTo>
                <a:lnTo>
                  <a:pt x="36680" y="7829"/>
                </a:lnTo>
                <a:lnTo>
                  <a:pt x="36663" y="7842"/>
                </a:lnTo>
                <a:lnTo>
                  <a:pt x="36646" y="7853"/>
                </a:lnTo>
                <a:lnTo>
                  <a:pt x="36627" y="7862"/>
                </a:lnTo>
                <a:lnTo>
                  <a:pt x="36606" y="7869"/>
                </a:lnTo>
                <a:lnTo>
                  <a:pt x="36585" y="7874"/>
                </a:lnTo>
                <a:lnTo>
                  <a:pt x="36563" y="7878"/>
                </a:lnTo>
                <a:lnTo>
                  <a:pt x="36542" y="7879"/>
                </a:lnTo>
                <a:lnTo>
                  <a:pt x="36542" y="7879"/>
                </a:lnTo>
                <a:lnTo>
                  <a:pt x="36519" y="7878"/>
                </a:lnTo>
                <a:lnTo>
                  <a:pt x="36498" y="7874"/>
                </a:lnTo>
                <a:lnTo>
                  <a:pt x="36476" y="7869"/>
                </a:lnTo>
                <a:lnTo>
                  <a:pt x="36456" y="7862"/>
                </a:lnTo>
                <a:lnTo>
                  <a:pt x="36437" y="7853"/>
                </a:lnTo>
                <a:lnTo>
                  <a:pt x="36419" y="7842"/>
                </a:lnTo>
                <a:lnTo>
                  <a:pt x="36403" y="7829"/>
                </a:lnTo>
                <a:lnTo>
                  <a:pt x="36387" y="7815"/>
                </a:lnTo>
                <a:lnTo>
                  <a:pt x="36373" y="7799"/>
                </a:lnTo>
                <a:lnTo>
                  <a:pt x="36361" y="7782"/>
                </a:lnTo>
                <a:lnTo>
                  <a:pt x="36349" y="7765"/>
                </a:lnTo>
                <a:lnTo>
                  <a:pt x="36341" y="7746"/>
                </a:lnTo>
                <a:lnTo>
                  <a:pt x="36334" y="7725"/>
                </a:lnTo>
                <a:lnTo>
                  <a:pt x="36328" y="7705"/>
                </a:lnTo>
                <a:lnTo>
                  <a:pt x="36324" y="7684"/>
                </a:lnTo>
                <a:lnTo>
                  <a:pt x="36323" y="7661"/>
                </a:lnTo>
                <a:lnTo>
                  <a:pt x="36323" y="7661"/>
                </a:lnTo>
                <a:lnTo>
                  <a:pt x="36324" y="7640"/>
                </a:lnTo>
                <a:lnTo>
                  <a:pt x="36328" y="7619"/>
                </a:lnTo>
                <a:lnTo>
                  <a:pt x="36332" y="7600"/>
                </a:lnTo>
                <a:lnTo>
                  <a:pt x="36338" y="7581"/>
                </a:lnTo>
                <a:lnTo>
                  <a:pt x="36347" y="7562"/>
                </a:lnTo>
                <a:lnTo>
                  <a:pt x="36356" y="7545"/>
                </a:lnTo>
                <a:lnTo>
                  <a:pt x="36367" y="7529"/>
                </a:lnTo>
                <a:lnTo>
                  <a:pt x="36380" y="7513"/>
                </a:lnTo>
                <a:lnTo>
                  <a:pt x="36394" y="7500"/>
                </a:lnTo>
                <a:lnTo>
                  <a:pt x="36409" y="7487"/>
                </a:lnTo>
                <a:lnTo>
                  <a:pt x="36425" y="7476"/>
                </a:lnTo>
                <a:lnTo>
                  <a:pt x="36442" y="7467"/>
                </a:lnTo>
                <a:lnTo>
                  <a:pt x="36461" y="7458"/>
                </a:lnTo>
                <a:lnTo>
                  <a:pt x="36480" y="7451"/>
                </a:lnTo>
                <a:lnTo>
                  <a:pt x="36499" y="7447"/>
                </a:lnTo>
                <a:lnTo>
                  <a:pt x="36519" y="7444"/>
                </a:lnTo>
                <a:lnTo>
                  <a:pt x="36519" y="7444"/>
                </a:lnTo>
                <a:lnTo>
                  <a:pt x="36523" y="7368"/>
                </a:lnTo>
                <a:lnTo>
                  <a:pt x="36527" y="7292"/>
                </a:lnTo>
                <a:lnTo>
                  <a:pt x="36531" y="7217"/>
                </a:lnTo>
                <a:lnTo>
                  <a:pt x="36536" y="7142"/>
                </a:lnTo>
                <a:lnTo>
                  <a:pt x="36543" y="7067"/>
                </a:lnTo>
                <a:lnTo>
                  <a:pt x="36550" y="6992"/>
                </a:lnTo>
                <a:lnTo>
                  <a:pt x="36559" y="6917"/>
                </a:lnTo>
                <a:lnTo>
                  <a:pt x="36567" y="6841"/>
                </a:lnTo>
                <a:lnTo>
                  <a:pt x="36577" y="6768"/>
                </a:lnTo>
                <a:lnTo>
                  <a:pt x="36587" y="6693"/>
                </a:lnTo>
                <a:lnTo>
                  <a:pt x="36599" y="6619"/>
                </a:lnTo>
                <a:lnTo>
                  <a:pt x="36611" y="6545"/>
                </a:lnTo>
                <a:lnTo>
                  <a:pt x="36624" y="6471"/>
                </a:lnTo>
                <a:lnTo>
                  <a:pt x="36638" y="6398"/>
                </a:lnTo>
                <a:lnTo>
                  <a:pt x="36653" y="6325"/>
                </a:lnTo>
                <a:lnTo>
                  <a:pt x="36668" y="6252"/>
                </a:lnTo>
                <a:lnTo>
                  <a:pt x="36685" y="6179"/>
                </a:lnTo>
                <a:lnTo>
                  <a:pt x="36703" y="6107"/>
                </a:lnTo>
                <a:lnTo>
                  <a:pt x="36721" y="6034"/>
                </a:lnTo>
                <a:lnTo>
                  <a:pt x="36740" y="5962"/>
                </a:lnTo>
                <a:lnTo>
                  <a:pt x="36759" y="5890"/>
                </a:lnTo>
                <a:lnTo>
                  <a:pt x="36780" y="5818"/>
                </a:lnTo>
                <a:lnTo>
                  <a:pt x="36802" y="5748"/>
                </a:lnTo>
                <a:lnTo>
                  <a:pt x="36823" y="5677"/>
                </a:lnTo>
                <a:lnTo>
                  <a:pt x="36847" y="5606"/>
                </a:lnTo>
                <a:lnTo>
                  <a:pt x="36871" y="5536"/>
                </a:lnTo>
                <a:lnTo>
                  <a:pt x="36895" y="5466"/>
                </a:lnTo>
                <a:lnTo>
                  <a:pt x="36921" y="5396"/>
                </a:lnTo>
                <a:lnTo>
                  <a:pt x="36947" y="5326"/>
                </a:lnTo>
                <a:lnTo>
                  <a:pt x="36973" y="5257"/>
                </a:lnTo>
                <a:lnTo>
                  <a:pt x="37002" y="5188"/>
                </a:lnTo>
                <a:lnTo>
                  <a:pt x="37030" y="5120"/>
                </a:lnTo>
                <a:lnTo>
                  <a:pt x="37059" y="5051"/>
                </a:lnTo>
                <a:lnTo>
                  <a:pt x="37090" y="4983"/>
                </a:lnTo>
                <a:lnTo>
                  <a:pt x="37121" y="4917"/>
                </a:lnTo>
                <a:lnTo>
                  <a:pt x="37152" y="4849"/>
                </a:lnTo>
                <a:lnTo>
                  <a:pt x="37185" y="4782"/>
                </a:lnTo>
                <a:lnTo>
                  <a:pt x="37218" y="4717"/>
                </a:lnTo>
                <a:lnTo>
                  <a:pt x="37252" y="4650"/>
                </a:lnTo>
                <a:lnTo>
                  <a:pt x="37286" y="4584"/>
                </a:lnTo>
                <a:lnTo>
                  <a:pt x="37322" y="4519"/>
                </a:lnTo>
                <a:lnTo>
                  <a:pt x="37359" y="4455"/>
                </a:lnTo>
                <a:lnTo>
                  <a:pt x="37396" y="4389"/>
                </a:lnTo>
                <a:lnTo>
                  <a:pt x="37434" y="4325"/>
                </a:lnTo>
                <a:lnTo>
                  <a:pt x="37472" y="4262"/>
                </a:lnTo>
                <a:lnTo>
                  <a:pt x="37511" y="4199"/>
                </a:lnTo>
                <a:lnTo>
                  <a:pt x="37552" y="4135"/>
                </a:lnTo>
                <a:lnTo>
                  <a:pt x="37594" y="4072"/>
                </a:lnTo>
                <a:lnTo>
                  <a:pt x="37635" y="4010"/>
                </a:lnTo>
                <a:lnTo>
                  <a:pt x="37677" y="3950"/>
                </a:lnTo>
                <a:lnTo>
                  <a:pt x="37721" y="3888"/>
                </a:lnTo>
                <a:lnTo>
                  <a:pt x="37764" y="3827"/>
                </a:lnTo>
                <a:lnTo>
                  <a:pt x="37809" y="3766"/>
                </a:lnTo>
                <a:lnTo>
                  <a:pt x="37855" y="3707"/>
                </a:lnTo>
                <a:lnTo>
                  <a:pt x="37901" y="3647"/>
                </a:lnTo>
                <a:lnTo>
                  <a:pt x="37947" y="3589"/>
                </a:lnTo>
                <a:lnTo>
                  <a:pt x="37995" y="3530"/>
                </a:lnTo>
                <a:lnTo>
                  <a:pt x="38044" y="3472"/>
                </a:lnTo>
                <a:lnTo>
                  <a:pt x="38093" y="3415"/>
                </a:lnTo>
                <a:lnTo>
                  <a:pt x="38143" y="3358"/>
                </a:lnTo>
                <a:lnTo>
                  <a:pt x="38193" y="3300"/>
                </a:lnTo>
                <a:lnTo>
                  <a:pt x="38244" y="3244"/>
                </a:lnTo>
                <a:lnTo>
                  <a:pt x="38296" y="3190"/>
                </a:lnTo>
                <a:lnTo>
                  <a:pt x="38349" y="3135"/>
                </a:lnTo>
                <a:lnTo>
                  <a:pt x="38349" y="3135"/>
                </a:lnTo>
                <a:lnTo>
                  <a:pt x="38400" y="3082"/>
                </a:lnTo>
                <a:lnTo>
                  <a:pt x="38400" y="924"/>
                </a:lnTo>
                <a:lnTo>
                  <a:pt x="38400" y="924"/>
                </a:lnTo>
                <a:lnTo>
                  <a:pt x="38300" y="995"/>
                </a:lnTo>
                <a:lnTo>
                  <a:pt x="38201" y="1066"/>
                </a:lnTo>
                <a:lnTo>
                  <a:pt x="38103" y="1139"/>
                </a:lnTo>
                <a:lnTo>
                  <a:pt x="38007" y="1213"/>
                </a:lnTo>
                <a:lnTo>
                  <a:pt x="37912" y="1288"/>
                </a:lnTo>
                <a:lnTo>
                  <a:pt x="37818" y="1365"/>
                </a:lnTo>
                <a:lnTo>
                  <a:pt x="37725" y="1444"/>
                </a:lnTo>
                <a:lnTo>
                  <a:pt x="37633" y="1522"/>
                </a:lnTo>
                <a:lnTo>
                  <a:pt x="37541" y="1603"/>
                </a:lnTo>
                <a:lnTo>
                  <a:pt x="37452" y="1687"/>
                </a:lnTo>
                <a:lnTo>
                  <a:pt x="37364" y="1770"/>
                </a:lnTo>
                <a:lnTo>
                  <a:pt x="37277" y="1854"/>
                </a:lnTo>
                <a:lnTo>
                  <a:pt x="37191" y="1940"/>
                </a:lnTo>
                <a:lnTo>
                  <a:pt x="37107" y="2028"/>
                </a:lnTo>
                <a:lnTo>
                  <a:pt x="37023" y="2117"/>
                </a:lnTo>
                <a:lnTo>
                  <a:pt x="36941" y="2206"/>
                </a:lnTo>
                <a:lnTo>
                  <a:pt x="36861" y="2298"/>
                </a:lnTo>
                <a:lnTo>
                  <a:pt x="36781" y="2389"/>
                </a:lnTo>
                <a:lnTo>
                  <a:pt x="36704" y="2483"/>
                </a:lnTo>
                <a:lnTo>
                  <a:pt x="36627" y="2577"/>
                </a:lnTo>
                <a:lnTo>
                  <a:pt x="36552" y="2674"/>
                </a:lnTo>
                <a:lnTo>
                  <a:pt x="36478" y="2770"/>
                </a:lnTo>
                <a:lnTo>
                  <a:pt x="36405" y="2868"/>
                </a:lnTo>
                <a:lnTo>
                  <a:pt x="36335" y="2968"/>
                </a:lnTo>
                <a:lnTo>
                  <a:pt x="36266" y="3068"/>
                </a:lnTo>
                <a:lnTo>
                  <a:pt x="36198" y="3169"/>
                </a:lnTo>
                <a:lnTo>
                  <a:pt x="36131" y="3272"/>
                </a:lnTo>
                <a:lnTo>
                  <a:pt x="36066" y="3374"/>
                </a:lnTo>
                <a:lnTo>
                  <a:pt x="36002" y="3479"/>
                </a:lnTo>
                <a:lnTo>
                  <a:pt x="35941" y="3585"/>
                </a:lnTo>
                <a:lnTo>
                  <a:pt x="35880" y="3691"/>
                </a:lnTo>
                <a:lnTo>
                  <a:pt x="35820" y="3798"/>
                </a:lnTo>
                <a:lnTo>
                  <a:pt x="35763" y="3907"/>
                </a:lnTo>
                <a:lnTo>
                  <a:pt x="35707" y="4016"/>
                </a:lnTo>
                <a:lnTo>
                  <a:pt x="35653" y="4126"/>
                </a:lnTo>
                <a:lnTo>
                  <a:pt x="35601" y="4238"/>
                </a:lnTo>
                <a:lnTo>
                  <a:pt x="35550" y="4350"/>
                </a:lnTo>
                <a:lnTo>
                  <a:pt x="35501" y="4463"/>
                </a:lnTo>
                <a:lnTo>
                  <a:pt x="35453" y="4576"/>
                </a:lnTo>
                <a:lnTo>
                  <a:pt x="35407" y="4690"/>
                </a:lnTo>
                <a:lnTo>
                  <a:pt x="35363" y="4806"/>
                </a:lnTo>
                <a:lnTo>
                  <a:pt x="35320" y="4923"/>
                </a:lnTo>
                <a:lnTo>
                  <a:pt x="35280" y="5041"/>
                </a:lnTo>
                <a:lnTo>
                  <a:pt x="35240" y="5159"/>
                </a:lnTo>
                <a:lnTo>
                  <a:pt x="35203" y="5276"/>
                </a:lnTo>
                <a:lnTo>
                  <a:pt x="35168" y="5397"/>
                </a:lnTo>
                <a:lnTo>
                  <a:pt x="35134" y="5517"/>
                </a:lnTo>
                <a:lnTo>
                  <a:pt x="35102" y="5637"/>
                </a:lnTo>
                <a:lnTo>
                  <a:pt x="35072" y="5759"/>
                </a:lnTo>
                <a:lnTo>
                  <a:pt x="35044" y="5881"/>
                </a:lnTo>
                <a:lnTo>
                  <a:pt x="35017" y="6004"/>
                </a:lnTo>
                <a:lnTo>
                  <a:pt x="34992" y="6128"/>
                </a:lnTo>
                <a:lnTo>
                  <a:pt x="34970" y="6253"/>
                </a:lnTo>
                <a:lnTo>
                  <a:pt x="34950" y="6378"/>
                </a:lnTo>
                <a:lnTo>
                  <a:pt x="34931" y="6503"/>
                </a:lnTo>
                <a:lnTo>
                  <a:pt x="34914" y="6629"/>
                </a:lnTo>
                <a:lnTo>
                  <a:pt x="34898" y="6757"/>
                </a:lnTo>
                <a:lnTo>
                  <a:pt x="34885" y="6884"/>
                </a:lnTo>
                <a:lnTo>
                  <a:pt x="34875" y="7013"/>
                </a:lnTo>
                <a:lnTo>
                  <a:pt x="34865" y="7142"/>
                </a:lnTo>
                <a:lnTo>
                  <a:pt x="34858" y="7270"/>
                </a:lnTo>
                <a:lnTo>
                  <a:pt x="34853" y="7400"/>
                </a:lnTo>
                <a:lnTo>
                  <a:pt x="34850" y="7530"/>
                </a:lnTo>
                <a:lnTo>
                  <a:pt x="34848" y="7661"/>
                </a:lnTo>
                <a:lnTo>
                  <a:pt x="34848" y="7661"/>
                </a:lnTo>
                <a:close/>
                <a:moveTo>
                  <a:pt x="0" y="14149"/>
                </a:moveTo>
                <a:lnTo>
                  <a:pt x="0" y="16551"/>
                </a:lnTo>
                <a:lnTo>
                  <a:pt x="0" y="16551"/>
                </a:lnTo>
                <a:lnTo>
                  <a:pt x="121" y="16568"/>
                </a:lnTo>
                <a:lnTo>
                  <a:pt x="244" y="16587"/>
                </a:lnTo>
                <a:lnTo>
                  <a:pt x="364" y="16608"/>
                </a:lnTo>
                <a:lnTo>
                  <a:pt x="485" y="16633"/>
                </a:lnTo>
                <a:lnTo>
                  <a:pt x="603" y="16659"/>
                </a:lnTo>
                <a:lnTo>
                  <a:pt x="722" y="16689"/>
                </a:lnTo>
                <a:lnTo>
                  <a:pt x="838" y="16721"/>
                </a:lnTo>
                <a:lnTo>
                  <a:pt x="954" y="16755"/>
                </a:lnTo>
                <a:lnTo>
                  <a:pt x="1070" y="16792"/>
                </a:lnTo>
                <a:lnTo>
                  <a:pt x="1184" y="16830"/>
                </a:lnTo>
                <a:lnTo>
                  <a:pt x="1296" y="16871"/>
                </a:lnTo>
                <a:lnTo>
                  <a:pt x="1408" y="16914"/>
                </a:lnTo>
                <a:lnTo>
                  <a:pt x="1519" y="16961"/>
                </a:lnTo>
                <a:lnTo>
                  <a:pt x="1628" y="17008"/>
                </a:lnTo>
                <a:lnTo>
                  <a:pt x="1737" y="17058"/>
                </a:lnTo>
                <a:lnTo>
                  <a:pt x="1844" y="17110"/>
                </a:lnTo>
                <a:lnTo>
                  <a:pt x="1950" y="17164"/>
                </a:lnTo>
                <a:lnTo>
                  <a:pt x="2055" y="17220"/>
                </a:lnTo>
                <a:lnTo>
                  <a:pt x="2158" y="17279"/>
                </a:lnTo>
                <a:lnTo>
                  <a:pt x="2259" y="17340"/>
                </a:lnTo>
                <a:lnTo>
                  <a:pt x="2361" y="17403"/>
                </a:lnTo>
                <a:lnTo>
                  <a:pt x="2459" y="17467"/>
                </a:lnTo>
                <a:lnTo>
                  <a:pt x="2557" y="17534"/>
                </a:lnTo>
                <a:lnTo>
                  <a:pt x="2654" y="17602"/>
                </a:lnTo>
                <a:lnTo>
                  <a:pt x="2749" y="17672"/>
                </a:lnTo>
                <a:lnTo>
                  <a:pt x="2843" y="17745"/>
                </a:lnTo>
                <a:lnTo>
                  <a:pt x="2935" y="17818"/>
                </a:lnTo>
                <a:lnTo>
                  <a:pt x="3025" y="17895"/>
                </a:lnTo>
                <a:lnTo>
                  <a:pt x="3113" y="17972"/>
                </a:lnTo>
                <a:lnTo>
                  <a:pt x="3200" y="18051"/>
                </a:lnTo>
                <a:lnTo>
                  <a:pt x="3286" y="18133"/>
                </a:lnTo>
                <a:lnTo>
                  <a:pt x="3371" y="18215"/>
                </a:lnTo>
                <a:lnTo>
                  <a:pt x="3453" y="18300"/>
                </a:lnTo>
                <a:lnTo>
                  <a:pt x="3533" y="18385"/>
                </a:lnTo>
                <a:lnTo>
                  <a:pt x="3612" y="18473"/>
                </a:lnTo>
                <a:lnTo>
                  <a:pt x="3689" y="18563"/>
                </a:lnTo>
                <a:lnTo>
                  <a:pt x="3764" y="18654"/>
                </a:lnTo>
                <a:lnTo>
                  <a:pt x="3837" y="18746"/>
                </a:lnTo>
                <a:lnTo>
                  <a:pt x="3909" y="18840"/>
                </a:lnTo>
                <a:lnTo>
                  <a:pt x="3978" y="18936"/>
                </a:lnTo>
                <a:lnTo>
                  <a:pt x="4046" y="19033"/>
                </a:lnTo>
                <a:lnTo>
                  <a:pt x="4111" y="19131"/>
                </a:lnTo>
                <a:lnTo>
                  <a:pt x="4176" y="19231"/>
                </a:lnTo>
                <a:lnTo>
                  <a:pt x="4238" y="19332"/>
                </a:lnTo>
                <a:lnTo>
                  <a:pt x="4297" y="19435"/>
                </a:lnTo>
                <a:lnTo>
                  <a:pt x="4354" y="19538"/>
                </a:lnTo>
                <a:lnTo>
                  <a:pt x="4410" y="19644"/>
                </a:lnTo>
                <a:lnTo>
                  <a:pt x="4464" y="19750"/>
                </a:lnTo>
                <a:lnTo>
                  <a:pt x="4515" y="19857"/>
                </a:lnTo>
                <a:lnTo>
                  <a:pt x="4564" y="19967"/>
                </a:lnTo>
                <a:lnTo>
                  <a:pt x="4612" y="20077"/>
                </a:lnTo>
                <a:lnTo>
                  <a:pt x="4656" y="20187"/>
                </a:lnTo>
                <a:lnTo>
                  <a:pt x="4699" y="20299"/>
                </a:lnTo>
                <a:lnTo>
                  <a:pt x="4739" y="20414"/>
                </a:lnTo>
                <a:lnTo>
                  <a:pt x="4777" y="20528"/>
                </a:lnTo>
                <a:lnTo>
                  <a:pt x="4813" y="20644"/>
                </a:lnTo>
                <a:lnTo>
                  <a:pt x="4846" y="20759"/>
                </a:lnTo>
                <a:lnTo>
                  <a:pt x="4876" y="20877"/>
                </a:lnTo>
                <a:lnTo>
                  <a:pt x="4905" y="20995"/>
                </a:lnTo>
                <a:lnTo>
                  <a:pt x="4931" y="21114"/>
                </a:lnTo>
                <a:lnTo>
                  <a:pt x="4955" y="21234"/>
                </a:lnTo>
                <a:lnTo>
                  <a:pt x="4975" y="21356"/>
                </a:lnTo>
                <a:lnTo>
                  <a:pt x="4994" y="21477"/>
                </a:lnTo>
                <a:lnTo>
                  <a:pt x="5009" y="21600"/>
                </a:lnTo>
                <a:lnTo>
                  <a:pt x="5685" y="21600"/>
                </a:lnTo>
                <a:lnTo>
                  <a:pt x="5685" y="21600"/>
                </a:lnTo>
                <a:lnTo>
                  <a:pt x="5670" y="21476"/>
                </a:lnTo>
                <a:lnTo>
                  <a:pt x="5654" y="21352"/>
                </a:lnTo>
                <a:lnTo>
                  <a:pt x="5635" y="21228"/>
                </a:lnTo>
                <a:lnTo>
                  <a:pt x="5613" y="21106"/>
                </a:lnTo>
                <a:lnTo>
                  <a:pt x="5590" y="20983"/>
                </a:lnTo>
                <a:lnTo>
                  <a:pt x="5563" y="20862"/>
                </a:lnTo>
                <a:lnTo>
                  <a:pt x="5535" y="20741"/>
                </a:lnTo>
                <a:lnTo>
                  <a:pt x="5504" y="20621"/>
                </a:lnTo>
                <a:lnTo>
                  <a:pt x="5472" y="20501"/>
                </a:lnTo>
                <a:lnTo>
                  <a:pt x="5436" y="20382"/>
                </a:lnTo>
                <a:lnTo>
                  <a:pt x="5398" y="20264"/>
                </a:lnTo>
                <a:lnTo>
                  <a:pt x="5358" y="20147"/>
                </a:lnTo>
                <a:lnTo>
                  <a:pt x="5317" y="20030"/>
                </a:lnTo>
                <a:lnTo>
                  <a:pt x="5271" y="19915"/>
                </a:lnTo>
                <a:lnTo>
                  <a:pt x="5225" y="19800"/>
                </a:lnTo>
                <a:lnTo>
                  <a:pt x="5176" y="19686"/>
                </a:lnTo>
                <a:lnTo>
                  <a:pt x="5125" y="19573"/>
                </a:lnTo>
                <a:lnTo>
                  <a:pt x="5073" y="19461"/>
                </a:lnTo>
                <a:lnTo>
                  <a:pt x="5017" y="19350"/>
                </a:lnTo>
                <a:lnTo>
                  <a:pt x="4959" y="19240"/>
                </a:lnTo>
                <a:lnTo>
                  <a:pt x="4900" y="19132"/>
                </a:lnTo>
                <a:lnTo>
                  <a:pt x="4838" y="19024"/>
                </a:lnTo>
                <a:lnTo>
                  <a:pt x="4774" y="18918"/>
                </a:lnTo>
                <a:lnTo>
                  <a:pt x="4708" y="18812"/>
                </a:lnTo>
                <a:lnTo>
                  <a:pt x="4639" y="18708"/>
                </a:lnTo>
                <a:lnTo>
                  <a:pt x="4569" y="18604"/>
                </a:lnTo>
                <a:lnTo>
                  <a:pt x="4496" y="18503"/>
                </a:lnTo>
                <a:lnTo>
                  <a:pt x="4422" y="18402"/>
                </a:lnTo>
                <a:lnTo>
                  <a:pt x="4345" y="18303"/>
                </a:lnTo>
                <a:lnTo>
                  <a:pt x="4266" y="18204"/>
                </a:lnTo>
                <a:lnTo>
                  <a:pt x="4186" y="18108"/>
                </a:lnTo>
                <a:lnTo>
                  <a:pt x="4103" y="18013"/>
                </a:lnTo>
                <a:lnTo>
                  <a:pt x="3761" y="18013"/>
                </a:lnTo>
                <a:lnTo>
                  <a:pt x="3761" y="17611"/>
                </a:lnTo>
                <a:lnTo>
                  <a:pt x="4163" y="17611"/>
                </a:lnTo>
                <a:lnTo>
                  <a:pt x="4163" y="18002"/>
                </a:lnTo>
                <a:lnTo>
                  <a:pt x="4163" y="18002"/>
                </a:lnTo>
                <a:lnTo>
                  <a:pt x="4245" y="18098"/>
                </a:lnTo>
                <a:lnTo>
                  <a:pt x="4326" y="18195"/>
                </a:lnTo>
                <a:lnTo>
                  <a:pt x="4404" y="18294"/>
                </a:lnTo>
                <a:lnTo>
                  <a:pt x="4481" y="18394"/>
                </a:lnTo>
                <a:lnTo>
                  <a:pt x="4554" y="18495"/>
                </a:lnTo>
                <a:lnTo>
                  <a:pt x="4626" y="18597"/>
                </a:lnTo>
                <a:lnTo>
                  <a:pt x="4696" y="18700"/>
                </a:lnTo>
                <a:lnTo>
                  <a:pt x="4764" y="18805"/>
                </a:lnTo>
                <a:lnTo>
                  <a:pt x="4830" y="18911"/>
                </a:lnTo>
                <a:lnTo>
                  <a:pt x="4894" y="19018"/>
                </a:lnTo>
                <a:lnTo>
                  <a:pt x="4956" y="19126"/>
                </a:lnTo>
                <a:lnTo>
                  <a:pt x="5015" y="19235"/>
                </a:lnTo>
                <a:lnTo>
                  <a:pt x="5073" y="19345"/>
                </a:lnTo>
                <a:lnTo>
                  <a:pt x="5127" y="19456"/>
                </a:lnTo>
                <a:lnTo>
                  <a:pt x="5180" y="19569"/>
                </a:lnTo>
                <a:lnTo>
                  <a:pt x="5231" y="19682"/>
                </a:lnTo>
                <a:lnTo>
                  <a:pt x="5280" y="19796"/>
                </a:lnTo>
                <a:lnTo>
                  <a:pt x="5326" y="19911"/>
                </a:lnTo>
                <a:lnTo>
                  <a:pt x="5370" y="20027"/>
                </a:lnTo>
                <a:lnTo>
                  <a:pt x="5412" y="20143"/>
                </a:lnTo>
                <a:lnTo>
                  <a:pt x="5451" y="20261"/>
                </a:lnTo>
                <a:lnTo>
                  <a:pt x="5489" y="20379"/>
                </a:lnTo>
                <a:lnTo>
                  <a:pt x="5524" y="20498"/>
                </a:lnTo>
                <a:lnTo>
                  <a:pt x="5557" y="20619"/>
                </a:lnTo>
                <a:lnTo>
                  <a:pt x="5588" y="20739"/>
                </a:lnTo>
                <a:lnTo>
                  <a:pt x="5616" y="20860"/>
                </a:lnTo>
                <a:lnTo>
                  <a:pt x="5642" y="20982"/>
                </a:lnTo>
                <a:lnTo>
                  <a:pt x="5666" y="21105"/>
                </a:lnTo>
                <a:lnTo>
                  <a:pt x="5687" y="21228"/>
                </a:lnTo>
                <a:lnTo>
                  <a:pt x="5706" y="21351"/>
                </a:lnTo>
                <a:lnTo>
                  <a:pt x="5723" y="21476"/>
                </a:lnTo>
                <a:lnTo>
                  <a:pt x="5737" y="21600"/>
                </a:lnTo>
                <a:lnTo>
                  <a:pt x="6440" y="21600"/>
                </a:lnTo>
                <a:lnTo>
                  <a:pt x="6440" y="21600"/>
                </a:lnTo>
                <a:lnTo>
                  <a:pt x="6428" y="21488"/>
                </a:lnTo>
                <a:lnTo>
                  <a:pt x="6415" y="21376"/>
                </a:lnTo>
                <a:lnTo>
                  <a:pt x="6401" y="21264"/>
                </a:lnTo>
                <a:lnTo>
                  <a:pt x="6384" y="21152"/>
                </a:lnTo>
                <a:lnTo>
                  <a:pt x="6365" y="21041"/>
                </a:lnTo>
                <a:lnTo>
                  <a:pt x="6345" y="20931"/>
                </a:lnTo>
                <a:lnTo>
                  <a:pt x="6323" y="20821"/>
                </a:lnTo>
                <a:lnTo>
                  <a:pt x="6299" y="20711"/>
                </a:lnTo>
                <a:lnTo>
                  <a:pt x="6274" y="20603"/>
                </a:lnTo>
                <a:lnTo>
                  <a:pt x="6248" y="20495"/>
                </a:lnTo>
                <a:lnTo>
                  <a:pt x="6220" y="20386"/>
                </a:lnTo>
                <a:lnTo>
                  <a:pt x="6190" y="20279"/>
                </a:lnTo>
                <a:lnTo>
                  <a:pt x="6158" y="20173"/>
                </a:lnTo>
                <a:lnTo>
                  <a:pt x="6124" y="20067"/>
                </a:lnTo>
                <a:lnTo>
                  <a:pt x="6090" y="19961"/>
                </a:lnTo>
                <a:lnTo>
                  <a:pt x="6053" y="19856"/>
                </a:lnTo>
                <a:lnTo>
                  <a:pt x="6015" y="19753"/>
                </a:lnTo>
                <a:lnTo>
                  <a:pt x="5975" y="19649"/>
                </a:lnTo>
                <a:lnTo>
                  <a:pt x="5935" y="19547"/>
                </a:lnTo>
                <a:lnTo>
                  <a:pt x="5892" y="19444"/>
                </a:lnTo>
                <a:lnTo>
                  <a:pt x="5848" y="19343"/>
                </a:lnTo>
                <a:lnTo>
                  <a:pt x="5802" y="19243"/>
                </a:lnTo>
                <a:lnTo>
                  <a:pt x="5754" y="19143"/>
                </a:lnTo>
                <a:lnTo>
                  <a:pt x="5705" y="19044"/>
                </a:lnTo>
                <a:lnTo>
                  <a:pt x="5655" y="18946"/>
                </a:lnTo>
                <a:lnTo>
                  <a:pt x="5604" y="18849"/>
                </a:lnTo>
                <a:lnTo>
                  <a:pt x="5550" y="18752"/>
                </a:lnTo>
                <a:lnTo>
                  <a:pt x="5495" y="18657"/>
                </a:lnTo>
                <a:lnTo>
                  <a:pt x="5439" y="18562"/>
                </a:lnTo>
                <a:lnTo>
                  <a:pt x="5381" y="18467"/>
                </a:lnTo>
                <a:lnTo>
                  <a:pt x="5323" y="18375"/>
                </a:lnTo>
                <a:lnTo>
                  <a:pt x="5262" y="18283"/>
                </a:lnTo>
                <a:lnTo>
                  <a:pt x="5200" y="18191"/>
                </a:lnTo>
                <a:lnTo>
                  <a:pt x="5136" y="18101"/>
                </a:lnTo>
                <a:lnTo>
                  <a:pt x="5071" y="18011"/>
                </a:lnTo>
                <a:lnTo>
                  <a:pt x="5005" y="17923"/>
                </a:lnTo>
                <a:lnTo>
                  <a:pt x="4938" y="17836"/>
                </a:lnTo>
                <a:lnTo>
                  <a:pt x="4869" y="17749"/>
                </a:lnTo>
                <a:lnTo>
                  <a:pt x="4799" y="17664"/>
                </a:lnTo>
                <a:lnTo>
                  <a:pt x="4727" y="17580"/>
                </a:lnTo>
                <a:lnTo>
                  <a:pt x="4653" y="17497"/>
                </a:lnTo>
                <a:lnTo>
                  <a:pt x="4580" y="17415"/>
                </a:lnTo>
                <a:lnTo>
                  <a:pt x="4503" y="17334"/>
                </a:lnTo>
                <a:lnTo>
                  <a:pt x="4427" y="17254"/>
                </a:lnTo>
                <a:lnTo>
                  <a:pt x="4348" y="17174"/>
                </a:lnTo>
                <a:lnTo>
                  <a:pt x="4269" y="17097"/>
                </a:lnTo>
                <a:lnTo>
                  <a:pt x="4188" y="17020"/>
                </a:lnTo>
                <a:lnTo>
                  <a:pt x="4105" y="16945"/>
                </a:lnTo>
                <a:lnTo>
                  <a:pt x="4022" y="16870"/>
                </a:lnTo>
                <a:lnTo>
                  <a:pt x="3938" y="16798"/>
                </a:lnTo>
                <a:lnTo>
                  <a:pt x="3852" y="16726"/>
                </a:lnTo>
                <a:lnTo>
                  <a:pt x="3765" y="16656"/>
                </a:lnTo>
                <a:lnTo>
                  <a:pt x="3677" y="16587"/>
                </a:lnTo>
                <a:lnTo>
                  <a:pt x="3587" y="16518"/>
                </a:lnTo>
                <a:lnTo>
                  <a:pt x="3497" y="16451"/>
                </a:lnTo>
                <a:lnTo>
                  <a:pt x="3404" y="16387"/>
                </a:lnTo>
                <a:lnTo>
                  <a:pt x="3311" y="16322"/>
                </a:lnTo>
                <a:lnTo>
                  <a:pt x="3217" y="16259"/>
                </a:lnTo>
                <a:lnTo>
                  <a:pt x="3122" y="16199"/>
                </a:lnTo>
                <a:lnTo>
                  <a:pt x="3025" y="16138"/>
                </a:lnTo>
                <a:lnTo>
                  <a:pt x="2928" y="16079"/>
                </a:lnTo>
                <a:lnTo>
                  <a:pt x="2829" y="16022"/>
                </a:lnTo>
                <a:lnTo>
                  <a:pt x="2729" y="15966"/>
                </a:lnTo>
                <a:lnTo>
                  <a:pt x="2627" y="15911"/>
                </a:lnTo>
                <a:lnTo>
                  <a:pt x="2627" y="16021"/>
                </a:lnTo>
                <a:lnTo>
                  <a:pt x="2174" y="16021"/>
                </a:lnTo>
                <a:lnTo>
                  <a:pt x="2174" y="15567"/>
                </a:lnTo>
                <a:lnTo>
                  <a:pt x="2627" y="15567"/>
                </a:lnTo>
                <a:lnTo>
                  <a:pt x="2627" y="15853"/>
                </a:lnTo>
                <a:lnTo>
                  <a:pt x="2627" y="15853"/>
                </a:lnTo>
                <a:lnTo>
                  <a:pt x="2730" y="15908"/>
                </a:lnTo>
                <a:lnTo>
                  <a:pt x="2831" y="15964"/>
                </a:lnTo>
                <a:lnTo>
                  <a:pt x="2931" y="16021"/>
                </a:lnTo>
                <a:lnTo>
                  <a:pt x="3030" y="16081"/>
                </a:lnTo>
                <a:lnTo>
                  <a:pt x="3129" y="16141"/>
                </a:lnTo>
                <a:lnTo>
                  <a:pt x="3225" y="16203"/>
                </a:lnTo>
                <a:lnTo>
                  <a:pt x="3321" y="16266"/>
                </a:lnTo>
                <a:lnTo>
                  <a:pt x="3416" y="16331"/>
                </a:lnTo>
                <a:lnTo>
                  <a:pt x="3509" y="16396"/>
                </a:lnTo>
                <a:lnTo>
                  <a:pt x="3600" y="16464"/>
                </a:lnTo>
                <a:lnTo>
                  <a:pt x="3691" y="16532"/>
                </a:lnTo>
                <a:lnTo>
                  <a:pt x="3782" y="16602"/>
                </a:lnTo>
                <a:lnTo>
                  <a:pt x="3870" y="16674"/>
                </a:lnTo>
                <a:lnTo>
                  <a:pt x="3957" y="16745"/>
                </a:lnTo>
                <a:lnTo>
                  <a:pt x="4042" y="16819"/>
                </a:lnTo>
                <a:lnTo>
                  <a:pt x="4127" y="16894"/>
                </a:lnTo>
                <a:lnTo>
                  <a:pt x="4210" y="16970"/>
                </a:lnTo>
                <a:lnTo>
                  <a:pt x="4292" y="17048"/>
                </a:lnTo>
                <a:lnTo>
                  <a:pt x="4372" y="17125"/>
                </a:lnTo>
                <a:lnTo>
                  <a:pt x="4452" y="17205"/>
                </a:lnTo>
                <a:lnTo>
                  <a:pt x="4531" y="17286"/>
                </a:lnTo>
                <a:lnTo>
                  <a:pt x="4607" y="17368"/>
                </a:lnTo>
                <a:lnTo>
                  <a:pt x="4682" y="17450"/>
                </a:lnTo>
                <a:lnTo>
                  <a:pt x="4757" y="17535"/>
                </a:lnTo>
                <a:lnTo>
                  <a:pt x="4830" y="17619"/>
                </a:lnTo>
                <a:lnTo>
                  <a:pt x="4900" y="17706"/>
                </a:lnTo>
                <a:lnTo>
                  <a:pt x="4970" y="17793"/>
                </a:lnTo>
                <a:lnTo>
                  <a:pt x="5039" y="17881"/>
                </a:lnTo>
                <a:lnTo>
                  <a:pt x="5106" y="17971"/>
                </a:lnTo>
                <a:lnTo>
                  <a:pt x="5171" y="18061"/>
                </a:lnTo>
                <a:lnTo>
                  <a:pt x="5236" y="18152"/>
                </a:lnTo>
                <a:lnTo>
                  <a:pt x="5299" y="18245"/>
                </a:lnTo>
                <a:lnTo>
                  <a:pt x="5360" y="18338"/>
                </a:lnTo>
                <a:lnTo>
                  <a:pt x="5420" y="18432"/>
                </a:lnTo>
                <a:lnTo>
                  <a:pt x="5479" y="18527"/>
                </a:lnTo>
                <a:lnTo>
                  <a:pt x="5536" y="18622"/>
                </a:lnTo>
                <a:lnTo>
                  <a:pt x="5591" y="18719"/>
                </a:lnTo>
                <a:lnTo>
                  <a:pt x="5645" y="18816"/>
                </a:lnTo>
                <a:lnTo>
                  <a:pt x="5698" y="18915"/>
                </a:lnTo>
                <a:lnTo>
                  <a:pt x="5749" y="19014"/>
                </a:lnTo>
                <a:lnTo>
                  <a:pt x="5798" y="19114"/>
                </a:lnTo>
                <a:lnTo>
                  <a:pt x="5846" y="19215"/>
                </a:lnTo>
                <a:lnTo>
                  <a:pt x="5892" y="19317"/>
                </a:lnTo>
                <a:lnTo>
                  <a:pt x="5937" y="19419"/>
                </a:lnTo>
                <a:lnTo>
                  <a:pt x="5980" y="19523"/>
                </a:lnTo>
                <a:lnTo>
                  <a:pt x="6022" y="19626"/>
                </a:lnTo>
                <a:lnTo>
                  <a:pt x="6062" y="19731"/>
                </a:lnTo>
                <a:lnTo>
                  <a:pt x="6100" y="19836"/>
                </a:lnTo>
                <a:lnTo>
                  <a:pt x="6137" y="19942"/>
                </a:lnTo>
                <a:lnTo>
                  <a:pt x="6173" y="20049"/>
                </a:lnTo>
                <a:lnTo>
                  <a:pt x="6206" y="20156"/>
                </a:lnTo>
                <a:lnTo>
                  <a:pt x="6239" y="20264"/>
                </a:lnTo>
                <a:lnTo>
                  <a:pt x="6270" y="20372"/>
                </a:lnTo>
                <a:lnTo>
                  <a:pt x="6298" y="20482"/>
                </a:lnTo>
                <a:lnTo>
                  <a:pt x="6324" y="20591"/>
                </a:lnTo>
                <a:lnTo>
                  <a:pt x="6351" y="20701"/>
                </a:lnTo>
                <a:lnTo>
                  <a:pt x="6374" y="20812"/>
                </a:lnTo>
                <a:lnTo>
                  <a:pt x="6396" y="20923"/>
                </a:lnTo>
                <a:lnTo>
                  <a:pt x="6416" y="21034"/>
                </a:lnTo>
                <a:lnTo>
                  <a:pt x="6435" y="21147"/>
                </a:lnTo>
                <a:lnTo>
                  <a:pt x="6452" y="21259"/>
                </a:lnTo>
                <a:lnTo>
                  <a:pt x="6466" y="21373"/>
                </a:lnTo>
                <a:lnTo>
                  <a:pt x="6480" y="21487"/>
                </a:lnTo>
                <a:lnTo>
                  <a:pt x="6491" y="21600"/>
                </a:lnTo>
                <a:lnTo>
                  <a:pt x="7411" y="21600"/>
                </a:lnTo>
                <a:lnTo>
                  <a:pt x="7411" y="21600"/>
                </a:lnTo>
                <a:lnTo>
                  <a:pt x="7403" y="21508"/>
                </a:lnTo>
                <a:lnTo>
                  <a:pt x="7394" y="21417"/>
                </a:lnTo>
                <a:lnTo>
                  <a:pt x="7383" y="21325"/>
                </a:lnTo>
                <a:lnTo>
                  <a:pt x="7372" y="21233"/>
                </a:lnTo>
                <a:lnTo>
                  <a:pt x="7359" y="21141"/>
                </a:lnTo>
                <a:lnTo>
                  <a:pt x="7346" y="21051"/>
                </a:lnTo>
                <a:lnTo>
                  <a:pt x="7332" y="20960"/>
                </a:lnTo>
                <a:lnTo>
                  <a:pt x="7316" y="20871"/>
                </a:lnTo>
                <a:lnTo>
                  <a:pt x="7301" y="20781"/>
                </a:lnTo>
                <a:lnTo>
                  <a:pt x="7283" y="20691"/>
                </a:lnTo>
                <a:lnTo>
                  <a:pt x="7265" y="20602"/>
                </a:lnTo>
                <a:lnTo>
                  <a:pt x="7246" y="20514"/>
                </a:lnTo>
                <a:lnTo>
                  <a:pt x="7226" y="20426"/>
                </a:lnTo>
                <a:lnTo>
                  <a:pt x="7205" y="20337"/>
                </a:lnTo>
                <a:lnTo>
                  <a:pt x="7183" y="20249"/>
                </a:lnTo>
                <a:lnTo>
                  <a:pt x="7159" y="20162"/>
                </a:lnTo>
                <a:lnTo>
                  <a:pt x="7135" y="20075"/>
                </a:lnTo>
                <a:lnTo>
                  <a:pt x="7110" y="19988"/>
                </a:lnTo>
                <a:lnTo>
                  <a:pt x="7085" y="19903"/>
                </a:lnTo>
                <a:lnTo>
                  <a:pt x="7058" y="19817"/>
                </a:lnTo>
                <a:lnTo>
                  <a:pt x="7031" y="19731"/>
                </a:lnTo>
                <a:lnTo>
                  <a:pt x="7002" y="19647"/>
                </a:lnTo>
                <a:lnTo>
                  <a:pt x="6972" y="19562"/>
                </a:lnTo>
                <a:lnTo>
                  <a:pt x="6943" y="19478"/>
                </a:lnTo>
                <a:lnTo>
                  <a:pt x="6912" y="19394"/>
                </a:lnTo>
                <a:lnTo>
                  <a:pt x="6879" y="19311"/>
                </a:lnTo>
                <a:lnTo>
                  <a:pt x="6846" y="19229"/>
                </a:lnTo>
                <a:lnTo>
                  <a:pt x="6813" y="19146"/>
                </a:lnTo>
                <a:lnTo>
                  <a:pt x="6777" y="19064"/>
                </a:lnTo>
                <a:lnTo>
                  <a:pt x="6742" y="18982"/>
                </a:lnTo>
                <a:lnTo>
                  <a:pt x="6705" y="18901"/>
                </a:lnTo>
                <a:lnTo>
                  <a:pt x="6669" y="18821"/>
                </a:lnTo>
                <a:lnTo>
                  <a:pt x="6630" y="18741"/>
                </a:lnTo>
                <a:lnTo>
                  <a:pt x="6591" y="18662"/>
                </a:lnTo>
                <a:lnTo>
                  <a:pt x="6551" y="18583"/>
                </a:lnTo>
                <a:lnTo>
                  <a:pt x="6510" y="18504"/>
                </a:lnTo>
                <a:lnTo>
                  <a:pt x="6468" y="18426"/>
                </a:lnTo>
                <a:lnTo>
                  <a:pt x="6427" y="18348"/>
                </a:lnTo>
                <a:lnTo>
                  <a:pt x="6384" y="18271"/>
                </a:lnTo>
                <a:lnTo>
                  <a:pt x="6340" y="18195"/>
                </a:lnTo>
                <a:lnTo>
                  <a:pt x="6295" y="18119"/>
                </a:lnTo>
                <a:lnTo>
                  <a:pt x="6249" y="18043"/>
                </a:lnTo>
                <a:lnTo>
                  <a:pt x="6203" y="17968"/>
                </a:lnTo>
                <a:lnTo>
                  <a:pt x="6156" y="17893"/>
                </a:lnTo>
                <a:lnTo>
                  <a:pt x="6108" y="17820"/>
                </a:lnTo>
                <a:lnTo>
                  <a:pt x="6060" y="17747"/>
                </a:lnTo>
                <a:lnTo>
                  <a:pt x="6010" y="17673"/>
                </a:lnTo>
                <a:lnTo>
                  <a:pt x="5960" y="17602"/>
                </a:lnTo>
                <a:lnTo>
                  <a:pt x="5909" y="17530"/>
                </a:lnTo>
                <a:lnTo>
                  <a:pt x="5857" y="17459"/>
                </a:lnTo>
                <a:lnTo>
                  <a:pt x="5805" y="17388"/>
                </a:lnTo>
                <a:lnTo>
                  <a:pt x="5751" y="17318"/>
                </a:lnTo>
                <a:lnTo>
                  <a:pt x="5698" y="17249"/>
                </a:lnTo>
                <a:lnTo>
                  <a:pt x="5643" y="17180"/>
                </a:lnTo>
                <a:lnTo>
                  <a:pt x="5588" y="17112"/>
                </a:lnTo>
                <a:lnTo>
                  <a:pt x="5532" y="17044"/>
                </a:lnTo>
                <a:lnTo>
                  <a:pt x="5475" y="16977"/>
                </a:lnTo>
                <a:lnTo>
                  <a:pt x="5418" y="16911"/>
                </a:lnTo>
                <a:lnTo>
                  <a:pt x="5360" y="16845"/>
                </a:lnTo>
                <a:lnTo>
                  <a:pt x="5301" y="16780"/>
                </a:lnTo>
                <a:lnTo>
                  <a:pt x="5242" y="16715"/>
                </a:lnTo>
                <a:lnTo>
                  <a:pt x="5181" y="16652"/>
                </a:lnTo>
                <a:lnTo>
                  <a:pt x="5120" y="16589"/>
                </a:lnTo>
                <a:lnTo>
                  <a:pt x="5059" y="16526"/>
                </a:lnTo>
                <a:lnTo>
                  <a:pt x="4996" y="16464"/>
                </a:lnTo>
                <a:lnTo>
                  <a:pt x="4934" y="16403"/>
                </a:lnTo>
                <a:lnTo>
                  <a:pt x="4870" y="16343"/>
                </a:lnTo>
                <a:lnTo>
                  <a:pt x="4806" y="16283"/>
                </a:lnTo>
                <a:lnTo>
                  <a:pt x="4741" y="16224"/>
                </a:lnTo>
                <a:lnTo>
                  <a:pt x="4676" y="16165"/>
                </a:lnTo>
                <a:lnTo>
                  <a:pt x="4610" y="16108"/>
                </a:lnTo>
                <a:lnTo>
                  <a:pt x="4544" y="16051"/>
                </a:lnTo>
                <a:lnTo>
                  <a:pt x="4476" y="15995"/>
                </a:lnTo>
                <a:lnTo>
                  <a:pt x="4408" y="15939"/>
                </a:lnTo>
                <a:lnTo>
                  <a:pt x="4340" y="15884"/>
                </a:lnTo>
                <a:lnTo>
                  <a:pt x="4271" y="15829"/>
                </a:lnTo>
                <a:lnTo>
                  <a:pt x="4201" y="15776"/>
                </a:lnTo>
                <a:lnTo>
                  <a:pt x="4130" y="15723"/>
                </a:lnTo>
                <a:lnTo>
                  <a:pt x="4060" y="15671"/>
                </a:lnTo>
                <a:lnTo>
                  <a:pt x="3989" y="15620"/>
                </a:lnTo>
                <a:lnTo>
                  <a:pt x="3917" y="15570"/>
                </a:lnTo>
                <a:lnTo>
                  <a:pt x="3845" y="15520"/>
                </a:lnTo>
                <a:lnTo>
                  <a:pt x="3771" y="15471"/>
                </a:lnTo>
                <a:lnTo>
                  <a:pt x="3697" y="15422"/>
                </a:lnTo>
                <a:lnTo>
                  <a:pt x="3623" y="15375"/>
                </a:lnTo>
                <a:lnTo>
                  <a:pt x="3548" y="15328"/>
                </a:lnTo>
                <a:lnTo>
                  <a:pt x="3473" y="15283"/>
                </a:lnTo>
                <a:lnTo>
                  <a:pt x="3398" y="15237"/>
                </a:lnTo>
                <a:lnTo>
                  <a:pt x="3322" y="15193"/>
                </a:lnTo>
                <a:lnTo>
                  <a:pt x="3244" y="15149"/>
                </a:lnTo>
                <a:lnTo>
                  <a:pt x="3167" y="15106"/>
                </a:lnTo>
                <a:lnTo>
                  <a:pt x="3090" y="15065"/>
                </a:lnTo>
                <a:lnTo>
                  <a:pt x="3011" y="15024"/>
                </a:lnTo>
                <a:lnTo>
                  <a:pt x="2932" y="14984"/>
                </a:lnTo>
                <a:lnTo>
                  <a:pt x="2853" y="14944"/>
                </a:lnTo>
                <a:lnTo>
                  <a:pt x="2773" y="14906"/>
                </a:lnTo>
                <a:lnTo>
                  <a:pt x="2693" y="14868"/>
                </a:lnTo>
                <a:lnTo>
                  <a:pt x="2612" y="14831"/>
                </a:lnTo>
                <a:lnTo>
                  <a:pt x="2531" y="14795"/>
                </a:lnTo>
                <a:lnTo>
                  <a:pt x="2449" y="14760"/>
                </a:lnTo>
                <a:lnTo>
                  <a:pt x="2367" y="14725"/>
                </a:lnTo>
                <a:lnTo>
                  <a:pt x="2284" y="14692"/>
                </a:lnTo>
                <a:lnTo>
                  <a:pt x="2201" y="14660"/>
                </a:lnTo>
                <a:lnTo>
                  <a:pt x="2118" y="14627"/>
                </a:lnTo>
                <a:lnTo>
                  <a:pt x="2034" y="14598"/>
                </a:lnTo>
                <a:lnTo>
                  <a:pt x="1950" y="14567"/>
                </a:lnTo>
                <a:lnTo>
                  <a:pt x="1865" y="14538"/>
                </a:lnTo>
                <a:lnTo>
                  <a:pt x="1779" y="14511"/>
                </a:lnTo>
                <a:lnTo>
                  <a:pt x="1695" y="14483"/>
                </a:lnTo>
                <a:lnTo>
                  <a:pt x="1609" y="14457"/>
                </a:lnTo>
                <a:lnTo>
                  <a:pt x="1522" y="14432"/>
                </a:lnTo>
                <a:lnTo>
                  <a:pt x="1435" y="14407"/>
                </a:lnTo>
                <a:lnTo>
                  <a:pt x="1348" y="14383"/>
                </a:lnTo>
                <a:lnTo>
                  <a:pt x="1261" y="14361"/>
                </a:lnTo>
                <a:lnTo>
                  <a:pt x="1173" y="14339"/>
                </a:lnTo>
                <a:lnTo>
                  <a:pt x="1085" y="14319"/>
                </a:lnTo>
                <a:lnTo>
                  <a:pt x="996" y="14300"/>
                </a:lnTo>
                <a:lnTo>
                  <a:pt x="908" y="14281"/>
                </a:lnTo>
                <a:lnTo>
                  <a:pt x="818" y="14263"/>
                </a:lnTo>
                <a:lnTo>
                  <a:pt x="729" y="14246"/>
                </a:lnTo>
                <a:lnTo>
                  <a:pt x="638" y="14231"/>
                </a:lnTo>
                <a:lnTo>
                  <a:pt x="548" y="14215"/>
                </a:lnTo>
                <a:lnTo>
                  <a:pt x="457" y="14202"/>
                </a:lnTo>
                <a:lnTo>
                  <a:pt x="367" y="14189"/>
                </a:lnTo>
                <a:lnTo>
                  <a:pt x="275" y="14177"/>
                </a:lnTo>
                <a:lnTo>
                  <a:pt x="183" y="14167"/>
                </a:lnTo>
                <a:lnTo>
                  <a:pt x="92" y="14157"/>
                </a:lnTo>
                <a:lnTo>
                  <a:pt x="0" y="14149"/>
                </a:lnTo>
                <a:lnTo>
                  <a:pt x="0" y="14149"/>
                </a:lnTo>
                <a:close/>
                <a:moveTo>
                  <a:pt x="2575" y="15970"/>
                </a:moveTo>
                <a:lnTo>
                  <a:pt x="2575" y="15618"/>
                </a:lnTo>
                <a:lnTo>
                  <a:pt x="2225" y="15618"/>
                </a:lnTo>
                <a:lnTo>
                  <a:pt x="2225" y="15970"/>
                </a:lnTo>
                <a:lnTo>
                  <a:pt x="2575" y="15970"/>
                </a:lnTo>
                <a:close/>
                <a:moveTo>
                  <a:pt x="28406" y="0"/>
                </a:moveTo>
                <a:lnTo>
                  <a:pt x="28406" y="0"/>
                </a:lnTo>
                <a:lnTo>
                  <a:pt x="28553" y="121"/>
                </a:lnTo>
                <a:lnTo>
                  <a:pt x="28698" y="245"/>
                </a:lnTo>
                <a:lnTo>
                  <a:pt x="28842" y="372"/>
                </a:lnTo>
                <a:lnTo>
                  <a:pt x="28984" y="499"/>
                </a:lnTo>
                <a:lnTo>
                  <a:pt x="29123" y="629"/>
                </a:lnTo>
                <a:lnTo>
                  <a:pt x="29261" y="760"/>
                </a:lnTo>
                <a:lnTo>
                  <a:pt x="29398" y="893"/>
                </a:lnTo>
                <a:lnTo>
                  <a:pt x="29533" y="1029"/>
                </a:lnTo>
                <a:lnTo>
                  <a:pt x="29666" y="1166"/>
                </a:lnTo>
                <a:lnTo>
                  <a:pt x="29797" y="1305"/>
                </a:lnTo>
                <a:lnTo>
                  <a:pt x="29926" y="1446"/>
                </a:lnTo>
                <a:lnTo>
                  <a:pt x="30053" y="1588"/>
                </a:lnTo>
                <a:lnTo>
                  <a:pt x="30178" y="1732"/>
                </a:lnTo>
                <a:lnTo>
                  <a:pt x="30302" y="1877"/>
                </a:lnTo>
                <a:lnTo>
                  <a:pt x="30424" y="2025"/>
                </a:lnTo>
                <a:lnTo>
                  <a:pt x="30543" y="2174"/>
                </a:lnTo>
                <a:lnTo>
                  <a:pt x="30659" y="2325"/>
                </a:lnTo>
                <a:lnTo>
                  <a:pt x="30775" y="2477"/>
                </a:lnTo>
                <a:lnTo>
                  <a:pt x="30889" y="2631"/>
                </a:lnTo>
                <a:lnTo>
                  <a:pt x="31000" y="2787"/>
                </a:lnTo>
                <a:lnTo>
                  <a:pt x="31110" y="2943"/>
                </a:lnTo>
                <a:lnTo>
                  <a:pt x="31217" y="3103"/>
                </a:lnTo>
                <a:lnTo>
                  <a:pt x="31322" y="3262"/>
                </a:lnTo>
                <a:lnTo>
                  <a:pt x="31425" y="3424"/>
                </a:lnTo>
                <a:lnTo>
                  <a:pt x="31525" y="3587"/>
                </a:lnTo>
                <a:lnTo>
                  <a:pt x="31624" y="3752"/>
                </a:lnTo>
                <a:lnTo>
                  <a:pt x="31721" y="3917"/>
                </a:lnTo>
                <a:lnTo>
                  <a:pt x="31815" y="4085"/>
                </a:lnTo>
                <a:lnTo>
                  <a:pt x="31908" y="4254"/>
                </a:lnTo>
                <a:lnTo>
                  <a:pt x="31997" y="4425"/>
                </a:lnTo>
                <a:lnTo>
                  <a:pt x="32084" y="4596"/>
                </a:lnTo>
                <a:lnTo>
                  <a:pt x="32170" y="4769"/>
                </a:lnTo>
                <a:lnTo>
                  <a:pt x="32253" y="4944"/>
                </a:lnTo>
                <a:lnTo>
                  <a:pt x="32333" y="5119"/>
                </a:lnTo>
                <a:lnTo>
                  <a:pt x="32412" y="5297"/>
                </a:lnTo>
                <a:lnTo>
                  <a:pt x="32488" y="5474"/>
                </a:lnTo>
                <a:lnTo>
                  <a:pt x="32560" y="5654"/>
                </a:lnTo>
                <a:lnTo>
                  <a:pt x="32632" y="5835"/>
                </a:lnTo>
                <a:lnTo>
                  <a:pt x="32701" y="6016"/>
                </a:lnTo>
                <a:lnTo>
                  <a:pt x="32766" y="6200"/>
                </a:lnTo>
                <a:lnTo>
                  <a:pt x="32831" y="6384"/>
                </a:lnTo>
                <a:lnTo>
                  <a:pt x="32891" y="6569"/>
                </a:lnTo>
                <a:lnTo>
                  <a:pt x="32951" y="6756"/>
                </a:lnTo>
                <a:lnTo>
                  <a:pt x="33007" y="6943"/>
                </a:lnTo>
                <a:lnTo>
                  <a:pt x="33061" y="7132"/>
                </a:lnTo>
                <a:lnTo>
                  <a:pt x="33112" y="7321"/>
                </a:lnTo>
                <a:lnTo>
                  <a:pt x="33161" y="7512"/>
                </a:lnTo>
                <a:lnTo>
                  <a:pt x="33206" y="7704"/>
                </a:lnTo>
                <a:lnTo>
                  <a:pt x="33249" y="7897"/>
                </a:lnTo>
                <a:lnTo>
                  <a:pt x="33290" y="8091"/>
                </a:lnTo>
                <a:lnTo>
                  <a:pt x="33327" y="8286"/>
                </a:lnTo>
                <a:lnTo>
                  <a:pt x="33363" y="8482"/>
                </a:lnTo>
                <a:lnTo>
                  <a:pt x="33395" y="8678"/>
                </a:lnTo>
                <a:lnTo>
                  <a:pt x="33425" y="8876"/>
                </a:lnTo>
                <a:lnTo>
                  <a:pt x="33452" y="9075"/>
                </a:lnTo>
                <a:lnTo>
                  <a:pt x="33466" y="9174"/>
                </a:lnTo>
                <a:lnTo>
                  <a:pt x="33477" y="9274"/>
                </a:lnTo>
                <a:lnTo>
                  <a:pt x="33488" y="9374"/>
                </a:lnTo>
                <a:lnTo>
                  <a:pt x="33499" y="9474"/>
                </a:lnTo>
                <a:lnTo>
                  <a:pt x="33508" y="9574"/>
                </a:lnTo>
                <a:lnTo>
                  <a:pt x="33517" y="9675"/>
                </a:lnTo>
                <a:lnTo>
                  <a:pt x="33525" y="9775"/>
                </a:lnTo>
                <a:lnTo>
                  <a:pt x="33533" y="9876"/>
                </a:lnTo>
                <a:lnTo>
                  <a:pt x="33541" y="9978"/>
                </a:lnTo>
                <a:lnTo>
                  <a:pt x="33547" y="10079"/>
                </a:lnTo>
                <a:lnTo>
                  <a:pt x="33551" y="10181"/>
                </a:lnTo>
                <a:lnTo>
                  <a:pt x="33556" y="10282"/>
                </a:lnTo>
                <a:lnTo>
                  <a:pt x="33561" y="10385"/>
                </a:lnTo>
                <a:lnTo>
                  <a:pt x="33563" y="10486"/>
                </a:lnTo>
                <a:lnTo>
                  <a:pt x="33567" y="10589"/>
                </a:lnTo>
                <a:lnTo>
                  <a:pt x="33568" y="10691"/>
                </a:lnTo>
                <a:lnTo>
                  <a:pt x="33569" y="10795"/>
                </a:lnTo>
                <a:lnTo>
                  <a:pt x="33569" y="10897"/>
                </a:lnTo>
                <a:lnTo>
                  <a:pt x="33569" y="10897"/>
                </a:lnTo>
                <a:lnTo>
                  <a:pt x="33569" y="11008"/>
                </a:lnTo>
                <a:lnTo>
                  <a:pt x="33568" y="11117"/>
                </a:lnTo>
                <a:lnTo>
                  <a:pt x="33566" y="11228"/>
                </a:lnTo>
                <a:lnTo>
                  <a:pt x="33563" y="11338"/>
                </a:lnTo>
                <a:lnTo>
                  <a:pt x="33558" y="11447"/>
                </a:lnTo>
                <a:lnTo>
                  <a:pt x="33555" y="11557"/>
                </a:lnTo>
                <a:lnTo>
                  <a:pt x="33549" y="11667"/>
                </a:lnTo>
                <a:lnTo>
                  <a:pt x="33543" y="11776"/>
                </a:lnTo>
                <a:lnTo>
                  <a:pt x="33536" y="11884"/>
                </a:lnTo>
                <a:lnTo>
                  <a:pt x="33527" y="11993"/>
                </a:lnTo>
                <a:lnTo>
                  <a:pt x="33519" y="12101"/>
                </a:lnTo>
                <a:lnTo>
                  <a:pt x="33510" y="12210"/>
                </a:lnTo>
                <a:lnTo>
                  <a:pt x="33499" y="12318"/>
                </a:lnTo>
                <a:lnTo>
                  <a:pt x="33487" y="12425"/>
                </a:lnTo>
                <a:lnTo>
                  <a:pt x="33475" y="12534"/>
                </a:lnTo>
                <a:lnTo>
                  <a:pt x="33463" y="12641"/>
                </a:lnTo>
                <a:lnTo>
                  <a:pt x="33449" y="12747"/>
                </a:lnTo>
                <a:lnTo>
                  <a:pt x="33435" y="12854"/>
                </a:lnTo>
                <a:lnTo>
                  <a:pt x="33419" y="12960"/>
                </a:lnTo>
                <a:lnTo>
                  <a:pt x="33404" y="13067"/>
                </a:lnTo>
                <a:lnTo>
                  <a:pt x="33387" y="13173"/>
                </a:lnTo>
                <a:lnTo>
                  <a:pt x="33369" y="13278"/>
                </a:lnTo>
                <a:lnTo>
                  <a:pt x="33350" y="13384"/>
                </a:lnTo>
                <a:lnTo>
                  <a:pt x="33331" y="13489"/>
                </a:lnTo>
                <a:lnTo>
                  <a:pt x="33312" y="13594"/>
                </a:lnTo>
                <a:lnTo>
                  <a:pt x="33290" y="13698"/>
                </a:lnTo>
                <a:lnTo>
                  <a:pt x="33269" y="13803"/>
                </a:lnTo>
                <a:lnTo>
                  <a:pt x="33248" y="13907"/>
                </a:lnTo>
                <a:lnTo>
                  <a:pt x="33224" y="14011"/>
                </a:lnTo>
                <a:lnTo>
                  <a:pt x="33200" y="14114"/>
                </a:lnTo>
                <a:lnTo>
                  <a:pt x="33176" y="14218"/>
                </a:lnTo>
                <a:lnTo>
                  <a:pt x="33150" y="14320"/>
                </a:lnTo>
                <a:lnTo>
                  <a:pt x="33125" y="14423"/>
                </a:lnTo>
                <a:lnTo>
                  <a:pt x="33098" y="14525"/>
                </a:lnTo>
                <a:lnTo>
                  <a:pt x="33070" y="14627"/>
                </a:lnTo>
                <a:lnTo>
                  <a:pt x="33042" y="14729"/>
                </a:lnTo>
                <a:lnTo>
                  <a:pt x="33013" y="14830"/>
                </a:lnTo>
                <a:lnTo>
                  <a:pt x="32983" y="14931"/>
                </a:lnTo>
                <a:lnTo>
                  <a:pt x="32952" y="15031"/>
                </a:lnTo>
                <a:lnTo>
                  <a:pt x="32921" y="15133"/>
                </a:lnTo>
                <a:lnTo>
                  <a:pt x="32889" y="15233"/>
                </a:lnTo>
                <a:lnTo>
                  <a:pt x="32857" y="15333"/>
                </a:lnTo>
                <a:lnTo>
                  <a:pt x="32824" y="15431"/>
                </a:lnTo>
                <a:lnTo>
                  <a:pt x="32789" y="15530"/>
                </a:lnTo>
                <a:lnTo>
                  <a:pt x="32755" y="15629"/>
                </a:lnTo>
                <a:lnTo>
                  <a:pt x="32719" y="15728"/>
                </a:lnTo>
                <a:lnTo>
                  <a:pt x="32683" y="15826"/>
                </a:lnTo>
                <a:lnTo>
                  <a:pt x="32646" y="15923"/>
                </a:lnTo>
                <a:lnTo>
                  <a:pt x="32608" y="16021"/>
                </a:lnTo>
                <a:lnTo>
                  <a:pt x="32570" y="16119"/>
                </a:lnTo>
                <a:lnTo>
                  <a:pt x="32531" y="16215"/>
                </a:lnTo>
                <a:lnTo>
                  <a:pt x="32491" y="16312"/>
                </a:lnTo>
                <a:lnTo>
                  <a:pt x="32451" y="16407"/>
                </a:lnTo>
                <a:lnTo>
                  <a:pt x="32409" y="16502"/>
                </a:lnTo>
                <a:lnTo>
                  <a:pt x="32367" y="16598"/>
                </a:lnTo>
                <a:lnTo>
                  <a:pt x="32325" y="16693"/>
                </a:lnTo>
                <a:lnTo>
                  <a:pt x="32282" y="16787"/>
                </a:lnTo>
                <a:lnTo>
                  <a:pt x="32238" y="16881"/>
                </a:lnTo>
                <a:lnTo>
                  <a:pt x="32194" y="16975"/>
                </a:lnTo>
                <a:lnTo>
                  <a:pt x="32148" y="17069"/>
                </a:lnTo>
                <a:lnTo>
                  <a:pt x="32103" y="17162"/>
                </a:lnTo>
                <a:lnTo>
                  <a:pt x="32055" y="17254"/>
                </a:lnTo>
                <a:lnTo>
                  <a:pt x="32009" y="17347"/>
                </a:lnTo>
                <a:lnTo>
                  <a:pt x="31961" y="17438"/>
                </a:lnTo>
                <a:lnTo>
                  <a:pt x="31961" y="17438"/>
                </a:lnTo>
                <a:lnTo>
                  <a:pt x="32029" y="17452"/>
                </a:lnTo>
                <a:lnTo>
                  <a:pt x="32097" y="17466"/>
                </a:lnTo>
                <a:lnTo>
                  <a:pt x="32164" y="17481"/>
                </a:lnTo>
                <a:lnTo>
                  <a:pt x="32230" y="17499"/>
                </a:lnTo>
                <a:lnTo>
                  <a:pt x="32297" y="17518"/>
                </a:lnTo>
                <a:lnTo>
                  <a:pt x="32361" y="17537"/>
                </a:lnTo>
                <a:lnTo>
                  <a:pt x="32427" y="17560"/>
                </a:lnTo>
                <a:lnTo>
                  <a:pt x="32491" y="17583"/>
                </a:lnTo>
                <a:lnTo>
                  <a:pt x="32554" y="17606"/>
                </a:lnTo>
                <a:lnTo>
                  <a:pt x="32618" y="17633"/>
                </a:lnTo>
                <a:lnTo>
                  <a:pt x="32679" y="17659"/>
                </a:lnTo>
                <a:lnTo>
                  <a:pt x="32740" y="17687"/>
                </a:lnTo>
                <a:lnTo>
                  <a:pt x="32801" y="17717"/>
                </a:lnTo>
                <a:lnTo>
                  <a:pt x="32862" y="17747"/>
                </a:lnTo>
                <a:lnTo>
                  <a:pt x="32920" y="17779"/>
                </a:lnTo>
                <a:lnTo>
                  <a:pt x="32980" y="17812"/>
                </a:lnTo>
                <a:lnTo>
                  <a:pt x="33037" y="17847"/>
                </a:lnTo>
                <a:lnTo>
                  <a:pt x="33094" y="17883"/>
                </a:lnTo>
                <a:lnTo>
                  <a:pt x="33150" y="17920"/>
                </a:lnTo>
                <a:lnTo>
                  <a:pt x="33205" y="17958"/>
                </a:lnTo>
                <a:lnTo>
                  <a:pt x="33260" y="17996"/>
                </a:lnTo>
                <a:lnTo>
                  <a:pt x="33312" y="18036"/>
                </a:lnTo>
                <a:lnTo>
                  <a:pt x="33364" y="18078"/>
                </a:lnTo>
                <a:lnTo>
                  <a:pt x="33417" y="18121"/>
                </a:lnTo>
                <a:lnTo>
                  <a:pt x="33467" y="18164"/>
                </a:lnTo>
                <a:lnTo>
                  <a:pt x="33517" y="18208"/>
                </a:lnTo>
                <a:lnTo>
                  <a:pt x="33566" y="18254"/>
                </a:lnTo>
                <a:lnTo>
                  <a:pt x="33613" y="18301"/>
                </a:lnTo>
                <a:lnTo>
                  <a:pt x="33660" y="18348"/>
                </a:lnTo>
                <a:lnTo>
                  <a:pt x="33706" y="18397"/>
                </a:lnTo>
                <a:lnTo>
                  <a:pt x="33750" y="18446"/>
                </a:lnTo>
                <a:lnTo>
                  <a:pt x="33794" y="18497"/>
                </a:lnTo>
                <a:lnTo>
                  <a:pt x="33837" y="18548"/>
                </a:lnTo>
                <a:lnTo>
                  <a:pt x="33879" y="18601"/>
                </a:lnTo>
                <a:lnTo>
                  <a:pt x="33918" y="18653"/>
                </a:lnTo>
                <a:lnTo>
                  <a:pt x="33957" y="18708"/>
                </a:lnTo>
                <a:lnTo>
                  <a:pt x="33996" y="18763"/>
                </a:lnTo>
                <a:lnTo>
                  <a:pt x="34032" y="18819"/>
                </a:lnTo>
                <a:lnTo>
                  <a:pt x="34069" y="18875"/>
                </a:lnTo>
                <a:lnTo>
                  <a:pt x="34104" y="18933"/>
                </a:lnTo>
                <a:lnTo>
                  <a:pt x="34137" y="18992"/>
                </a:lnTo>
                <a:lnTo>
                  <a:pt x="34169" y="19050"/>
                </a:lnTo>
                <a:lnTo>
                  <a:pt x="34200" y="19109"/>
                </a:lnTo>
                <a:lnTo>
                  <a:pt x="34230" y="19170"/>
                </a:lnTo>
                <a:lnTo>
                  <a:pt x="34258" y="19232"/>
                </a:lnTo>
                <a:lnTo>
                  <a:pt x="34285" y="19294"/>
                </a:lnTo>
                <a:lnTo>
                  <a:pt x="34311" y="19357"/>
                </a:lnTo>
                <a:lnTo>
                  <a:pt x="34335" y="19420"/>
                </a:lnTo>
                <a:lnTo>
                  <a:pt x="34359" y="19483"/>
                </a:lnTo>
                <a:lnTo>
                  <a:pt x="34380" y="19549"/>
                </a:lnTo>
                <a:lnTo>
                  <a:pt x="34401" y="19614"/>
                </a:lnTo>
                <a:lnTo>
                  <a:pt x="34420" y="19680"/>
                </a:lnTo>
                <a:lnTo>
                  <a:pt x="34437" y="19747"/>
                </a:lnTo>
                <a:lnTo>
                  <a:pt x="34453" y="19813"/>
                </a:lnTo>
                <a:lnTo>
                  <a:pt x="34468" y="19881"/>
                </a:lnTo>
                <a:lnTo>
                  <a:pt x="34482" y="19949"/>
                </a:lnTo>
                <a:lnTo>
                  <a:pt x="34492" y="20018"/>
                </a:lnTo>
                <a:lnTo>
                  <a:pt x="34503" y="20087"/>
                </a:lnTo>
                <a:lnTo>
                  <a:pt x="34511" y="20156"/>
                </a:lnTo>
                <a:lnTo>
                  <a:pt x="34518" y="20227"/>
                </a:lnTo>
                <a:lnTo>
                  <a:pt x="34524" y="20297"/>
                </a:lnTo>
                <a:lnTo>
                  <a:pt x="34528" y="20368"/>
                </a:lnTo>
                <a:lnTo>
                  <a:pt x="34530" y="20440"/>
                </a:lnTo>
                <a:lnTo>
                  <a:pt x="34532" y="20511"/>
                </a:lnTo>
                <a:lnTo>
                  <a:pt x="34532" y="20511"/>
                </a:lnTo>
                <a:lnTo>
                  <a:pt x="34530" y="20583"/>
                </a:lnTo>
                <a:lnTo>
                  <a:pt x="34528" y="20654"/>
                </a:lnTo>
                <a:lnTo>
                  <a:pt x="34524" y="20726"/>
                </a:lnTo>
                <a:lnTo>
                  <a:pt x="34518" y="20796"/>
                </a:lnTo>
                <a:lnTo>
                  <a:pt x="34511" y="20865"/>
                </a:lnTo>
                <a:lnTo>
                  <a:pt x="34503" y="20935"/>
                </a:lnTo>
                <a:lnTo>
                  <a:pt x="34492" y="21004"/>
                </a:lnTo>
                <a:lnTo>
                  <a:pt x="34482" y="21072"/>
                </a:lnTo>
                <a:lnTo>
                  <a:pt x="34468" y="21140"/>
                </a:lnTo>
                <a:lnTo>
                  <a:pt x="34453" y="21208"/>
                </a:lnTo>
                <a:lnTo>
                  <a:pt x="34437" y="21275"/>
                </a:lnTo>
                <a:lnTo>
                  <a:pt x="34420" y="21342"/>
                </a:lnTo>
                <a:lnTo>
                  <a:pt x="34401" y="21407"/>
                </a:lnTo>
                <a:lnTo>
                  <a:pt x="34380" y="21473"/>
                </a:lnTo>
                <a:lnTo>
                  <a:pt x="34359" y="21537"/>
                </a:lnTo>
                <a:lnTo>
                  <a:pt x="34336" y="21600"/>
                </a:lnTo>
                <a:lnTo>
                  <a:pt x="38400" y="21600"/>
                </a:lnTo>
                <a:lnTo>
                  <a:pt x="38400" y="14460"/>
                </a:lnTo>
                <a:lnTo>
                  <a:pt x="38400" y="14460"/>
                </a:lnTo>
                <a:lnTo>
                  <a:pt x="38299" y="14389"/>
                </a:lnTo>
                <a:lnTo>
                  <a:pt x="38199" y="14318"/>
                </a:lnTo>
                <a:lnTo>
                  <a:pt x="38100" y="14245"/>
                </a:lnTo>
                <a:lnTo>
                  <a:pt x="38002" y="14170"/>
                </a:lnTo>
                <a:lnTo>
                  <a:pt x="37905" y="14094"/>
                </a:lnTo>
                <a:lnTo>
                  <a:pt x="37809" y="14016"/>
                </a:lnTo>
                <a:lnTo>
                  <a:pt x="37715" y="13938"/>
                </a:lnTo>
                <a:lnTo>
                  <a:pt x="37621" y="13858"/>
                </a:lnTo>
                <a:lnTo>
                  <a:pt x="37529" y="13777"/>
                </a:lnTo>
                <a:lnTo>
                  <a:pt x="37439" y="13694"/>
                </a:lnTo>
                <a:lnTo>
                  <a:pt x="37350" y="13609"/>
                </a:lnTo>
                <a:lnTo>
                  <a:pt x="37261" y="13525"/>
                </a:lnTo>
                <a:lnTo>
                  <a:pt x="37173" y="13438"/>
                </a:lnTo>
                <a:lnTo>
                  <a:pt x="37087" y="13349"/>
                </a:lnTo>
                <a:lnTo>
                  <a:pt x="37004" y="13260"/>
                </a:lnTo>
                <a:lnTo>
                  <a:pt x="36921" y="13170"/>
                </a:lnTo>
                <a:lnTo>
                  <a:pt x="36839" y="13078"/>
                </a:lnTo>
                <a:lnTo>
                  <a:pt x="36759" y="12985"/>
                </a:lnTo>
                <a:lnTo>
                  <a:pt x="36679" y="12891"/>
                </a:lnTo>
                <a:lnTo>
                  <a:pt x="36602" y="12794"/>
                </a:lnTo>
                <a:lnTo>
                  <a:pt x="36525" y="12698"/>
                </a:lnTo>
                <a:lnTo>
                  <a:pt x="36450" y="12600"/>
                </a:lnTo>
                <a:lnTo>
                  <a:pt x="36378" y="12501"/>
                </a:lnTo>
                <a:lnTo>
                  <a:pt x="36305" y="12401"/>
                </a:lnTo>
                <a:lnTo>
                  <a:pt x="36235" y="12300"/>
                </a:lnTo>
                <a:lnTo>
                  <a:pt x="36166" y="12199"/>
                </a:lnTo>
                <a:lnTo>
                  <a:pt x="36098" y="12095"/>
                </a:lnTo>
                <a:lnTo>
                  <a:pt x="36032" y="11990"/>
                </a:lnTo>
                <a:lnTo>
                  <a:pt x="35968" y="11886"/>
                </a:lnTo>
                <a:lnTo>
                  <a:pt x="35905" y="11780"/>
                </a:lnTo>
                <a:lnTo>
                  <a:pt x="35844" y="11671"/>
                </a:lnTo>
                <a:lnTo>
                  <a:pt x="35783" y="11563"/>
                </a:lnTo>
                <a:lnTo>
                  <a:pt x="35726" y="11453"/>
                </a:lnTo>
                <a:lnTo>
                  <a:pt x="35669" y="11344"/>
                </a:lnTo>
                <a:lnTo>
                  <a:pt x="35614" y="11232"/>
                </a:lnTo>
                <a:lnTo>
                  <a:pt x="35561" y="11120"/>
                </a:lnTo>
                <a:lnTo>
                  <a:pt x="35509" y="11007"/>
                </a:lnTo>
                <a:lnTo>
                  <a:pt x="35459" y="10892"/>
                </a:lnTo>
                <a:lnTo>
                  <a:pt x="35411" y="10778"/>
                </a:lnTo>
                <a:lnTo>
                  <a:pt x="35364" y="10662"/>
                </a:lnTo>
                <a:lnTo>
                  <a:pt x="35319" y="10546"/>
                </a:lnTo>
                <a:lnTo>
                  <a:pt x="35276" y="10428"/>
                </a:lnTo>
                <a:lnTo>
                  <a:pt x="35234" y="10309"/>
                </a:lnTo>
                <a:lnTo>
                  <a:pt x="35195" y="10190"/>
                </a:lnTo>
                <a:lnTo>
                  <a:pt x="35157" y="10070"/>
                </a:lnTo>
                <a:lnTo>
                  <a:pt x="35121" y="9949"/>
                </a:lnTo>
                <a:lnTo>
                  <a:pt x="35087" y="9827"/>
                </a:lnTo>
                <a:lnTo>
                  <a:pt x="35054" y="9706"/>
                </a:lnTo>
                <a:lnTo>
                  <a:pt x="35023" y="9582"/>
                </a:lnTo>
                <a:lnTo>
                  <a:pt x="34995" y="9459"/>
                </a:lnTo>
                <a:lnTo>
                  <a:pt x="34969" y="9334"/>
                </a:lnTo>
                <a:lnTo>
                  <a:pt x="34944" y="9209"/>
                </a:lnTo>
                <a:lnTo>
                  <a:pt x="34920" y="9084"/>
                </a:lnTo>
                <a:lnTo>
                  <a:pt x="34900" y="8957"/>
                </a:lnTo>
                <a:lnTo>
                  <a:pt x="34881" y="8831"/>
                </a:lnTo>
                <a:lnTo>
                  <a:pt x="34863" y="8703"/>
                </a:lnTo>
                <a:lnTo>
                  <a:pt x="34847" y="8574"/>
                </a:lnTo>
                <a:lnTo>
                  <a:pt x="34834" y="8446"/>
                </a:lnTo>
                <a:lnTo>
                  <a:pt x="34823" y="8316"/>
                </a:lnTo>
                <a:lnTo>
                  <a:pt x="34814" y="8186"/>
                </a:lnTo>
                <a:lnTo>
                  <a:pt x="34807" y="8055"/>
                </a:lnTo>
                <a:lnTo>
                  <a:pt x="34801" y="7924"/>
                </a:lnTo>
                <a:lnTo>
                  <a:pt x="34798" y="7793"/>
                </a:lnTo>
                <a:lnTo>
                  <a:pt x="34797" y="7661"/>
                </a:lnTo>
                <a:lnTo>
                  <a:pt x="34797" y="7661"/>
                </a:lnTo>
                <a:lnTo>
                  <a:pt x="34798" y="7529"/>
                </a:lnTo>
                <a:lnTo>
                  <a:pt x="34801" y="7397"/>
                </a:lnTo>
                <a:lnTo>
                  <a:pt x="34807" y="7266"/>
                </a:lnTo>
                <a:lnTo>
                  <a:pt x="34814" y="7136"/>
                </a:lnTo>
                <a:lnTo>
                  <a:pt x="34823" y="7006"/>
                </a:lnTo>
                <a:lnTo>
                  <a:pt x="34834" y="6876"/>
                </a:lnTo>
                <a:lnTo>
                  <a:pt x="34847" y="6747"/>
                </a:lnTo>
                <a:lnTo>
                  <a:pt x="34863" y="6619"/>
                </a:lnTo>
                <a:lnTo>
                  <a:pt x="34881" y="6491"/>
                </a:lnTo>
                <a:lnTo>
                  <a:pt x="34900" y="6364"/>
                </a:lnTo>
                <a:lnTo>
                  <a:pt x="34920" y="6238"/>
                </a:lnTo>
                <a:lnTo>
                  <a:pt x="34944" y="6113"/>
                </a:lnTo>
                <a:lnTo>
                  <a:pt x="34969" y="5987"/>
                </a:lnTo>
                <a:lnTo>
                  <a:pt x="34995" y="5862"/>
                </a:lnTo>
                <a:lnTo>
                  <a:pt x="35023" y="5739"/>
                </a:lnTo>
                <a:lnTo>
                  <a:pt x="35054" y="5616"/>
                </a:lnTo>
                <a:lnTo>
                  <a:pt x="35087" y="5493"/>
                </a:lnTo>
                <a:lnTo>
                  <a:pt x="35121" y="5372"/>
                </a:lnTo>
                <a:lnTo>
                  <a:pt x="35157" y="5251"/>
                </a:lnTo>
                <a:lnTo>
                  <a:pt x="35195" y="5131"/>
                </a:lnTo>
                <a:lnTo>
                  <a:pt x="35234" y="5012"/>
                </a:lnTo>
                <a:lnTo>
                  <a:pt x="35276" y="4894"/>
                </a:lnTo>
                <a:lnTo>
                  <a:pt x="35319" y="4776"/>
                </a:lnTo>
                <a:lnTo>
                  <a:pt x="35364" y="4659"/>
                </a:lnTo>
                <a:lnTo>
                  <a:pt x="35411" y="4544"/>
                </a:lnTo>
                <a:lnTo>
                  <a:pt x="35459" y="4428"/>
                </a:lnTo>
                <a:lnTo>
                  <a:pt x="35509" y="4315"/>
                </a:lnTo>
                <a:lnTo>
                  <a:pt x="35561" y="4202"/>
                </a:lnTo>
                <a:lnTo>
                  <a:pt x="35614" y="4089"/>
                </a:lnTo>
                <a:lnTo>
                  <a:pt x="35669" y="3978"/>
                </a:lnTo>
                <a:lnTo>
                  <a:pt x="35726" y="3867"/>
                </a:lnTo>
                <a:lnTo>
                  <a:pt x="35783" y="3758"/>
                </a:lnTo>
                <a:lnTo>
                  <a:pt x="35844" y="3649"/>
                </a:lnTo>
                <a:lnTo>
                  <a:pt x="35905" y="3542"/>
                </a:lnTo>
                <a:lnTo>
                  <a:pt x="35968" y="3436"/>
                </a:lnTo>
                <a:lnTo>
                  <a:pt x="36032" y="3330"/>
                </a:lnTo>
                <a:lnTo>
                  <a:pt x="36098" y="3227"/>
                </a:lnTo>
                <a:lnTo>
                  <a:pt x="36166" y="3123"/>
                </a:lnTo>
                <a:lnTo>
                  <a:pt x="36235" y="3021"/>
                </a:lnTo>
                <a:lnTo>
                  <a:pt x="36305" y="2919"/>
                </a:lnTo>
                <a:lnTo>
                  <a:pt x="36378" y="2819"/>
                </a:lnTo>
                <a:lnTo>
                  <a:pt x="36450" y="2720"/>
                </a:lnTo>
                <a:lnTo>
                  <a:pt x="36525" y="2623"/>
                </a:lnTo>
                <a:lnTo>
                  <a:pt x="36602" y="2526"/>
                </a:lnTo>
                <a:lnTo>
                  <a:pt x="36679" y="2431"/>
                </a:lnTo>
                <a:lnTo>
                  <a:pt x="36759" y="2337"/>
                </a:lnTo>
                <a:lnTo>
                  <a:pt x="36839" y="2244"/>
                </a:lnTo>
                <a:lnTo>
                  <a:pt x="36921" y="2152"/>
                </a:lnTo>
                <a:lnTo>
                  <a:pt x="37004" y="2062"/>
                </a:lnTo>
                <a:lnTo>
                  <a:pt x="37087" y="1972"/>
                </a:lnTo>
                <a:lnTo>
                  <a:pt x="37173" y="1884"/>
                </a:lnTo>
                <a:lnTo>
                  <a:pt x="37261" y="1797"/>
                </a:lnTo>
                <a:lnTo>
                  <a:pt x="37350" y="1712"/>
                </a:lnTo>
                <a:lnTo>
                  <a:pt x="37439" y="1628"/>
                </a:lnTo>
                <a:lnTo>
                  <a:pt x="37529" y="1545"/>
                </a:lnTo>
                <a:lnTo>
                  <a:pt x="37621" y="1464"/>
                </a:lnTo>
                <a:lnTo>
                  <a:pt x="37715" y="1383"/>
                </a:lnTo>
                <a:lnTo>
                  <a:pt x="37809" y="1304"/>
                </a:lnTo>
                <a:lnTo>
                  <a:pt x="37905" y="1227"/>
                </a:lnTo>
                <a:lnTo>
                  <a:pt x="38002" y="1152"/>
                </a:lnTo>
                <a:lnTo>
                  <a:pt x="38100" y="1077"/>
                </a:lnTo>
                <a:lnTo>
                  <a:pt x="38199" y="1004"/>
                </a:lnTo>
                <a:lnTo>
                  <a:pt x="38299" y="931"/>
                </a:lnTo>
                <a:lnTo>
                  <a:pt x="38400" y="862"/>
                </a:lnTo>
                <a:lnTo>
                  <a:pt x="38400" y="0"/>
                </a:lnTo>
                <a:lnTo>
                  <a:pt x="28406" y="0"/>
                </a:lnTo>
                <a:close/>
                <a:moveTo>
                  <a:pt x="5411" y="10897"/>
                </a:moveTo>
                <a:lnTo>
                  <a:pt x="5411" y="10897"/>
                </a:lnTo>
                <a:lnTo>
                  <a:pt x="5411" y="10754"/>
                </a:lnTo>
                <a:lnTo>
                  <a:pt x="5413" y="10610"/>
                </a:lnTo>
                <a:lnTo>
                  <a:pt x="5417" y="10468"/>
                </a:lnTo>
                <a:lnTo>
                  <a:pt x="5422" y="10325"/>
                </a:lnTo>
                <a:lnTo>
                  <a:pt x="5428" y="10184"/>
                </a:lnTo>
                <a:lnTo>
                  <a:pt x="5436" y="10042"/>
                </a:lnTo>
                <a:lnTo>
                  <a:pt x="5445" y="9901"/>
                </a:lnTo>
                <a:lnTo>
                  <a:pt x="5456" y="9760"/>
                </a:lnTo>
                <a:lnTo>
                  <a:pt x="5468" y="9619"/>
                </a:lnTo>
                <a:lnTo>
                  <a:pt x="5481" y="9480"/>
                </a:lnTo>
                <a:lnTo>
                  <a:pt x="5495" y="9340"/>
                </a:lnTo>
                <a:lnTo>
                  <a:pt x="5511" y="9201"/>
                </a:lnTo>
                <a:lnTo>
                  <a:pt x="5529" y="9062"/>
                </a:lnTo>
                <a:lnTo>
                  <a:pt x="5548" y="8923"/>
                </a:lnTo>
                <a:lnTo>
                  <a:pt x="5568" y="8785"/>
                </a:lnTo>
                <a:lnTo>
                  <a:pt x="5590" y="8648"/>
                </a:lnTo>
                <a:lnTo>
                  <a:pt x="5612" y="8511"/>
                </a:lnTo>
                <a:lnTo>
                  <a:pt x="5636" y="8374"/>
                </a:lnTo>
                <a:lnTo>
                  <a:pt x="5661" y="8237"/>
                </a:lnTo>
                <a:lnTo>
                  <a:pt x="5687" y="8103"/>
                </a:lnTo>
                <a:lnTo>
                  <a:pt x="5716" y="7967"/>
                </a:lnTo>
                <a:lnTo>
                  <a:pt x="5744" y="7832"/>
                </a:lnTo>
                <a:lnTo>
                  <a:pt x="5775" y="7698"/>
                </a:lnTo>
                <a:lnTo>
                  <a:pt x="5807" y="7564"/>
                </a:lnTo>
                <a:lnTo>
                  <a:pt x="5840" y="7431"/>
                </a:lnTo>
                <a:lnTo>
                  <a:pt x="5874" y="7298"/>
                </a:lnTo>
                <a:lnTo>
                  <a:pt x="5910" y="7165"/>
                </a:lnTo>
                <a:lnTo>
                  <a:pt x="5947" y="7034"/>
                </a:lnTo>
                <a:lnTo>
                  <a:pt x="5985" y="6902"/>
                </a:lnTo>
                <a:lnTo>
                  <a:pt x="6024" y="6772"/>
                </a:lnTo>
                <a:lnTo>
                  <a:pt x="6065" y="6641"/>
                </a:lnTo>
                <a:lnTo>
                  <a:pt x="6106" y="6513"/>
                </a:lnTo>
                <a:lnTo>
                  <a:pt x="6149" y="6383"/>
                </a:lnTo>
                <a:lnTo>
                  <a:pt x="6193" y="6254"/>
                </a:lnTo>
                <a:lnTo>
                  <a:pt x="6239" y="6127"/>
                </a:lnTo>
                <a:lnTo>
                  <a:pt x="6286" y="5999"/>
                </a:lnTo>
                <a:lnTo>
                  <a:pt x="6334" y="5872"/>
                </a:lnTo>
                <a:lnTo>
                  <a:pt x="6383" y="5746"/>
                </a:lnTo>
                <a:lnTo>
                  <a:pt x="6433" y="5621"/>
                </a:lnTo>
                <a:lnTo>
                  <a:pt x="6484" y="5496"/>
                </a:lnTo>
                <a:lnTo>
                  <a:pt x="6536" y="5371"/>
                </a:lnTo>
                <a:lnTo>
                  <a:pt x="6590" y="5247"/>
                </a:lnTo>
                <a:lnTo>
                  <a:pt x="6645" y="5124"/>
                </a:lnTo>
                <a:lnTo>
                  <a:pt x="6701" y="5001"/>
                </a:lnTo>
                <a:lnTo>
                  <a:pt x="6758" y="4880"/>
                </a:lnTo>
                <a:lnTo>
                  <a:pt x="6816" y="4758"/>
                </a:lnTo>
                <a:lnTo>
                  <a:pt x="6875" y="4637"/>
                </a:lnTo>
                <a:lnTo>
                  <a:pt x="6935" y="4518"/>
                </a:lnTo>
                <a:lnTo>
                  <a:pt x="6997" y="4397"/>
                </a:lnTo>
                <a:lnTo>
                  <a:pt x="7059" y="4280"/>
                </a:lnTo>
                <a:lnTo>
                  <a:pt x="7124" y="4162"/>
                </a:lnTo>
                <a:lnTo>
                  <a:pt x="7188" y="4044"/>
                </a:lnTo>
                <a:lnTo>
                  <a:pt x="7253" y="3927"/>
                </a:lnTo>
                <a:lnTo>
                  <a:pt x="7321" y="3811"/>
                </a:lnTo>
                <a:lnTo>
                  <a:pt x="7389" y="3696"/>
                </a:lnTo>
                <a:lnTo>
                  <a:pt x="7458" y="3582"/>
                </a:lnTo>
                <a:lnTo>
                  <a:pt x="7529" y="3467"/>
                </a:lnTo>
                <a:lnTo>
                  <a:pt x="7599" y="3354"/>
                </a:lnTo>
                <a:lnTo>
                  <a:pt x="7671" y="3242"/>
                </a:lnTo>
                <a:lnTo>
                  <a:pt x="7744" y="3130"/>
                </a:lnTo>
                <a:lnTo>
                  <a:pt x="7819" y="3019"/>
                </a:lnTo>
                <a:lnTo>
                  <a:pt x="7894" y="2909"/>
                </a:lnTo>
                <a:lnTo>
                  <a:pt x="7970" y="2800"/>
                </a:lnTo>
                <a:lnTo>
                  <a:pt x="8048" y="2691"/>
                </a:lnTo>
                <a:lnTo>
                  <a:pt x="8048" y="2691"/>
                </a:lnTo>
                <a:lnTo>
                  <a:pt x="8016" y="2617"/>
                </a:lnTo>
                <a:lnTo>
                  <a:pt x="7985" y="2542"/>
                </a:lnTo>
                <a:lnTo>
                  <a:pt x="7956" y="2466"/>
                </a:lnTo>
                <a:lnTo>
                  <a:pt x="7929" y="2389"/>
                </a:lnTo>
                <a:lnTo>
                  <a:pt x="7905" y="2311"/>
                </a:lnTo>
                <a:lnTo>
                  <a:pt x="7882" y="2232"/>
                </a:lnTo>
                <a:lnTo>
                  <a:pt x="7861" y="2152"/>
                </a:lnTo>
                <a:lnTo>
                  <a:pt x="7842" y="2072"/>
                </a:lnTo>
                <a:lnTo>
                  <a:pt x="7825" y="1991"/>
                </a:lnTo>
                <a:lnTo>
                  <a:pt x="7811" y="1909"/>
                </a:lnTo>
                <a:lnTo>
                  <a:pt x="7799" y="1827"/>
                </a:lnTo>
                <a:lnTo>
                  <a:pt x="7788" y="1744"/>
                </a:lnTo>
                <a:lnTo>
                  <a:pt x="7780" y="1659"/>
                </a:lnTo>
                <a:lnTo>
                  <a:pt x="7775" y="1575"/>
                </a:lnTo>
                <a:lnTo>
                  <a:pt x="7771" y="1490"/>
                </a:lnTo>
                <a:lnTo>
                  <a:pt x="7770" y="1404"/>
                </a:lnTo>
                <a:lnTo>
                  <a:pt x="7770" y="1404"/>
                </a:lnTo>
                <a:lnTo>
                  <a:pt x="7771" y="1310"/>
                </a:lnTo>
                <a:lnTo>
                  <a:pt x="7775" y="1216"/>
                </a:lnTo>
                <a:lnTo>
                  <a:pt x="7782" y="1123"/>
                </a:lnTo>
                <a:lnTo>
                  <a:pt x="7792" y="1030"/>
                </a:lnTo>
                <a:lnTo>
                  <a:pt x="7805" y="940"/>
                </a:lnTo>
                <a:lnTo>
                  <a:pt x="7819" y="849"/>
                </a:lnTo>
                <a:lnTo>
                  <a:pt x="7837" y="760"/>
                </a:lnTo>
                <a:lnTo>
                  <a:pt x="7857" y="671"/>
                </a:lnTo>
                <a:lnTo>
                  <a:pt x="7880" y="582"/>
                </a:lnTo>
                <a:lnTo>
                  <a:pt x="7905" y="497"/>
                </a:lnTo>
                <a:lnTo>
                  <a:pt x="7932" y="411"/>
                </a:lnTo>
                <a:lnTo>
                  <a:pt x="7962" y="326"/>
                </a:lnTo>
                <a:lnTo>
                  <a:pt x="7994" y="243"/>
                </a:lnTo>
                <a:lnTo>
                  <a:pt x="8029" y="161"/>
                </a:lnTo>
                <a:lnTo>
                  <a:pt x="8064" y="80"/>
                </a:lnTo>
                <a:lnTo>
                  <a:pt x="8104" y="0"/>
                </a:lnTo>
                <a:lnTo>
                  <a:pt x="0" y="0"/>
                </a:lnTo>
                <a:lnTo>
                  <a:pt x="0" y="14096"/>
                </a:lnTo>
                <a:lnTo>
                  <a:pt x="0" y="14096"/>
                </a:lnTo>
                <a:lnTo>
                  <a:pt x="93" y="14105"/>
                </a:lnTo>
                <a:lnTo>
                  <a:pt x="185" y="14115"/>
                </a:lnTo>
                <a:lnTo>
                  <a:pt x="278" y="14126"/>
                </a:lnTo>
                <a:lnTo>
                  <a:pt x="369" y="14138"/>
                </a:lnTo>
                <a:lnTo>
                  <a:pt x="461" y="14150"/>
                </a:lnTo>
                <a:lnTo>
                  <a:pt x="553" y="14164"/>
                </a:lnTo>
                <a:lnTo>
                  <a:pt x="643" y="14178"/>
                </a:lnTo>
                <a:lnTo>
                  <a:pt x="734" y="14195"/>
                </a:lnTo>
                <a:lnTo>
                  <a:pt x="824" y="14212"/>
                </a:lnTo>
                <a:lnTo>
                  <a:pt x="914" y="14230"/>
                </a:lnTo>
                <a:lnTo>
                  <a:pt x="1003" y="14249"/>
                </a:lnTo>
                <a:lnTo>
                  <a:pt x="1092" y="14268"/>
                </a:lnTo>
                <a:lnTo>
                  <a:pt x="1182" y="14289"/>
                </a:lnTo>
                <a:lnTo>
                  <a:pt x="1270" y="14311"/>
                </a:lnTo>
                <a:lnTo>
                  <a:pt x="1358" y="14333"/>
                </a:lnTo>
                <a:lnTo>
                  <a:pt x="1446" y="14357"/>
                </a:lnTo>
                <a:lnTo>
                  <a:pt x="1533" y="14381"/>
                </a:lnTo>
                <a:lnTo>
                  <a:pt x="1620" y="14407"/>
                </a:lnTo>
                <a:lnTo>
                  <a:pt x="1707" y="14433"/>
                </a:lnTo>
                <a:lnTo>
                  <a:pt x="1793" y="14461"/>
                </a:lnTo>
                <a:lnTo>
                  <a:pt x="1878" y="14488"/>
                </a:lnTo>
                <a:lnTo>
                  <a:pt x="1964" y="14518"/>
                </a:lnTo>
                <a:lnTo>
                  <a:pt x="2049" y="14548"/>
                </a:lnTo>
                <a:lnTo>
                  <a:pt x="2133" y="14579"/>
                </a:lnTo>
                <a:lnTo>
                  <a:pt x="2218" y="14611"/>
                </a:lnTo>
                <a:lnTo>
                  <a:pt x="2301" y="14643"/>
                </a:lnTo>
                <a:lnTo>
                  <a:pt x="2384" y="14676"/>
                </a:lnTo>
                <a:lnTo>
                  <a:pt x="2467" y="14711"/>
                </a:lnTo>
                <a:lnTo>
                  <a:pt x="2549" y="14747"/>
                </a:lnTo>
                <a:lnTo>
                  <a:pt x="2631" y="14784"/>
                </a:lnTo>
                <a:lnTo>
                  <a:pt x="2712" y="14820"/>
                </a:lnTo>
                <a:lnTo>
                  <a:pt x="2793" y="14859"/>
                </a:lnTo>
                <a:lnTo>
                  <a:pt x="2874" y="14897"/>
                </a:lnTo>
                <a:lnTo>
                  <a:pt x="2954" y="14937"/>
                </a:lnTo>
                <a:lnTo>
                  <a:pt x="3032" y="14978"/>
                </a:lnTo>
                <a:lnTo>
                  <a:pt x="3112" y="15018"/>
                </a:lnTo>
                <a:lnTo>
                  <a:pt x="3190" y="15061"/>
                </a:lnTo>
                <a:lnTo>
                  <a:pt x="3268" y="15104"/>
                </a:lnTo>
                <a:lnTo>
                  <a:pt x="3346" y="15147"/>
                </a:lnTo>
                <a:lnTo>
                  <a:pt x="3422" y="15192"/>
                </a:lnTo>
                <a:lnTo>
                  <a:pt x="3498" y="15237"/>
                </a:lnTo>
                <a:lnTo>
                  <a:pt x="3574" y="15284"/>
                </a:lnTo>
                <a:lnTo>
                  <a:pt x="3649" y="15330"/>
                </a:lnTo>
                <a:lnTo>
                  <a:pt x="3724" y="15378"/>
                </a:lnTo>
                <a:lnTo>
                  <a:pt x="3798" y="15427"/>
                </a:lnTo>
                <a:lnTo>
                  <a:pt x="3872" y="15477"/>
                </a:lnTo>
                <a:lnTo>
                  <a:pt x="3945" y="15527"/>
                </a:lnTo>
                <a:lnTo>
                  <a:pt x="4017" y="15577"/>
                </a:lnTo>
                <a:lnTo>
                  <a:pt x="4090" y="15629"/>
                </a:lnTo>
                <a:lnTo>
                  <a:pt x="4160" y="15682"/>
                </a:lnTo>
                <a:lnTo>
                  <a:pt x="4232" y="15734"/>
                </a:lnTo>
                <a:lnTo>
                  <a:pt x="4302" y="15789"/>
                </a:lnTo>
                <a:lnTo>
                  <a:pt x="4371" y="15842"/>
                </a:lnTo>
                <a:lnTo>
                  <a:pt x="4440" y="15898"/>
                </a:lnTo>
                <a:lnTo>
                  <a:pt x="4508" y="15954"/>
                </a:lnTo>
                <a:lnTo>
                  <a:pt x="4576" y="16010"/>
                </a:lnTo>
                <a:lnTo>
                  <a:pt x="4644" y="16069"/>
                </a:lnTo>
                <a:lnTo>
                  <a:pt x="4709" y="16127"/>
                </a:lnTo>
                <a:lnTo>
                  <a:pt x="4776" y="16185"/>
                </a:lnTo>
                <a:lnTo>
                  <a:pt x="4842" y="16245"/>
                </a:lnTo>
                <a:lnTo>
                  <a:pt x="4906" y="16306"/>
                </a:lnTo>
                <a:lnTo>
                  <a:pt x="4969" y="16366"/>
                </a:lnTo>
                <a:lnTo>
                  <a:pt x="5033" y="16427"/>
                </a:lnTo>
                <a:lnTo>
                  <a:pt x="5095" y="16490"/>
                </a:lnTo>
                <a:lnTo>
                  <a:pt x="5157" y="16553"/>
                </a:lnTo>
                <a:lnTo>
                  <a:pt x="5219" y="16617"/>
                </a:lnTo>
                <a:lnTo>
                  <a:pt x="5279" y="16681"/>
                </a:lnTo>
                <a:lnTo>
                  <a:pt x="5339" y="16745"/>
                </a:lnTo>
                <a:lnTo>
                  <a:pt x="5399" y="16811"/>
                </a:lnTo>
                <a:lnTo>
                  <a:pt x="5457" y="16877"/>
                </a:lnTo>
                <a:lnTo>
                  <a:pt x="5514" y="16944"/>
                </a:lnTo>
                <a:lnTo>
                  <a:pt x="5572" y="17012"/>
                </a:lnTo>
                <a:lnTo>
                  <a:pt x="5629" y="17080"/>
                </a:lnTo>
                <a:lnTo>
                  <a:pt x="5684" y="17148"/>
                </a:lnTo>
                <a:lnTo>
                  <a:pt x="5738" y="17217"/>
                </a:lnTo>
                <a:lnTo>
                  <a:pt x="5793" y="17287"/>
                </a:lnTo>
                <a:lnTo>
                  <a:pt x="5847" y="17357"/>
                </a:lnTo>
                <a:lnTo>
                  <a:pt x="5899" y="17429"/>
                </a:lnTo>
                <a:lnTo>
                  <a:pt x="5952" y="17500"/>
                </a:lnTo>
                <a:lnTo>
                  <a:pt x="6003" y="17573"/>
                </a:lnTo>
                <a:lnTo>
                  <a:pt x="6053" y="17646"/>
                </a:lnTo>
                <a:lnTo>
                  <a:pt x="6103" y="17718"/>
                </a:lnTo>
                <a:lnTo>
                  <a:pt x="6152" y="17792"/>
                </a:lnTo>
                <a:lnTo>
                  <a:pt x="6201" y="17867"/>
                </a:lnTo>
                <a:lnTo>
                  <a:pt x="6247" y="17942"/>
                </a:lnTo>
                <a:lnTo>
                  <a:pt x="6295" y="18017"/>
                </a:lnTo>
                <a:lnTo>
                  <a:pt x="6340" y="18093"/>
                </a:lnTo>
                <a:lnTo>
                  <a:pt x="6385" y="18170"/>
                </a:lnTo>
                <a:lnTo>
                  <a:pt x="6429" y="18247"/>
                </a:lnTo>
                <a:lnTo>
                  <a:pt x="6472" y="18325"/>
                </a:lnTo>
                <a:lnTo>
                  <a:pt x="6515" y="18403"/>
                </a:lnTo>
                <a:lnTo>
                  <a:pt x="6557" y="18482"/>
                </a:lnTo>
                <a:lnTo>
                  <a:pt x="6598" y="18560"/>
                </a:lnTo>
                <a:lnTo>
                  <a:pt x="6638" y="18640"/>
                </a:lnTo>
                <a:lnTo>
                  <a:pt x="6677" y="18720"/>
                </a:lnTo>
                <a:lnTo>
                  <a:pt x="6715" y="18801"/>
                </a:lnTo>
                <a:lnTo>
                  <a:pt x="6753" y="18882"/>
                </a:lnTo>
                <a:lnTo>
                  <a:pt x="6790" y="18964"/>
                </a:lnTo>
                <a:lnTo>
                  <a:pt x="6826" y="19045"/>
                </a:lnTo>
                <a:lnTo>
                  <a:pt x="6860" y="19129"/>
                </a:lnTo>
                <a:lnTo>
                  <a:pt x="6895" y="19211"/>
                </a:lnTo>
                <a:lnTo>
                  <a:pt x="6928" y="19294"/>
                </a:lnTo>
                <a:lnTo>
                  <a:pt x="6960" y="19379"/>
                </a:lnTo>
                <a:lnTo>
                  <a:pt x="6991" y="19462"/>
                </a:lnTo>
                <a:lnTo>
                  <a:pt x="7022" y="19548"/>
                </a:lnTo>
                <a:lnTo>
                  <a:pt x="7052" y="19632"/>
                </a:lnTo>
                <a:lnTo>
                  <a:pt x="7081" y="19718"/>
                </a:lnTo>
                <a:lnTo>
                  <a:pt x="7108" y="19804"/>
                </a:lnTo>
                <a:lnTo>
                  <a:pt x="7135" y="19891"/>
                </a:lnTo>
                <a:lnTo>
                  <a:pt x="7162" y="19977"/>
                </a:lnTo>
                <a:lnTo>
                  <a:pt x="7187" y="20065"/>
                </a:lnTo>
                <a:lnTo>
                  <a:pt x="7210" y="20152"/>
                </a:lnTo>
                <a:lnTo>
                  <a:pt x="7233" y="20240"/>
                </a:lnTo>
                <a:lnTo>
                  <a:pt x="7256" y="20328"/>
                </a:lnTo>
                <a:lnTo>
                  <a:pt x="7277" y="20416"/>
                </a:lnTo>
                <a:lnTo>
                  <a:pt x="7297" y="20505"/>
                </a:lnTo>
                <a:lnTo>
                  <a:pt x="7316" y="20595"/>
                </a:lnTo>
                <a:lnTo>
                  <a:pt x="7334" y="20685"/>
                </a:lnTo>
                <a:lnTo>
                  <a:pt x="7352" y="20775"/>
                </a:lnTo>
                <a:lnTo>
                  <a:pt x="7369" y="20865"/>
                </a:lnTo>
                <a:lnTo>
                  <a:pt x="7383" y="20956"/>
                </a:lnTo>
                <a:lnTo>
                  <a:pt x="7397" y="21047"/>
                </a:lnTo>
                <a:lnTo>
                  <a:pt x="7412" y="21139"/>
                </a:lnTo>
                <a:lnTo>
                  <a:pt x="7424" y="21231"/>
                </a:lnTo>
                <a:lnTo>
                  <a:pt x="7436" y="21322"/>
                </a:lnTo>
                <a:lnTo>
                  <a:pt x="7445" y="21415"/>
                </a:lnTo>
                <a:lnTo>
                  <a:pt x="7455" y="21507"/>
                </a:lnTo>
                <a:lnTo>
                  <a:pt x="7463" y="21600"/>
                </a:lnTo>
                <a:lnTo>
                  <a:pt x="10343" y="21600"/>
                </a:lnTo>
                <a:lnTo>
                  <a:pt x="10343" y="21600"/>
                </a:lnTo>
                <a:lnTo>
                  <a:pt x="10201" y="21479"/>
                </a:lnTo>
                <a:lnTo>
                  <a:pt x="10063" y="21355"/>
                </a:lnTo>
                <a:lnTo>
                  <a:pt x="9925" y="21230"/>
                </a:lnTo>
                <a:lnTo>
                  <a:pt x="9789" y="21102"/>
                </a:lnTo>
                <a:lnTo>
                  <a:pt x="9656" y="20972"/>
                </a:lnTo>
                <a:lnTo>
                  <a:pt x="9523" y="20841"/>
                </a:lnTo>
                <a:lnTo>
                  <a:pt x="9392" y="20709"/>
                </a:lnTo>
                <a:lnTo>
                  <a:pt x="9264" y="20574"/>
                </a:lnTo>
                <a:lnTo>
                  <a:pt x="9136" y="20439"/>
                </a:lnTo>
                <a:lnTo>
                  <a:pt x="9011" y="20302"/>
                </a:lnTo>
                <a:lnTo>
                  <a:pt x="8887" y="20162"/>
                </a:lnTo>
                <a:lnTo>
                  <a:pt x="8766" y="20021"/>
                </a:lnTo>
                <a:lnTo>
                  <a:pt x="8647" y="19878"/>
                </a:lnTo>
                <a:lnTo>
                  <a:pt x="8529" y="19734"/>
                </a:lnTo>
                <a:lnTo>
                  <a:pt x="8412" y="19588"/>
                </a:lnTo>
                <a:lnTo>
                  <a:pt x="8298" y="19441"/>
                </a:lnTo>
                <a:lnTo>
                  <a:pt x="8186" y="19292"/>
                </a:lnTo>
                <a:lnTo>
                  <a:pt x="8075" y="19142"/>
                </a:lnTo>
                <a:lnTo>
                  <a:pt x="7967" y="18990"/>
                </a:lnTo>
                <a:lnTo>
                  <a:pt x="7861" y="18837"/>
                </a:lnTo>
                <a:lnTo>
                  <a:pt x="7756" y="18682"/>
                </a:lnTo>
                <a:lnTo>
                  <a:pt x="7654" y="18526"/>
                </a:lnTo>
                <a:lnTo>
                  <a:pt x="7554" y="18367"/>
                </a:lnTo>
                <a:lnTo>
                  <a:pt x="7456" y="18209"/>
                </a:lnTo>
                <a:lnTo>
                  <a:pt x="7359" y="18048"/>
                </a:lnTo>
                <a:lnTo>
                  <a:pt x="7265" y="17886"/>
                </a:lnTo>
                <a:lnTo>
                  <a:pt x="7172" y="17723"/>
                </a:lnTo>
                <a:lnTo>
                  <a:pt x="7083" y="17559"/>
                </a:lnTo>
                <a:lnTo>
                  <a:pt x="6995" y="17392"/>
                </a:lnTo>
                <a:lnTo>
                  <a:pt x="6909" y="17225"/>
                </a:lnTo>
                <a:lnTo>
                  <a:pt x="6826" y="17056"/>
                </a:lnTo>
                <a:lnTo>
                  <a:pt x="6745" y="16887"/>
                </a:lnTo>
                <a:lnTo>
                  <a:pt x="6665" y="16715"/>
                </a:lnTo>
                <a:lnTo>
                  <a:pt x="6589" y="16544"/>
                </a:lnTo>
                <a:lnTo>
                  <a:pt x="6514" y="16370"/>
                </a:lnTo>
                <a:lnTo>
                  <a:pt x="6441" y="16195"/>
                </a:lnTo>
                <a:lnTo>
                  <a:pt x="6371" y="16020"/>
                </a:lnTo>
                <a:lnTo>
                  <a:pt x="6303" y="15842"/>
                </a:lnTo>
                <a:lnTo>
                  <a:pt x="6239" y="15665"/>
                </a:lnTo>
                <a:lnTo>
                  <a:pt x="6175" y="15485"/>
                </a:lnTo>
                <a:lnTo>
                  <a:pt x="6114" y="15305"/>
                </a:lnTo>
                <a:lnTo>
                  <a:pt x="6055" y="15124"/>
                </a:lnTo>
                <a:lnTo>
                  <a:pt x="5999" y="14941"/>
                </a:lnTo>
                <a:lnTo>
                  <a:pt x="5946" y="14757"/>
                </a:lnTo>
                <a:lnTo>
                  <a:pt x="5896" y="14573"/>
                </a:lnTo>
                <a:lnTo>
                  <a:pt x="5847" y="14388"/>
                </a:lnTo>
                <a:lnTo>
                  <a:pt x="5800" y="14201"/>
                </a:lnTo>
                <a:lnTo>
                  <a:pt x="5756" y="14014"/>
                </a:lnTo>
                <a:lnTo>
                  <a:pt x="5716" y="13825"/>
                </a:lnTo>
                <a:lnTo>
                  <a:pt x="5676" y="13635"/>
                </a:lnTo>
                <a:lnTo>
                  <a:pt x="5641" y="13446"/>
                </a:lnTo>
                <a:lnTo>
                  <a:pt x="5607" y="13254"/>
                </a:lnTo>
                <a:lnTo>
                  <a:pt x="5575" y="13062"/>
                </a:lnTo>
                <a:lnTo>
                  <a:pt x="5548" y="12869"/>
                </a:lnTo>
                <a:lnTo>
                  <a:pt x="5522" y="12675"/>
                </a:lnTo>
                <a:lnTo>
                  <a:pt x="5499" y="12481"/>
                </a:lnTo>
                <a:lnTo>
                  <a:pt x="5478" y="12286"/>
                </a:lnTo>
                <a:lnTo>
                  <a:pt x="5460" y="12089"/>
                </a:lnTo>
                <a:lnTo>
                  <a:pt x="5445" y="11893"/>
                </a:lnTo>
                <a:lnTo>
                  <a:pt x="5432" y="11695"/>
                </a:lnTo>
                <a:lnTo>
                  <a:pt x="5423" y="11496"/>
                </a:lnTo>
                <a:lnTo>
                  <a:pt x="5416" y="11297"/>
                </a:lnTo>
                <a:lnTo>
                  <a:pt x="5412" y="11097"/>
                </a:lnTo>
                <a:lnTo>
                  <a:pt x="5411" y="10897"/>
                </a:lnTo>
                <a:lnTo>
                  <a:pt x="5411" y="10897"/>
                </a:lnTo>
                <a:close/>
                <a:moveTo>
                  <a:pt x="0" y="16602"/>
                </a:moveTo>
                <a:lnTo>
                  <a:pt x="0" y="21600"/>
                </a:lnTo>
                <a:lnTo>
                  <a:pt x="4958" y="21600"/>
                </a:lnTo>
                <a:lnTo>
                  <a:pt x="4958" y="21600"/>
                </a:lnTo>
                <a:lnTo>
                  <a:pt x="4942" y="21479"/>
                </a:lnTo>
                <a:lnTo>
                  <a:pt x="4924" y="21358"/>
                </a:lnTo>
                <a:lnTo>
                  <a:pt x="4902" y="21239"/>
                </a:lnTo>
                <a:lnTo>
                  <a:pt x="4880" y="21120"/>
                </a:lnTo>
                <a:lnTo>
                  <a:pt x="4853" y="21002"/>
                </a:lnTo>
                <a:lnTo>
                  <a:pt x="4825" y="20885"/>
                </a:lnTo>
                <a:lnTo>
                  <a:pt x="4795" y="20769"/>
                </a:lnTo>
                <a:lnTo>
                  <a:pt x="4762" y="20653"/>
                </a:lnTo>
                <a:lnTo>
                  <a:pt x="4726" y="20539"/>
                </a:lnTo>
                <a:lnTo>
                  <a:pt x="4689" y="20426"/>
                </a:lnTo>
                <a:lnTo>
                  <a:pt x="4649" y="20314"/>
                </a:lnTo>
                <a:lnTo>
                  <a:pt x="4607" y="20203"/>
                </a:lnTo>
                <a:lnTo>
                  <a:pt x="4563" y="20093"/>
                </a:lnTo>
                <a:lnTo>
                  <a:pt x="4516" y="19984"/>
                </a:lnTo>
                <a:lnTo>
                  <a:pt x="4468" y="19877"/>
                </a:lnTo>
                <a:lnTo>
                  <a:pt x="4416" y="19771"/>
                </a:lnTo>
                <a:lnTo>
                  <a:pt x="4364" y="19665"/>
                </a:lnTo>
                <a:lnTo>
                  <a:pt x="4308" y="19561"/>
                </a:lnTo>
                <a:lnTo>
                  <a:pt x="4251" y="19458"/>
                </a:lnTo>
                <a:lnTo>
                  <a:pt x="4192" y="19357"/>
                </a:lnTo>
                <a:lnTo>
                  <a:pt x="4130" y="19257"/>
                </a:lnTo>
                <a:lnTo>
                  <a:pt x="4067" y="19158"/>
                </a:lnTo>
                <a:lnTo>
                  <a:pt x="4003" y="19061"/>
                </a:lnTo>
                <a:lnTo>
                  <a:pt x="3935" y="18965"/>
                </a:lnTo>
                <a:lnTo>
                  <a:pt x="3867" y="18870"/>
                </a:lnTo>
                <a:lnTo>
                  <a:pt x="3796" y="18777"/>
                </a:lnTo>
                <a:lnTo>
                  <a:pt x="3723" y="18685"/>
                </a:lnTo>
                <a:lnTo>
                  <a:pt x="3649" y="18596"/>
                </a:lnTo>
                <a:lnTo>
                  <a:pt x="3573" y="18507"/>
                </a:lnTo>
                <a:lnTo>
                  <a:pt x="3494" y="18421"/>
                </a:lnTo>
                <a:lnTo>
                  <a:pt x="3416" y="18335"/>
                </a:lnTo>
                <a:lnTo>
                  <a:pt x="3334" y="18252"/>
                </a:lnTo>
                <a:lnTo>
                  <a:pt x="3250" y="18170"/>
                </a:lnTo>
                <a:lnTo>
                  <a:pt x="3166" y="18089"/>
                </a:lnTo>
                <a:lnTo>
                  <a:pt x="3080" y="18010"/>
                </a:lnTo>
                <a:lnTo>
                  <a:pt x="2992" y="17934"/>
                </a:lnTo>
                <a:lnTo>
                  <a:pt x="2903" y="17859"/>
                </a:lnTo>
                <a:lnTo>
                  <a:pt x="2812" y="17785"/>
                </a:lnTo>
                <a:lnTo>
                  <a:pt x="2719" y="17714"/>
                </a:lnTo>
                <a:lnTo>
                  <a:pt x="2625" y="17644"/>
                </a:lnTo>
                <a:lnTo>
                  <a:pt x="2530" y="17577"/>
                </a:lnTo>
                <a:lnTo>
                  <a:pt x="2433" y="17511"/>
                </a:lnTo>
                <a:lnTo>
                  <a:pt x="2334" y="17447"/>
                </a:lnTo>
                <a:lnTo>
                  <a:pt x="2236" y="17385"/>
                </a:lnTo>
                <a:lnTo>
                  <a:pt x="2134" y="17325"/>
                </a:lnTo>
                <a:lnTo>
                  <a:pt x="2032" y="17267"/>
                </a:lnTo>
                <a:lnTo>
                  <a:pt x="1928" y="17212"/>
                </a:lnTo>
                <a:lnTo>
                  <a:pt x="1823" y="17157"/>
                </a:lnTo>
                <a:lnTo>
                  <a:pt x="1717" y="17106"/>
                </a:lnTo>
                <a:lnTo>
                  <a:pt x="1610" y="17056"/>
                </a:lnTo>
                <a:lnTo>
                  <a:pt x="1502" y="17010"/>
                </a:lnTo>
                <a:lnTo>
                  <a:pt x="1392" y="16964"/>
                </a:lnTo>
                <a:lnTo>
                  <a:pt x="1283" y="16921"/>
                </a:lnTo>
                <a:lnTo>
                  <a:pt x="1171" y="16881"/>
                </a:lnTo>
                <a:lnTo>
                  <a:pt x="1058" y="16842"/>
                </a:lnTo>
                <a:lnTo>
                  <a:pt x="944" y="16806"/>
                </a:lnTo>
                <a:lnTo>
                  <a:pt x="829" y="16771"/>
                </a:lnTo>
                <a:lnTo>
                  <a:pt x="713" y="16740"/>
                </a:lnTo>
                <a:lnTo>
                  <a:pt x="597" y="16712"/>
                </a:lnTo>
                <a:lnTo>
                  <a:pt x="479" y="16684"/>
                </a:lnTo>
                <a:lnTo>
                  <a:pt x="361" y="16661"/>
                </a:lnTo>
                <a:lnTo>
                  <a:pt x="241" y="16639"/>
                </a:lnTo>
                <a:lnTo>
                  <a:pt x="120" y="16619"/>
                </a:lnTo>
                <a:lnTo>
                  <a:pt x="0" y="16602"/>
                </a:lnTo>
                <a:lnTo>
                  <a:pt x="0" y="1660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xmlns="" id="{1B89B48C-6D54-4487-9715-642F0B5B1E4F}"/>
              </a:ext>
            </a:extLst>
          </p:cNvPr>
          <p:cNvSpPr>
            <a:spLocks/>
          </p:cNvSpPr>
          <p:nvPr userDrawn="1"/>
        </p:nvSpPr>
        <p:spPr bwMode="auto">
          <a:xfrm>
            <a:off x="0" y="5254625"/>
            <a:ext cx="1590675" cy="1603375"/>
          </a:xfrm>
          <a:custGeom>
            <a:avLst/>
            <a:gdLst>
              <a:gd name="T0" fmla="*/ 0 w 5009"/>
              <a:gd name="T1" fmla="*/ 51 h 5049"/>
              <a:gd name="T2" fmla="*/ 361 w 5009"/>
              <a:gd name="T3" fmla="*/ 110 h 5049"/>
              <a:gd name="T4" fmla="*/ 713 w 5009"/>
              <a:gd name="T5" fmla="*/ 189 h 5049"/>
              <a:gd name="T6" fmla="*/ 1058 w 5009"/>
              <a:gd name="T7" fmla="*/ 291 h 5049"/>
              <a:gd name="T8" fmla="*/ 1392 w 5009"/>
              <a:gd name="T9" fmla="*/ 413 h 5049"/>
              <a:gd name="T10" fmla="*/ 1717 w 5009"/>
              <a:gd name="T11" fmla="*/ 555 h 5049"/>
              <a:gd name="T12" fmla="*/ 2032 w 5009"/>
              <a:gd name="T13" fmla="*/ 716 h 5049"/>
              <a:gd name="T14" fmla="*/ 2334 w 5009"/>
              <a:gd name="T15" fmla="*/ 896 h 5049"/>
              <a:gd name="T16" fmla="*/ 2625 w 5009"/>
              <a:gd name="T17" fmla="*/ 1093 h 5049"/>
              <a:gd name="T18" fmla="*/ 2903 w 5009"/>
              <a:gd name="T19" fmla="*/ 1308 h 5049"/>
              <a:gd name="T20" fmla="*/ 3166 w 5009"/>
              <a:gd name="T21" fmla="*/ 1538 h 5049"/>
              <a:gd name="T22" fmla="*/ 3416 w 5009"/>
              <a:gd name="T23" fmla="*/ 1784 h 5049"/>
              <a:gd name="T24" fmla="*/ 3649 w 5009"/>
              <a:gd name="T25" fmla="*/ 2045 h 5049"/>
              <a:gd name="T26" fmla="*/ 3867 w 5009"/>
              <a:gd name="T27" fmla="*/ 2319 h 5049"/>
              <a:gd name="T28" fmla="*/ 4067 w 5009"/>
              <a:gd name="T29" fmla="*/ 2607 h 5049"/>
              <a:gd name="T30" fmla="*/ 4251 w 5009"/>
              <a:gd name="T31" fmla="*/ 2907 h 5049"/>
              <a:gd name="T32" fmla="*/ 4416 w 5009"/>
              <a:gd name="T33" fmla="*/ 3220 h 5049"/>
              <a:gd name="T34" fmla="*/ 4563 w 5009"/>
              <a:gd name="T35" fmla="*/ 3542 h 5049"/>
              <a:gd name="T36" fmla="*/ 4689 w 5009"/>
              <a:gd name="T37" fmla="*/ 3875 h 5049"/>
              <a:gd name="T38" fmla="*/ 4795 w 5009"/>
              <a:gd name="T39" fmla="*/ 4218 h 5049"/>
              <a:gd name="T40" fmla="*/ 4880 w 5009"/>
              <a:gd name="T41" fmla="*/ 4569 h 5049"/>
              <a:gd name="T42" fmla="*/ 4942 w 5009"/>
              <a:gd name="T43" fmla="*/ 4928 h 5049"/>
              <a:gd name="T44" fmla="*/ 5009 w 5009"/>
              <a:gd name="T45" fmla="*/ 5049 h 5049"/>
              <a:gd name="T46" fmla="*/ 4955 w 5009"/>
              <a:gd name="T47" fmla="*/ 4683 h 5049"/>
              <a:gd name="T48" fmla="*/ 4876 w 5009"/>
              <a:gd name="T49" fmla="*/ 4326 h 5049"/>
              <a:gd name="T50" fmla="*/ 4777 w 5009"/>
              <a:gd name="T51" fmla="*/ 3977 h 5049"/>
              <a:gd name="T52" fmla="*/ 4656 w 5009"/>
              <a:gd name="T53" fmla="*/ 3636 h 5049"/>
              <a:gd name="T54" fmla="*/ 4515 w 5009"/>
              <a:gd name="T55" fmla="*/ 3306 h 5049"/>
              <a:gd name="T56" fmla="*/ 4354 w 5009"/>
              <a:gd name="T57" fmla="*/ 2987 h 5049"/>
              <a:gd name="T58" fmla="*/ 4176 w 5009"/>
              <a:gd name="T59" fmla="*/ 2680 h 5049"/>
              <a:gd name="T60" fmla="*/ 3978 w 5009"/>
              <a:gd name="T61" fmla="*/ 2385 h 5049"/>
              <a:gd name="T62" fmla="*/ 3764 w 5009"/>
              <a:gd name="T63" fmla="*/ 2103 h 5049"/>
              <a:gd name="T64" fmla="*/ 3533 w 5009"/>
              <a:gd name="T65" fmla="*/ 1834 h 5049"/>
              <a:gd name="T66" fmla="*/ 3286 w 5009"/>
              <a:gd name="T67" fmla="*/ 1582 h 5049"/>
              <a:gd name="T68" fmla="*/ 3025 w 5009"/>
              <a:gd name="T69" fmla="*/ 1344 h 5049"/>
              <a:gd name="T70" fmla="*/ 2749 w 5009"/>
              <a:gd name="T71" fmla="*/ 1121 h 5049"/>
              <a:gd name="T72" fmla="*/ 2459 w 5009"/>
              <a:gd name="T73" fmla="*/ 916 h 5049"/>
              <a:gd name="T74" fmla="*/ 2158 w 5009"/>
              <a:gd name="T75" fmla="*/ 728 h 5049"/>
              <a:gd name="T76" fmla="*/ 1844 w 5009"/>
              <a:gd name="T77" fmla="*/ 559 h 5049"/>
              <a:gd name="T78" fmla="*/ 1519 w 5009"/>
              <a:gd name="T79" fmla="*/ 410 h 5049"/>
              <a:gd name="T80" fmla="*/ 1184 w 5009"/>
              <a:gd name="T81" fmla="*/ 279 h 5049"/>
              <a:gd name="T82" fmla="*/ 838 w 5009"/>
              <a:gd name="T83" fmla="*/ 170 h 5049"/>
              <a:gd name="T84" fmla="*/ 485 w 5009"/>
              <a:gd name="T85" fmla="*/ 82 h 5049"/>
              <a:gd name="T86" fmla="*/ 121 w 5009"/>
              <a:gd name="T87" fmla="*/ 17 h 5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009" h="5049">
                <a:moveTo>
                  <a:pt x="0" y="0"/>
                </a:moveTo>
                <a:lnTo>
                  <a:pt x="0" y="51"/>
                </a:lnTo>
                <a:lnTo>
                  <a:pt x="0" y="51"/>
                </a:lnTo>
                <a:lnTo>
                  <a:pt x="120" y="68"/>
                </a:lnTo>
                <a:lnTo>
                  <a:pt x="241" y="88"/>
                </a:lnTo>
                <a:lnTo>
                  <a:pt x="361" y="110"/>
                </a:lnTo>
                <a:lnTo>
                  <a:pt x="479" y="133"/>
                </a:lnTo>
                <a:lnTo>
                  <a:pt x="597" y="161"/>
                </a:lnTo>
                <a:lnTo>
                  <a:pt x="713" y="189"/>
                </a:lnTo>
                <a:lnTo>
                  <a:pt x="829" y="220"/>
                </a:lnTo>
                <a:lnTo>
                  <a:pt x="944" y="255"/>
                </a:lnTo>
                <a:lnTo>
                  <a:pt x="1058" y="291"/>
                </a:lnTo>
                <a:lnTo>
                  <a:pt x="1171" y="330"/>
                </a:lnTo>
                <a:lnTo>
                  <a:pt x="1283" y="370"/>
                </a:lnTo>
                <a:lnTo>
                  <a:pt x="1392" y="413"/>
                </a:lnTo>
                <a:lnTo>
                  <a:pt x="1502" y="459"/>
                </a:lnTo>
                <a:lnTo>
                  <a:pt x="1610" y="505"/>
                </a:lnTo>
                <a:lnTo>
                  <a:pt x="1717" y="555"/>
                </a:lnTo>
                <a:lnTo>
                  <a:pt x="1823" y="606"/>
                </a:lnTo>
                <a:lnTo>
                  <a:pt x="1928" y="661"/>
                </a:lnTo>
                <a:lnTo>
                  <a:pt x="2032" y="716"/>
                </a:lnTo>
                <a:lnTo>
                  <a:pt x="2134" y="774"/>
                </a:lnTo>
                <a:lnTo>
                  <a:pt x="2236" y="834"/>
                </a:lnTo>
                <a:lnTo>
                  <a:pt x="2334" y="896"/>
                </a:lnTo>
                <a:lnTo>
                  <a:pt x="2433" y="960"/>
                </a:lnTo>
                <a:lnTo>
                  <a:pt x="2530" y="1026"/>
                </a:lnTo>
                <a:lnTo>
                  <a:pt x="2625" y="1093"/>
                </a:lnTo>
                <a:lnTo>
                  <a:pt x="2719" y="1163"/>
                </a:lnTo>
                <a:lnTo>
                  <a:pt x="2812" y="1234"/>
                </a:lnTo>
                <a:lnTo>
                  <a:pt x="2903" y="1308"/>
                </a:lnTo>
                <a:lnTo>
                  <a:pt x="2992" y="1383"/>
                </a:lnTo>
                <a:lnTo>
                  <a:pt x="3080" y="1459"/>
                </a:lnTo>
                <a:lnTo>
                  <a:pt x="3166" y="1538"/>
                </a:lnTo>
                <a:lnTo>
                  <a:pt x="3250" y="1619"/>
                </a:lnTo>
                <a:lnTo>
                  <a:pt x="3334" y="1701"/>
                </a:lnTo>
                <a:lnTo>
                  <a:pt x="3416" y="1784"/>
                </a:lnTo>
                <a:lnTo>
                  <a:pt x="3494" y="1870"/>
                </a:lnTo>
                <a:lnTo>
                  <a:pt x="3573" y="1956"/>
                </a:lnTo>
                <a:lnTo>
                  <a:pt x="3649" y="2045"/>
                </a:lnTo>
                <a:lnTo>
                  <a:pt x="3723" y="2134"/>
                </a:lnTo>
                <a:lnTo>
                  <a:pt x="3796" y="2226"/>
                </a:lnTo>
                <a:lnTo>
                  <a:pt x="3867" y="2319"/>
                </a:lnTo>
                <a:lnTo>
                  <a:pt x="3935" y="2414"/>
                </a:lnTo>
                <a:lnTo>
                  <a:pt x="4003" y="2510"/>
                </a:lnTo>
                <a:lnTo>
                  <a:pt x="4067" y="2607"/>
                </a:lnTo>
                <a:lnTo>
                  <a:pt x="4130" y="2706"/>
                </a:lnTo>
                <a:lnTo>
                  <a:pt x="4192" y="2806"/>
                </a:lnTo>
                <a:lnTo>
                  <a:pt x="4251" y="2907"/>
                </a:lnTo>
                <a:lnTo>
                  <a:pt x="4308" y="3010"/>
                </a:lnTo>
                <a:lnTo>
                  <a:pt x="4364" y="3114"/>
                </a:lnTo>
                <a:lnTo>
                  <a:pt x="4416" y="3220"/>
                </a:lnTo>
                <a:lnTo>
                  <a:pt x="4468" y="3326"/>
                </a:lnTo>
                <a:lnTo>
                  <a:pt x="4516" y="3433"/>
                </a:lnTo>
                <a:lnTo>
                  <a:pt x="4563" y="3542"/>
                </a:lnTo>
                <a:lnTo>
                  <a:pt x="4607" y="3652"/>
                </a:lnTo>
                <a:lnTo>
                  <a:pt x="4649" y="3763"/>
                </a:lnTo>
                <a:lnTo>
                  <a:pt x="4689" y="3875"/>
                </a:lnTo>
                <a:lnTo>
                  <a:pt x="4726" y="3988"/>
                </a:lnTo>
                <a:lnTo>
                  <a:pt x="4762" y="4102"/>
                </a:lnTo>
                <a:lnTo>
                  <a:pt x="4795" y="4218"/>
                </a:lnTo>
                <a:lnTo>
                  <a:pt x="4825" y="4334"/>
                </a:lnTo>
                <a:lnTo>
                  <a:pt x="4853" y="4451"/>
                </a:lnTo>
                <a:lnTo>
                  <a:pt x="4880" y="4569"/>
                </a:lnTo>
                <a:lnTo>
                  <a:pt x="4902" y="4688"/>
                </a:lnTo>
                <a:lnTo>
                  <a:pt x="4924" y="4807"/>
                </a:lnTo>
                <a:lnTo>
                  <a:pt x="4942" y="4928"/>
                </a:lnTo>
                <a:lnTo>
                  <a:pt x="4958" y="5049"/>
                </a:lnTo>
                <a:lnTo>
                  <a:pt x="5009" y="5049"/>
                </a:lnTo>
                <a:lnTo>
                  <a:pt x="5009" y="5049"/>
                </a:lnTo>
                <a:lnTo>
                  <a:pt x="4994" y="4926"/>
                </a:lnTo>
                <a:lnTo>
                  <a:pt x="4975" y="4805"/>
                </a:lnTo>
                <a:lnTo>
                  <a:pt x="4955" y="4683"/>
                </a:lnTo>
                <a:lnTo>
                  <a:pt x="4931" y="4563"/>
                </a:lnTo>
                <a:lnTo>
                  <a:pt x="4905" y="4444"/>
                </a:lnTo>
                <a:lnTo>
                  <a:pt x="4876" y="4326"/>
                </a:lnTo>
                <a:lnTo>
                  <a:pt x="4846" y="4208"/>
                </a:lnTo>
                <a:lnTo>
                  <a:pt x="4813" y="4093"/>
                </a:lnTo>
                <a:lnTo>
                  <a:pt x="4777" y="3977"/>
                </a:lnTo>
                <a:lnTo>
                  <a:pt x="4739" y="3863"/>
                </a:lnTo>
                <a:lnTo>
                  <a:pt x="4699" y="3748"/>
                </a:lnTo>
                <a:lnTo>
                  <a:pt x="4656" y="3636"/>
                </a:lnTo>
                <a:lnTo>
                  <a:pt x="4612" y="3526"/>
                </a:lnTo>
                <a:lnTo>
                  <a:pt x="4564" y="3416"/>
                </a:lnTo>
                <a:lnTo>
                  <a:pt x="4515" y="3306"/>
                </a:lnTo>
                <a:lnTo>
                  <a:pt x="4464" y="3199"/>
                </a:lnTo>
                <a:lnTo>
                  <a:pt x="4410" y="3093"/>
                </a:lnTo>
                <a:lnTo>
                  <a:pt x="4354" y="2987"/>
                </a:lnTo>
                <a:lnTo>
                  <a:pt x="4297" y="2884"/>
                </a:lnTo>
                <a:lnTo>
                  <a:pt x="4238" y="2781"/>
                </a:lnTo>
                <a:lnTo>
                  <a:pt x="4176" y="2680"/>
                </a:lnTo>
                <a:lnTo>
                  <a:pt x="4111" y="2580"/>
                </a:lnTo>
                <a:lnTo>
                  <a:pt x="4046" y="2482"/>
                </a:lnTo>
                <a:lnTo>
                  <a:pt x="3978" y="2385"/>
                </a:lnTo>
                <a:lnTo>
                  <a:pt x="3909" y="2289"/>
                </a:lnTo>
                <a:lnTo>
                  <a:pt x="3837" y="2195"/>
                </a:lnTo>
                <a:lnTo>
                  <a:pt x="3764" y="2103"/>
                </a:lnTo>
                <a:lnTo>
                  <a:pt x="3689" y="2012"/>
                </a:lnTo>
                <a:lnTo>
                  <a:pt x="3612" y="1922"/>
                </a:lnTo>
                <a:lnTo>
                  <a:pt x="3533" y="1834"/>
                </a:lnTo>
                <a:lnTo>
                  <a:pt x="3453" y="1749"/>
                </a:lnTo>
                <a:lnTo>
                  <a:pt x="3371" y="1664"/>
                </a:lnTo>
                <a:lnTo>
                  <a:pt x="3286" y="1582"/>
                </a:lnTo>
                <a:lnTo>
                  <a:pt x="3200" y="1500"/>
                </a:lnTo>
                <a:lnTo>
                  <a:pt x="3113" y="1421"/>
                </a:lnTo>
                <a:lnTo>
                  <a:pt x="3025" y="1344"/>
                </a:lnTo>
                <a:lnTo>
                  <a:pt x="2935" y="1267"/>
                </a:lnTo>
                <a:lnTo>
                  <a:pt x="2843" y="1194"/>
                </a:lnTo>
                <a:lnTo>
                  <a:pt x="2749" y="1121"/>
                </a:lnTo>
                <a:lnTo>
                  <a:pt x="2654" y="1051"/>
                </a:lnTo>
                <a:lnTo>
                  <a:pt x="2557" y="983"/>
                </a:lnTo>
                <a:lnTo>
                  <a:pt x="2459" y="916"/>
                </a:lnTo>
                <a:lnTo>
                  <a:pt x="2361" y="852"/>
                </a:lnTo>
                <a:lnTo>
                  <a:pt x="2259" y="789"/>
                </a:lnTo>
                <a:lnTo>
                  <a:pt x="2158" y="728"/>
                </a:lnTo>
                <a:lnTo>
                  <a:pt x="2055" y="669"/>
                </a:lnTo>
                <a:lnTo>
                  <a:pt x="1950" y="613"/>
                </a:lnTo>
                <a:lnTo>
                  <a:pt x="1844" y="559"/>
                </a:lnTo>
                <a:lnTo>
                  <a:pt x="1737" y="507"/>
                </a:lnTo>
                <a:lnTo>
                  <a:pt x="1628" y="457"/>
                </a:lnTo>
                <a:lnTo>
                  <a:pt x="1519" y="410"/>
                </a:lnTo>
                <a:lnTo>
                  <a:pt x="1408" y="363"/>
                </a:lnTo>
                <a:lnTo>
                  <a:pt x="1296" y="320"/>
                </a:lnTo>
                <a:lnTo>
                  <a:pt x="1184" y="279"/>
                </a:lnTo>
                <a:lnTo>
                  <a:pt x="1070" y="241"/>
                </a:lnTo>
                <a:lnTo>
                  <a:pt x="954" y="204"/>
                </a:lnTo>
                <a:lnTo>
                  <a:pt x="838" y="170"/>
                </a:lnTo>
                <a:lnTo>
                  <a:pt x="722" y="138"/>
                </a:lnTo>
                <a:lnTo>
                  <a:pt x="603" y="108"/>
                </a:lnTo>
                <a:lnTo>
                  <a:pt x="485" y="82"/>
                </a:lnTo>
                <a:lnTo>
                  <a:pt x="364" y="57"/>
                </a:lnTo>
                <a:lnTo>
                  <a:pt x="244" y="36"/>
                </a:lnTo>
                <a:lnTo>
                  <a:pt x="121" y="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xmlns="" id="{B478EDF8-494B-43A8-9C5A-6FEE2BE4CCEB}"/>
              </a:ext>
            </a:extLst>
          </p:cNvPr>
          <p:cNvSpPr>
            <a:spLocks/>
          </p:cNvSpPr>
          <p:nvPr userDrawn="1"/>
        </p:nvSpPr>
        <p:spPr bwMode="auto">
          <a:xfrm>
            <a:off x="0" y="4475163"/>
            <a:ext cx="2370138" cy="2382838"/>
          </a:xfrm>
          <a:custGeom>
            <a:avLst/>
            <a:gdLst>
              <a:gd name="T0" fmla="*/ 183 w 7463"/>
              <a:gd name="T1" fmla="*/ 71 h 7504"/>
              <a:gd name="T2" fmla="*/ 638 w 7463"/>
              <a:gd name="T3" fmla="*/ 135 h 7504"/>
              <a:gd name="T4" fmla="*/ 1085 w 7463"/>
              <a:gd name="T5" fmla="*/ 223 h 7504"/>
              <a:gd name="T6" fmla="*/ 1522 w 7463"/>
              <a:gd name="T7" fmla="*/ 336 h 7504"/>
              <a:gd name="T8" fmla="*/ 1950 w 7463"/>
              <a:gd name="T9" fmla="*/ 471 h 7504"/>
              <a:gd name="T10" fmla="*/ 2367 w 7463"/>
              <a:gd name="T11" fmla="*/ 629 h 7504"/>
              <a:gd name="T12" fmla="*/ 2773 w 7463"/>
              <a:gd name="T13" fmla="*/ 810 h 7504"/>
              <a:gd name="T14" fmla="*/ 3167 w 7463"/>
              <a:gd name="T15" fmla="*/ 1010 h 7504"/>
              <a:gd name="T16" fmla="*/ 3548 w 7463"/>
              <a:gd name="T17" fmla="*/ 1232 h 7504"/>
              <a:gd name="T18" fmla="*/ 3917 w 7463"/>
              <a:gd name="T19" fmla="*/ 1474 h 7504"/>
              <a:gd name="T20" fmla="*/ 4271 w 7463"/>
              <a:gd name="T21" fmla="*/ 1733 h 7504"/>
              <a:gd name="T22" fmla="*/ 4610 w 7463"/>
              <a:gd name="T23" fmla="*/ 2012 h 7504"/>
              <a:gd name="T24" fmla="*/ 4934 w 7463"/>
              <a:gd name="T25" fmla="*/ 2307 h 7504"/>
              <a:gd name="T26" fmla="*/ 5242 w 7463"/>
              <a:gd name="T27" fmla="*/ 2619 h 7504"/>
              <a:gd name="T28" fmla="*/ 5532 w 7463"/>
              <a:gd name="T29" fmla="*/ 2948 h 7504"/>
              <a:gd name="T30" fmla="*/ 5805 w 7463"/>
              <a:gd name="T31" fmla="*/ 3292 h 7504"/>
              <a:gd name="T32" fmla="*/ 6060 w 7463"/>
              <a:gd name="T33" fmla="*/ 3651 h 7504"/>
              <a:gd name="T34" fmla="*/ 6295 w 7463"/>
              <a:gd name="T35" fmla="*/ 4023 h 7504"/>
              <a:gd name="T36" fmla="*/ 6510 w 7463"/>
              <a:gd name="T37" fmla="*/ 4408 h 7504"/>
              <a:gd name="T38" fmla="*/ 6705 w 7463"/>
              <a:gd name="T39" fmla="*/ 4805 h 7504"/>
              <a:gd name="T40" fmla="*/ 6879 w 7463"/>
              <a:gd name="T41" fmla="*/ 5215 h 7504"/>
              <a:gd name="T42" fmla="*/ 7031 w 7463"/>
              <a:gd name="T43" fmla="*/ 5635 h 7504"/>
              <a:gd name="T44" fmla="*/ 7159 w 7463"/>
              <a:gd name="T45" fmla="*/ 6066 h 7504"/>
              <a:gd name="T46" fmla="*/ 7265 w 7463"/>
              <a:gd name="T47" fmla="*/ 6506 h 7504"/>
              <a:gd name="T48" fmla="*/ 7346 w 7463"/>
              <a:gd name="T49" fmla="*/ 6955 h 7504"/>
              <a:gd name="T50" fmla="*/ 7403 w 7463"/>
              <a:gd name="T51" fmla="*/ 7412 h 7504"/>
              <a:gd name="T52" fmla="*/ 7445 w 7463"/>
              <a:gd name="T53" fmla="*/ 7319 h 7504"/>
              <a:gd name="T54" fmla="*/ 7383 w 7463"/>
              <a:gd name="T55" fmla="*/ 6860 h 7504"/>
              <a:gd name="T56" fmla="*/ 7297 w 7463"/>
              <a:gd name="T57" fmla="*/ 6409 h 7504"/>
              <a:gd name="T58" fmla="*/ 7187 w 7463"/>
              <a:gd name="T59" fmla="*/ 5969 h 7504"/>
              <a:gd name="T60" fmla="*/ 7052 w 7463"/>
              <a:gd name="T61" fmla="*/ 5536 h 7504"/>
              <a:gd name="T62" fmla="*/ 6895 w 7463"/>
              <a:gd name="T63" fmla="*/ 5115 h 7504"/>
              <a:gd name="T64" fmla="*/ 6715 w 7463"/>
              <a:gd name="T65" fmla="*/ 4705 h 7504"/>
              <a:gd name="T66" fmla="*/ 6515 w 7463"/>
              <a:gd name="T67" fmla="*/ 4307 h 7504"/>
              <a:gd name="T68" fmla="*/ 6295 w 7463"/>
              <a:gd name="T69" fmla="*/ 3921 h 7504"/>
              <a:gd name="T70" fmla="*/ 6053 w 7463"/>
              <a:gd name="T71" fmla="*/ 3550 h 7504"/>
              <a:gd name="T72" fmla="*/ 5793 w 7463"/>
              <a:gd name="T73" fmla="*/ 3191 h 7504"/>
              <a:gd name="T74" fmla="*/ 5514 w 7463"/>
              <a:gd name="T75" fmla="*/ 2848 h 7504"/>
              <a:gd name="T76" fmla="*/ 5219 w 7463"/>
              <a:gd name="T77" fmla="*/ 2521 h 7504"/>
              <a:gd name="T78" fmla="*/ 4906 w 7463"/>
              <a:gd name="T79" fmla="*/ 2210 h 7504"/>
              <a:gd name="T80" fmla="*/ 4576 w 7463"/>
              <a:gd name="T81" fmla="*/ 1914 h 7504"/>
              <a:gd name="T82" fmla="*/ 4232 w 7463"/>
              <a:gd name="T83" fmla="*/ 1638 h 7504"/>
              <a:gd name="T84" fmla="*/ 3872 w 7463"/>
              <a:gd name="T85" fmla="*/ 1381 h 7504"/>
              <a:gd name="T86" fmla="*/ 3498 w 7463"/>
              <a:gd name="T87" fmla="*/ 1141 h 7504"/>
              <a:gd name="T88" fmla="*/ 3112 w 7463"/>
              <a:gd name="T89" fmla="*/ 922 h 7504"/>
              <a:gd name="T90" fmla="*/ 2712 w 7463"/>
              <a:gd name="T91" fmla="*/ 724 h 7504"/>
              <a:gd name="T92" fmla="*/ 2301 w 7463"/>
              <a:gd name="T93" fmla="*/ 547 h 7504"/>
              <a:gd name="T94" fmla="*/ 1878 w 7463"/>
              <a:gd name="T95" fmla="*/ 392 h 7504"/>
              <a:gd name="T96" fmla="*/ 1446 w 7463"/>
              <a:gd name="T97" fmla="*/ 261 h 7504"/>
              <a:gd name="T98" fmla="*/ 1003 w 7463"/>
              <a:gd name="T99" fmla="*/ 153 h 7504"/>
              <a:gd name="T100" fmla="*/ 553 w 7463"/>
              <a:gd name="T101" fmla="*/ 68 h 7504"/>
              <a:gd name="T102" fmla="*/ 93 w 7463"/>
              <a:gd name="T103" fmla="*/ 9 h 7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463" h="7504">
                <a:moveTo>
                  <a:pt x="0" y="0"/>
                </a:moveTo>
                <a:lnTo>
                  <a:pt x="0" y="53"/>
                </a:lnTo>
                <a:lnTo>
                  <a:pt x="0" y="53"/>
                </a:lnTo>
                <a:lnTo>
                  <a:pt x="92" y="61"/>
                </a:lnTo>
                <a:lnTo>
                  <a:pt x="183" y="71"/>
                </a:lnTo>
                <a:lnTo>
                  <a:pt x="275" y="81"/>
                </a:lnTo>
                <a:lnTo>
                  <a:pt x="367" y="93"/>
                </a:lnTo>
                <a:lnTo>
                  <a:pt x="457" y="106"/>
                </a:lnTo>
                <a:lnTo>
                  <a:pt x="548" y="119"/>
                </a:lnTo>
                <a:lnTo>
                  <a:pt x="638" y="135"/>
                </a:lnTo>
                <a:lnTo>
                  <a:pt x="729" y="150"/>
                </a:lnTo>
                <a:lnTo>
                  <a:pt x="818" y="167"/>
                </a:lnTo>
                <a:lnTo>
                  <a:pt x="908" y="185"/>
                </a:lnTo>
                <a:lnTo>
                  <a:pt x="996" y="204"/>
                </a:lnTo>
                <a:lnTo>
                  <a:pt x="1085" y="223"/>
                </a:lnTo>
                <a:lnTo>
                  <a:pt x="1173" y="243"/>
                </a:lnTo>
                <a:lnTo>
                  <a:pt x="1261" y="265"/>
                </a:lnTo>
                <a:lnTo>
                  <a:pt x="1348" y="287"/>
                </a:lnTo>
                <a:lnTo>
                  <a:pt x="1435" y="311"/>
                </a:lnTo>
                <a:lnTo>
                  <a:pt x="1522" y="336"/>
                </a:lnTo>
                <a:lnTo>
                  <a:pt x="1609" y="361"/>
                </a:lnTo>
                <a:lnTo>
                  <a:pt x="1695" y="387"/>
                </a:lnTo>
                <a:lnTo>
                  <a:pt x="1779" y="415"/>
                </a:lnTo>
                <a:lnTo>
                  <a:pt x="1865" y="442"/>
                </a:lnTo>
                <a:lnTo>
                  <a:pt x="1950" y="471"/>
                </a:lnTo>
                <a:lnTo>
                  <a:pt x="2034" y="502"/>
                </a:lnTo>
                <a:lnTo>
                  <a:pt x="2118" y="531"/>
                </a:lnTo>
                <a:lnTo>
                  <a:pt x="2201" y="564"/>
                </a:lnTo>
                <a:lnTo>
                  <a:pt x="2284" y="596"/>
                </a:lnTo>
                <a:lnTo>
                  <a:pt x="2367" y="629"/>
                </a:lnTo>
                <a:lnTo>
                  <a:pt x="2449" y="664"/>
                </a:lnTo>
                <a:lnTo>
                  <a:pt x="2531" y="699"/>
                </a:lnTo>
                <a:lnTo>
                  <a:pt x="2612" y="735"/>
                </a:lnTo>
                <a:lnTo>
                  <a:pt x="2693" y="772"/>
                </a:lnTo>
                <a:lnTo>
                  <a:pt x="2773" y="810"/>
                </a:lnTo>
                <a:lnTo>
                  <a:pt x="2853" y="848"/>
                </a:lnTo>
                <a:lnTo>
                  <a:pt x="2932" y="888"/>
                </a:lnTo>
                <a:lnTo>
                  <a:pt x="3011" y="928"/>
                </a:lnTo>
                <a:lnTo>
                  <a:pt x="3090" y="969"/>
                </a:lnTo>
                <a:lnTo>
                  <a:pt x="3167" y="1010"/>
                </a:lnTo>
                <a:lnTo>
                  <a:pt x="3244" y="1053"/>
                </a:lnTo>
                <a:lnTo>
                  <a:pt x="3322" y="1097"/>
                </a:lnTo>
                <a:lnTo>
                  <a:pt x="3398" y="1141"/>
                </a:lnTo>
                <a:lnTo>
                  <a:pt x="3473" y="1187"/>
                </a:lnTo>
                <a:lnTo>
                  <a:pt x="3548" y="1232"/>
                </a:lnTo>
                <a:lnTo>
                  <a:pt x="3623" y="1279"/>
                </a:lnTo>
                <a:lnTo>
                  <a:pt x="3697" y="1326"/>
                </a:lnTo>
                <a:lnTo>
                  <a:pt x="3771" y="1375"/>
                </a:lnTo>
                <a:lnTo>
                  <a:pt x="3845" y="1424"/>
                </a:lnTo>
                <a:lnTo>
                  <a:pt x="3917" y="1474"/>
                </a:lnTo>
                <a:lnTo>
                  <a:pt x="3989" y="1524"/>
                </a:lnTo>
                <a:lnTo>
                  <a:pt x="4060" y="1575"/>
                </a:lnTo>
                <a:lnTo>
                  <a:pt x="4130" y="1627"/>
                </a:lnTo>
                <a:lnTo>
                  <a:pt x="4201" y="1680"/>
                </a:lnTo>
                <a:lnTo>
                  <a:pt x="4271" y="1733"/>
                </a:lnTo>
                <a:lnTo>
                  <a:pt x="4340" y="1788"/>
                </a:lnTo>
                <a:lnTo>
                  <a:pt x="4408" y="1843"/>
                </a:lnTo>
                <a:lnTo>
                  <a:pt x="4476" y="1899"/>
                </a:lnTo>
                <a:lnTo>
                  <a:pt x="4544" y="1955"/>
                </a:lnTo>
                <a:lnTo>
                  <a:pt x="4610" y="2012"/>
                </a:lnTo>
                <a:lnTo>
                  <a:pt x="4676" y="2069"/>
                </a:lnTo>
                <a:lnTo>
                  <a:pt x="4741" y="2128"/>
                </a:lnTo>
                <a:lnTo>
                  <a:pt x="4806" y="2187"/>
                </a:lnTo>
                <a:lnTo>
                  <a:pt x="4870" y="2247"/>
                </a:lnTo>
                <a:lnTo>
                  <a:pt x="4934" y="2307"/>
                </a:lnTo>
                <a:lnTo>
                  <a:pt x="4996" y="2368"/>
                </a:lnTo>
                <a:lnTo>
                  <a:pt x="5059" y="2430"/>
                </a:lnTo>
                <a:lnTo>
                  <a:pt x="5120" y="2493"/>
                </a:lnTo>
                <a:lnTo>
                  <a:pt x="5181" y="2556"/>
                </a:lnTo>
                <a:lnTo>
                  <a:pt x="5242" y="2619"/>
                </a:lnTo>
                <a:lnTo>
                  <a:pt x="5301" y="2684"/>
                </a:lnTo>
                <a:lnTo>
                  <a:pt x="5360" y="2749"/>
                </a:lnTo>
                <a:lnTo>
                  <a:pt x="5418" y="2815"/>
                </a:lnTo>
                <a:lnTo>
                  <a:pt x="5475" y="2881"/>
                </a:lnTo>
                <a:lnTo>
                  <a:pt x="5532" y="2948"/>
                </a:lnTo>
                <a:lnTo>
                  <a:pt x="5588" y="3016"/>
                </a:lnTo>
                <a:lnTo>
                  <a:pt x="5643" y="3084"/>
                </a:lnTo>
                <a:lnTo>
                  <a:pt x="5698" y="3153"/>
                </a:lnTo>
                <a:lnTo>
                  <a:pt x="5751" y="3222"/>
                </a:lnTo>
                <a:lnTo>
                  <a:pt x="5805" y="3292"/>
                </a:lnTo>
                <a:lnTo>
                  <a:pt x="5857" y="3363"/>
                </a:lnTo>
                <a:lnTo>
                  <a:pt x="5909" y="3434"/>
                </a:lnTo>
                <a:lnTo>
                  <a:pt x="5960" y="3506"/>
                </a:lnTo>
                <a:lnTo>
                  <a:pt x="6010" y="3577"/>
                </a:lnTo>
                <a:lnTo>
                  <a:pt x="6060" y="3651"/>
                </a:lnTo>
                <a:lnTo>
                  <a:pt x="6108" y="3724"/>
                </a:lnTo>
                <a:lnTo>
                  <a:pt x="6156" y="3797"/>
                </a:lnTo>
                <a:lnTo>
                  <a:pt x="6203" y="3872"/>
                </a:lnTo>
                <a:lnTo>
                  <a:pt x="6249" y="3947"/>
                </a:lnTo>
                <a:lnTo>
                  <a:pt x="6295" y="4023"/>
                </a:lnTo>
                <a:lnTo>
                  <a:pt x="6340" y="4099"/>
                </a:lnTo>
                <a:lnTo>
                  <a:pt x="6384" y="4175"/>
                </a:lnTo>
                <a:lnTo>
                  <a:pt x="6427" y="4252"/>
                </a:lnTo>
                <a:lnTo>
                  <a:pt x="6468" y="4330"/>
                </a:lnTo>
                <a:lnTo>
                  <a:pt x="6510" y="4408"/>
                </a:lnTo>
                <a:lnTo>
                  <a:pt x="6551" y="4487"/>
                </a:lnTo>
                <a:lnTo>
                  <a:pt x="6591" y="4566"/>
                </a:lnTo>
                <a:lnTo>
                  <a:pt x="6630" y="4645"/>
                </a:lnTo>
                <a:lnTo>
                  <a:pt x="6669" y="4725"/>
                </a:lnTo>
                <a:lnTo>
                  <a:pt x="6705" y="4805"/>
                </a:lnTo>
                <a:lnTo>
                  <a:pt x="6742" y="4886"/>
                </a:lnTo>
                <a:lnTo>
                  <a:pt x="6777" y="4968"/>
                </a:lnTo>
                <a:lnTo>
                  <a:pt x="6813" y="5050"/>
                </a:lnTo>
                <a:lnTo>
                  <a:pt x="6846" y="5133"/>
                </a:lnTo>
                <a:lnTo>
                  <a:pt x="6879" y="5215"/>
                </a:lnTo>
                <a:lnTo>
                  <a:pt x="6912" y="5298"/>
                </a:lnTo>
                <a:lnTo>
                  <a:pt x="6943" y="5382"/>
                </a:lnTo>
                <a:lnTo>
                  <a:pt x="6972" y="5466"/>
                </a:lnTo>
                <a:lnTo>
                  <a:pt x="7002" y="5551"/>
                </a:lnTo>
                <a:lnTo>
                  <a:pt x="7031" y="5635"/>
                </a:lnTo>
                <a:lnTo>
                  <a:pt x="7058" y="5721"/>
                </a:lnTo>
                <a:lnTo>
                  <a:pt x="7085" y="5807"/>
                </a:lnTo>
                <a:lnTo>
                  <a:pt x="7110" y="5892"/>
                </a:lnTo>
                <a:lnTo>
                  <a:pt x="7135" y="5979"/>
                </a:lnTo>
                <a:lnTo>
                  <a:pt x="7159" y="6066"/>
                </a:lnTo>
                <a:lnTo>
                  <a:pt x="7183" y="6153"/>
                </a:lnTo>
                <a:lnTo>
                  <a:pt x="7205" y="6241"/>
                </a:lnTo>
                <a:lnTo>
                  <a:pt x="7226" y="6330"/>
                </a:lnTo>
                <a:lnTo>
                  <a:pt x="7246" y="6418"/>
                </a:lnTo>
                <a:lnTo>
                  <a:pt x="7265" y="6506"/>
                </a:lnTo>
                <a:lnTo>
                  <a:pt x="7283" y="6595"/>
                </a:lnTo>
                <a:lnTo>
                  <a:pt x="7301" y="6685"/>
                </a:lnTo>
                <a:lnTo>
                  <a:pt x="7316" y="6775"/>
                </a:lnTo>
                <a:lnTo>
                  <a:pt x="7332" y="6864"/>
                </a:lnTo>
                <a:lnTo>
                  <a:pt x="7346" y="6955"/>
                </a:lnTo>
                <a:lnTo>
                  <a:pt x="7359" y="7045"/>
                </a:lnTo>
                <a:lnTo>
                  <a:pt x="7372" y="7137"/>
                </a:lnTo>
                <a:lnTo>
                  <a:pt x="7383" y="7229"/>
                </a:lnTo>
                <a:lnTo>
                  <a:pt x="7394" y="7321"/>
                </a:lnTo>
                <a:lnTo>
                  <a:pt x="7403" y="7412"/>
                </a:lnTo>
                <a:lnTo>
                  <a:pt x="7411" y="7504"/>
                </a:lnTo>
                <a:lnTo>
                  <a:pt x="7463" y="7504"/>
                </a:lnTo>
                <a:lnTo>
                  <a:pt x="7463" y="7504"/>
                </a:lnTo>
                <a:lnTo>
                  <a:pt x="7455" y="7411"/>
                </a:lnTo>
                <a:lnTo>
                  <a:pt x="7445" y="7319"/>
                </a:lnTo>
                <a:lnTo>
                  <a:pt x="7436" y="7226"/>
                </a:lnTo>
                <a:lnTo>
                  <a:pt x="7424" y="7135"/>
                </a:lnTo>
                <a:lnTo>
                  <a:pt x="7412" y="7043"/>
                </a:lnTo>
                <a:lnTo>
                  <a:pt x="7397" y="6951"/>
                </a:lnTo>
                <a:lnTo>
                  <a:pt x="7383" y="6860"/>
                </a:lnTo>
                <a:lnTo>
                  <a:pt x="7369" y="6769"/>
                </a:lnTo>
                <a:lnTo>
                  <a:pt x="7352" y="6679"/>
                </a:lnTo>
                <a:lnTo>
                  <a:pt x="7334" y="6589"/>
                </a:lnTo>
                <a:lnTo>
                  <a:pt x="7316" y="6499"/>
                </a:lnTo>
                <a:lnTo>
                  <a:pt x="7297" y="6409"/>
                </a:lnTo>
                <a:lnTo>
                  <a:pt x="7277" y="6320"/>
                </a:lnTo>
                <a:lnTo>
                  <a:pt x="7256" y="6232"/>
                </a:lnTo>
                <a:lnTo>
                  <a:pt x="7233" y="6144"/>
                </a:lnTo>
                <a:lnTo>
                  <a:pt x="7210" y="6056"/>
                </a:lnTo>
                <a:lnTo>
                  <a:pt x="7187" y="5969"/>
                </a:lnTo>
                <a:lnTo>
                  <a:pt x="7162" y="5881"/>
                </a:lnTo>
                <a:lnTo>
                  <a:pt x="7135" y="5795"/>
                </a:lnTo>
                <a:lnTo>
                  <a:pt x="7108" y="5708"/>
                </a:lnTo>
                <a:lnTo>
                  <a:pt x="7081" y="5622"/>
                </a:lnTo>
                <a:lnTo>
                  <a:pt x="7052" y="5536"/>
                </a:lnTo>
                <a:lnTo>
                  <a:pt x="7022" y="5452"/>
                </a:lnTo>
                <a:lnTo>
                  <a:pt x="6991" y="5366"/>
                </a:lnTo>
                <a:lnTo>
                  <a:pt x="6960" y="5283"/>
                </a:lnTo>
                <a:lnTo>
                  <a:pt x="6928" y="5198"/>
                </a:lnTo>
                <a:lnTo>
                  <a:pt x="6895" y="5115"/>
                </a:lnTo>
                <a:lnTo>
                  <a:pt x="6860" y="5033"/>
                </a:lnTo>
                <a:lnTo>
                  <a:pt x="6826" y="4949"/>
                </a:lnTo>
                <a:lnTo>
                  <a:pt x="6790" y="4868"/>
                </a:lnTo>
                <a:lnTo>
                  <a:pt x="6753" y="4786"/>
                </a:lnTo>
                <a:lnTo>
                  <a:pt x="6715" y="4705"/>
                </a:lnTo>
                <a:lnTo>
                  <a:pt x="6677" y="4624"/>
                </a:lnTo>
                <a:lnTo>
                  <a:pt x="6638" y="4544"/>
                </a:lnTo>
                <a:lnTo>
                  <a:pt x="6598" y="4464"/>
                </a:lnTo>
                <a:lnTo>
                  <a:pt x="6557" y="4386"/>
                </a:lnTo>
                <a:lnTo>
                  <a:pt x="6515" y="4307"/>
                </a:lnTo>
                <a:lnTo>
                  <a:pt x="6472" y="4229"/>
                </a:lnTo>
                <a:lnTo>
                  <a:pt x="6429" y="4151"/>
                </a:lnTo>
                <a:lnTo>
                  <a:pt x="6385" y="4074"/>
                </a:lnTo>
                <a:lnTo>
                  <a:pt x="6340" y="3997"/>
                </a:lnTo>
                <a:lnTo>
                  <a:pt x="6295" y="3921"/>
                </a:lnTo>
                <a:lnTo>
                  <a:pt x="6247" y="3846"/>
                </a:lnTo>
                <a:lnTo>
                  <a:pt x="6201" y="3771"/>
                </a:lnTo>
                <a:lnTo>
                  <a:pt x="6152" y="3696"/>
                </a:lnTo>
                <a:lnTo>
                  <a:pt x="6103" y="3622"/>
                </a:lnTo>
                <a:lnTo>
                  <a:pt x="6053" y="3550"/>
                </a:lnTo>
                <a:lnTo>
                  <a:pt x="6003" y="3477"/>
                </a:lnTo>
                <a:lnTo>
                  <a:pt x="5952" y="3404"/>
                </a:lnTo>
                <a:lnTo>
                  <a:pt x="5899" y="3333"/>
                </a:lnTo>
                <a:lnTo>
                  <a:pt x="5847" y="3261"/>
                </a:lnTo>
                <a:lnTo>
                  <a:pt x="5793" y="3191"/>
                </a:lnTo>
                <a:lnTo>
                  <a:pt x="5738" y="3121"/>
                </a:lnTo>
                <a:lnTo>
                  <a:pt x="5684" y="3052"/>
                </a:lnTo>
                <a:lnTo>
                  <a:pt x="5629" y="2984"/>
                </a:lnTo>
                <a:lnTo>
                  <a:pt x="5572" y="2916"/>
                </a:lnTo>
                <a:lnTo>
                  <a:pt x="5514" y="2848"/>
                </a:lnTo>
                <a:lnTo>
                  <a:pt x="5457" y="2781"/>
                </a:lnTo>
                <a:lnTo>
                  <a:pt x="5399" y="2715"/>
                </a:lnTo>
                <a:lnTo>
                  <a:pt x="5339" y="2649"/>
                </a:lnTo>
                <a:lnTo>
                  <a:pt x="5279" y="2585"/>
                </a:lnTo>
                <a:lnTo>
                  <a:pt x="5219" y="2521"/>
                </a:lnTo>
                <a:lnTo>
                  <a:pt x="5157" y="2457"/>
                </a:lnTo>
                <a:lnTo>
                  <a:pt x="5095" y="2394"/>
                </a:lnTo>
                <a:lnTo>
                  <a:pt x="5033" y="2331"/>
                </a:lnTo>
                <a:lnTo>
                  <a:pt x="4969" y="2270"/>
                </a:lnTo>
                <a:lnTo>
                  <a:pt x="4906" y="2210"/>
                </a:lnTo>
                <a:lnTo>
                  <a:pt x="4842" y="2149"/>
                </a:lnTo>
                <a:lnTo>
                  <a:pt x="4776" y="2089"/>
                </a:lnTo>
                <a:lnTo>
                  <a:pt x="4709" y="2031"/>
                </a:lnTo>
                <a:lnTo>
                  <a:pt x="4644" y="1973"/>
                </a:lnTo>
                <a:lnTo>
                  <a:pt x="4576" y="1914"/>
                </a:lnTo>
                <a:lnTo>
                  <a:pt x="4508" y="1858"/>
                </a:lnTo>
                <a:lnTo>
                  <a:pt x="4440" y="1802"/>
                </a:lnTo>
                <a:lnTo>
                  <a:pt x="4371" y="1746"/>
                </a:lnTo>
                <a:lnTo>
                  <a:pt x="4302" y="1693"/>
                </a:lnTo>
                <a:lnTo>
                  <a:pt x="4232" y="1638"/>
                </a:lnTo>
                <a:lnTo>
                  <a:pt x="4160" y="1586"/>
                </a:lnTo>
                <a:lnTo>
                  <a:pt x="4090" y="1533"/>
                </a:lnTo>
                <a:lnTo>
                  <a:pt x="4017" y="1481"/>
                </a:lnTo>
                <a:lnTo>
                  <a:pt x="3945" y="1431"/>
                </a:lnTo>
                <a:lnTo>
                  <a:pt x="3872" y="1381"/>
                </a:lnTo>
                <a:lnTo>
                  <a:pt x="3798" y="1331"/>
                </a:lnTo>
                <a:lnTo>
                  <a:pt x="3724" y="1282"/>
                </a:lnTo>
                <a:lnTo>
                  <a:pt x="3649" y="1234"/>
                </a:lnTo>
                <a:lnTo>
                  <a:pt x="3574" y="1188"/>
                </a:lnTo>
                <a:lnTo>
                  <a:pt x="3498" y="1141"/>
                </a:lnTo>
                <a:lnTo>
                  <a:pt x="3422" y="1096"/>
                </a:lnTo>
                <a:lnTo>
                  <a:pt x="3346" y="1051"/>
                </a:lnTo>
                <a:lnTo>
                  <a:pt x="3268" y="1008"/>
                </a:lnTo>
                <a:lnTo>
                  <a:pt x="3190" y="965"/>
                </a:lnTo>
                <a:lnTo>
                  <a:pt x="3112" y="922"/>
                </a:lnTo>
                <a:lnTo>
                  <a:pt x="3032" y="882"/>
                </a:lnTo>
                <a:lnTo>
                  <a:pt x="2954" y="841"/>
                </a:lnTo>
                <a:lnTo>
                  <a:pt x="2874" y="801"/>
                </a:lnTo>
                <a:lnTo>
                  <a:pt x="2793" y="763"/>
                </a:lnTo>
                <a:lnTo>
                  <a:pt x="2712" y="724"/>
                </a:lnTo>
                <a:lnTo>
                  <a:pt x="2631" y="688"/>
                </a:lnTo>
                <a:lnTo>
                  <a:pt x="2549" y="651"/>
                </a:lnTo>
                <a:lnTo>
                  <a:pt x="2467" y="615"/>
                </a:lnTo>
                <a:lnTo>
                  <a:pt x="2384" y="580"/>
                </a:lnTo>
                <a:lnTo>
                  <a:pt x="2301" y="547"/>
                </a:lnTo>
                <a:lnTo>
                  <a:pt x="2218" y="515"/>
                </a:lnTo>
                <a:lnTo>
                  <a:pt x="2133" y="483"/>
                </a:lnTo>
                <a:lnTo>
                  <a:pt x="2049" y="452"/>
                </a:lnTo>
                <a:lnTo>
                  <a:pt x="1964" y="422"/>
                </a:lnTo>
                <a:lnTo>
                  <a:pt x="1878" y="392"/>
                </a:lnTo>
                <a:lnTo>
                  <a:pt x="1793" y="365"/>
                </a:lnTo>
                <a:lnTo>
                  <a:pt x="1707" y="337"/>
                </a:lnTo>
                <a:lnTo>
                  <a:pt x="1620" y="311"/>
                </a:lnTo>
                <a:lnTo>
                  <a:pt x="1533" y="285"/>
                </a:lnTo>
                <a:lnTo>
                  <a:pt x="1446" y="261"/>
                </a:lnTo>
                <a:lnTo>
                  <a:pt x="1358" y="237"/>
                </a:lnTo>
                <a:lnTo>
                  <a:pt x="1270" y="215"/>
                </a:lnTo>
                <a:lnTo>
                  <a:pt x="1182" y="193"/>
                </a:lnTo>
                <a:lnTo>
                  <a:pt x="1092" y="172"/>
                </a:lnTo>
                <a:lnTo>
                  <a:pt x="1003" y="153"/>
                </a:lnTo>
                <a:lnTo>
                  <a:pt x="914" y="134"/>
                </a:lnTo>
                <a:lnTo>
                  <a:pt x="824" y="116"/>
                </a:lnTo>
                <a:lnTo>
                  <a:pt x="734" y="99"/>
                </a:lnTo>
                <a:lnTo>
                  <a:pt x="643" y="82"/>
                </a:lnTo>
                <a:lnTo>
                  <a:pt x="553" y="68"/>
                </a:lnTo>
                <a:lnTo>
                  <a:pt x="461" y="54"/>
                </a:lnTo>
                <a:lnTo>
                  <a:pt x="369" y="42"/>
                </a:lnTo>
                <a:lnTo>
                  <a:pt x="278" y="30"/>
                </a:lnTo>
                <a:lnTo>
                  <a:pt x="185" y="19"/>
                </a:lnTo>
                <a:lnTo>
                  <a:pt x="93" y="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xmlns="" id="{A5EF6BDD-0597-4246-A75A-CC20FE2ED06A}"/>
              </a:ext>
            </a:extLst>
          </p:cNvPr>
          <p:cNvSpPr>
            <a:spLocks/>
          </p:cNvSpPr>
          <p:nvPr userDrawn="1"/>
        </p:nvSpPr>
        <p:spPr bwMode="auto">
          <a:xfrm>
            <a:off x="1193800" y="5591175"/>
            <a:ext cx="627063" cy="1266825"/>
          </a:xfrm>
          <a:custGeom>
            <a:avLst/>
            <a:gdLst>
              <a:gd name="T0" fmla="*/ 402 w 1976"/>
              <a:gd name="T1" fmla="*/ 0 h 3989"/>
              <a:gd name="T2" fmla="*/ 0 w 1976"/>
              <a:gd name="T3" fmla="*/ 402 h 3989"/>
              <a:gd name="T4" fmla="*/ 342 w 1976"/>
              <a:gd name="T5" fmla="*/ 402 h 3989"/>
              <a:gd name="T6" fmla="*/ 505 w 1976"/>
              <a:gd name="T7" fmla="*/ 593 h 3989"/>
              <a:gd name="T8" fmla="*/ 661 w 1976"/>
              <a:gd name="T9" fmla="*/ 791 h 3989"/>
              <a:gd name="T10" fmla="*/ 808 w 1976"/>
              <a:gd name="T11" fmla="*/ 993 h 3989"/>
              <a:gd name="T12" fmla="*/ 947 w 1976"/>
              <a:gd name="T13" fmla="*/ 1201 h 3989"/>
              <a:gd name="T14" fmla="*/ 1077 w 1976"/>
              <a:gd name="T15" fmla="*/ 1413 h 3989"/>
              <a:gd name="T16" fmla="*/ 1198 w 1976"/>
              <a:gd name="T17" fmla="*/ 1629 h 3989"/>
              <a:gd name="T18" fmla="*/ 1312 w 1976"/>
              <a:gd name="T19" fmla="*/ 1850 h 3989"/>
              <a:gd name="T20" fmla="*/ 1415 w 1976"/>
              <a:gd name="T21" fmla="*/ 2075 h 3989"/>
              <a:gd name="T22" fmla="*/ 1510 w 1976"/>
              <a:gd name="T23" fmla="*/ 2304 h 3989"/>
              <a:gd name="T24" fmla="*/ 1597 w 1976"/>
              <a:gd name="T25" fmla="*/ 2536 h 3989"/>
              <a:gd name="T26" fmla="*/ 1675 w 1976"/>
              <a:gd name="T27" fmla="*/ 2771 h 3989"/>
              <a:gd name="T28" fmla="*/ 1743 w 1976"/>
              <a:gd name="T29" fmla="*/ 3010 h 3989"/>
              <a:gd name="T30" fmla="*/ 1802 w 1976"/>
              <a:gd name="T31" fmla="*/ 3251 h 3989"/>
              <a:gd name="T32" fmla="*/ 1852 w 1976"/>
              <a:gd name="T33" fmla="*/ 3495 h 3989"/>
              <a:gd name="T34" fmla="*/ 1893 w 1976"/>
              <a:gd name="T35" fmla="*/ 3741 h 3989"/>
              <a:gd name="T36" fmla="*/ 1924 w 1976"/>
              <a:gd name="T37" fmla="*/ 3989 h 3989"/>
              <a:gd name="T38" fmla="*/ 1976 w 1976"/>
              <a:gd name="T39" fmla="*/ 3989 h 3989"/>
              <a:gd name="T40" fmla="*/ 1945 w 1976"/>
              <a:gd name="T41" fmla="*/ 3740 h 3989"/>
              <a:gd name="T42" fmla="*/ 1905 w 1976"/>
              <a:gd name="T43" fmla="*/ 3494 h 3989"/>
              <a:gd name="T44" fmla="*/ 1855 w 1976"/>
              <a:gd name="T45" fmla="*/ 3249 h 3989"/>
              <a:gd name="T46" fmla="*/ 1796 w 1976"/>
              <a:gd name="T47" fmla="*/ 3008 h 3989"/>
              <a:gd name="T48" fmla="*/ 1728 w 1976"/>
              <a:gd name="T49" fmla="*/ 2768 h 3989"/>
              <a:gd name="T50" fmla="*/ 1651 w 1976"/>
              <a:gd name="T51" fmla="*/ 2532 h 3989"/>
              <a:gd name="T52" fmla="*/ 1565 w 1976"/>
              <a:gd name="T53" fmla="*/ 2300 h 3989"/>
              <a:gd name="T54" fmla="*/ 1470 w 1976"/>
              <a:gd name="T55" fmla="*/ 2071 h 3989"/>
              <a:gd name="T56" fmla="*/ 1366 w 1976"/>
              <a:gd name="T57" fmla="*/ 1845 h 3989"/>
              <a:gd name="T58" fmla="*/ 1254 w 1976"/>
              <a:gd name="T59" fmla="*/ 1624 h 3989"/>
              <a:gd name="T60" fmla="*/ 1133 w 1976"/>
              <a:gd name="T61" fmla="*/ 1407 h 3989"/>
              <a:gd name="T62" fmla="*/ 1003 w 1976"/>
              <a:gd name="T63" fmla="*/ 1194 h 3989"/>
              <a:gd name="T64" fmla="*/ 865 w 1976"/>
              <a:gd name="T65" fmla="*/ 986 h 3989"/>
              <a:gd name="T66" fmla="*/ 720 w 1976"/>
              <a:gd name="T67" fmla="*/ 783 h 3989"/>
              <a:gd name="T68" fmla="*/ 565 w 1976"/>
              <a:gd name="T69" fmla="*/ 584 h 3989"/>
              <a:gd name="T70" fmla="*/ 402 w 1976"/>
              <a:gd name="T71" fmla="*/ 391 h 3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76" h="3989">
                <a:moveTo>
                  <a:pt x="402" y="391"/>
                </a:moveTo>
                <a:lnTo>
                  <a:pt x="402" y="0"/>
                </a:lnTo>
                <a:lnTo>
                  <a:pt x="0" y="0"/>
                </a:lnTo>
                <a:lnTo>
                  <a:pt x="0" y="402"/>
                </a:lnTo>
                <a:lnTo>
                  <a:pt x="342" y="402"/>
                </a:lnTo>
                <a:lnTo>
                  <a:pt x="342" y="402"/>
                </a:lnTo>
                <a:lnTo>
                  <a:pt x="425" y="497"/>
                </a:lnTo>
                <a:lnTo>
                  <a:pt x="505" y="593"/>
                </a:lnTo>
                <a:lnTo>
                  <a:pt x="584" y="692"/>
                </a:lnTo>
                <a:lnTo>
                  <a:pt x="661" y="791"/>
                </a:lnTo>
                <a:lnTo>
                  <a:pt x="735" y="892"/>
                </a:lnTo>
                <a:lnTo>
                  <a:pt x="808" y="993"/>
                </a:lnTo>
                <a:lnTo>
                  <a:pt x="878" y="1097"/>
                </a:lnTo>
                <a:lnTo>
                  <a:pt x="947" y="1201"/>
                </a:lnTo>
                <a:lnTo>
                  <a:pt x="1013" y="1307"/>
                </a:lnTo>
                <a:lnTo>
                  <a:pt x="1077" y="1413"/>
                </a:lnTo>
                <a:lnTo>
                  <a:pt x="1139" y="1521"/>
                </a:lnTo>
                <a:lnTo>
                  <a:pt x="1198" y="1629"/>
                </a:lnTo>
                <a:lnTo>
                  <a:pt x="1256" y="1739"/>
                </a:lnTo>
                <a:lnTo>
                  <a:pt x="1312" y="1850"/>
                </a:lnTo>
                <a:lnTo>
                  <a:pt x="1364" y="1962"/>
                </a:lnTo>
                <a:lnTo>
                  <a:pt x="1415" y="2075"/>
                </a:lnTo>
                <a:lnTo>
                  <a:pt x="1464" y="2189"/>
                </a:lnTo>
                <a:lnTo>
                  <a:pt x="1510" y="2304"/>
                </a:lnTo>
                <a:lnTo>
                  <a:pt x="1556" y="2419"/>
                </a:lnTo>
                <a:lnTo>
                  <a:pt x="1597" y="2536"/>
                </a:lnTo>
                <a:lnTo>
                  <a:pt x="1637" y="2653"/>
                </a:lnTo>
                <a:lnTo>
                  <a:pt x="1675" y="2771"/>
                </a:lnTo>
                <a:lnTo>
                  <a:pt x="1711" y="2890"/>
                </a:lnTo>
                <a:lnTo>
                  <a:pt x="1743" y="3010"/>
                </a:lnTo>
                <a:lnTo>
                  <a:pt x="1774" y="3130"/>
                </a:lnTo>
                <a:lnTo>
                  <a:pt x="1802" y="3251"/>
                </a:lnTo>
                <a:lnTo>
                  <a:pt x="1829" y="3372"/>
                </a:lnTo>
                <a:lnTo>
                  <a:pt x="1852" y="3495"/>
                </a:lnTo>
                <a:lnTo>
                  <a:pt x="1874" y="3617"/>
                </a:lnTo>
                <a:lnTo>
                  <a:pt x="1893" y="3741"/>
                </a:lnTo>
                <a:lnTo>
                  <a:pt x="1909" y="3865"/>
                </a:lnTo>
                <a:lnTo>
                  <a:pt x="1924" y="3989"/>
                </a:lnTo>
                <a:lnTo>
                  <a:pt x="1976" y="3989"/>
                </a:lnTo>
                <a:lnTo>
                  <a:pt x="1976" y="3989"/>
                </a:lnTo>
                <a:lnTo>
                  <a:pt x="1962" y="3865"/>
                </a:lnTo>
                <a:lnTo>
                  <a:pt x="1945" y="3740"/>
                </a:lnTo>
                <a:lnTo>
                  <a:pt x="1926" y="3617"/>
                </a:lnTo>
                <a:lnTo>
                  <a:pt x="1905" y="3494"/>
                </a:lnTo>
                <a:lnTo>
                  <a:pt x="1881" y="3371"/>
                </a:lnTo>
                <a:lnTo>
                  <a:pt x="1855" y="3249"/>
                </a:lnTo>
                <a:lnTo>
                  <a:pt x="1827" y="3128"/>
                </a:lnTo>
                <a:lnTo>
                  <a:pt x="1796" y="3008"/>
                </a:lnTo>
                <a:lnTo>
                  <a:pt x="1763" y="2887"/>
                </a:lnTo>
                <a:lnTo>
                  <a:pt x="1728" y="2768"/>
                </a:lnTo>
                <a:lnTo>
                  <a:pt x="1690" y="2650"/>
                </a:lnTo>
                <a:lnTo>
                  <a:pt x="1651" y="2532"/>
                </a:lnTo>
                <a:lnTo>
                  <a:pt x="1609" y="2416"/>
                </a:lnTo>
                <a:lnTo>
                  <a:pt x="1565" y="2300"/>
                </a:lnTo>
                <a:lnTo>
                  <a:pt x="1519" y="2185"/>
                </a:lnTo>
                <a:lnTo>
                  <a:pt x="1470" y="2071"/>
                </a:lnTo>
                <a:lnTo>
                  <a:pt x="1419" y="1958"/>
                </a:lnTo>
                <a:lnTo>
                  <a:pt x="1366" y="1845"/>
                </a:lnTo>
                <a:lnTo>
                  <a:pt x="1312" y="1734"/>
                </a:lnTo>
                <a:lnTo>
                  <a:pt x="1254" y="1624"/>
                </a:lnTo>
                <a:lnTo>
                  <a:pt x="1195" y="1515"/>
                </a:lnTo>
                <a:lnTo>
                  <a:pt x="1133" y="1407"/>
                </a:lnTo>
                <a:lnTo>
                  <a:pt x="1069" y="1300"/>
                </a:lnTo>
                <a:lnTo>
                  <a:pt x="1003" y="1194"/>
                </a:lnTo>
                <a:lnTo>
                  <a:pt x="935" y="1089"/>
                </a:lnTo>
                <a:lnTo>
                  <a:pt x="865" y="986"/>
                </a:lnTo>
                <a:lnTo>
                  <a:pt x="793" y="884"/>
                </a:lnTo>
                <a:lnTo>
                  <a:pt x="720" y="783"/>
                </a:lnTo>
                <a:lnTo>
                  <a:pt x="643" y="683"/>
                </a:lnTo>
                <a:lnTo>
                  <a:pt x="565" y="584"/>
                </a:lnTo>
                <a:lnTo>
                  <a:pt x="484" y="487"/>
                </a:lnTo>
                <a:lnTo>
                  <a:pt x="402" y="391"/>
                </a:lnTo>
                <a:lnTo>
                  <a:pt x="402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0">
            <a:extLst>
              <a:ext uri="{FF2B5EF4-FFF2-40B4-BE49-F238E27FC236}">
                <a16:creationId xmlns:a16="http://schemas.microsoft.com/office/drawing/2014/main" xmlns="" id="{429658E0-0CFF-4DFE-8A51-172F5382BD3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90563" y="4941888"/>
            <a:ext cx="1370013" cy="1916113"/>
          </a:xfrm>
          <a:custGeom>
            <a:avLst/>
            <a:gdLst>
              <a:gd name="T0" fmla="*/ 0 w 4317"/>
              <a:gd name="T1" fmla="*/ 0 h 6033"/>
              <a:gd name="T2" fmla="*/ 453 w 4317"/>
              <a:gd name="T3" fmla="*/ 344 h 6033"/>
              <a:gd name="T4" fmla="*/ 655 w 4317"/>
              <a:gd name="T5" fmla="*/ 455 h 6033"/>
              <a:gd name="T6" fmla="*/ 948 w 4317"/>
              <a:gd name="T7" fmla="*/ 632 h 6033"/>
              <a:gd name="T8" fmla="*/ 1230 w 4317"/>
              <a:gd name="T9" fmla="*/ 820 h 6033"/>
              <a:gd name="T10" fmla="*/ 1503 w 4317"/>
              <a:gd name="T11" fmla="*/ 1020 h 6033"/>
              <a:gd name="T12" fmla="*/ 1764 w 4317"/>
              <a:gd name="T13" fmla="*/ 1231 h 6033"/>
              <a:gd name="T14" fmla="*/ 2014 w 4317"/>
              <a:gd name="T15" fmla="*/ 1453 h 6033"/>
              <a:gd name="T16" fmla="*/ 2253 w 4317"/>
              <a:gd name="T17" fmla="*/ 1687 h 6033"/>
              <a:gd name="T18" fmla="*/ 2479 w 4317"/>
              <a:gd name="T19" fmla="*/ 1930 h 6033"/>
              <a:gd name="T20" fmla="*/ 2695 w 4317"/>
              <a:gd name="T21" fmla="*/ 2182 h 6033"/>
              <a:gd name="T22" fmla="*/ 2897 w 4317"/>
              <a:gd name="T23" fmla="*/ 2444 h 6033"/>
              <a:gd name="T24" fmla="*/ 3088 w 4317"/>
              <a:gd name="T25" fmla="*/ 2716 h 6033"/>
              <a:gd name="T26" fmla="*/ 3265 w 4317"/>
              <a:gd name="T27" fmla="*/ 2995 h 6033"/>
              <a:gd name="T28" fmla="*/ 3430 w 4317"/>
              <a:gd name="T29" fmla="*/ 3282 h 6033"/>
              <a:gd name="T30" fmla="*/ 3580 w 4317"/>
              <a:gd name="T31" fmla="*/ 3576 h 6033"/>
              <a:gd name="T32" fmla="*/ 3718 w 4317"/>
              <a:gd name="T33" fmla="*/ 3877 h 6033"/>
              <a:gd name="T34" fmla="*/ 3841 w 4317"/>
              <a:gd name="T35" fmla="*/ 4186 h 6033"/>
              <a:gd name="T36" fmla="*/ 3950 w 4317"/>
              <a:gd name="T37" fmla="*/ 4500 h 6033"/>
              <a:gd name="T38" fmla="*/ 4046 w 4317"/>
              <a:gd name="T39" fmla="*/ 4819 h 6033"/>
              <a:gd name="T40" fmla="*/ 4125 w 4317"/>
              <a:gd name="T41" fmla="*/ 5144 h 6033"/>
              <a:gd name="T42" fmla="*/ 4191 w 4317"/>
              <a:gd name="T43" fmla="*/ 5474 h 6033"/>
              <a:gd name="T44" fmla="*/ 4241 w 4317"/>
              <a:gd name="T45" fmla="*/ 5809 h 6033"/>
              <a:gd name="T46" fmla="*/ 4317 w 4317"/>
              <a:gd name="T47" fmla="*/ 6033 h 6033"/>
              <a:gd name="T48" fmla="*/ 4292 w 4317"/>
              <a:gd name="T49" fmla="*/ 5806 h 6033"/>
              <a:gd name="T50" fmla="*/ 4242 w 4317"/>
              <a:gd name="T51" fmla="*/ 5467 h 6033"/>
              <a:gd name="T52" fmla="*/ 4177 w 4317"/>
              <a:gd name="T53" fmla="*/ 5134 h 6033"/>
              <a:gd name="T54" fmla="*/ 4096 w 4317"/>
              <a:gd name="T55" fmla="*/ 4805 h 6033"/>
              <a:gd name="T56" fmla="*/ 3999 w 4317"/>
              <a:gd name="T57" fmla="*/ 4482 h 6033"/>
              <a:gd name="T58" fmla="*/ 3888 w 4317"/>
              <a:gd name="T59" fmla="*/ 4164 h 6033"/>
              <a:gd name="T60" fmla="*/ 3763 w 4317"/>
              <a:gd name="T61" fmla="*/ 3852 h 6033"/>
              <a:gd name="T62" fmla="*/ 3624 w 4317"/>
              <a:gd name="T63" fmla="*/ 3547 h 6033"/>
              <a:gd name="T64" fmla="*/ 3471 w 4317"/>
              <a:gd name="T65" fmla="*/ 3249 h 6033"/>
              <a:gd name="T66" fmla="*/ 3305 w 4317"/>
              <a:gd name="T67" fmla="*/ 2960 h 6033"/>
              <a:gd name="T68" fmla="*/ 3125 w 4317"/>
              <a:gd name="T69" fmla="*/ 2678 h 6033"/>
              <a:gd name="T70" fmla="*/ 2932 w 4317"/>
              <a:gd name="T71" fmla="*/ 2404 h 6033"/>
              <a:gd name="T72" fmla="*/ 2726 w 4317"/>
              <a:gd name="T73" fmla="*/ 2139 h 6033"/>
              <a:gd name="T74" fmla="*/ 2508 w 4317"/>
              <a:gd name="T75" fmla="*/ 1883 h 6033"/>
              <a:gd name="T76" fmla="*/ 2278 w 4317"/>
              <a:gd name="T77" fmla="*/ 1638 h 6033"/>
              <a:gd name="T78" fmla="*/ 2036 w 4317"/>
              <a:gd name="T79" fmla="*/ 1403 h 6033"/>
              <a:gd name="T80" fmla="*/ 1783 w 4317"/>
              <a:gd name="T81" fmla="*/ 1178 h 6033"/>
              <a:gd name="T82" fmla="*/ 1517 w 4317"/>
              <a:gd name="T83" fmla="*/ 965 h 6033"/>
              <a:gd name="T84" fmla="*/ 1242 w 4317"/>
              <a:gd name="T85" fmla="*/ 764 h 6033"/>
              <a:gd name="T86" fmla="*/ 955 w 4317"/>
              <a:gd name="T87" fmla="*/ 574 h 6033"/>
              <a:gd name="T88" fmla="*/ 657 w 4317"/>
              <a:gd name="T89" fmla="*/ 397 h 6033"/>
              <a:gd name="T90" fmla="*/ 453 w 4317"/>
              <a:gd name="T91" fmla="*/ 286 h 6033"/>
              <a:gd name="T92" fmla="*/ 51 w 4317"/>
              <a:gd name="T93" fmla="*/ 51 h 6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317" h="6033">
                <a:moveTo>
                  <a:pt x="453" y="286"/>
                </a:moveTo>
                <a:lnTo>
                  <a:pt x="453" y="0"/>
                </a:lnTo>
                <a:lnTo>
                  <a:pt x="0" y="0"/>
                </a:lnTo>
                <a:lnTo>
                  <a:pt x="0" y="454"/>
                </a:lnTo>
                <a:lnTo>
                  <a:pt x="453" y="454"/>
                </a:lnTo>
                <a:lnTo>
                  <a:pt x="453" y="344"/>
                </a:lnTo>
                <a:lnTo>
                  <a:pt x="453" y="344"/>
                </a:lnTo>
                <a:lnTo>
                  <a:pt x="555" y="399"/>
                </a:lnTo>
                <a:lnTo>
                  <a:pt x="655" y="455"/>
                </a:lnTo>
                <a:lnTo>
                  <a:pt x="754" y="512"/>
                </a:lnTo>
                <a:lnTo>
                  <a:pt x="851" y="571"/>
                </a:lnTo>
                <a:lnTo>
                  <a:pt x="948" y="632"/>
                </a:lnTo>
                <a:lnTo>
                  <a:pt x="1043" y="692"/>
                </a:lnTo>
                <a:lnTo>
                  <a:pt x="1137" y="755"/>
                </a:lnTo>
                <a:lnTo>
                  <a:pt x="1230" y="820"/>
                </a:lnTo>
                <a:lnTo>
                  <a:pt x="1323" y="884"/>
                </a:lnTo>
                <a:lnTo>
                  <a:pt x="1413" y="951"/>
                </a:lnTo>
                <a:lnTo>
                  <a:pt x="1503" y="1020"/>
                </a:lnTo>
                <a:lnTo>
                  <a:pt x="1591" y="1089"/>
                </a:lnTo>
                <a:lnTo>
                  <a:pt x="1678" y="1159"/>
                </a:lnTo>
                <a:lnTo>
                  <a:pt x="1764" y="1231"/>
                </a:lnTo>
                <a:lnTo>
                  <a:pt x="1848" y="1303"/>
                </a:lnTo>
                <a:lnTo>
                  <a:pt x="1931" y="1378"/>
                </a:lnTo>
                <a:lnTo>
                  <a:pt x="2014" y="1453"/>
                </a:lnTo>
                <a:lnTo>
                  <a:pt x="2095" y="1530"/>
                </a:lnTo>
                <a:lnTo>
                  <a:pt x="2174" y="1607"/>
                </a:lnTo>
                <a:lnTo>
                  <a:pt x="2253" y="1687"/>
                </a:lnTo>
                <a:lnTo>
                  <a:pt x="2329" y="1767"/>
                </a:lnTo>
                <a:lnTo>
                  <a:pt x="2406" y="1848"/>
                </a:lnTo>
                <a:lnTo>
                  <a:pt x="2479" y="1930"/>
                </a:lnTo>
                <a:lnTo>
                  <a:pt x="2553" y="2013"/>
                </a:lnTo>
                <a:lnTo>
                  <a:pt x="2625" y="2097"/>
                </a:lnTo>
                <a:lnTo>
                  <a:pt x="2695" y="2182"/>
                </a:lnTo>
                <a:lnTo>
                  <a:pt x="2764" y="2269"/>
                </a:lnTo>
                <a:lnTo>
                  <a:pt x="2831" y="2356"/>
                </a:lnTo>
                <a:lnTo>
                  <a:pt x="2897" y="2444"/>
                </a:lnTo>
                <a:lnTo>
                  <a:pt x="2962" y="2534"/>
                </a:lnTo>
                <a:lnTo>
                  <a:pt x="3026" y="2624"/>
                </a:lnTo>
                <a:lnTo>
                  <a:pt x="3088" y="2716"/>
                </a:lnTo>
                <a:lnTo>
                  <a:pt x="3149" y="2808"/>
                </a:lnTo>
                <a:lnTo>
                  <a:pt x="3207" y="2900"/>
                </a:lnTo>
                <a:lnTo>
                  <a:pt x="3265" y="2995"/>
                </a:lnTo>
                <a:lnTo>
                  <a:pt x="3321" y="3090"/>
                </a:lnTo>
                <a:lnTo>
                  <a:pt x="3376" y="3185"/>
                </a:lnTo>
                <a:lnTo>
                  <a:pt x="3430" y="3282"/>
                </a:lnTo>
                <a:lnTo>
                  <a:pt x="3481" y="3379"/>
                </a:lnTo>
                <a:lnTo>
                  <a:pt x="3531" y="3477"/>
                </a:lnTo>
                <a:lnTo>
                  <a:pt x="3580" y="3576"/>
                </a:lnTo>
                <a:lnTo>
                  <a:pt x="3628" y="3676"/>
                </a:lnTo>
                <a:lnTo>
                  <a:pt x="3674" y="3776"/>
                </a:lnTo>
                <a:lnTo>
                  <a:pt x="3718" y="3877"/>
                </a:lnTo>
                <a:lnTo>
                  <a:pt x="3761" y="3980"/>
                </a:lnTo>
                <a:lnTo>
                  <a:pt x="3801" y="4082"/>
                </a:lnTo>
                <a:lnTo>
                  <a:pt x="3841" y="4186"/>
                </a:lnTo>
                <a:lnTo>
                  <a:pt x="3879" y="4289"/>
                </a:lnTo>
                <a:lnTo>
                  <a:pt x="3916" y="4394"/>
                </a:lnTo>
                <a:lnTo>
                  <a:pt x="3950" y="4500"/>
                </a:lnTo>
                <a:lnTo>
                  <a:pt x="3984" y="4606"/>
                </a:lnTo>
                <a:lnTo>
                  <a:pt x="4016" y="4712"/>
                </a:lnTo>
                <a:lnTo>
                  <a:pt x="4046" y="4819"/>
                </a:lnTo>
                <a:lnTo>
                  <a:pt x="4074" y="4928"/>
                </a:lnTo>
                <a:lnTo>
                  <a:pt x="4100" y="5036"/>
                </a:lnTo>
                <a:lnTo>
                  <a:pt x="4125" y="5144"/>
                </a:lnTo>
                <a:lnTo>
                  <a:pt x="4149" y="5254"/>
                </a:lnTo>
                <a:lnTo>
                  <a:pt x="4171" y="5364"/>
                </a:lnTo>
                <a:lnTo>
                  <a:pt x="4191" y="5474"/>
                </a:lnTo>
                <a:lnTo>
                  <a:pt x="4210" y="5585"/>
                </a:lnTo>
                <a:lnTo>
                  <a:pt x="4227" y="5697"/>
                </a:lnTo>
                <a:lnTo>
                  <a:pt x="4241" y="5809"/>
                </a:lnTo>
                <a:lnTo>
                  <a:pt x="4254" y="5921"/>
                </a:lnTo>
                <a:lnTo>
                  <a:pt x="4266" y="6033"/>
                </a:lnTo>
                <a:lnTo>
                  <a:pt x="4317" y="6033"/>
                </a:lnTo>
                <a:lnTo>
                  <a:pt x="4317" y="6033"/>
                </a:lnTo>
                <a:lnTo>
                  <a:pt x="4306" y="5920"/>
                </a:lnTo>
                <a:lnTo>
                  <a:pt x="4292" y="5806"/>
                </a:lnTo>
                <a:lnTo>
                  <a:pt x="4278" y="5692"/>
                </a:lnTo>
                <a:lnTo>
                  <a:pt x="4261" y="5580"/>
                </a:lnTo>
                <a:lnTo>
                  <a:pt x="4242" y="5467"/>
                </a:lnTo>
                <a:lnTo>
                  <a:pt x="4222" y="5356"/>
                </a:lnTo>
                <a:lnTo>
                  <a:pt x="4200" y="5245"/>
                </a:lnTo>
                <a:lnTo>
                  <a:pt x="4177" y="5134"/>
                </a:lnTo>
                <a:lnTo>
                  <a:pt x="4150" y="5024"/>
                </a:lnTo>
                <a:lnTo>
                  <a:pt x="4124" y="4915"/>
                </a:lnTo>
                <a:lnTo>
                  <a:pt x="4096" y="4805"/>
                </a:lnTo>
                <a:lnTo>
                  <a:pt x="4065" y="4697"/>
                </a:lnTo>
                <a:lnTo>
                  <a:pt x="4032" y="4589"/>
                </a:lnTo>
                <a:lnTo>
                  <a:pt x="3999" y="4482"/>
                </a:lnTo>
                <a:lnTo>
                  <a:pt x="3963" y="4375"/>
                </a:lnTo>
                <a:lnTo>
                  <a:pt x="3926" y="4269"/>
                </a:lnTo>
                <a:lnTo>
                  <a:pt x="3888" y="4164"/>
                </a:lnTo>
                <a:lnTo>
                  <a:pt x="3848" y="4059"/>
                </a:lnTo>
                <a:lnTo>
                  <a:pt x="3806" y="3956"/>
                </a:lnTo>
                <a:lnTo>
                  <a:pt x="3763" y="3852"/>
                </a:lnTo>
                <a:lnTo>
                  <a:pt x="3718" y="3750"/>
                </a:lnTo>
                <a:lnTo>
                  <a:pt x="3672" y="3648"/>
                </a:lnTo>
                <a:lnTo>
                  <a:pt x="3624" y="3547"/>
                </a:lnTo>
                <a:lnTo>
                  <a:pt x="3575" y="3447"/>
                </a:lnTo>
                <a:lnTo>
                  <a:pt x="3524" y="3348"/>
                </a:lnTo>
                <a:lnTo>
                  <a:pt x="3471" y="3249"/>
                </a:lnTo>
                <a:lnTo>
                  <a:pt x="3417" y="3152"/>
                </a:lnTo>
                <a:lnTo>
                  <a:pt x="3362" y="3055"/>
                </a:lnTo>
                <a:lnTo>
                  <a:pt x="3305" y="2960"/>
                </a:lnTo>
                <a:lnTo>
                  <a:pt x="3246" y="2865"/>
                </a:lnTo>
                <a:lnTo>
                  <a:pt x="3186" y="2771"/>
                </a:lnTo>
                <a:lnTo>
                  <a:pt x="3125" y="2678"/>
                </a:lnTo>
                <a:lnTo>
                  <a:pt x="3062" y="2585"/>
                </a:lnTo>
                <a:lnTo>
                  <a:pt x="2997" y="2494"/>
                </a:lnTo>
                <a:lnTo>
                  <a:pt x="2932" y="2404"/>
                </a:lnTo>
                <a:lnTo>
                  <a:pt x="2865" y="2314"/>
                </a:lnTo>
                <a:lnTo>
                  <a:pt x="2796" y="2226"/>
                </a:lnTo>
                <a:lnTo>
                  <a:pt x="2726" y="2139"/>
                </a:lnTo>
                <a:lnTo>
                  <a:pt x="2656" y="2052"/>
                </a:lnTo>
                <a:lnTo>
                  <a:pt x="2583" y="1968"/>
                </a:lnTo>
                <a:lnTo>
                  <a:pt x="2508" y="1883"/>
                </a:lnTo>
                <a:lnTo>
                  <a:pt x="2433" y="1801"/>
                </a:lnTo>
                <a:lnTo>
                  <a:pt x="2357" y="1719"/>
                </a:lnTo>
                <a:lnTo>
                  <a:pt x="2278" y="1638"/>
                </a:lnTo>
                <a:lnTo>
                  <a:pt x="2198" y="1558"/>
                </a:lnTo>
                <a:lnTo>
                  <a:pt x="2118" y="1481"/>
                </a:lnTo>
                <a:lnTo>
                  <a:pt x="2036" y="1403"/>
                </a:lnTo>
                <a:lnTo>
                  <a:pt x="1953" y="1327"/>
                </a:lnTo>
                <a:lnTo>
                  <a:pt x="1868" y="1252"/>
                </a:lnTo>
                <a:lnTo>
                  <a:pt x="1783" y="1178"/>
                </a:lnTo>
                <a:lnTo>
                  <a:pt x="1696" y="1107"/>
                </a:lnTo>
                <a:lnTo>
                  <a:pt x="1608" y="1035"/>
                </a:lnTo>
                <a:lnTo>
                  <a:pt x="1517" y="965"/>
                </a:lnTo>
                <a:lnTo>
                  <a:pt x="1426" y="897"/>
                </a:lnTo>
                <a:lnTo>
                  <a:pt x="1335" y="829"/>
                </a:lnTo>
                <a:lnTo>
                  <a:pt x="1242" y="764"/>
                </a:lnTo>
                <a:lnTo>
                  <a:pt x="1147" y="699"/>
                </a:lnTo>
                <a:lnTo>
                  <a:pt x="1051" y="636"/>
                </a:lnTo>
                <a:lnTo>
                  <a:pt x="955" y="574"/>
                </a:lnTo>
                <a:lnTo>
                  <a:pt x="856" y="514"/>
                </a:lnTo>
                <a:lnTo>
                  <a:pt x="757" y="454"/>
                </a:lnTo>
                <a:lnTo>
                  <a:pt x="657" y="397"/>
                </a:lnTo>
                <a:lnTo>
                  <a:pt x="556" y="341"/>
                </a:lnTo>
                <a:lnTo>
                  <a:pt x="453" y="286"/>
                </a:lnTo>
                <a:lnTo>
                  <a:pt x="453" y="286"/>
                </a:lnTo>
                <a:close/>
                <a:moveTo>
                  <a:pt x="401" y="403"/>
                </a:moveTo>
                <a:lnTo>
                  <a:pt x="51" y="403"/>
                </a:lnTo>
                <a:lnTo>
                  <a:pt x="51" y="51"/>
                </a:lnTo>
                <a:lnTo>
                  <a:pt x="401" y="51"/>
                </a:lnTo>
                <a:lnTo>
                  <a:pt x="401" y="403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xmlns="" id="{3A42E811-1F67-4690-89F2-7CAAAAAECC35}"/>
              </a:ext>
            </a:extLst>
          </p:cNvPr>
          <p:cNvSpPr>
            <a:spLocks/>
          </p:cNvSpPr>
          <p:nvPr userDrawn="1"/>
        </p:nvSpPr>
        <p:spPr bwMode="auto">
          <a:xfrm>
            <a:off x="11823700" y="1330325"/>
            <a:ext cx="368300" cy="2205038"/>
          </a:xfrm>
          <a:custGeom>
            <a:avLst/>
            <a:gdLst>
              <a:gd name="T0" fmla="*/ 53 w 1162"/>
              <a:gd name="T1" fmla="*/ 3354 h 6946"/>
              <a:gd name="T2" fmla="*/ 71 w 1162"/>
              <a:gd name="T3" fmla="*/ 3002 h 6946"/>
              <a:gd name="T4" fmla="*/ 109 w 1162"/>
              <a:gd name="T5" fmla="*/ 2657 h 6946"/>
              <a:gd name="T6" fmla="*/ 169 w 1162"/>
              <a:gd name="T7" fmla="*/ 2318 h 6946"/>
              <a:gd name="T8" fmla="*/ 247 w 1162"/>
              <a:gd name="T9" fmla="*/ 1985 h 6946"/>
              <a:gd name="T10" fmla="*/ 345 w 1162"/>
              <a:gd name="T11" fmla="*/ 1661 h 6946"/>
              <a:gd name="T12" fmla="*/ 462 w 1162"/>
              <a:gd name="T13" fmla="*/ 1345 h 6946"/>
              <a:gd name="T14" fmla="*/ 595 w 1162"/>
              <a:gd name="T15" fmla="*/ 1037 h 6946"/>
              <a:gd name="T16" fmla="*/ 746 w 1162"/>
              <a:gd name="T17" fmla="*/ 739 h 6946"/>
              <a:gd name="T18" fmla="*/ 914 w 1162"/>
              <a:gd name="T19" fmla="*/ 452 h 6946"/>
              <a:gd name="T20" fmla="*/ 1098 w 1162"/>
              <a:gd name="T21" fmla="*/ 176 h 6946"/>
              <a:gd name="T22" fmla="*/ 1162 w 1162"/>
              <a:gd name="T23" fmla="*/ 0 h 6946"/>
              <a:gd name="T24" fmla="*/ 965 w 1162"/>
              <a:gd name="T25" fmla="*/ 279 h 6946"/>
              <a:gd name="T26" fmla="*/ 784 w 1162"/>
              <a:gd name="T27" fmla="*/ 568 h 6946"/>
              <a:gd name="T28" fmla="*/ 620 w 1162"/>
              <a:gd name="T29" fmla="*/ 869 h 6946"/>
              <a:gd name="T30" fmla="*/ 474 w 1162"/>
              <a:gd name="T31" fmla="*/ 1180 h 6946"/>
              <a:gd name="T32" fmla="*/ 346 w 1162"/>
              <a:gd name="T33" fmla="*/ 1502 h 6946"/>
              <a:gd name="T34" fmla="*/ 238 w 1162"/>
              <a:gd name="T35" fmla="*/ 1832 h 6946"/>
              <a:gd name="T36" fmla="*/ 148 w 1162"/>
              <a:gd name="T37" fmla="*/ 2170 h 6946"/>
              <a:gd name="T38" fmla="*/ 79 w 1162"/>
              <a:gd name="T39" fmla="*/ 2517 h 6946"/>
              <a:gd name="T40" fmla="*/ 32 w 1162"/>
              <a:gd name="T41" fmla="*/ 2870 h 6946"/>
              <a:gd name="T42" fmla="*/ 6 w 1162"/>
              <a:gd name="T43" fmla="*/ 3230 h 6946"/>
              <a:gd name="T44" fmla="*/ 0 w 1162"/>
              <a:gd name="T45" fmla="*/ 3473 h 6946"/>
              <a:gd name="T46" fmla="*/ 11 w 1162"/>
              <a:gd name="T47" fmla="*/ 3836 h 6946"/>
              <a:gd name="T48" fmla="*/ 45 w 1162"/>
              <a:gd name="T49" fmla="*/ 4194 h 6946"/>
              <a:gd name="T50" fmla="*/ 100 w 1162"/>
              <a:gd name="T51" fmla="*/ 4545 h 6946"/>
              <a:gd name="T52" fmla="*/ 176 w 1162"/>
              <a:gd name="T53" fmla="*/ 4889 h 6946"/>
              <a:gd name="T54" fmla="*/ 271 w 1162"/>
              <a:gd name="T55" fmla="*/ 5225 h 6946"/>
              <a:gd name="T56" fmla="*/ 387 w 1162"/>
              <a:gd name="T57" fmla="*/ 5551 h 6946"/>
              <a:gd name="T58" fmla="*/ 521 w 1162"/>
              <a:gd name="T59" fmla="*/ 5869 h 6946"/>
              <a:gd name="T60" fmla="*/ 674 w 1162"/>
              <a:gd name="T61" fmla="*/ 6178 h 6946"/>
              <a:gd name="T62" fmla="*/ 843 w 1162"/>
              <a:gd name="T63" fmla="*/ 6476 h 6946"/>
              <a:gd name="T64" fmla="*/ 1029 w 1162"/>
              <a:gd name="T65" fmla="*/ 6761 h 6946"/>
              <a:gd name="T66" fmla="*/ 1162 w 1162"/>
              <a:gd name="T67" fmla="*/ 6859 h 6946"/>
              <a:gd name="T68" fmla="*/ 1035 w 1162"/>
              <a:gd name="T69" fmla="*/ 6678 h 6946"/>
              <a:gd name="T70" fmla="*/ 857 w 1162"/>
              <a:gd name="T71" fmla="*/ 6398 h 6946"/>
              <a:gd name="T72" fmla="*/ 694 w 1162"/>
              <a:gd name="T73" fmla="*/ 6108 h 6946"/>
              <a:gd name="T74" fmla="*/ 549 w 1162"/>
              <a:gd name="T75" fmla="*/ 5806 h 6946"/>
              <a:gd name="T76" fmla="*/ 421 w 1162"/>
              <a:gd name="T77" fmla="*/ 5497 h 6946"/>
              <a:gd name="T78" fmla="*/ 310 w 1162"/>
              <a:gd name="T79" fmla="*/ 5177 h 6946"/>
              <a:gd name="T80" fmla="*/ 219 w 1162"/>
              <a:gd name="T81" fmla="*/ 4850 h 6946"/>
              <a:gd name="T82" fmla="*/ 147 w 1162"/>
              <a:gd name="T83" fmla="*/ 4515 h 6946"/>
              <a:gd name="T84" fmla="*/ 95 w 1162"/>
              <a:gd name="T85" fmla="*/ 4174 h 6946"/>
              <a:gd name="T86" fmla="*/ 63 w 1162"/>
              <a:gd name="T87" fmla="*/ 3827 h 6946"/>
              <a:gd name="T88" fmla="*/ 52 w 1162"/>
              <a:gd name="T89" fmla="*/ 3473 h 6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62" h="6946">
                <a:moveTo>
                  <a:pt x="52" y="3473"/>
                </a:moveTo>
                <a:lnTo>
                  <a:pt x="52" y="3473"/>
                </a:lnTo>
                <a:lnTo>
                  <a:pt x="53" y="3354"/>
                </a:lnTo>
                <a:lnTo>
                  <a:pt x="57" y="3237"/>
                </a:lnTo>
                <a:lnTo>
                  <a:pt x="63" y="3119"/>
                </a:lnTo>
                <a:lnTo>
                  <a:pt x="71" y="3002"/>
                </a:lnTo>
                <a:lnTo>
                  <a:pt x="82" y="2887"/>
                </a:lnTo>
                <a:lnTo>
                  <a:pt x="95" y="2771"/>
                </a:lnTo>
                <a:lnTo>
                  <a:pt x="109" y="2657"/>
                </a:lnTo>
                <a:lnTo>
                  <a:pt x="127" y="2543"/>
                </a:lnTo>
                <a:lnTo>
                  <a:pt x="147" y="2430"/>
                </a:lnTo>
                <a:lnTo>
                  <a:pt x="169" y="2318"/>
                </a:lnTo>
                <a:lnTo>
                  <a:pt x="193" y="2206"/>
                </a:lnTo>
                <a:lnTo>
                  <a:pt x="219" y="2095"/>
                </a:lnTo>
                <a:lnTo>
                  <a:pt x="247" y="1985"/>
                </a:lnTo>
                <a:lnTo>
                  <a:pt x="278" y="1877"/>
                </a:lnTo>
                <a:lnTo>
                  <a:pt x="310" y="1769"/>
                </a:lnTo>
                <a:lnTo>
                  <a:pt x="345" y="1661"/>
                </a:lnTo>
                <a:lnTo>
                  <a:pt x="382" y="1554"/>
                </a:lnTo>
                <a:lnTo>
                  <a:pt x="421" y="1449"/>
                </a:lnTo>
                <a:lnTo>
                  <a:pt x="462" y="1345"/>
                </a:lnTo>
                <a:lnTo>
                  <a:pt x="505" y="1241"/>
                </a:lnTo>
                <a:lnTo>
                  <a:pt x="549" y="1138"/>
                </a:lnTo>
                <a:lnTo>
                  <a:pt x="595" y="1037"/>
                </a:lnTo>
                <a:lnTo>
                  <a:pt x="644" y="937"/>
                </a:lnTo>
                <a:lnTo>
                  <a:pt x="694" y="838"/>
                </a:lnTo>
                <a:lnTo>
                  <a:pt x="746" y="739"/>
                </a:lnTo>
                <a:lnTo>
                  <a:pt x="801" y="643"/>
                </a:lnTo>
                <a:lnTo>
                  <a:pt x="857" y="548"/>
                </a:lnTo>
                <a:lnTo>
                  <a:pt x="914" y="452"/>
                </a:lnTo>
                <a:lnTo>
                  <a:pt x="974" y="359"/>
                </a:lnTo>
                <a:lnTo>
                  <a:pt x="1035" y="267"/>
                </a:lnTo>
                <a:lnTo>
                  <a:pt x="1098" y="176"/>
                </a:lnTo>
                <a:lnTo>
                  <a:pt x="1162" y="87"/>
                </a:lnTo>
                <a:lnTo>
                  <a:pt x="1162" y="0"/>
                </a:lnTo>
                <a:lnTo>
                  <a:pt x="1162" y="0"/>
                </a:lnTo>
                <a:lnTo>
                  <a:pt x="1095" y="92"/>
                </a:lnTo>
                <a:lnTo>
                  <a:pt x="1029" y="184"/>
                </a:lnTo>
                <a:lnTo>
                  <a:pt x="965" y="279"/>
                </a:lnTo>
                <a:lnTo>
                  <a:pt x="904" y="374"/>
                </a:lnTo>
                <a:lnTo>
                  <a:pt x="843" y="470"/>
                </a:lnTo>
                <a:lnTo>
                  <a:pt x="784" y="568"/>
                </a:lnTo>
                <a:lnTo>
                  <a:pt x="727" y="667"/>
                </a:lnTo>
                <a:lnTo>
                  <a:pt x="674" y="768"/>
                </a:lnTo>
                <a:lnTo>
                  <a:pt x="620" y="869"/>
                </a:lnTo>
                <a:lnTo>
                  <a:pt x="570" y="972"/>
                </a:lnTo>
                <a:lnTo>
                  <a:pt x="521" y="1075"/>
                </a:lnTo>
                <a:lnTo>
                  <a:pt x="474" y="1180"/>
                </a:lnTo>
                <a:lnTo>
                  <a:pt x="430" y="1286"/>
                </a:lnTo>
                <a:lnTo>
                  <a:pt x="387" y="1393"/>
                </a:lnTo>
                <a:lnTo>
                  <a:pt x="346" y="1502"/>
                </a:lnTo>
                <a:lnTo>
                  <a:pt x="308" y="1611"/>
                </a:lnTo>
                <a:lnTo>
                  <a:pt x="271" y="1721"/>
                </a:lnTo>
                <a:lnTo>
                  <a:pt x="238" y="1832"/>
                </a:lnTo>
                <a:lnTo>
                  <a:pt x="206" y="1944"/>
                </a:lnTo>
                <a:lnTo>
                  <a:pt x="176" y="2057"/>
                </a:lnTo>
                <a:lnTo>
                  <a:pt x="148" y="2170"/>
                </a:lnTo>
                <a:lnTo>
                  <a:pt x="122" y="2285"/>
                </a:lnTo>
                <a:lnTo>
                  <a:pt x="100" y="2401"/>
                </a:lnTo>
                <a:lnTo>
                  <a:pt x="79" y="2517"/>
                </a:lnTo>
                <a:lnTo>
                  <a:pt x="60" y="2633"/>
                </a:lnTo>
                <a:lnTo>
                  <a:pt x="45" y="2751"/>
                </a:lnTo>
                <a:lnTo>
                  <a:pt x="32" y="2870"/>
                </a:lnTo>
                <a:lnTo>
                  <a:pt x="20" y="2989"/>
                </a:lnTo>
                <a:lnTo>
                  <a:pt x="11" y="3110"/>
                </a:lnTo>
                <a:lnTo>
                  <a:pt x="6" y="3230"/>
                </a:lnTo>
                <a:lnTo>
                  <a:pt x="2" y="3351"/>
                </a:lnTo>
                <a:lnTo>
                  <a:pt x="0" y="3473"/>
                </a:lnTo>
                <a:lnTo>
                  <a:pt x="0" y="3473"/>
                </a:lnTo>
                <a:lnTo>
                  <a:pt x="2" y="3594"/>
                </a:lnTo>
                <a:lnTo>
                  <a:pt x="6" y="3716"/>
                </a:lnTo>
                <a:lnTo>
                  <a:pt x="11" y="3836"/>
                </a:lnTo>
                <a:lnTo>
                  <a:pt x="20" y="3957"/>
                </a:lnTo>
                <a:lnTo>
                  <a:pt x="32" y="4076"/>
                </a:lnTo>
                <a:lnTo>
                  <a:pt x="45" y="4194"/>
                </a:lnTo>
                <a:lnTo>
                  <a:pt x="60" y="4311"/>
                </a:lnTo>
                <a:lnTo>
                  <a:pt x="79" y="4428"/>
                </a:lnTo>
                <a:lnTo>
                  <a:pt x="100" y="4545"/>
                </a:lnTo>
                <a:lnTo>
                  <a:pt x="122" y="4660"/>
                </a:lnTo>
                <a:lnTo>
                  <a:pt x="148" y="4775"/>
                </a:lnTo>
                <a:lnTo>
                  <a:pt x="176" y="4889"/>
                </a:lnTo>
                <a:lnTo>
                  <a:pt x="206" y="5001"/>
                </a:lnTo>
                <a:lnTo>
                  <a:pt x="238" y="5113"/>
                </a:lnTo>
                <a:lnTo>
                  <a:pt x="271" y="5225"/>
                </a:lnTo>
                <a:lnTo>
                  <a:pt x="308" y="5335"/>
                </a:lnTo>
                <a:lnTo>
                  <a:pt x="346" y="5444"/>
                </a:lnTo>
                <a:lnTo>
                  <a:pt x="387" y="5551"/>
                </a:lnTo>
                <a:lnTo>
                  <a:pt x="430" y="5659"/>
                </a:lnTo>
                <a:lnTo>
                  <a:pt x="474" y="5765"/>
                </a:lnTo>
                <a:lnTo>
                  <a:pt x="521" y="5869"/>
                </a:lnTo>
                <a:lnTo>
                  <a:pt x="570" y="5974"/>
                </a:lnTo>
                <a:lnTo>
                  <a:pt x="620" y="6077"/>
                </a:lnTo>
                <a:lnTo>
                  <a:pt x="674" y="6178"/>
                </a:lnTo>
                <a:lnTo>
                  <a:pt x="727" y="6278"/>
                </a:lnTo>
                <a:lnTo>
                  <a:pt x="784" y="6378"/>
                </a:lnTo>
                <a:lnTo>
                  <a:pt x="843" y="6476"/>
                </a:lnTo>
                <a:lnTo>
                  <a:pt x="904" y="6572"/>
                </a:lnTo>
                <a:lnTo>
                  <a:pt x="965" y="6667"/>
                </a:lnTo>
                <a:lnTo>
                  <a:pt x="1029" y="6761"/>
                </a:lnTo>
                <a:lnTo>
                  <a:pt x="1095" y="6854"/>
                </a:lnTo>
                <a:lnTo>
                  <a:pt x="1162" y="6946"/>
                </a:lnTo>
                <a:lnTo>
                  <a:pt x="1162" y="6859"/>
                </a:lnTo>
                <a:lnTo>
                  <a:pt x="1162" y="6859"/>
                </a:lnTo>
                <a:lnTo>
                  <a:pt x="1098" y="6770"/>
                </a:lnTo>
                <a:lnTo>
                  <a:pt x="1035" y="6678"/>
                </a:lnTo>
                <a:lnTo>
                  <a:pt x="974" y="6586"/>
                </a:lnTo>
                <a:lnTo>
                  <a:pt x="914" y="6492"/>
                </a:lnTo>
                <a:lnTo>
                  <a:pt x="857" y="6398"/>
                </a:lnTo>
                <a:lnTo>
                  <a:pt x="801" y="6303"/>
                </a:lnTo>
                <a:lnTo>
                  <a:pt x="746" y="6205"/>
                </a:lnTo>
                <a:lnTo>
                  <a:pt x="694" y="6108"/>
                </a:lnTo>
                <a:lnTo>
                  <a:pt x="644" y="6009"/>
                </a:lnTo>
                <a:lnTo>
                  <a:pt x="595" y="5907"/>
                </a:lnTo>
                <a:lnTo>
                  <a:pt x="549" y="5806"/>
                </a:lnTo>
                <a:lnTo>
                  <a:pt x="505" y="5704"/>
                </a:lnTo>
                <a:lnTo>
                  <a:pt x="462" y="5600"/>
                </a:lnTo>
                <a:lnTo>
                  <a:pt x="421" y="5497"/>
                </a:lnTo>
                <a:lnTo>
                  <a:pt x="382" y="5391"/>
                </a:lnTo>
                <a:lnTo>
                  <a:pt x="345" y="5285"/>
                </a:lnTo>
                <a:lnTo>
                  <a:pt x="310" y="5177"/>
                </a:lnTo>
                <a:lnTo>
                  <a:pt x="278" y="5069"/>
                </a:lnTo>
                <a:lnTo>
                  <a:pt x="247" y="4961"/>
                </a:lnTo>
                <a:lnTo>
                  <a:pt x="219" y="4850"/>
                </a:lnTo>
                <a:lnTo>
                  <a:pt x="193" y="4739"/>
                </a:lnTo>
                <a:lnTo>
                  <a:pt x="169" y="4628"/>
                </a:lnTo>
                <a:lnTo>
                  <a:pt x="147" y="4515"/>
                </a:lnTo>
                <a:lnTo>
                  <a:pt x="127" y="4402"/>
                </a:lnTo>
                <a:lnTo>
                  <a:pt x="109" y="4289"/>
                </a:lnTo>
                <a:lnTo>
                  <a:pt x="95" y="4174"/>
                </a:lnTo>
                <a:lnTo>
                  <a:pt x="82" y="4059"/>
                </a:lnTo>
                <a:lnTo>
                  <a:pt x="71" y="3942"/>
                </a:lnTo>
                <a:lnTo>
                  <a:pt x="63" y="3827"/>
                </a:lnTo>
                <a:lnTo>
                  <a:pt x="57" y="3709"/>
                </a:lnTo>
                <a:lnTo>
                  <a:pt x="53" y="3591"/>
                </a:lnTo>
                <a:lnTo>
                  <a:pt x="52" y="3473"/>
                </a:lnTo>
                <a:lnTo>
                  <a:pt x="52" y="3473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xmlns="" id="{63707864-8BFA-4DBA-A8B7-3742B2F40C9F}"/>
              </a:ext>
            </a:extLst>
          </p:cNvPr>
          <p:cNvSpPr>
            <a:spLocks/>
          </p:cNvSpPr>
          <p:nvPr userDrawn="1"/>
        </p:nvSpPr>
        <p:spPr bwMode="auto">
          <a:xfrm>
            <a:off x="11047413" y="273050"/>
            <a:ext cx="1144588" cy="4318000"/>
          </a:xfrm>
          <a:custGeom>
            <a:avLst/>
            <a:gdLst>
              <a:gd name="T0" fmla="*/ 61 w 3603"/>
              <a:gd name="T1" fmla="*/ 6408 h 13598"/>
              <a:gd name="T2" fmla="*/ 117 w 3603"/>
              <a:gd name="T3" fmla="*/ 5767 h 13598"/>
              <a:gd name="T4" fmla="*/ 220 w 3603"/>
              <a:gd name="T5" fmla="*/ 5142 h 13598"/>
              <a:gd name="T6" fmla="*/ 371 w 3603"/>
              <a:gd name="T7" fmla="*/ 4535 h 13598"/>
              <a:gd name="T8" fmla="*/ 566 w 3603"/>
              <a:gd name="T9" fmla="*/ 3944 h 13598"/>
              <a:gd name="T10" fmla="*/ 804 w 3603"/>
              <a:gd name="T11" fmla="*/ 3376 h 13598"/>
              <a:gd name="T12" fmla="*/ 1083 w 3603"/>
              <a:gd name="T13" fmla="*/ 2829 h 13598"/>
              <a:gd name="T14" fmla="*/ 1401 w 3603"/>
              <a:gd name="T15" fmla="*/ 2307 h 13598"/>
              <a:gd name="T16" fmla="*/ 1755 w 3603"/>
              <a:gd name="T17" fmla="*/ 1812 h 13598"/>
              <a:gd name="T18" fmla="*/ 2144 w 3603"/>
              <a:gd name="T19" fmla="*/ 1344 h 13598"/>
              <a:gd name="T20" fmla="*/ 2567 w 3603"/>
              <a:gd name="T21" fmla="*/ 908 h 13598"/>
              <a:gd name="T22" fmla="*/ 3021 w 3603"/>
              <a:gd name="T23" fmla="*/ 503 h 13598"/>
              <a:gd name="T24" fmla="*/ 3503 w 3603"/>
              <a:gd name="T25" fmla="*/ 133 h 13598"/>
              <a:gd name="T26" fmla="*/ 3402 w 3603"/>
              <a:gd name="T27" fmla="*/ 142 h 13598"/>
              <a:gd name="T28" fmla="*/ 2918 w 3603"/>
              <a:gd name="T29" fmla="*/ 521 h 13598"/>
              <a:gd name="T30" fmla="*/ 2464 w 3603"/>
              <a:gd name="T31" fmla="*/ 935 h 13598"/>
              <a:gd name="T32" fmla="*/ 2042 w 3603"/>
              <a:gd name="T33" fmla="*/ 1382 h 13598"/>
              <a:gd name="T34" fmla="*/ 1653 w 3603"/>
              <a:gd name="T35" fmla="*/ 1858 h 13598"/>
              <a:gd name="T36" fmla="*/ 1301 w 3603"/>
              <a:gd name="T37" fmla="*/ 2365 h 13598"/>
              <a:gd name="T38" fmla="*/ 986 w 3603"/>
              <a:gd name="T39" fmla="*/ 2896 h 13598"/>
              <a:gd name="T40" fmla="*/ 712 w 3603"/>
              <a:gd name="T41" fmla="*/ 3453 h 13598"/>
              <a:gd name="T42" fmla="*/ 479 w 3603"/>
              <a:gd name="T43" fmla="*/ 4032 h 13598"/>
              <a:gd name="T44" fmla="*/ 290 w 3603"/>
              <a:gd name="T45" fmla="*/ 4631 h 13598"/>
              <a:gd name="T46" fmla="*/ 147 w 3603"/>
              <a:gd name="T47" fmla="*/ 5251 h 13598"/>
              <a:gd name="T48" fmla="*/ 50 w 3603"/>
              <a:gd name="T49" fmla="*/ 5885 h 13598"/>
              <a:gd name="T50" fmla="*/ 4 w 3603"/>
              <a:gd name="T51" fmla="*/ 6535 h 13598"/>
              <a:gd name="T52" fmla="*/ 4 w 3603"/>
              <a:gd name="T53" fmla="*/ 7062 h 13598"/>
              <a:gd name="T54" fmla="*/ 50 w 3603"/>
              <a:gd name="T55" fmla="*/ 7712 h 13598"/>
              <a:gd name="T56" fmla="*/ 147 w 3603"/>
              <a:gd name="T57" fmla="*/ 8347 h 13598"/>
              <a:gd name="T58" fmla="*/ 290 w 3603"/>
              <a:gd name="T59" fmla="*/ 8965 h 13598"/>
              <a:gd name="T60" fmla="*/ 479 w 3603"/>
              <a:gd name="T61" fmla="*/ 9566 h 13598"/>
              <a:gd name="T62" fmla="*/ 712 w 3603"/>
              <a:gd name="T63" fmla="*/ 10145 h 13598"/>
              <a:gd name="T64" fmla="*/ 986 w 3603"/>
              <a:gd name="T65" fmla="*/ 10701 h 13598"/>
              <a:gd name="T66" fmla="*/ 1301 w 3603"/>
              <a:gd name="T67" fmla="*/ 11233 h 13598"/>
              <a:gd name="T68" fmla="*/ 1653 w 3603"/>
              <a:gd name="T69" fmla="*/ 11738 h 13598"/>
              <a:gd name="T70" fmla="*/ 2042 w 3603"/>
              <a:gd name="T71" fmla="*/ 12216 h 13598"/>
              <a:gd name="T72" fmla="*/ 2464 w 3603"/>
              <a:gd name="T73" fmla="*/ 12663 h 13598"/>
              <a:gd name="T74" fmla="*/ 2918 w 3603"/>
              <a:gd name="T75" fmla="*/ 13076 h 13598"/>
              <a:gd name="T76" fmla="*/ 3402 w 3603"/>
              <a:gd name="T77" fmla="*/ 13456 h 13598"/>
              <a:gd name="T78" fmla="*/ 3503 w 3603"/>
              <a:gd name="T79" fmla="*/ 13465 h 13598"/>
              <a:gd name="T80" fmla="*/ 3021 w 3603"/>
              <a:gd name="T81" fmla="*/ 13095 h 13598"/>
              <a:gd name="T82" fmla="*/ 2567 w 3603"/>
              <a:gd name="T83" fmla="*/ 12690 h 13598"/>
              <a:gd name="T84" fmla="*/ 2144 w 3603"/>
              <a:gd name="T85" fmla="*/ 12253 h 13598"/>
              <a:gd name="T86" fmla="*/ 1755 w 3603"/>
              <a:gd name="T87" fmla="*/ 11786 h 13598"/>
              <a:gd name="T88" fmla="*/ 1401 w 3603"/>
              <a:gd name="T89" fmla="*/ 11290 h 13598"/>
              <a:gd name="T90" fmla="*/ 1083 w 3603"/>
              <a:gd name="T91" fmla="*/ 10769 h 13598"/>
              <a:gd name="T92" fmla="*/ 804 w 3603"/>
              <a:gd name="T93" fmla="*/ 10222 h 13598"/>
              <a:gd name="T94" fmla="*/ 566 w 3603"/>
              <a:gd name="T95" fmla="*/ 9653 h 13598"/>
              <a:gd name="T96" fmla="*/ 371 w 3603"/>
              <a:gd name="T97" fmla="*/ 9063 h 13598"/>
              <a:gd name="T98" fmla="*/ 220 w 3603"/>
              <a:gd name="T99" fmla="*/ 8455 h 13598"/>
              <a:gd name="T100" fmla="*/ 117 w 3603"/>
              <a:gd name="T101" fmla="*/ 7829 h 13598"/>
              <a:gd name="T102" fmla="*/ 61 w 3603"/>
              <a:gd name="T103" fmla="*/ 7190 h 13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603" h="13598">
                <a:moveTo>
                  <a:pt x="51" y="6799"/>
                </a:moveTo>
                <a:lnTo>
                  <a:pt x="51" y="6799"/>
                </a:lnTo>
                <a:lnTo>
                  <a:pt x="53" y="6668"/>
                </a:lnTo>
                <a:lnTo>
                  <a:pt x="56" y="6538"/>
                </a:lnTo>
                <a:lnTo>
                  <a:pt x="61" y="6408"/>
                </a:lnTo>
                <a:lnTo>
                  <a:pt x="68" y="6280"/>
                </a:lnTo>
                <a:lnTo>
                  <a:pt x="78" y="6151"/>
                </a:lnTo>
                <a:lnTo>
                  <a:pt x="88" y="6022"/>
                </a:lnTo>
                <a:lnTo>
                  <a:pt x="101" y="5895"/>
                </a:lnTo>
                <a:lnTo>
                  <a:pt x="117" y="5767"/>
                </a:lnTo>
                <a:lnTo>
                  <a:pt x="134" y="5641"/>
                </a:lnTo>
                <a:lnTo>
                  <a:pt x="153" y="5516"/>
                </a:lnTo>
                <a:lnTo>
                  <a:pt x="173" y="5391"/>
                </a:lnTo>
                <a:lnTo>
                  <a:pt x="195" y="5266"/>
                </a:lnTo>
                <a:lnTo>
                  <a:pt x="220" y="5142"/>
                </a:lnTo>
                <a:lnTo>
                  <a:pt x="247" y="5019"/>
                </a:lnTo>
                <a:lnTo>
                  <a:pt x="275" y="4897"/>
                </a:lnTo>
                <a:lnTo>
                  <a:pt x="305" y="4775"/>
                </a:lnTo>
                <a:lnTo>
                  <a:pt x="337" y="4655"/>
                </a:lnTo>
                <a:lnTo>
                  <a:pt x="371" y="4535"/>
                </a:lnTo>
                <a:lnTo>
                  <a:pt x="406" y="4414"/>
                </a:lnTo>
                <a:lnTo>
                  <a:pt x="443" y="4297"/>
                </a:lnTo>
                <a:lnTo>
                  <a:pt x="483" y="4179"/>
                </a:lnTo>
                <a:lnTo>
                  <a:pt x="523" y="4061"/>
                </a:lnTo>
                <a:lnTo>
                  <a:pt x="566" y="3944"/>
                </a:lnTo>
                <a:lnTo>
                  <a:pt x="610" y="3828"/>
                </a:lnTo>
                <a:lnTo>
                  <a:pt x="656" y="3714"/>
                </a:lnTo>
                <a:lnTo>
                  <a:pt x="704" y="3601"/>
                </a:lnTo>
                <a:lnTo>
                  <a:pt x="753" y="3488"/>
                </a:lnTo>
                <a:lnTo>
                  <a:pt x="804" y="3376"/>
                </a:lnTo>
                <a:lnTo>
                  <a:pt x="856" y="3264"/>
                </a:lnTo>
                <a:lnTo>
                  <a:pt x="910" y="3154"/>
                </a:lnTo>
                <a:lnTo>
                  <a:pt x="966" y="3045"/>
                </a:lnTo>
                <a:lnTo>
                  <a:pt x="1023" y="2936"/>
                </a:lnTo>
                <a:lnTo>
                  <a:pt x="1083" y="2829"/>
                </a:lnTo>
                <a:lnTo>
                  <a:pt x="1144" y="2723"/>
                </a:lnTo>
                <a:lnTo>
                  <a:pt x="1205" y="2617"/>
                </a:lnTo>
                <a:lnTo>
                  <a:pt x="1269" y="2512"/>
                </a:lnTo>
                <a:lnTo>
                  <a:pt x="1334" y="2410"/>
                </a:lnTo>
                <a:lnTo>
                  <a:pt x="1401" y="2307"/>
                </a:lnTo>
                <a:lnTo>
                  <a:pt x="1469" y="2206"/>
                </a:lnTo>
                <a:lnTo>
                  <a:pt x="1538" y="2106"/>
                </a:lnTo>
                <a:lnTo>
                  <a:pt x="1608" y="2006"/>
                </a:lnTo>
                <a:lnTo>
                  <a:pt x="1681" y="1908"/>
                </a:lnTo>
                <a:lnTo>
                  <a:pt x="1755" y="1812"/>
                </a:lnTo>
                <a:lnTo>
                  <a:pt x="1830" y="1715"/>
                </a:lnTo>
                <a:lnTo>
                  <a:pt x="1907" y="1621"/>
                </a:lnTo>
                <a:lnTo>
                  <a:pt x="1984" y="1527"/>
                </a:lnTo>
                <a:lnTo>
                  <a:pt x="2064" y="1436"/>
                </a:lnTo>
                <a:lnTo>
                  <a:pt x="2144" y="1344"/>
                </a:lnTo>
                <a:lnTo>
                  <a:pt x="2226" y="1255"/>
                </a:lnTo>
                <a:lnTo>
                  <a:pt x="2310" y="1166"/>
                </a:lnTo>
                <a:lnTo>
                  <a:pt x="2394" y="1078"/>
                </a:lnTo>
                <a:lnTo>
                  <a:pt x="2480" y="992"/>
                </a:lnTo>
                <a:lnTo>
                  <a:pt x="2567" y="908"/>
                </a:lnTo>
                <a:lnTo>
                  <a:pt x="2655" y="825"/>
                </a:lnTo>
                <a:lnTo>
                  <a:pt x="2744" y="741"/>
                </a:lnTo>
                <a:lnTo>
                  <a:pt x="2836" y="660"/>
                </a:lnTo>
                <a:lnTo>
                  <a:pt x="2928" y="582"/>
                </a:lnTo>
                <a:lnTo>
                  <a:pt x="3021" y="503"/>
                </a:lnTo>
                <a:lnTo>
                  <a:pt x="3115" y="426"/>
                </a:lnTo>
                <a:lnTo>
                  <a:pt x="3210" y="351"/>
                </a:lnTo>
                <a:lnTo>
                  <a:pt x="3306" y="277"/>
                </a:lnTo>
                <a:lnTo>
                  <a:pt x="3404" y="204"/>
                </a:lnTo>
                <a:lnTo>
                  <a:pt x="3503" y="133"/>
                </a:lnTo>
                <a:lnTo>
                  <a:pt x="3603" y="62"/>
                </a:lnTo>
                <a:lnTo>
                  <a:pt x="3603" y="0"/>
                </a:lnTo>
                <a:lnTo>
                  <a:pt x="3603" y="0"/>
                </a:lnTo>
                <a:lnTo>
                  <a:pt x="3502" y="69"/>
                </a:lnTo>
                <a:lnTo>
                  <a:pt x="3402" y="142"/>
                </a:lnTo>
                <a:lnTo>
                  <a:pt x="3303" y="215"/>
                </a:lnTo>
                <a:lnTo>
                  <a:pt x="3205" y="290"/>
                </a:lnTo>
                <a:lnTo>
                  <a:pt x="3108" y="365"/>
                </a:lnTo>
                <a:lnTo>
                  <a:pt x="3012" y="442"/>
                </a:lnTo>
                <a:lnTo>
                  <a:pt x="2918" y="521"/>
                </a:lnTo>
                <a:lnTo>
                  <a:pt x="2824" y="602"/>
                </a:lnTo>
                <a:lnTo>
                  <a:pt x="2732" y="683"/>
                </a:lnTo>
                <a:lnTo>
                  <a:pt x="2642" y="766"/>
                </a:lnTo>
                <a:lnTo>
                  <a:pt x="2553" y="850"/>
                </a:lnTo>
                <a:lnTo>
                  <a:pt x="2464" y="935"/>
                </a:lnTo>
                <a:lnTo>
                  <a:pt x="2376" y="1022"/>
                </a:lnTo>
                <a:lnTo>
                  <a:pt x="2290" y="1110"/>
                </a:lnTo>
                <a:lnTo>
                  <a:pt x="2207" y="1200"/>
                </a:lnTo>
                <a:lnTo>
                  <a:pt x="2124" y="1290"/>
                </a:lnTo>
                <a:lnTo>
                  <a:pt x="2042" y="1382"/>
                </a:lnTo>
                <a:lnTo>
                  <a:pt x="1962" y="1475"/>
                </a:lnTo>
                <a:lnTo>
                  <a:pt x="1882" y="1569"/>
                </a:lnTo>
                <a:lnTo>
                  <a:pt x="1805" y="1664"/>
                </a:lnTo>
                <a:lnTo>
                  <a:pt x="1728" y="1761"/>
                </a:lnTo>
                <a:lnTo>
                  <a:pt x="1653" y="1858"/>
                </a:lnTo>
                <a:lnTo>
                  <a:pt x="1581" y="1957"/>
                </a:lnTo>
                <a:lnTo>
                  <a:pt x="1508" y="2057"/>
                </a:lnTo>
                <a:lnTo>
                  <a:pt x="1438" y="2159"/>
                </a:lnTo>
                <a:lnTo>
                  <a:pt x="1369" y="2261"/>
                </a:lnTo>
                <a:lnTo>
                  <a:pt x="1301" y="2365"/>
                </a:lnTo>
                <a:lnTo>
                  <a:pt x="1235" y="2468"/>
                </a:lnTo>
                <a:lnTo>
                  <a:pt x="1171" y="2574"/>
                </a:lnTo>
                <a:lnTo>
                  <a:pt x="1108" y="2680"/>
                </a:lnTo>
                <a:lnTo>
                  <a:pt x="1047" y="2787"/>
                </a:lnTo>
                <a:lnTo>
                  <a:pt x="986" y="2896"/>
                </a:lnTo>
                <a:lnTo>
                  <a:pt x="929" y="3005"/>
                </a:lnTo>
                <a:lnTo>
                  <a:pt x="872" y="3116"/>
                </a:lnTo>
                <a:lnTo>
                  <a:pt x="817" y="3227"/>
                </a:lnTo>
                <a:lnTo>
                  <a:pt x="764" y="3340"/>
                </a:lnTo>
                <a:lnTo>
                  <a:pt x="712" y="3453"/>
                </a:lnTo>
                <a:lnTo>
                  <a:pt x="662" y="3566"/>
                </a:lnTo>
                <a:lnTo>
                  <a:pt x="614" y="3682"/>
                </a:lnTo>
                <a:lnTo>
                  <a:pt x="567" y="3797"/>
                </a:lnTo>
                <a:lnTo>
                  <a:pt x="522" y="3914"/>
                </a:lnTo>
                <a:lnTo>
                  <a:pt x="479" y="4032"/>
                </a:lnTo>
                <a:lnTo>
                  <a:pt x="437" y="4150"/>
                </a:lnTo>
                <a:lnTo>
                  <a:pt x="398" y="4269"/>
                </a:lnTo>
                <a:lnTo>
                  <a:pt x="360" y="4389"/>
                </a:lnTo>
                <a:lnTo>
                  <a:pt x="324" y="4510"/>
                </a:lnTo>
                <a:lnTo>
                  <a:pt x="290" y="4631"/>
                </a:lnTo>
                <a:lnTo>
                  <a:pt x="257" y="4754"/>
                </a:lnTo>
                <a:lnTo>
                  <a:pt x="226" y="4877"/>
                </a:lnTo>
                <a:lnTo>
                  <a:pt x="198" y="5000"/>
                </a:lnTo>
                <a:lnTo>
                  <a:pt x="172" y="5125"/>
                </a:lnTo>
                <a:lnTo>
                  <a:pt x="147" y="5251"/>
                </a:lnTo>
                <a:lnTo>
                  <a:pt x="123" y="5376"/>
                </a:lnTo>
                <a:lnTo>
                  <a:pt x="103" y="5502"/>
                </a:lnTo>
                <a:lnTo>
                  <a:pt x="84" y="5629"/>
                </a:lnTo>
                <a:lnTo>
                  <a:pt x="66" y="5757"/>
                </a:lnTo>
                <a:lnTo>
                  <a:pt x="50" y="5885"/>
                </a:lnTo>
                <a:lnTo>
                  <a:pt x="37" y="6014"/>
                </a:lnTo>
                <a:lnTo>
                  <a:pt x="26" y="6144"/>
                </a:lnTo>
                <a:lnTo>
                  <a:pt x="17" y="6274"/>
                </a:lnTo>
                <a:lnTo>
                  <a:pt x="10" y="6404"/>
                </a:lnTo>
                <a:lnTo>
                  <a:pt x="4" y="6535"/>
                </a:lnTo>
                <a:lnTo>
                  <a:pt x="1" y="6667"/>
                </a:lnTo>
                <a:lnTo>
                  <a:pt x="0" y="6799"/>
                </a:lnTo>
                <a:lnTo>
                  <a:pt x="0" y="6799"/>
                </a:lnTo>
                <a:lnTo>
                  <a:pt x="1" y="6931"/>
                </a:lnTo>
                <a:lnTo>
                  <a:pt x="4" y="7062"/>
                </a:lnTo>
                <a:lnTo>
                  <a:pt x="10" y="7193"/>
                </a:lnTo>
                <a:lnTo>
                  <a:pt x="17" y="7324"/>
                </a:lnTo>
                <a:lnTo>
                  <a:pt x="26" y="7454"/>
                </a:lnTo>
                <a:lnTo>
                  <a:pt x="37" y="7584"/>
                </a:lnTo>
                <a:lnTo>
                  <a:pt x="50" y="7712"/>
                </a:lnTo>
                <a:lnTo>
                  <a:pt x="66" y="7841"/>
                </a:lnTo>
                <a:lnTo>
                  <a:pt x="84" y="7969"/>
                </a:lnTo>
                <a:lnTo>
                  <a:pt x="103" y="8095"/>
                </a:lnTo>
                <a:lnTo>
                  <a:pt x="123" y="8222"/>
                </a:lnTo>
                <a:lnTo>
                  <a:pt x="147" y="8347"/>
                </a:lnTo>
                <a:lnTo>
                  <a:pt x="172" y="8472"/>
                </a:lnTo>
                <a:lnTo>
                  <a:pt x="198" y="8597"/>
                </a:lnTo>
                <a:lnTo>
                  <a:pt x="226" y="8720"/>
                </a:lnTo>
                <a:lnTo>
                  <a:pt x="257" y="8844"/>
                </a:lnTo>
                <a:lnTo>
                  <a:pt x="290" y="8965"/>
                </a:lnTo>
                <a:lnTo>
                  <a:pt x="324" y="9087"/>
                </a:lnTo>
                <a:lnTo>
                  <a:pt x="360" y="9208"/>
                </a:lnTo>
                <a:lnTo>
                  <a:pt x="398" y="9328"/>
                </a:lnTo>
                <a:lnTo>
                  <a:pt x="437" y="9447"/>
                </a:lnTo>
                <a:lnTo>
                  <a:pt x="479" y="9566"/>
                </a:lnTo>
                <a:lnTo>
                  <a:pt x="522" y="9684"/>
                </a:lnTo>
                <a:lnTo>
                  <a:pt x="567" y="9800"/>
                </a:lnTo>
                <a:lnTo>
                  <a:pt x="614" y="9916"/>
                </a:lnTo>
                <a:lnTo>
                  <a:pt x="662" y="10030"/>
                </a:lnTo>
                <a:lnTo>
                  <a:pt x="712" y="10145"/>
                </a:lnTo>
                <a:lnTo>
                  <a:pt x="764" y="10258"/>
                </a:lnTo>
                <a:lnTo>
                  <a:pt x="817" y="10370"/>
                </a:lnTo>
                <a:lnTo>
                  <a:pt x="872" y="10482"/>
                </a:lnTo>
                <a:lnTo>
                  <a:pt x="929" y="10591"/>
                </a:lnTo>
                <a:lnTo>
                  <a:pt x="986" y="10701"/>
                </a:lnTo>
                <a:lnTo>
                  <a:pt x="1047" y="10809"/>
                </a:lnTo>
                <a:lnTo>
                  <a:pt x="1108" y="10918"/>
                </a:lnTo>
                <a:lnTo>
                  <a:pt x="1171" y="11024"/>
                </a:lnTo>
                <a:lnTo>
                  <a:pt x="1235" y="11128"/>
                </a:lnTo>
                <a:lnTo>
                  <a:pt x="1301" y="11233"/>
                </a:lnTo>
                <a:lnTo>
                  <a:pt x="1369" y="11337"/>
                </a:lnTo>
                <a:lnTo>
                  <a:pt x="1438" y="11438"/>
                </a:lnTo>
                <a:lnTo>
                  <a:pt x="1508" y="11539"/>
                </a:lnTo>
                <a:lnTo>
                  <a:pt x="1581" y="11639"/>
                </a:lnTo>
                <a:lnTo>
                  <a:pt x="1653" y="11738"/>
                </a:lnTo>
                <a:lnTo>
                  <a:pt x="1728" y="11836"/>
                </a:lnTo>
                <a:lnTo>
                  <a:pt x="1805" y="11932"/>
                </a:lnTo>
                <a:lnTo>
                  <a:pt x="1882" y="12029"/>
                </a:lnTo>
                <a:lnTo>
                  <a:pt x="1962" y="12123"/>
                </a:lnTo>
                <a:lnTo>
                  <a:pt x="2042" y="12216"/>
                </a:lnTo>
                <a:lnTo>
                  <a:pt x="2124" y="12308"/>
                </a:lnTo>
                <a:lnTo>
                  <a:pt x="2207" y="12398"/>
                </a:lnTo>
                <a:lnTo>
                  <a:pt x="2290" y="12487"/>
                </a:lnTo>
                <a:lnTo>
                  <a:pt x="2376" y="12576"/>
                </a:lnTo>
                <a:lnTo>
                  <a:pt x="2464" y="12663"/>
                </a:lnTo>
                <a:lnTo>
                  <a:pt x="2553" y="12747"/>
                </a:lnTo>
                <a:lnTo>
                  <a:pt x="2642" y="12832"/>
                </a:lnTo>
                <a:lnTo>
                  <a:pt x="2732" y="12915"/>
                </a:lnTo>
                <a:lnTo>
                  <a:pt x="2824" y="12996"/>
                </a:lnTo>
                <a:lnTo>
                  <a:pt x="2918" y="13076"/>
                </a:lnTo>
                <a:lnTo>
                  <a:pt x="3012" y="13154"/>
                </a:lnTo>
                <a:lnTo>
                  <a:pt x="3108" y="13232"/>
                </a:lnTo>
                <a:lnTo>
                  <a:pt x="3205" y="13308"/>
                </a:lnTo>
                <a:lnTo>
                  <a:pt x="3303" y="13383"/>
                </a:lnTo>
                <a:lnTo>
                  <a:pt x="3402" y="13456"/>
                </a:lnTo>
                <a:lnTo>
                  <a:pt x="3502" y="13527"/>
                </a:lnTo>
                <a:lnTo>
                  <a:pt x="3603" y="13598"/>
                </a:lnTo>
                <a:lnTo>
                  <a:pt x="3603" y="13534"/>
                </a:lnTo>
                <a:lnTo>
                  <a:pt x="3603" y="13534"/>
                </a:lnTo>
                <a:lnTo>
                  <a:pt x="3503" y="13465"/>
                </a:lnTo>
                <a:lnTo>
                  <a:pt x="3404" y="13394"/>
                </a:lnTo>
                <a:lnTo>
                  <a:pt x="3306" y="13321"/>
                </a:lnTo>
                <a:lnTo>
                  <a:pt x="3210" y="13247"/>
                </a:lnTo>
                <a:lnTo>
                  <a:pt x="3115" y="13171"/>
                </a:lnTo>
                <a:lnTo>
                  <a:pt x="3021" y="13095"/>
                </a:lnTo>
                <a:lnTo>
                  <a:pt x="2928" y="13016"/>
                </a:lnTo>
                <a:lnTo>
                  <a:pt x="2836" y="12937"/>
                </a:lnTo>
                <a:lnTo>
                  <a:pt x="2744" y="12856"/>
                </a:lnTo>
                <a:lnTo>
                  <a:pt x="2655" y="12773"/>
                </a:lnTo>
                <a:lnTo>
                  <a:pt x="2567" y="12690"/>
                </a:lnTo>
                <a:lnTo>
                  <a:pt x="2480" y="12605"/>
                </a:lnTo>
                <a:lnTo>
                  <a:pt x="2394" y="12518"/>
                </a:lnTo>
                <a:lnTo>
                  <a:pt x="2310" y="12431"/>
                </a:lnTo>
                <a:lnTo>
                  <a:pt x="2226" y="12343"/>
                </a:lnTo>
                <a:lnTo>
                  <a:pt x="2144" y="12253"/>
                </a:lnTo>
                <a:lnTo>
                  <a:pt x="2064" y="12162"/>
                </a:lnTo>
                <a:lnTo>
                  <a:pt x="1984" y="12069"/>
                </a:lnTo>
                <a:lnTo>
                  <a:pt x="1907" y="11977"/>
                </a:lnTo>
                <a:lnTo>
                  <a:pt x="1830" y="11881"/>
                </a:lnTo>
                <a:lnTo>
                  <a:pt x="1755" y="11786"/>
                </a:lnTo>
                <a:lnTo>
                  <a:pt x="1681" y="11689"/>
                </a:lnTo>
                <a:lnTo>
                  <a:pt x="1608" y="11591"/>
                </a:lnTo>
                <a:lnTo>
                  <a:pt x="1538" y="11492"/>
                </a:lnTo>
                <a:lnTo>
                  <a:pt x="1469" y="11392"/>
                </a:lnTo>
                <a:lnTo>
                  <a:pt x="1401" y="11290"/>
                </a:lnTo>
                <a:lnTo>
                  <a:pt x="1334" y="11188"/>
                </a:lnTo>
                <a:lnTo>
                  <a:pt x="1269" y="11084"/>
                </a:lnTo>
                <a:lnTo>
                  <a:pt x="1205" y="10981"/>
                </a:lnTo>
                <a:lnTo>
                  <a:pt x="1144" y="10875"/>
                </a:lnTo>
                <a:lnTo>
                  <a:pt x="1083" y="10769"/>
                </a:lnTo>
                <a:lnTo>
                  <a:pt x="1023" y="10662"/>
                </a:lnTo>
                <a:lnTo>
                  <a:pt x="966" y="10553"/>
                </a:lnTo>
                <a:lnTo>
                  <a:pt x="910" y="10444"/>
                </a:lnTo>
                <a:lnTo>
                  <a:pt x="856" y="10333"/>
                </a:lnTo>
                <a:lnTo>
                  <a:pt x="804" y="10222"/>
                </a:lnTo>
                <a:lnTo>
                  <a:pt x="753" y="10110"/>
                </a:lnTo>
                <a:lnTo>
                  <a:pt x="704" y="9997"/>
                </a:lnTo>
                <a:lnTo>
                  <a:pt x="656" y="9884"/>
                </a:lnTo>
                <a:lnTo>
                  <a:pt x="610" y="9768"/>
                </a:lnTo>
                <a:lnTo>
                  <a:pt x="566" y="9653"/>
                </a:lnTo>
                <a:lnTo>
                  <a:pt x="523" y="9537"/>
                </a:lnTo>
                <a:lnTo>
                  <a:pt x="483" y="9419"/>
                </a:lnTo>
                <a:lnTo>
                  <a:pt x="443" y="9301"/>
                </a:lnTo>
                <a:lnTo>
                  <a:pt x="406" y="9182"/>
                </a:lnTo>
                <a:lnTo>
                  <a:pt x="371" y="9063"/>
                </a:lnTo>
                <a:lnTo>
                  <a:pt x="337" y="8943"/>
                </a:lnTo>
                <a:lnTo>
                  <a:pt x="305" y="8823"/>
                </a:lnTo>
                <a:lnTo>
                  <a:pt x="275" y="8700"/>
                </a:lnTo>
                <a:lnTo>
                  <a:pt x="247" y="8578"/>
                </a:lnTo>
                <a:lnTo>
                  <a:pt x="220" y="8455"/>
                </a:lnTo>
                <a:lnTo>
                  <a:pt x="195" y="8331"/>
                </a:lnTo>
                <a:lnTo>
                  <a:pt x="173" y="8207"/>
                </a:lnTo>
                <a:lnTo>
                  <a:pt x="153" y="8082"/>
                </a:lnTo>
                <a:lnTo>
                  <a:pt x="134" y="7955"/>
                </a:lnTo>
                <a:lnTo>
                  <a:pt x="117" y="7829"/>
                </a:lnTo>
                <a:lnTo>
                  <a:pt x="101" y="7703"/>
                </a:lnTo>
                <a:lnTo>
                  <a:pt x="88" y="7576"/>
                </a:lnTo>
                <a:lnTo>
                  <a:pt x="78" y="7447"/>
                </a:lnTo>
                <a:lnTo>
                  <a:pt x="68" y="7318"/>
                </a:lnTo>
                <a:lnTo>
                  <a:pt x="61" y="7190"/>
                </a:lnTo>
                <a:lnTo>
                  <a:pt x="56" y="7060"/>
                </a:lnTo>
                <a:lnTo>
                  <a:pt x="53" y="6930"/>
                </a:lnTo>
                <a:lnTo>
                  <a:pt x="51" y="6799"/>
                </a:lnTo>
                <a:lnTo>
                  <a:pt x="51" y="6799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xmlns="" id="{A70DBEFB-DF40-4D9A-9905-4A3F863CF4F7}"/>
              </a:ext>
            </a:extLst>
          </p:cNvPr>
          <p:cNvSpPr>
            <a:spLocks/>
          </p:cNvSpPr>
          <p:nvPr userDrawn="1"/>
        </p:nvSpPr>
        <p:spPr bwMode="auto">
          <a:xfrm>
            <a:off x="11533188" y="977900"/>
            <a:ext cx="658813" cy="1524000"/>
          </a:xfrm>
          <a:custGeom>
            <a:avLst/>
            <a:gdLst>
              <a:gd name="T0" fmla="*/ 1921 w 2077"/>
              <a:gd name="T1" fmla="*/ 162 h 4797"/>
              <a:gd name="T2" fmla="*/ 1721 w 2077"/>
              <a:gd name="T3" fmla="*/ 390 h 4797"/>
              <a:gd name="T4" fmla="*/ 1532 w 2077"/>
              <a:gd name="T5" fmla="*/ 625 h 4797"/>
              <a:gd name="T6" fmla="*/ 1354 w 2077"/>
              <a:gd name="T7" fmla="*/ 868 h 4797"/>
              <a:gd name="T8" fmla="*/ 1188 w 2077"/>
              <a:gd name="T9" fmla="*/ 1117 h 4797"/>
              <a:gd name="T10" fmla="*/ 1036 w 2077"/>
              <a:gd name="T11" fmla="*/ 1373 h 4797"/>
              <a:gd name="T12" fmla="*/ 895 w 2077"/>
              <a:gd name="T13" fmla="*/ 1635 h 4797"/>
              <a:gd name="T14" fmla="*/ 767 w 2077"/>
              <a:gd name="T15" fmla="*/ 1901 h 4797"/>
              <a:gd name="T16" fmla="*/ 650 w 2077"/>
              <a:gd name="T17" fmla="*/ 2175 h 4797"/>
              <a:gd name="T18" fmla="*/ 548 w 2077"/>
              <a:gd name="T19" fmla="*/ 2454 h 4797"/>
              <a:gd name="T20" fmla="*/ 457 w 2077"/>
              <a:gd name="T21" fmla="*/ 2736 h 4797"/>
              <a:gd name="T22" fmla="*/ 380 w 2077"/>
              <a:gd name="T23" fmla="*/ 3025 h 4797"/>
              <a:gd name="T24" fmla="*/ 315 w 2077"/>
              <a:gd name="T25" fmla="*/ 3316 h 4797"/>
              <a:gd name="T26" fmla="*/ 264 w 2077"/>
              <a:gd name="T27" fmla="*/ 3611 h 4797"/>
              <a:gd name="T28" fmla="*/ 227 w 2077"/>
              <a:gd name="T29" fmla="*/ 3910 h 4797"/>
              <a:gd name="T30" fmla="*/ 204 w 2077"/>
              <a:gd name="T31" fmla="*/ 4210 h 4797"/>
              <a:gd name="T32" fmla="*/ 176 w 2077"/>
              <a:gd name="T33" fmla="*/ 4365 h 4797"/>
              <a:gd name="T34" fmla="*/ 102 w 2077"/>
              <a:gd name="T35" fmla="*/ 4394 h 4797"/>
              <a:gd name="T36" fmla="*/ 44 w 2077"/>
              <a:gd name="T37" fmla="*/ 4447 h 4797"/>
              <a:gd name="T38" fmla="*/ 9 w 2077"/>
              <a:gd name="T39" fmla="*/ 4518 h 4797"/>
              <a:gd name="T40" fmla="*/ 0 w 2077"/>
              <a:gd name="T41" fmla="*/ 4579 h 4797"/>
              <a:gd name="T42" fmla="*/ 18 w 2077"/>
              <a:gd name="T43" fmla="*/ 4664 h 4797"/>
              <a:gd name="T44" fmla="*/ 64 w 2077"/>
              <a:gd name="T45" fmla="*/ 4733 h 4797"/>
              <a:gd name="T46" fmla="*/ 133 w 2077"/>
              <a:gd name="T47" fmla="*/ 4780 h 4797"/>
              <a:gd name="T48" fmla="*/ 219 w 2077"/>
              <a:gd name="T49" fmla="*/ 4797 h 4797"/>
              <a:gd name="T50" fmla="*/ 283 w 2077"/>
              <a:gd name="T51" fmla="*/ 4787 h 4797"/>
              <a:gd name="T52" fmla="*/ 357 w 2077"/>
              <a:gd name="T53" fmla="*/ 4747 h 4797"/>
              <a:gd name="T54" fmla="*/ 411 w 2077"/>
              <a:gd name="T55" fmla="*/ 4683 h 4797"/>
              <a:gd name="T56" fmla="*/ 436 w 2077"/>
              <a:gd name="T57" fmla="*/ 4602 h 4797"/>
              <a:gd name="T58" fmla="*/ 433 w 2077"/>
              <a:gd name="T59" fmla="*/ 4538 h 4797"/>
              <a:gd name="T60" fmla="*/ 405 w 2077"/>
              <a:gd name="T61" fmla="*/ 4466 h 4797"/>
              <a:gd name="T62" fmla="*/ 355 w 2077"/>
              <a:gd name="T63" fmla="*/ 4409 h 4797"/>
              <a:gd name="T64" fmla="*/ 287 w 2077"/>
              <a:gd name="T65" fmla="*/ 4372 h 4797"/>
              <a:gd name="T66" fmla="*/ 251 w 2077"/>
              <a:gd name="T67" fmla="*/ 4287 h 4797"/>
              <a:gd name="T68" fmla="*/ 271 w 2077"/>
              <a:gd name="T69" fmla="*/ 3988 h 4797"/>
              <a:gd name="T70" fmla="*/ 305 w 2077"/>
              <a:gd name="T71" fmla="*/ 3692 h 4797"/>
              <a:gd name="T72" fmla="*/ 352 w 2077"/>
              <a:gd name="T73" fmla="*/ 3399 h 4797"/>
              <a:gd name="T74" fmla="*/ 412 w 2077"/>
              <a:gd name="T75" fmla="*/ 3108 h 4797"/>
              <a:gd name="T76" fmla="*/ 486 w 2077"/>
              <a:gd name="T77" fmla="*/ 2822 h 4797"/>
              <a:gd name="T78" fmla="*/ 573 w 2077"/>
              <a:gd name="T79" fmla="*/ 2540 h 4797"/>
              <a:gd name="T80" fmla="*/ 672 w 2077"/>
              <a:gd name="T81" fmla="*/ 2262 h 4797"/>
              <a:gd name="T82" fmla="*/ 784 w 2077"/>
              <a:gd name="T83" fmla="*/ 1991 h 4797"/>
              <a:gd name="T84" fmla="*/ 907 w 2077"/>
              <a:gd name="T85" fmla="*/ 1723 h 4797"/>
              <a:gd name="T86" fmla="*/ 1044 w 2077"/>
              <a:gd name="T87" fmla="*/ 1462 h 4797"/>
              <a:gd name="T88" fmla="*/ 1193 w 2077"/>
              <a:gd name="T89" fmla="*/ 1206 h 4797"/>
              <a:gd name="T90" fmla="*/ 1354 w 2077"/>
              <a:gd name="T91" fmla="*/ 958 h 4797"/>
              <a:gd name="T92" fmla="*/ 1528 w 2077"/>
              <a:gd name="T93" fmla="*/ 715 h 4797"/>
              <a:gd name="T94" fmla="*/ 1713 w 2077"/>
              <a:gd name="T95" fmla="*/ 480 h 4797"/>
              <a:gd name="T96" fmla="*/ 1908 w 2077"/>
              <a:gd name="T97" fmla="*/ 253 h 4797"/>
              <a:gd name="T98" fmla="*/ 2063 w 2077"/>
              <a:gd name="T99" fmla="*/ 89 h 4797"/>
              <a:gd name="T100" fmla="*/ 2026 w 2077"/>
              <a:gd name="T101" fmla="*/ 53 h 4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77" h="4797">
                <a:moveTo>
                  <a:pt x="2026" y="53"/>
                </a:moveTo>
                <a:lnTo>
                  <a:pt x="2026" y="53"/>
                </a:lnTo>
                <a:lnTo>
                  <a:pt x="1973" y="108"/>
                </a:lnTo>
                <a:lnTo>
                  <a:pt x="1921" y="162"/>
                </a:lnTo>
                <a:lnTo>
                  <a:pt x="1870" y="218"/>
                </a:lnTo>
                <a:lnTo>
                  <a:pt x="1820" y="276"/>
                </a:lnTo>
                <a:lnTo>
                  <a:pt x="1770" y="333"/>
                </a:lnTo>
                <a:lnTo>
                  <a:pt x="1721" y="390"/>
                </a:lnTo>
                <a:lnTo>
                  <a:pt x="1672" y="448"/>
                </a:lnTo>
                <a:lnTo>
                  <a:pt x="1624" y="507"/>
                </a:lnTo>
                <a:lnTo>
                  <a:pt x="1578" y="565"/>
                </a:lnTo>
                <a:lnTo>
                  <a:pt x="1532" y="625"/>
                </a:lnTo>
                <a:lnTo>
                  <a:pt x="1486" y="684"/>
                </a:lnTo>
                <a:lnTo>
                  <a:pt x="1441" y="745"/>
                </a:lnTo>
                <a:lnTo>
                  <a:pt x="1398" y="806"/>
                </a:lnTo>
                <a:lnTo>
                  <a:pt x="1354" y="868"/>
                </a:lnTo>
                <a:lnTo>
                  <a:pt x="1312" y="928"/>
                </a:lnTo>
                <a:lnTo>
                  <a:pt x="1271" y="990"/>
                </a:lnTo>
                <a:lnTo>
                  <a:pt x="1229" y="1053"/>
                </a:lnTo>
                <a:lnTo>
                  <a:pt x="1188" y="1117"/>
                </a:lnTo>
                <a:lnTo>
                  <a:pt x="1149" y="1180"/>
                </a:lnTo>
                <a:lnTo>
                  <a:pt x="1111" y="1243"/>
                </a:lnTo>
                <a:lnTo>
                  <a:pt x="1073" y="1307"/>
                </a:lnTo>
                <a:lnTo>
                  <a:pt x="1036" y="1373"/>
                </a:lnTo>
                <a:lnTo>
                  <a:pt x="999" y="1437"/>
                </a:lnTo>
                <a:lnTo>
                  <a:pt x="963" y="1502"/>
                </a:lnTo>
                <a:lnTo>
                  <a:pt x="929" y="1568"/>
                </a:lnTo>
                <a:lnTo>
                  <a:pt x="895" y="1635"/>
                </a:lnTo>
                <a:lnTo>
                  <a:pt x="862" y="1700"/>
                </a:lnTo>
                <a:lnTo>
                  <a:pt x="829" y="1767"/>
                </a:lnTo>
                <a:lnTo>
                  <a:pt x="798" y="1835"/>
                </a:lnTo>
                <a:lnTo>
                  <a:pt x="767" y="1901"/>
                </a:lnTo>
                <a:lnTo>
                  <a:pt x="736" y="1969"/>
                </a:lnTo>
                <a:lnTo>
                  <a:pt x="707" y="2038"/>
                </a:lnTo>
                <a:lnTo>
                  <a:pt x="679" y="2106"/>
                </a:lnTo>
                <a:lnTo>
                  <a:pt x="650" y="2175"/>
                </a:lnTo>
                <a:lnTo>
                  <a:pt x="624" y="2244"/>
                </a:lnTo>
                <a:lnTo>
                  <a:pt x="598" y="2314"/>
                </a:lnTo>
                <a:lnTo>
                  <a:pt x="572" y="2384"/>
                </a:lnTo>
                <a:lnTo>
                  <a:pt x="548" y="2454"/>
                </a:lnTo>
                <a:lnTo>
                  <a:pt x="524" y="2524"/>
                </a:lnTo>
                <a:lnTo>
                  <a:pt x="500" y="2595"/>
                </a:lnTo>
                <a:lnTo>
                  <a:pt x="479" y="2666"/>
                </a:lnTo>
                <a:lnTo>
                  <a:pt x="457" y="2736"/>
                </a:lnTo>
                <a:lnTo>
                  <a:pt x="436" y="2808"/>
                </a:lnTo>
                <a:lnTo>
                  <a:pt x="417" y="2880"/>
                </a:lnTo>
                <a:lnTo>
                  <a:pt x="398" y="2952"/>
                </a:lnTo>
                <a:lnTo>
                  <a:pt x="380" y="3025"/>
                </a:lnTo>
                <a:lnTo>
                  <a:pt x="362" y="3097"/>
                </a:lnTo>
                <a:lnTo>
                  <a:pt x="345" y="3170"/>
                </a:lnTo>
                <a:lnTo>
                  <a:pt x="330" y="3243"/>
                </a:lnTo>
                <a:lnTo>
                  <a:pt x="315" y="3316"/>
                </a:lnTo>
                <a:lnTo>
                  <a:pt x="301" y="3389"/>
                </a:lnTo>
                <a:lnTo>
                  <a:pt x="288" y="3463"/>
                </a:lnTo>
                <a:lnTo>
                  <a:pt x="276" y="3537"/>
                </a:lnTo>
                <a:lnTo>
                  <a:pt x="264" y="3611"/>
                </a:lnTo>
                <a:lnTo>
                  <a:pt x="254" y="3686"/>
                </a:lnTo>
                <a:lnTo>
                  <a:pt x="244" y="3759"/>
                </a:lnTo>
                <a:lnTo>
                  <a:pt x="236" y="3835"/>
                </a:lnTo>
                <a:lnTo>
                  <a:pt x="227" y="3910"/>
                </a:lnTo>
                <a:lnTo>
                  <a:pt x="220" y="3985"/>
                </a:lnTo>
                <a:lnTo>
                  <a:pt x="213" y="4060"/>
                </a:lnTo>
                <a:lnTo>
                  <a:pt x="208" y="4135"/>
                </a:lnTo>
                <a:lnTo>
                  <a:pt x="204" y="4210"/>
                </a:lnTo>
                <a:lnTo>
                  <a:pt x="200" y="4286"/>
                </a:lnTo>
                <a:lnTo>
                  <a:pt x="196" y="4362"/>
                </a:lnTo>
                <a:lnTo>
                  <a:pt x="196" y="4362"/>
                </a:lnTo>
                <a:lnTo>
                  <a:pt x="176" y="4365"/>
                </a:lnTo>
                <a:lnTo>
                  <a:pt x="157" y="4369"/>
                </a:lnTo>
                <a:lnTo>
                  <a:pt x="138" y="4376"/>
                </a:lnTo>
                <a:lnTo>
                  <a:pt x="119" y="4385"/>
                </a:lnTo>
                <a:lnTo>
                  <a:pt x="102" y="4394"/>
                </a:lnTo>
                <a:lnTo>
                  <a:pt x="86" y="4405"/>
                </a:lnTo>
                <a:lnTo>
                  <a:pt x="71" y="4418"/>
                </a:lnTo>
                <a:lnTo>
                  <a:pt x="57" y="4431"/>
                </a:lnTo>
                <a:lnTo>
                  <a:pt x="44" y="4447"/>
                </a:lnTo>
                <a:lnTo>
                  <a:pt x="33" y="4463"/>
                </a:lnTo>
                <a:lnTo>
                  <a:pt x="24" y="4480"/>
                </a:lnTo>
                <a:lnTo>
                  <a:pt x="15" y="4499"/>
                </a:lnTo>
                <a:lnTo>
                  <a:pt x="9" y="4518"/>
                </a:lnTo>
                <a:lnTo>
                  <a:pt x="5" y="4537"/>
                </a:lnTo>
                <a:lnTo>
                  <a:pt x="1" y="4558"/>
                </a:lnTo>
                <a:lnTo>
                  <a:pt x="0" y="4579"/>
                </a:lnTo>
                <a:lnTo>
                  <a:pt x="0" y="4579"/>
                </a:lnTo>
                <a:lnTo>
                  <a:pt x="1" y="4602"/>
                </a:lnTo>
                <a:lnTo>
                  <a:pt x="5" y="4623"/>
                </a:lnTo>
                <a:lnTo>
                  <a:pt x="11" y="4643"/>
                </a:lnTo>
                <a:lnTo>
                  <a:pt x="18" y="4664"/>
                </a:lnTo>
                <a:lnTo>
                  <a:pt x="26" y="4683"/>
                </a:lnTo>
                <a:lnTo>
                  <a:pt x="38" y="4700"/>
                </a:lnTo>
                <a:lnTo>
                  <a:pt x="50" y="4717"/>
                </a:lnTo>
                <a:lnTo>
                  <a:pt x="64" y="4733"/>
                </a:lnTo>
                <a:lnTo>
                  <a:pt x="80" y="4747"/>
                </a:lnTo>
                <a:lnTo>
                  <a:pt x="96" y="4760"/>
                </a:lnTo>
                <a:lnTo>
                  <a:pt x="114" y="4771"/>
                </a:lnTo>
                <a:lnTo>
                  <a:pt x="133" y="4780"/>
                </a:lnTo>
                <a:lnTo>
                  <a:pt x="153" y="4787"/>
                </a:lnTo>
                <a:lnTo>
                  <a:pt x="175" y="4792"/>
                </a:lnTo>
                <a:lnTo>
                  <a:pt x="196" y="4796"/>
                </a:lnTo>
                <a:lnTo>
                  <a:pt x="219" y="4797"/>
                </a:lnTo>
                <a:lnTo>
                  <a:pt x="219" y="4797"/>
                </a:lnTo>
                <a:lnTo>
                  <a:pt x="240" y="4796"/>
                </a:lnTo>
                <a:lnTo>
                  <a:pt x="262" y="4792"/>
                </a:lnTo>
                <a:lnTo>
                  <a:pt x="283" y="4787"/>
                </a:lnTo>
                <a:lnTo>
                  <a:pt x="304" y="4780"/>
                </a:lnTo>
                <a:lnTo>
                  <a:pt x="323" y="4771"/>
                </a:lnTo>
                <a:lnTo>
                  <a:pt x="340" y="4760"/>
                </a:lnTo>
                <a:lnTo>
                  <a:pt x="357" y="4747"/>
                </a:lnTo>
                <a:lnTo>
                  <a:pt x="373" y="4733"/>
                </a:lnTo>
                <a:lnTo>
                  <a:pt x="387" y="4717"/>
                </a:lnTo>
                <a:lnTo>
                  <a:pt x="399" y="4700"/>
                </a:lnTo>
                <a:lnTo>
                  <a:pt x="411" y="4683"/>
                </a:lnTo>
                <a:lnTo>
                  <a:pt x="419" y="4664"/>
                </a:lnTo>
                <a:lnTo>
                  <a:pt x="427" y="4643"/>
                </a:lnTo>
                <a:lnTo>
                  <a:pt x="432" y="4623"/>
                </a:lnTo>
                <a:lnTo>
                  <a:pt x="436" y="4602"/>
                </a:lnTo>
                <a:lnTo>
                  <a:pt x="437" y="4579"/>
                </a:lnTo>
                <a:lnTo>
                  <a:pt x="437" y="4579"/>
                </a:lnTo>
                <a:lnTo>
                  <a:pt x="436" y="4559"/>
                </a:lnTo>
                <a:lnTo>
                  <a:pt x="433" y="4538"/>
                </a:lnTo>
                <a:lnTo>
                  <a:pt x="429" y="4519"/>
                </a:lnTo>
                <a:lnTo>
                  <a:pt x="423" y="4500"/>
                </a:lnTo>
                <a:lnTo>
                  <a:pt x="414" y="4482"/>
                </a:lnTo>
                <a:lnTo>
                  <a:pt x="405" y="4466"/>
                </a:lnTo>
                <a:lnTo>
                  <a:pt x="394" y="4450"/>
                </a:lnTo>
                <a:lnTo>
                  <a:pt x="382" y="4435"/>
                </a:lnTo>
                <a:lnTo>
                  <a:pt x="369" y="4421"/>
                </a:lnTo>
                <a:lnTo>
                  <a:pt x="355" y="4409"/>
                </a:lnTo>
                <a:lnTo>
                  <a:pt x="339" y="4397"/>
                </a:lnTo>
                <a:lnTo>
                  <a:pt x="323" y="4387"/>
                </a:lnTo>
                <a:lnTo>
                  <a:pt x="305" y="4379"/>
                </a:lnTo>
                <a:lnTo>
                  <a:pt x="287" y="4372"/>
                </a:lnTo>
                <a:lnTo>
                  <a:pt x="268" y="4367"/>
                </a:lnTo>
                <a:lnTo>
                  <a:pt x="249" y="4362"/>
                </a:lnTo>
                <a:lnTo>
                  <a:pt x="249" y="4362"/>
                </a:lnTo>
                <a:lnTo>
                  <a:pt x="251" y="4287"/>
                </a:lnTo>
                <a:lnTo>
                  <a:pt x="255" y="4212"/>
                </a:lnTo>
                <a:lnTo>
                  <a:pt x="259" y="4137"/>
                </a:lnTo>
                <a:lnTo>
                  <a:pt x="265" y="4063"/>
                </a:lnTo>
                <a:lnTo>
                  <a:pt x="271" y="3988"/>
                </a:lnTo>
                <a:lnTo>
                  <a:pt x="279" y="3914"/>
                </a:lnTo>
                <a:lnTo>
                  <a:pt x="287" y="3839"/>
                </a:lnTo>
                <a:lnTo>
                  <a:pt x="295" y="3765"/>
                </a:lnTo>
                <a:lnTo>
                  <a:pt x="305" y="3692"/>
                </a:lnTo>
                <a:lnTo>
                  <a:pt x="315" y="3618"/>
                </a:lnTo>
                <a:lnTo>
                  <a:pt x="327" y="3545"/>
                </a:lnTo>
                <a:lnTo>
                  <a:pt x="339" y="3471"/>
                </a:lnTo>
                <a:lnTo>
                  <a:pt x="352" y="3399"/>
                </a:lnTo>
                <a:lnTo>
                  <a:pt x="365" y="3326"/>
                </a:lnTo>
                <a:lnTo>
                  <a:pt x="381" y="3253"/>
                </a:lnTo>
                <a:lnTo>
                  <a:pt x="396" y="3181"/>
                </a:lnTo>
                <a:lnTo>
                  <a:pt x="412" y="3108"/>
                </a:lnTo>
                <a:lnTo>
                  <a:pt x="430" y="3037"/>
                </a:lnTo>
                <a:lnTo>
                  <a:pt x="448" y="2965"/>
                </a:lnTo>
                <a:lnTo>
                  <a:pt x="467" y="2894"/>
                </a:lnTo>
                <a:lnTo>
                  <a:pt x="486" y="2822"/>
                </a:lnTo>
                <a:lnTo>
                  <a:pt x="506" y="2751"/>
                </a:lnTo>
                <a:lnTo>
                  <a:pt x="527" y="2680"/>
                </a:lnTo>
                <a:lnTo>
                  <a:pt x="550" y="2610"/>
                </a:lnTo>
                <a:lnTo>
                  <a:pt x="573" y="2540"/>
                </a:lnTo>
                <a:lnTo>
                  <a:pt x="597" y="2471"/>
                </a:lnTo>
                <a:lnTo>
                  <a:pt x="620" y="2400"/>
                </a:lnTo>
                <a:lnTo>
                  <a:pt x="645" y="2331"/>
                </a:lnTo>
                <a:lnTo>
                  <a:pt x="672" y="2262"/>
                </a:lnTo>
                <a:lnTo>
                  <a:pt x="699" y="2194"/>
                </a:lnTo>
                <a:lnTo>
                  <a:pt x="726" y="2125"/>
                </a:lnTo>
                <a:lnTo>
                  <a:pt x="755" y="2057"/>
                </a:lnTo>
                <a:lnTo>
                  <a:pt x="784" y="1991"/>
                </a:lnTo>
                <a:lnTo>
                  <a:pt x="813" y="1923"/>
                </a:lnTo>
                <a:lnTo>
                  <a:pt x="844" y="1856"/>
                </a:lnTo>
                <a:lnTo>
                  <a:pt x="875" y="1789"/>
                </a:lnTo>
                <a:lnTo>
                  <a:pt x="907" y="1723"/>
                </a:lnTo>
                <a:lnTo>
                  <a:pt x="941" y="1657"/>
                </a:lnTo>
                <a:lnTo>
                  <a:pt x="975" y="1592"/>
                </a:lnTo>
                <a:lnTo>
                  <a:pt x="1010" y="1526"/>
                </a:lnTo>
                <a:lnTo>
                  <a:pt x="1044" y="1462"/>
                </a:lnTo>
                <a:lnTo>
                  <a:pt x="1081" y="1398"/>
                </a:lnTo>
                <a:lnTo>
                  <a:pt x="1118" y="1333"/>
                </a:lnTo>
                <a:lnTo>
                  <a:pt x="1155" y="1270"/>
                </a:lnTo>
                <a:lnTo>
                  <a:pt x="1193" y="1206"/>
                </a:lnTo>
                <a:lnTo>
                  <a:pt x="1233" y="1144"/>
                </a:lnTo>
                <a:lnTo>
                  <a:pt x="1273" y="1081"/>
                </a:lnTo>
                <a:lnTo>
                  <a:pt x="1314" y="1019"/>
                </a:lnTo>
                <a:lnTo>
                  <a:pt x="1354" y="958"/>
                </a:lnTo>
                <a:lnTo>
                  <a:pt x="1397" y="896"/>
                </a:lnTo>
                <a:lnTo>
                  <a:pt x="1440" y="835"/>
                </a:lnTo>
                <a:lnTo>
                  <a:pt x="1483" y="776"/>
                </a:lnTo>
                <a:lnTo>
                  <a:pt x="1528" y="715"/>
                </a:lnTo>
                <a:lnTo>
                  <a:pt x="1572" y="656"/>
                </a:lnTo>
                <a:lnTo>
                  <a:pt x="1618" y="597"/>
                </a:lnTo>
                <a:lnTo>
                  <a:pt x="1665" y="539"/>
                </a:lnTo>
                <a:lnTo>
                  <a:pt x="1713" y="480"/>
                </a:lnTo>
                <a:lnTo>
                  <a:pt x="1760" y="423"/>
                </a:lnTo>
                <a:lnTo>
                  <a:pt x="1809" y="366"/>
                </a:lnTo>
                <a:lnTo>
                  <a:pt x="1858" y="310"/>
                </a:lnTo>
                <a:lnTo>
                  <a:pt x="1908" y="253"/>
                </a:lnTo>
                <a:lnTo>
                  <a:pt x="1959" y="198"/>
                </a:lnTo>
                <a:lnTo>
                  <a:pt x="2010" y="143"/>
                </a:lnTo>
                <a:lnTo>
                  <a:pt x="2063" y="89"/>
                </a:lnTo>
                <a:lnTo>
                  <a:pt x="2063" y="89"/>
                </a:lnTo>
                <a:lnTo>
                  <a:pt x="2077" y="74"/>
                </a:lnTo>
                <a:lnTo>
                  <a:pt x="2077" y="0"/>
                </a:lnTo>
                <a:lnTo>
                  <a:pt x="2077" y="0"/>
                </a:lnTo>
                <a:lnTo>
                  <a:pt x="2026" y="53"/>
                </a:lnTo>
                <a:lnTo>
                  <a:pt x="2026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4">
            <a:extLst>
              <a:ext uri="{FF2B5EF4-FFF2-40B4-BE49-F238E27FC236}">
                <a16:creationId xmlns:a16="http://schemas.microsoft.com/office/drawing/2014/main" xmlns="" id="{03992FCF-307C-490F-9685-7D88B4944CF3}"/>
              </a:ext>
            </a:extLst>
          </p:cNvPr>
          <p:cNvSpPr>
            <a:spLocks/>
          </p:cNvSpPr>
          <p:nvPr userDrawn="1"/>
        </p:nvSpPr>
        <p:spPr bwMode="auto">
          <a:xfrm>
            <a:off x="11355388" y="749300"/>
            <a:ext cx="836613" cy="3476625"/>
          </a:xfrm>
          <a:custGeom>
            <a:avLst/>
            <a:gdLst>
              <a:gd name="T0" fmla="*/ 2412 w 2636"/>
              <a:gd name="T1" fmla="*/ 10528 h 10948"/>
              <a:gd name="T2" fmla="*/ 2276 w 2636"/>
              <a:gd name="T3" fmla="*/ 10505 h 10948"/>
              <a:gd name="T4" fmla="*/ 1888 w 2636"/>
              <a:gd name="T5" fmla="*/ 10104 h 10948"/>
              <a:gd name="T6" fmla="*/ 1534 w 2636"/>
              <a:gd name="T7" fmla="*/ 9676 h 10948"/>
              <a:gd name="T8" fmla="*/ 1215 w 2636"/>
              <a:gd name="T9" fmla="*/ 9225 h 10948"/>
              <a:gd name="T10" fmla="*/ 933 w 2636"/>
              <a:gd name="T11" fmla="*/ 8752 h 10948"/>
              <a:gd name="T12" fmla="*/ 687 w 2636"/>
              <a:gd name="T13" fmla="*/ 8259 h 10948"/>
              <a:gd name="T14" fmla="*/ 481 w 2636"/>
              <a:gd name="T15" fmla="*/ 7748 h 10948"/>
              <a:gd name="T16" fmla="*/ 313 w 2636"/>
              <a:gd name="T17" fmla="*/ 7224 h 10948"/>
              <a:gd name="T18" fmla="*/ 186 w 2636"/>
              <a:gd name="T19" fmla="*/ 6685 h 10948"/>
              <a:gd name="T20" fmla="*/ 100 w 2636"/>
              <a:gd name="T21" fmla="*/ 6137 h 10948"/>
              <a:gd name="T22" fmla="*/ 57 w 2636"/>
              <a:gd name="T23" fmla="*/ 5580 h 10948"/>
              <a:gd name="T24" fmla="*/ 54 w 2636"/>
              <a:gd name="T25" fmla="*/ 5128 h 10948"/>
              <a:gd name="T26" fmla="*/ 84 w 2636"/>
              <a:gd name="T27" fmla="*/ 4619 h 10948"/>
              <a:gd name="T28" fmla="*/ 148 w 2636"/>
              <a:gd name="T29" fmla="*/ 4116 h 10948"/>
              <a:gd name="T30" fmla="*/ 248 w 2636"/>
              <a:gd name="T31" fmla="*/ 3622 h 10948"/>
              <a:gd name="T32" fmla="*/ 381 w 2636"/>
              <a:gd name="T33" fmla="*/ 3138 h 10948"/>
              <a:gd name="T34" fmla="*/ 547 w 2636"/>
              <a:gd name="T35" fmla="*/ 2665 h 10948"/>
              <a:gd name="T36" fmla="*/ 747 w 2636"/>
              <a:gd name="T37" fmla="*/ 2207 h 10948"/>
              <a:gd name="T38" fmla="*/ 978 w 2636"/>
              <a:gd name="T39" fmla="*/ 1761 h 10948"/>
              <a:gd name="T40" fmla="*/ 1240 w 2636"/>
              <a:gd name="T41" fmla="*/ 1332 h 10948"/>
              <a:gd name="T42" fmla="*/ 1534 w 2636"/>
              <a:gd name="T43" fmla="*/ 922 h 10948"/>
              <a:gd name="T44" fmla="*/ 1858 w 2636"/>
              <a:gd name="T45" fmla="*/ 529 h 10948"/>
              <a:gd name="T46" fmla="*/ 1905 w 2636"/>
              <a:gd name="T47" fmla="*/ 401 h 10948"/>
              <a:gd name="T48" fmla="*/ 1626 w 2636"/>
              <a:gd name="T49" fmla="*/ 723 h 10948"/>
              <a:gd name="T50" fmla="*/ 1320 w 2636"/>
              <a:gd name="T51" fmla="*/ 1125 h 10948"/>
              <a:gd name="T52" fmla="*/ 1045 w 2636"/>
              <a:gd name="T53" fmla="*/ 1547 h 10948"/>
              <a:gd name="T54" fmla="*/ 799 w 2636"/>
              <a:gd name="T55" fmla="*/ 1984 h 10948"/>
              <a:gd name="T56" fmla="*/ 586 w 2636"/>
              <a:gd name="T57" fmla="*/ 2437 h 10948"/>
              <a:gd name="T58" fmla="*/ 405 w 2636"/>
              <a:gd name="T59" fmla="*/ 2902 h 10948"/>
              <a:gd name="T60" fmla="*/ 256 w 2636"/>
              <a:gd name="T61" fmla="*/ 3380 h 10948"/>
              <a:gd name="T62" fmla="*/ 141 w 2636"/>
              <a:gd name="T63" fmla="*/ 3869 h 10948"/>
              <a:gd name="T64" fmla="*/ 60 w 2636"/>
              <a:gd name="T65" fmla="*/ 4367 h 10948"/>
              <a:gd name="T66" fmla="*/ 12 w 2636"/>
              <a:gd name="T67" fmla="*/ 4874 h 10948"/>
              <a:gd name="T68" fmla="*/ 0 w 2636"/>
              <a:gd name="T69" fmla="*/ 5300 h 10948"/>
              <a:gd name="T70" fmla="*/ 23 w 2636"/>
              <a:gd name="T71" fmla="*/ 5863 h 10948"/>
              <a:gd name="T72" fmla="*/ 87 w 2636"/>
              <a:gd name="T73" fmla="*/ 6421 h 10948"/>
              <a:gd name="T74" fmla="*/ 194 w 2636"/>
              <a:gd name="T75" fmla="*/ 6967 h 10948"/>
              <a:gd name="T76" fmla="*/ 343 w 2636"/>
              <a:gd name="T77" fmla="*/ 7503 h 10948"/>
              <a:gd name="T78" fmla="*/ 533 w 2636"/>
              <a:gd name="T79" fmla="*/ 8025 h 10948"/>
              <a:gd name="T80" fmla="*/ 760 w 2636"/>
              <a:gd name="T81" fmla="*/ 8531 h 10948"/>
              <a:gd name="T82" fmla="*/ 1026 w 2636"/>
              <a:gd name="T83" fmla="*/ 9018 h 10948"/>
              <a:gd name="T84" fmla="*/ 1329 w 2636"/>
              <a:gd name="T85" fmla="*/ 9484 h 10948"/>
              <a:gd name="T86" fmla="*/ 1669 w 2636"/>
              <a:gd name="T87" fmla="*/ 9927 h 10948"/>
              <a:gd name="T88" fmla="*/ 2043 w 2636"/>
              <a:gd name="T89" fmla="*/ 10345 h 10948"/>
              <a:gd name="T90" fmla="*/ 2303 w 2636"/>
              <a:gd name="T91" fmla="*/ 10622 h 10948"/>
              <a:gd name="T92" fmla="*/ 2275 w 2636"/>
              <a:gd name="T93" fmla="*/ 10713 h 10948"/>
              <a:gd name="T94" fmla="*/ 2292 w 2636"/>
              <a:gd name="T95" fmla="*/ 10815 h 10948"/>
              <a:gd name="T96" fmla="*/ 2370 w 2636"/>
              <a:gd name="T97" fmla="*/ 10911 h 10948"/>
              <a:gd name="T98" fmla="*/ 2493 w 2636"/>
              <a:gd name="T99" fmla="*/ 10948 h 10948"/>
              <a:gd name="T100" fmla="*/ 2588 w 2636"/>
              <a:gd name="T101" fmla="*/ 10925 h 10948"/>
              <a:gd name="T102" fmla="*/ 2622 w 2636"/>
              <a:gd name="T103" fmla="*/ 10554 h 10948"/>
              <a:gd name="T104" fmla="*/ 2513 w 2636"/>
              <a:gd name="T105" fmla="*/ 10512 h 10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36" h="10948">
                <a:moveTo>
                  <a:pt x="2493" y="10511"/>
                </a:moveTo>
                <a:lnTo>
                  <a:pt x="2493" y="10511"/>
                </a:lnTo>
                <a:lnTo>
                  <a:pt x="2472" y="10512"/>
                </a:lnTo>
                <a:lnTo>
                  <a:pt x="2450" y="10516"/>
                </a:lnTo>
                <a:lnTo>
                  <a:pt x="2431" y="10520"/>
                </a:lnTo>
                <a:lnTo>
                  <a:pt x="2412" y="10528"/>
                </a:lnTo>
                <a:lnTo>
                  <a:pt x="2393" y="10536"/>
                </a:lnTo>
                <a:lnTo>
                  <a:pt x="2376" y="10545"/>
                </a:lnTo>
                <a:lnTo>
                  <a:pt x="2360" y="10557"/>
                </a:lnTo>
                <a:lnTo>
                  <a:pt x="2344" y="10569"/>
                </a:lnTo>
                <a:lnTo>
                  <a:pt x="2344" y="10569"/>
                </a:lnTo>
                <a:lnTo>
                  <a:pt x="2276" y="10505"/>
                </a:lnTo>
                <a:lnTo>
                  <a:pt x="2210" y="10441"/>
                </a:lnTo>
                <a:lnTo>
                  <a:pt x="2143" y="10375"/>
                </a:lnTo>
                <a:lnTo>
                  <a:pt x="2079" y="10308"/>
                </a:lnTo>
                <a:lnTo>
                  <a:pt x="2014" y="10240"/>
                </a:lnTo>
                <a:lnTo>
                  <a:pt x="1951" y="10173"/>
                </a:lnTo>
                <a:lnTo>
                  <a:pt x="1888" y="10104"/>
                </a:lnTo>
                <a:lnTo>
                  <a:pt x="1827" y="10034"/>
                </a:lnTo>
                <a:lnTo>
                  <a:pt x="1767" y="9964"/>
                </a:lnTo>
                <a:lnTo>
                  <a:pt x="1707" y="9893"/>
                </a:lnTo>
                <a:lnTo>
                  <a:pt x="1649" y="9821"/>
                </a:lnTo>
                <a:lnTo>
                  <a:pt x="1591" y="9750"/>
                </a:lnTo>
                <a:lnTo>
                  <a:pt x="1534" y="9676"/>
                </a:lnTo>
                <a:lnTo>
                  <a:pt x="1478" y="9602"/>
                </a:lnTo>
                <a:lnTo>
                  <a:pt x="1425" y="9528"/>
                </a:lnTo>
                <a:lnTo>
                  <a:pt x="1370" y="9453"/>
                </a:lnTo>
                <a:lnTo>
                  <a:pt x="1318" y="9378"/>
                </a:lnTo>
                <a:lnTo>
                  <a:pt x="1266" y="9302"/>
                </a:lnTo>
                <a:lnTo>
                  <a:pt x="1215" y="9225"/>
                </a:lnTo>
                <a:lnTo>
                  <a:pt x="1166" y="9147"/>
                </a:lnTo>
                <a:lnTo>
                  <a:pt x="1117" y="9070"/>
                </a:lnTo>
                <a:lnTo>
                  <a:pt x="1070" y="8991"/>
                </a:lnTo>
                <a:lnTo>
                  <a:pt x="1023" y="8911"/>
                </a:lnTo>
                <a:lnTo>
                  <a:pt x="978" y="8831"/>
                </a:lnTo>
                <a:lnTo>
                  <a:pt x="933" y="8752"/>
                </a:lnTo>
                <a:lnTo>
                  <a:pt x="890" y="8671"/>
                </a:lnTo>
                <a:lnTo>
                  <a:pt x="847" y="8588"/>
                </a:lnTo>
                <a:lnTo>
                  <a:pt x="805" y="8507"/>
                </a:lnTo>
                <a:lnTo>
                  <a:pt x="766" y="8424"/>
                </a:lnTo>
                <a:lnTo>
                  <a:pt x="727" y="8342"/>
                </a:lnTo>
                <a:lnTo>
                  <a:pt x="687" y="8259"/>
                </a:lnTo>
                <a:lnTo>
                  <a:pt x="651" y="8174"/>
                </a:lnTo>
                <a:lnTo>
                  <a:pt x="615" y="8091"/>
                </a:lnTo>
                <a:lnTo>
                  <a:pt x="580" y="8005"/>
                </a:lnTo>
                <a:lnTo>
                  <a:pt x="546" y="7920"/>
                </a:lnTo>
                <a:lnTo>
                  <a:pt x="512" y="7835"/>
                </a:lnTo>
                <a:lnTo>
                  <a:pt x="481" y="7748"/>
                </a:lnTo>
                <a:lnTo>
                  <a:pt x="450" y="7662"/>
                </a:lnTo>
                <a:lnTo>
                  <a:pt x="421" y="7575"/>
                </a:lnTo>
                <a:lnTo>
                  <a:pt x="392" y="7487"/>
                </a:lnTo>
                <a:lnTo>
                  <a:pt x="365" y="7400"/>
                </a:lnTo>
                <a:lnTo>
                  <a:pt x="339" y="7312"/>
                </a:lnTo>
                <a:lnTo>
                  <a:pt x="313" y="7224"/>
                </a:lnTo>
                <a:lnTo>
                  <a:pt x="290" y="7134"/>
                </a:lnTo>
                <a:lnTo>
                  <a:pt x="267" y="7045"/>
                </a:lnTo>
                <a:lnTo>
                  <a:pt x="244" y="6956"/>
                </a:lnTo>
                <a:lnTo>
                  <a:pt x="224" y="6866"/>
                </a:lnTo>
                <a:lnTo>
                  <a:pt x="205" y="6776"/>
                </a:lnTo>
                <a:lnTo>
                  <a:pt x="186" y="6685"/>
                </a:lnTo>
                <a:lnTo>
                  <a:pt x="169" y="6595"/>
                </a:lnTo>
                <a:lnTo>
                  <a:pt x="153" y="6503"/>
                </a:lnTo>
                <a:lnTo>
                  <a:pt x="138" y="6412"/>
                </a:lnTo>
                <a:lnTo>
                  <a:pt x="124" y="6321"/>
                </a:lnTo>
                <a:lnTo>
                  <a:pt x="112" y="6229"/>
                </a:lnTo>
                <a:lnTo>
                  <a:pt x="100" y="6137"/>
                </a:lnTo>
                <a:lnTo>
                  <a:pt x="91" y="6044"/>
                </a:lnTo>
                <a:lnTo>
                  <a:pt x="81" y="5953"/>
                </a:lnTo>
                <a:lnTo>
                  <a:pt x="74" y="5860"/>
                </a:lnTo>
                <a:lnTo>
                  <a:pt x="67" y="5767"/>
                </a:lnTo>
                <a:lnTo>
                  <a:pt x="62" y="5674"/>
                </a:lnTo>
                <a:lnTo>
                  <a:pt x="57" y="5580"/>
                </a:lnTo>
                <a:lnTo>
                  <a:pt x="54" y="5487"/>
                </a:lnTo>
                <a:lnTo>
                  <a:pt x="53" y="5394"/>
                </a:lnTo>
                <a:lnTo>
                  <a:pt x="51" y="5300"/>
                </a:lnTo>
                <a:lnTo>
                  <a:pt x="51" y="5300"/>
                </a:lnTo>
                <a:lnTo>
                  <a:pt x="53" y="5214"/>
                </a:lnTo>
                <a:lnTo>
                  <a:pt x="54" y="5128"/>
                </a:lnTo>
                <a:lnTo>
                  <a:pt x="56" y="5043"/>
                </a:lnTo>
                <a:lnTo>
                  <a:pt x="60" y="4958"/>
                </a:lnTo>
                <a:lnTo>
                  <a:pt x="65" y="4872"/>
                </a:lnTo>
                <a:lnTo>
                  <a:pt x="69" y="4788"/>
                </a:lnTo>
                <a:lnTo>
                  <a:pt x="76" y="4703"/>
                </a:lnTo>
                <a:lnTo>
                  <a:pt x="84" y="4619"/>
                </a:lnTo>
                <a:lnTo>
                  <a:pt x="92" y="4534"/>
                </a:lnTo>
                <a:lnTo>
                  <a:pt x="101" y="4450"/>
                </a:lnTo>
                <a:lnTo>
                  <a:pt x="112" y="4366"/>
                </a:lnTo>
                <a:lnTo>
                  <a:pt x="123" y="4283"/>
                </a:lnTo>
                <a:lnTo>
                  <a:pt x="135" y="4199"/>
                </a:lnTo>
                <a:lnTo>
                  <a:pt x="148" y="4116"/>
                </a:lnTo>
                <a:lnTo>
                  <a:pt x="162" y="4033"/>
                </a:lnTo>
                <a:lnTo>
                  <a:pt x="178" y="3950"/>
                </a:lnTo>
                <a:lnTo>
                  <a:pt x="193" y="3867"/>
                </a:lnTo>
                <a:lnTo>
                  <a:pt x="211" y="3785"/>
                </a:lnTo>
                <a:lnTo>
                  <a:pt x="229" y="3703"/>
                </a:lnTo>
                <a:lnTo>
                  <a:pt x="248" y="3622"/>
                </a:lnTo>
                <a:lnTo>
                  <a:pt x="267" y="3541"/>
                </a:lnTo>
                <a:lnTo>
                  <a:pt x="288" y="3459"/>
                </a:lnTo>
                <a:lnTo>
                  <a:pt x="310" y="3379"/>
                </a:lnTo>
                <a:lnTo>
                  <a:pt x="333" y="3298"/>
                </a:lnTo>
                <a:lnTo>
                  <a:pt x="356" y="3218"/>
                </a:lnTo>
                <a:lnTo>
                  <a:pt x="381" y="3138"/>
                </a:lnTo>
                <a:lnTo>
                  <a:pt x="406" y="3058"/>
                </a:lnTo>
                <a:lnTo>
                  <a:pt x="433" y="2979"/>
                </a:lnTo>
                <a:lnTo>
                  <a:pt x="460" y="2900"/>
                </a:lnTo>
                <a:lnTo>
                  <a:pt x="489" y="2821"/>
                </a:lnTo>
                <a:lnTo>
                  <a:pt x="517" y="2743"/>
                </a:lnTo>
                <a:lnTo>
                  <a:pt x="547" y="2665"/>
                </a:lnTo>
                <a:lnTo>
                  <a:pt x="578" y="2588"/>
                </a:lnTo>
                <a:lnTo>
                  <a:pt x="610" y="2510"/>
                </a:lnTo>
                <a:lnTo>
                  <a:pt x="643" y="2434"/>
                </a:lnTo>
                <a:lnTo>
                  <a:pt x="677" y="2358"/>
                </a:lnTo>
                <a:lnTo>
                  <a:pt x="711" y="2282"/>
                </a:lnTo>
                <a:lnTo>
                  <a:pt x="747" y="2207"/>
                </a:lnTo>
                <a:lnTo>
                  <a:pt x="783" y="2131"/>
                </a:lnTo>
                <a:lnTo>
                  <a:pt x="820" y="2057"/>
                </a:lnTo>
                <a:lnTo>
                  <a:pt x="858" y="1982"/>
                </a:lnTo>
                <a:lnTo>
                  <a:pt x="897" y="1908"/>
                </a:lnTo>
                <a:lnTo>
                  <a:pt x="938" y="1834"/>
                </a:lnTo>
                <a:lnTo>
                  <a:pt x="978" y="1761"/>
                </a:lnTo>
                <a:lnTo>
                  <a:pt x="1020" y="1689"/>
                </a:lnTo>
                <a:lnTo>
                  <a:pt x="1061" y="1617"/>
                </a:lnTo>
                <a:lnTo>
                  <a:pt x="1106" y="1545"/>
                </a:lnTo>
                <a:lnTo>
                  <a:pt x="1150" y="1474"/>
                </a:lnTo>
                <a:lnTo>
                  <a:pt x="1195" y="1403"/>
                </a:lnTo>
                <a:lnTo>
                  <a:pt x="1240" y="1332"/>
                </a:lnTo>
                <a:lnTo>
                  <a:pt x="1288" y="1262"/>
                </a:lnTo>
                <a:lnTo>
                  <a:pt x="1335" y="1193"/>
                </a:lnTo>
                <a:lnTo>
                  <a:pt x="1384" y="1125"/>
                </a:lnTo>
                <a:lnTo>
                  <a:pt x="1433" y="1056"/>
                </a:lnTo>
                <a:lnTo>
                  <a:pt x="1483" y="988"/>
                </a:lnTo>
                <a:lnTo>
                  <a:pt x="1534" y="922"/>
                </a:lnTo>
                <a:lnTo>
                  <a:pt x="1587" y="855"/>
                </a:lnTo>
                <a:lnTo>
                  <a:pt x="1639" y="788"/>
                </a:lnTo>
                <a:lnTo>
                  <a:pt x="1693" y="723"/>
                </a:lnTo>
                <a:lnTo>
                  <a:pt x="1747" y="657"/>
                </a:lnTo>
                <a:lnTo>
                  <a:pt x="1802" y="593"/>
                </a:lnTo>
                <a:lnTo>
                  <a:pt x="1858" y="529"/>
                </a:lnTo>
                <a:lnTo>
                  <a:pt x="1915" y="465"/>
                </a:lnTo>
                <a:lnTo>
                  <a:pt x="1973" y="402"/>
                </a:lnTo>
                <a:lnTo>
                  <a:pt x="2306" y="402"/>
                </a:lnTo>
                <a:lnTo>
                  <a:pt x="2306" y="0"/>
                </a:lnTo>
                <a:lnTo>
                  <a:pt x="1905" y="0"/>
                </a:lnTo>
                <a:lnTo>
                  <a:pt x="1905" y="401"/>
                </a:lnTo>
                <a:lnTo>
                  <a:pt x="1905" y="401"/>
                </a:lnTo>
                <a:lnTo>
                  <a:pt x="1848" y="464"/>
                </a:lnTo>
                <a:lnTo>
                  <a:pt x="1790" y="529"/>
                </a:lnTo>
                <a:lnTo>
                  <a:pt x="1736" y="593"/>
                </a:lnTo>
                <a:lnTo>
                  <a:pt x="1681" y="657"/>
                </a:lnTo>
                <a:lnTo>
                  <a:pt x="1626" y="723"/>
                </a:lnTo>
                <a:lnTo>
                  <a:pt x="1574" y="788"/>
                </a:lnTo>
                <a:lnTo>
                  <a:pt x="1521" y="855"/>
                </a:lnTo>
                <a:lnTo>
                  <a:pt x="1470" y="922"/>
                </a:lnTo>
                <a:lnTo>
                  <a:pt x="1419" y="989"/>
                </a:lnTo>
                <a:lnTo>
                  <a:pt x="1369" y="1057"/>
                </a:lnTo>
                <a:lnTo>
                  <a:pt x="1320" y="1125"/>
                </a:lnTo>
                <a:lnTo>
                  <a:pt x="1272" y="1194"/>
                </a:lnTo>
                <a:lnTo>
                  <a:pt x="1225" y="1263"/>
                </a:lnTo>
                <a:lnTo>
                  <a:pt x="1178" y="1334"/>
                </a:lnTo>
                <a:lnTo>
                  <a:pt x="1133" y="1404"/>
                </a:lnTo>
                <a:lnTo>
                  <a:pt x="1088" y="1475"/>
                </a:lnTo>
                <a:lnTo>
                  <a:pt x="1045" y="1547"/>
                </a:lnTo>
                <a:lnTo>
                  <a:pt x="1001" y="1618"/>
                </a:lnTo>
                <a:lnTo>
                  <a:pt x="959" y="1691"/>
                </a:lnTo>
                <a:lnTo>
                  <a:pt x="917" y="1764"/>
                </a:lnTo>
                <a:lnTo>
                  <a:pt x="878" y="1836"/>
                </a:lnTo>
                <a:lnTo>
                  <a:pt x="838" y="1910"/>
                </a:lnTo>
                <a:lnTo>
                  <a:pt x="799" y="1984"/>
                </a:lnTo>
                <a:lnTo>
                  <a:pt x="761" y="2058"/>
                </a:lnTo>
                <a:lnTo>
                  <a:pt x="724" y="2133"/>
                </a:lnTo>
                <a:lnTo>
                  <a:pt x="689" y="2208"/>
                </a:lnTo>
                <a:lnTo>
                  <a:pt x="653" y="2284"/>
                </a:lnTo>
                <a:lnTo>
                  <a:pt x="620" y="2360"/>
                </a:lnTo>
                <a:lnTo>
                  <a:pt x="586" y="2437"/>
                </a:lnTo>
                <a:lnTo>
                  <a:pt x="553" y="2513"/>
                </a:lnTo>
                <a:lnTo>
                  <a:pt x="522" y="2590"/>
                </a:lnTo>
                <a:lnTo>
                  <a:pt x="491" y="2668"/>
                </a:lnTo>
                <a:lnTo>
                  <a:pt x="461" y="2745"/>
                </a:lnTo>
                <a:lnTo>
                  <a:pt x="433" y="2824"/>
                </a:lnTo>
                <a:lnTo>
                  <a:pt x="405" y="2902"/>
                </a:lnTo>
                <a:lnTo>
                  <a:pt x="378" y="2981"/>
                </a:lnTo>
                <a:lnTo>
                  <a:pt x="352" y="3061"/>
                </a:lnTo>
                <a:lnTo>
                  <a:pt x="327" y="3139"/>
                </a:lnTo>
                <a:lnTo>
                  <a:pt x="302" y="3219"/>
                </a:lnTo>
                <a:lnTo>
                  <a:pt x="279" y="3300"/>
                </a:lnTo>
                <a:lnTo>
                  <a:pt x="256" y="3380"/>
                </a:lnTo>
                <a:lnTo>
                  <a:pt x="235" y="3461"/>
                </a:lnTo>
                <a:lnTo>
                  <a:pt x="213" y="3542"/>
                </a:lnTo>
                <a:lnTo>
                  <a:pt x="194" y="3623"/>
                </a:lnTo>
                <a:lnTo>
                  <a:pt x="175" y="3705"/>
                </a:lnTo>
                <a:lnTo>
                  <a:pt x="157" y="3787"/>
                </a:lnTo>
                <a:lnTo>
                  <a:pt x="141" y="3869"/>
                </a:lnTo>
                <a:lnTo>
                  <a:pt x="125" y="3952"/>
                </a:lnTo>
                <a:lnTo>
                  <a:pt x="110" y="4034"/>
                </a:lnTo>
                <a:lnTo>
                  <a:pt x="96" y="4117"/>
                </a:lnTo>
                <a:lnTo>
                  <a:pt x="82" y="4201"/>
                </a:lnTo>
                <a:lnTo>
                  <a:pt x="71" y="4284"/>
                </a:lnTo>
                <a:lnTo>
                  <a:pt x="60" y="4367"/>
                </a:lnTo>
                <a:lnTo>
                  <a:pt x="49" y="4451"/>
                </a:lnTo>
                <a:lnTo>
                  <a:pt x="40" y="4535"/>
                </a:lnTo>
                <a:lnTo>
                  <a:pt x="31" y="4619"/>
                </a:lnTo>
                <a:lnTo>
                  <a:pt x="24" y="4703"/>
                </a:lnTo>
                <a:lnTo>
                  <a:pt x="18" y="4788"/>
                </a:lnTo>
                <a:lnTo>
                  <a:pt x="12" y="4874"/>
                </a:lnTo>
                <a:lnTo>
                  <a:pt x="9" y="4958"/>
                </a:lnTo>
                <a:lnTo>
                  <a:pt x="5" y="5044"/>
                </a:lnTo>
                <a:lnTo>
                  <a:pt x="3" y="5128"/>
                </a:lnTo>
                <a:lnTo>
                  <a:pt x="0" y="5214"/>
                </a:lnTo>
                <a:lnTo>
                  <a:pt x="0" y="5300"/>
                </a:lnTo>
                <a:lnTo>
                  <a:pt x="0" y="5300"/>
                </a:lnTo>
                <a:lnTo>
                  <a:pt x="1" y="5394"/>
                </a:lnTo>
                <a:lnTo>
                  <a:pt x="3" y="5488"/>
                </a:lnTo>
                <a:lnTo>
                  <a:pt x="6" y="5582"/>
                </a:lnTo>
                <a:lnTo>
                  <a:pt x="10" y="5676"/>
                </a:lnTo>
                <a:lnTo>
                  <a:pt x="16" y="5770"/>
                </a:lnTo>
                <a:lnTo>
                  <a:pt x="23" y="5863"/>
                </a:lnTo>
                <a:lnTo>
                  <a:pt x="30" y="5957"/>
                </a:lnTo>
                <a:lnTo>
                  <a:pt x="40" y="6050"/>
                </a:lnTo>
                <a:lnTo>
                  <a:pt x="49" y="6143"/>
                </a:lnTo>
                <a:lnTo>
                  <a:pt x="61" y="6236"/>
                </a:lnTo>
                <a:lnTo>
                  <a:pt x="74" y="6328"/>
                </a:lnTo>
                <a:lnTo>
                  <a:pt x="87" y="6421"/>
                </a:lnTo>
                <a:lnTo>
                  <a:pt x="103" y="6512"/>
                </a:lnTo>
                <a:lnTo>
                  <a:pt x="118" y="6604"/>
                </a:lnTo>
                <a:lnTo>
                  <a:pt x="136" y="6696"/>
                </a:lnTo>
                <a:lnTo>
                  <a:pt x="155" y="6786"/>
                </a:lnTo>
                <a:lnTo>
                  <a:pt x="174" y="6878"/>
                </a:lnTo>
                <a:lnTo>
                  <a:pt x="194" y="6967"/>
                </a:lnTo>
                <a:lnTo>
                  <a:pt x="217" y="7058"/>
                </a:lnTo>
                <a:lnTo>
                  <a:pt x="240" y="7148"/>
                </a:lnTo>
                <a:lnTo>
                  <a:pt x="265" y="7238"/>
                </a:lnTo>
                <a:lnTo>
                  <a:pt x="290" y="7327"/>
                </a:lnTo>
                <a:lnTo>
                  <a:pt x="316" y="7415"/>
                </a:lnTo>
                <a:lnTo>
                  <a:pt x="343" y="7503"/>
                </a:lnTo>
                <a:lnTo>
                  <a:pt x="372" y="7592"/>
                </a:lnTo>
                <a:lnTo>
                  <a:pt x="402" y="7680"/>
                </a:lnTo>
                <a:lnTo>
                  <a:pt x="433" y="7767"/>
                </a:lnTo>
                <a:lnTo>
                  <a:pt x="465" y="7854"/>
                </a:lnTo>
                <a:lnTo>
                  <a:pt x="498" y="7939"/>
                </a:lnTo>
                <a:lnTo>
                  <a:pt x="533" y="8025"/>
                </a:lnTo>
                <a:lnTo>
                  <a:pt x="567" y="8111"/>
                </a:lnTo>
                <a:lnTo>
                  <a:pt x="604" y="8195"/>
                </a:lnTo>
                <a:lnTo>
                  <a:pt x="641" y="8280"/>
                </a:lnTo>
                <a:lnTo>
                  <a:pt x="680" y="8365"/>
                </a:lnTo>
                <a:lnTo>
                  <a:pt x="720" y="8448"/>
                </a:lnTo>
                <a:lnTo>
                  <a:pt x="760" y="8531"/>
                </a:lnTo>
                <a:lnTo>
                  <a:pt x="802" y="8613"/>
                </a:lnTo>
                <a:lnTo>
                  <a:pt x="845" y="8696"/>
                </a:lnTo>
                <a:lnTo>
                  <a:pt x="889" y="8777"/>
                </a:lnTo>
                <a:lnTo>
                  <a:pt x="933" y="8858"/>
                </a:lnTo>
                <a:lnTo>
                  <a:pt x="979" y="8939"/>
                </a:lnTo>
                <a:lnTo>
                  <a:pt x="1026" y="9018"/>
                </a:lnTo>
                <a:lnTo>
                  <a:pt x="1075" y="9097"/>
                </a:lnTo>
                <a:lnTo>
                  <a:pt x="1123" y="9176"/>
                </a:lnTo>
                <a:lnTo>
                  <a:pt x="1173" y="9254"/>
                </a:lnTo>
                <a:lnTo>
                  <a:pt x="1225" y="9332"/>
                </a:lnTo>
                <a:lnTo>
                  <a:pt x="1276" y="9408"/>
                </a:lnTo>
                <a:lnTo>
                  <a:pt x="1329" y="9484"/>
                </a:lnTo>
                <a:lnTo>
                  <a:pt x="1383" y="9560"/>
                </a:lnTo>
                <a:lnTo>
                  <a:pt x="1438" y="9634"/>
                </a:lnTo>
                <a:lnTo>
                  <a:pt x="1495" y="9709"/>
                </a:lnTo>
                <a:lnTo>
                  <a:pt x="1551" y="9782"/>
                </a:lnTo>
                <a:lnTo>
                  <a:pt x="1609" y="9856"/>
                </a:lnTo>
                <a:lnTo>
                  <a:pt x="1669" y="9927"/>
                </a:lnTo>
                <a:lnTo>
                  <a:pt x="1728" y="9999"/>
                </a:lnTo>
                <a:lnTo>
                  <a:pt x="1789" y="10070"/>
                </a:lnTo>
                <a:lnTo>
                  <a:pt x="1851" y="10139"/>
                </a:lnTo>
                <a:lnTo>
                  <a:pt x="1914" y="10210"/>
                </a:lnTo>
                <a:lnTo>
                  <a:pt x="1977" y="10277"/>
                </a:lnTo>
                <a:lnTo>
                  <a:pt x="2043" y="10345"/>
                </a:lnTo>
                <a:lnTo>
                  <a:pt x="2108" y="10412"/>
                </a:lnTo>
                <a:lnTo>
                  <a:pt x="2175" y="10479"/>
                </a:lnTo>
                <a:lnTo>
                  <a:pt x="2242" y="10544"/>
                </a:lnTo>
                <a:lnTo>
                  <a:pt x="2311" y="10609"/>
                </a:lnTo>
                <a:lnTo>
                  <a:pt x="2311" y="10609"/>
                </a:lnTo>
                <a:lnTo>
                  <a:pt x="2303" y="10622"/>
                </a:lnTo>
                <a:lnTo>
                  <a:pt x="2295" y="10636"/>
                </a:lnTo>
                <a:lnTo>
                  <a:pt x="2289" y="10650"/>
                </a:lnTo>
                <a:lnTo>
                  <a:pt x="2283" y="10666"/>
                </a:lnTo>
                <a:lnTo>
                  <a:pt x="2280" y="10681"/>
                </a:lnTo>
                <a:lnTo>
                  <a:pt x="2276" y="10697"/>
                </a:lnTo>
                <a:lnTo>
                  <a:pt x="2275" y="10713"/>
                </a:lnTo>
                <a:lnTo>
                  <a:pt x="2274" y="10730"/>
                </a:lnTo>
                <a:lnTo>
                  <a:pt x="2274" y="10730"/>
                </a:lnTo>
                <a:lnTo>
                  <a:pt x="2275" y="10751"/>
                </a:lnTo>
                <a:lnTo>
                  <a:pt x="2279" y="10774"/>
                </a:lnTo>
                <a:lnTo>
                  <a:pt x="2285" y="10794"/>
                </a:lnTo>
                <a:lnTo>
                  <a:pt x="2292" y="10815"/>
                </a:lnTo>
                <a:lnTo>
                  <a:pt x="2300" y="10834"/>
                </a:lnTo>
                <a:lnTo>
                  <a:pt x="2312" y="10852"/>
                </a:lnTo>
                <a:lnTo>
                  <a:pt x="2324" y="10868"/>
                </a:lnTo>
                <a:lnTo>
                  <a:pt x="2338" y="10884"/>
                </a:lnTo>
                <a:lnTo>
                  <a:pt x="2354" y="10898"/>
                </a:lnTo>
                <a:lnTo>
                  <a:pt x="2370" y="10911"/>
                </a:lnTo>
                <a:lnTo>
                  <a:pt x="2388" y="10922"/>
                </a:lnTo>
                <a:lnTo>
                  <a:pt x="2407" y="10931"/>
                </a:lnTo>
                <a:lnTo>
                  <a:pt x="2428" y="10938"/>
                </a:lnTo>
                <a:lnTo>
                  <a:pt x="2449" y="10943"/>
                </a:lnTo>
                <a:lnTo>
                  <a:pt x="2470" y="10947"/>
                </a:lnTo>
                <a:lnTo>
                  <a:pt x="2493" y="10948"/>
                </a:lnTo>
                <a:lnTo>
                  <a:pt x="2493" y="10948"/>
                </a:lnTo>
                <a:lnTo>
                  <a:pt x="2513" y="10947"/>
                </a:lnTo>
                <a:lnTo>
                  <a:pt x="2532" y="10944"/>
                </a:lnTo>
                <a:lnTo>
                  <a:pt x="2553" y="10940"/>
                </a:lnTo>
                <a:lnTo>
                  <a:pt x="2570" y="10934"/>
                </a:lnTo>
                <a:lnTo>
                  <a:pt x="2588" y="10925"/>
                </a:lnTo>
                <a:lnTo>
                  <a:pt x="2605" y="10916"/>
                </a:lnTo>
                <a:lnTo>
                  <a:pt x="2622" y="10905"/>
                </a:lnTo>
                <a:lnTo>
                  <a:pt x="2636" y="10893"/>
                </a:lnTo>
                <a:lnTo>
                  <a:pt x="2636" y="10566"/>
                </a:lnTo>
                <a:lnTo>
                  <a:pt x="2636" y="10566"/>
                </a:lnTo>
                <a:lnTo>
                  <a:pt x="2622" y="10554"/>
                </a:lnTo>
                <a:lnTo>
                  <a:pt x="2605" y="10543"/>
                </a:lnTo>
                <a:lnTo>
                  <a:pt x="2588" y="10533"/>
                </a:lnTo>
                <a:lnTo>
                  <a:pt x="2570" y="10526"/>
                </a:lnTo>
                <a:lnTo>
                  <a:pt x="2553" y="10519"/>
                </a:lnTo>
                <a:lnTo>
                  <a:pt x="2532" y="10516"/>
                </a:lnTo>
                <a:lnTo>
                  <a:pt x="2513" y="10512"/>
                </a:lnTo>
                <a:lnTo>
                  <a:pt x="2493" y="10511"/>
                </a:lnTo>
                <a:lnTo>
                  <a:pt x="2493" y="10511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5">
            <a:extLst>
              <a:ext uri="{FF2B5EF4-FFF2-40B4-BE49-F238E27FC236}">
                <a16:creationId xmlns:a16="http://schemas.microsoft.com/office/drawing/2014/main" xmlns="" id="{ECE7265A-44B6-4604-A622-7122647E6CCD}"/>
              </a:ext>
            </a:extLst>
          </p:cNvPr>
          <p:cNvSpPr>
            <a:spLocks/>
          </p:cNvSpPr>
          <p:nvPr userDrawn="1"/>
        </p:nvSpPr>
        <p:spPr bwMode="auto">
          <a:xfrm>
            <a:off x="8961438" y="5521325"/>
            <a:ext cx="1982788" cy="1336675"/>
          </a:xfrm>
          <a:custGeom>
            <a:avLst/>
            <a:gdLst>
              <a:gd name="T0" fmla="*/ 3607 w 6246"/>
              <a:gd name="T1" fmla="*/ 39 h 4212"/>
              <a:gd name="T2" fmla="*/ 3403 w 6246"/>
              <a:gd name="T3" fmla="*/ 13 h 4212"/>
              <a:gd name="T4" fmla="*/ 3193 w 6246"/>
              <a:gd name="T5" fmla="*/ 2 h 4212"/>
              <a:gd name="T6" fmla="*/ 3042 w 6246"/>
              <a:gd name="T7" fmla="*/ 2 h 4212"/>
              <a:gd name="T8" fmla="*/ 2803 w 6246"/>
              <a:gd name="T9" fmla="*/ 17 h 4212"/>
              <a:gd name="T10" fmla="*/ 2570 w 6246"/>
              <a:gd name="T11" fmla="*/ 49 h 4212"/>
              <a:gd name="T12" fmla="*/ 2343 w 6246"/>
              <a:gd name="T13" fmla="*/ 99 h 4212"/>
              <a:gd name="T14" fmla="*/ 2121 w 6246"/>
              <a:gd name="T15" fmla="*/ 165 h 4212"/>
              <a:gd name="T16" fmla="*/ 1907 w 6246"/>
              <a:gd name="T17" fmla="*/ 246 h 4212"/>
              <a:gd name="T18" fmla="*/ 1701 w 6246"/>
              <a:gd name="T19" fmla="*/ 342 h 4212"/>
              <a:gd name="T20" fmla="*/ 1503 w 6246"/>
              <a:gd name="T21" fmla="*/ 453 h 4212"/>
              <a:gd name="T22" fmla="*/ 1315 w 6246"/>
              <a:gd name="T23" fmla="*/ 577 h 4212"/>
              <a:gd name="T24" fmla="*/ 1136 w 6246"/>
              <a:gd name="T25" fmla="*/ 714 h 4212"/>
              <a:gd name="T26" fmla="*/ 968 w 6246"/>
              <a:gd name="T27" fmla="*/ 863 h 4212"/>
              <a:gd name="T28" fmla="*/ 811 w 6246"/>
              <a:gd name="T29" fmla="*/ 1024 h 4212"/>
              <a:gd name="T30" fmla="*/ 666 w 6246"/>
              <a:gd name="T31" fmla="*/ 1195 h 4212"/>
              <a:gd name="T32" fmla="*/ 533 w 6246"/>
              <a:gd name="T33" fmla="*/ 1377 h 4212"/>
              <a:gd name="T34" fmla="*/ 413 w 6246"/>
              <a:gd name="T35" fmla="*/ 1569 h 4212"/>
              <a:gd name="T36" fmla="*/ 307 w 6246"/>
              <a:gd name="T37" fmla="*/ 1769 h 4212"/>
              <a:gd name="T38" fmla="*/ 217 w 6246"/>
              <a:gd name="T39" fmla="*/ 1979 h 4212"/>
              <a:gd name="T40" fmla="*/ 140 w 6246"/>
              <a:gd name="T41" fmla="*/ 2194 h 4212"/>
              <a:gd name="T42" fmla="*/ 80 w 6246"/>
              <a:gd name="T43" fmla="*/ 2418 h 4212"/>
              <a:gd name="T44" fmla="*/ 36 w 6246"/>
              <a:gd name="T45" fmla="*/ 2648 h 4212"/>
              <a:gd name="T46" fmla="*/ 9 w 6246"/>
              <a:gd name="T47" fmla="*/ 2883 h 4212"/>
              <a:gd name="T48" fmla="*/ 0 w 6246"/>
              <a:gd name="T49" fmla="*/ 3123 h 4212"/>
              <a:gd name="T50" fmla="*/ 3 w 6246"/>
              <a:gd name="T51" fmla="*/ 3266 h 4212"/>
              <a:gd name="T52" fmla="*/ 20 w 6246"/>
              <a:gd name="T53" fmla="*/ 3477 h 4212"/>
              <a:gd name="T54" fmla="*/ 50 w 6246"/>
              <a:gd name="T55" fmla="*/ 3684 h 4212"/>
              <a:gd name="T56" fmla="*/ 94 w 6246"/>
              <a:gd name="T57" fmla="*/ 3887 h 4212"/>
              <a:gd name="T58" fmla="*/ 151 w 6246"/>
              <a:gd name="T59" fmla="*/ 4085 h 4212"/>
              <a:gd name="T60" fmla="*/ 351 w 6246"/>
              <a:gd name="T61" fmla="*/ 4212 h 4212"/>
              <a:gd name="T62" fmla="*/ 6073 w 6246"/>
              <a:gd name="T63" fmla="*/ 4149 h 4212"/>
              <a:gd name="T64" fmla="*/ 6134 w 6246"/>
              <a:gd name="T65" fmla="*/ 3954 h 4212"/>
              <a:gd name="T66" fmla="*/ 6182 w 6246"/>
              <a:gd name="T67" fmla="*/ 3752 h 4212"/>
              <a:gd name="T68" fmla="*/ 6217 w 6246"/>
              <a:gd name="T69" fmla="*/ 3547 h 4212"/>
              <a:gd name="T70" fmla="*/ 6238 w 6246"/>
              <a:gd name="T71" fmla="*/ 3338 h 4212"/>
              <a:gd name="T72" fmla="*/ 6246 w 6246"/>
              <a:gd name="T73" fmla="*/ 3123 h 4212"/>
              <a:gd name="T74" fmla="*/ 6242 w 6246"/>
              <a:gd name="T75" fmla="*/ 2980 h 4212"/>
              <a:gd name="T76" fmla="*/ 6225 w 6246"/>
              <a:gd name="T77" fmla="*/ 2768 h 4212"/>
              <a:gd name="T78" fmla="*/ 6196 w 6246"/>
              <a:gd name="T79" fmla="*/ 2561 h 4212"/>
              <a:gd name="T80" fmla="*/ 6151 w 6246"/>
              <a:gd name="T81" fmla="*/ 2359 h 4212"/>
              <a:gd name="T82" fmla="*/ 6094 w 6246"/>
              <a:gd name="T83" fmla="*/ 2161 h 4212"/>
              <a:gd name="T84" fmla="*/ 6025 w 6246"/>
              <a:gd name="T85" fmla="*/ 1969 h 4212"/>
              <a:gd name="T86" fmla="*/ 5944 w 6246"/>
              <a:gd name="T87" fmla="*/ 1782 h 4212"/>
              <a:gd name="T88" fmla="*/ 5851 w 6246"/>
              <a:gd name="T89" fmla="*/ 1604 h 4212"/>
              <a:gd name="T90" fmla="*/ 5746 w 6246"/>
              <a:gd name="T91" fmla="*/ 1431 h 4212"/>
              <a:gd name="T92" fmla="*/ 5632 w 6246"/>
              <a:gd name="T93" fmla="*/ 1265 h 4212"/>
              <a:gd name="T94" fmla="*/ 5508 w 6246"/>
              <a:gd name="T95" fmla="*/ 1109 h 4212"/>
              <a:gd name="T96" fmla="*/ 5374 w 6246"/>
              <a:gd name="T97" fmla="*/ 960 h 4212"/>
              <a:gd name="T98" fmla="*/ 5231 w 6246"/>
              <a:gd name="T99" fmla="*/ 820 h 4212"/>
              <a:gd name="T100" fmla="*/ 5078 w 6246"/>
              <a:gd name="T101" fmla="*/ 690 h 4212"/>
              <a:gd name="T102" fmla="*/ 4919 w 6246"/>
              <a:gd name="T103" fmla="*/ 570 h 4212"/>
              <a:gd name="T104" fmla="*/ 4751 w 6246"/>
              <a:gd name="T105" fmla="*/ 459 h 4212"/>
              <a:gd name="T106" fmla="*/ 4576 w 6246"/>
              <a:gd name="T107" fmla="*/ 359 h 4212"/>
              <a:gd name="T108" fmla="*/ 4393 w 6246"/>
              <a:gd name="T109" fmla="*/ 271 h 4212"/>
              <a:gd name="T110" fmla="*/ 4205 w 6246"/>
              <a:gd name="T111" fmla="*/ 195 h 4212"/>
              <a:gd name="T112" fmla="*/ 4011 w 6246"/>
              <a:gd name="T113" fmla="*/ 130 h 4212"/>
              <a:gd name="T114" fmla="*/ 3811 w 6246"/>
              <a:gd name="T115" fmla="*/ 78 h 4212"/>
              <a:gd name="T116" fmla="*/ 3675 w 6246"/>
              <a:gd name="T117" fmla="*/ 50 h 4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246" h="4212">
                <a:moveTo>
                  <a:pt x="3675" y="50"/>
                </a:moveTo>
                <a:lnTo>
                  <a:pt x="3675" y="50"/>
                </a:lnTo>
                <a:lnTo>
                  <a:pt x="3607" y="39"/>
                </a:lnTo>
                <a:lnTo>
                  <a:pt x="3540" y="29"/>
                </a:lnTo>
                <a:lnTo>
                  <a:pt x="3472" y="21"/>
                </a:lnTo>
                <a:lnTo>
                  <a:pt x="3403" y="13"/>
                </a:lnTo>
                <a:lnTo>
                  <a:pt x="3333" y="8"/>
                </a:lnTo>
                <a:lnTo>
                  <a:pt x="3263" y="4"/>
                </a:lnTo>
                <a:lnTo>
                  <a:pt x="3193" y="2"/>
                </a:lnTo>
                <a:lnTo>
                  <a:pt x="3123" y="0"/>
                </a:lnTo>
                <a:lnTo>
                  <a:pt x="3123" y="0"/>
                </a:lnTo>
                <a:lnTo>
                  <a:pt x="3042" y="2"/>
                </a:lnTo>
                <a:lnTo>
                  <a:pt x="2962" y="5"/>
                </a:lnTo>
                <a:lnTo>
                  <a:pt x="2882" y="10"/>
                </a:lnTo>
                <a:lnTo>
                  <a:pt x="2803" y="17"/>
                </a:lnTo>
                <a:lnTo>
                  <a:pt x="2725" y="25"/>
                </a:lnTo>
                <a:lnTo>
                  <a:pt x="2647" y="36"/>
                </a:lnTo>
                <a:lnTo>
                  <a:pt x="2570" y="49"/>
                </a:lnTo>
                <a:lnTo>
                  <a:pt x="2494" y="64"/>
                </a:lnTo>
                <a:lnTo>
                  <a:pt x="2418" y="80"/>
                </a:lnTo>
                <a:lnTo>
                  <a:pt x="2343" y="99"/>
                </a:lnTo>
                <a:lnTo>
                  <a:pt x="2267" y="119"/>
                </a:lnTo>
                <a:lnTo>
                  <a:pt x="2194" y="141"/>
                </a:lnTo>
                <a:lnTo>
                  <a:pt x="2121" y="165"/>
                </a:lnTo>
                <a:lnTo>
                  <a:pt x="2048" y="190"/>
                </a:lnTo>
                <a:lnTo>
                  <a:pt x="1978" y="217"/>
                </a:lnTo>
                <a:lnTo>
                  <a:pt x="1907" y="246"/>
                </a:lnTo>
                <a:lnTo>
                  <a:pt x="1838" y="277"/>
                </a:lnTo>
                <a:lnTo>
                  <a:pt x="1768" y="309"/>
                </a:lnTo>
                <a:lnTo>
                  <a:pt x="1701" y="342"/>
                </a:lnTo>
                <a:lnTo>
                  <a:pt x="1634" y="378"/>
                </a:lnTo>
                <a:lnTo>
                  <a:pt x="1568" y="415"/>
                </a:lnTo>
                <a:lnTo>
                  <a:pt x="1503" y="453"/>
                </a:lnTo>
                <a:lnTo>
                  <a:pt x="1440" y="492"/>
                </a:lnTo>
                <a:lnTo>
                  <a:pt x="1377" y="534"/>
                </a:lnTo>
                <a:lnTo>
                  <a:pt x="1315" y="577"/>
                </a:lnTo>
                <a:lnTo>
                  <a:pt x="1254" y="621"/>
                </a:lnTo>
                <a:lnTo>
                  <a:pt x="1194" y="666"/>
                </a:lnTo>
                <a:lnTo>
                  <a:pt x="1136" y="714"/>
                </a:lnTo>
                <a:lnTo>
                  <a:pt x="1079" y="763"/>
                </a:lnTo>
                <a:lnTo>
                  <a:pt x="1023" y="812"/>
                </a:lnTo>
                <a:lnTo>
                  <a:pt x="968" y="863"/>
                </a:lnTo>
                <a:lnTo>
                  <a:pt x="914" y="915"/>
                </a:lnTo>
                <a:lnTo>
                  <a:pt x="862" y="969"/>
                </a:lnTo>
                <a:lnTo>
                  <a:pt x="811" y="1024"/>
                </a:lnTo>
                <a:lnTo>
                  <a:pt x="761" y="1079"/>
                </a:lnTo>
                <a:lnTo>
                  <a:pt x="713" y="1137"/>
                </a:lnTo>
                <a:lnTo>
                  <a:pt x="666" y="1195"/>
                </a:lnTo>
                <a:lnTo>
                  <a:pt x="620" y="1255"/>
                </a:lnTo>
                <a:lnTo>
                  <a:pt x="576" y="1315"/>
                </a:lnTo>
                <a:lnTo>
                  <a:pt x="533" y="1377"/>
                </a:lnTo>
                <a:lnTo>
                  <a:pt x="492" y="1440"/>
                </a:lnTo>
                <a:lnTo>
                  <a:pt x="451" y="1505"/>
                </a:lnTo>
                <a:lnTo>
                  <a:pt x="413" y="1569"/>
                </a:lnTo>
                <a:lnTo>
                  <a:pt x="376" y="1635"/>
                </a:lnTo>
                <a:lnTo>
                  <a:pt x="342" y="1701"/>
                </a:lnTo>
                <a:lnTo>
                  <a:pt x="307" y="1769"/>
                </a:lnTo>
                <a:lnTo>
                  <a:pt x="276" y="1838"/>
                </a:lnTo>
                <a:lnTo>
                  <a:pt x="245" y="1908"/>
                </a:lnTo>
                <a:lnTo>
                  <a:pt x="217" y="1979"/>
                </a:lnTo>
                <a:lnTo>
                  <a:pt x="189" y="2050"/>
                </a:lnTo>
                <a:lnTo>
                  <a:pt x="164" y="2122"/>
                </a:lnTo>
                <a:lnTo>
                  <a:pt x="140" y="2194"/>
                </a:lnTo>
                <a:lnTo>
                  <a:pt x="118" y="2268"/>
                </a:lnTo>
                <a:lnTo>
                  <a:pt x="97" y="2343"/>
                </a:lnTo>
                <a:lnTo>
                  <a:pt x="80" y="2418"/>
                </a:lnTo>
                <a:lnTo>
                  <a:pt x="63" y="2494"/>
                </a:lnTo>
                <a:lnTo>
                  <a:pt x="49" y="2571"/>
                </a:lnTo>
                <a:lnTo>
                  <a:pt x="36" y="2648"/>
                </a:lnTo>
                <a:lnTo>
                  <a:pt x="25" y="2726"/>
                </a:lnTo>
                <a:lnTo>
                  <a:pt x="15" y="2804"/>
                </a:lnTo>
                <a:lnTo>
                  <a:pt x="9" y="2883"/>
                </a:lnTo>
                <a:lnTo>
                  <a:pt x="3" y="2963"/>
                </a:lnTo>
                <a:lnTo>
                  <a:pt x="1" y="3044"/>
                </a:lnTo>
                <a:lnTo>
                  <a:pt x="0" y="3123"/>
                </a:lnTo>
                <a:lnTo>
                  <a:pt x="0" y="3123"/>
                </a:lnTo>
                <a:lnTo>
                  <a:pt x="1" y="3195"/>
                </a:lnTo>
                <a:lnTo>
                  <a:pt x="3" y="3266"/>
                </a:lnTo>
                <a:lnTo>
                  <a:pt x="7" y="3338"/>
                </a:lnTo>
                <a:lnTo>
                  <a:pt x="13" y="3408"/>
                </a:lnTo>
                <a:lnTo>
                  <a:pt x="20" y="3477"/>
                </a:lnTo>
                <a:lnTo>
                  <a:pt x="28" y="3547"/>
                </a:lnTo>
                <a:lnTo>
                  <a:pt x="38" y="3616"/>
                </a:lnTo>
                <a:lnTo>
                  <a:pt x="50" y="3684"/>
                </a:lnTo>
                <a:lnTo>
                  <a:pt x="63" y="3752"/>
                </a:lnTo>
                <a:lnTo>
                  <a:pt x="78" y="3820"/>
                </a:lnTo>
                <a:lnTo>
                  <a:pt x="94" y="3887"/>
                </a:lnTo>
                <a:lnTo>
                  <a:pt x="112" y="3954"/>
                </a:lnTo>
                <a:lnTo>
                  <a:pt x="131" y="4019"/>
                </a:lnTo>
                <a:lnTo>
                  <a:pt x="151" y="4085"/>
                </a:lnTo>
                <a:lnTo>
                  <a:pt x="172" y="4149"/>
                </a:lnTo>
                <a:lnTo>
                  <a:pt x="195" y="4212"/>
                </a:lnTo>
                <a:lnTo>
                  <a:pt x="351" y="4212"/>
                </a:lnTo>
                <a:lnTo>
                  <a:pt x="6050" y="4212"/>
                </a:lnTo>
                <a:lnTo>
                  <a:pt x="6050" y="4212"/>
                </a:lnTo>
                <a:lnTo>
                  <a:pt x="6073" y="4149"/>
                </a:lnTo>
                <a:lnTo>
                  <a:pt x="6094" y="4085"/>
                </a:lnTo>
                <a:lnTo>
                  <a:pt x="6115" y="4019"/>
                </a:lnTo>
                <a:lnTo>
                  <a:pt x="6134" y="3954"/>
                </a:lnTo>
                <a:lnTo>
                  <a:pt x="6151" y="3887"/>
                </a:lnTo>
                <a:lnTo>
                  <a:pt x="6167" y="3820"/>
                </a:lnTo>
                <a:lnTo>
                  <a:pt x="6182" y="3752"/>
                </a:lnTo>
                <a:lnTo>
                  <a:pt x="6196" y="3684"/>
                </a:lnTo>
                <a:lnTo>
                  <a:pt x="6206" y="3616"/>
                </a:lnTo>
                <a:lnTo>
                  <a:pt x="6217" y="3547"/>
                </a:lnTo>
                <a:lnTo>
                  <a:pt x="6225" y="3477"/>
                </a:lnTo>
                <a:lnTo>
                  <a:pt x="6232" y="3408"/>
                </a:lnTo>
                <a:lnTo>
                  <a:pt x="6238" y="3338"/>
                </a:lnTo>
                <a:lnTo>
                  <a:pt x="6242" y="3266"/>
                </a:lnTo>
                <a:lnTo>
                  <a:pt x="6244" y="3195"/>
                </a:lnTo>
                <a:lnTo>
                  <a:pt x="6246" y="3123"/>
                </a:lnTo>
                <a:lnTo>
                  <a:pt x="6246" y="3123"/>
                </a:lnTo>
                <a:lnTo>
                  <a:pt x="6244" y="3052"/>
                </a:lnTo>
                <a:lnTo>
                  <a:pt x="6242" y="2980"/>
                </a:lnTo>
                <a:lnTo>
                  <a:pt x="6238" y="2909"/>
                </a:lnTo>
                <a:lnTo>
                  <a:pt x="6232" y="2839"/>
                </a:lnTo>
                <a:lnTo>
                  <a:pt x="6225" y="2768"/>
                </a:lnTo>
                <a:lnTo>
                  <a:pt x="6217" y="2699"/>
                </a:lnTo>
                <a:lnTo>
                  <a:pt x="6206" y="2630"/>
                </a:lnTo>
                <a:lnTo>
                  <a:pt x="6196" y="2561"/>
                </a:lnTo>
                <a:lnTo>
                  <a:pt x="6182" y="2493"/>
                </a:lnTo>
                <a:lnTo>
                  <a:pt x="6167" y="2425"/>
                </a:lnTo>
                <a:lnTo>
                  <a:pt x="6151" y="2359"/>
                </a:lnTo>
                <a:lnTo>
                  <a:pt x="6134" y="2292"/>
                </a:lnTo>
                <a:lnTo>
                  <a:pt x="6115" y="2226"/>
                </a:lnTo>
                <a:lnTo>
                  <a:pt x="6094" y="2161"/>
                </a:lnTo>
                <a:lnTo>
                  <a:pt x="6073" y="2095"/>
                </a:lnTo>
                <a:lnTo>
                  <a:pt x="6049" y="2032"/>
                </a:lnTo>
                <a:lnTo>
                  <a:pt x="6025" y="1969"/>
                </a:lnTo>
                <a:lnTo>
                  <a:pt x="5999" y="1906"/>
                </a:lnTo>
                <a:lnTo>
                  <a:pt x="5972" y="1844"/>
                </a:lnTo>
                <a:lnTo>
                  <a:pt x="5944" y="1782"/>
                </a:lnTo>
                <a:lnTo>
                  <a:pt x="5914" y="1721"/>
                </a:lnTo>
                <a:lnTo>
                  <a:pt x="5883" y="1662"/>
                </a:lnTo>
                <a:lnTo>
                  <a:pt x="5851" y="1604"/>
                </a:lnTo>
                <a:lnTo>
                  <a:pt x="5818" y="1545"/>
                </a:lnTo>
                <a:lnTo>
                  <a:pt x="5783" y="1487"/>
                </a:lnTo>
                <a:lnTo>
                  <a:pt x="5746" y="1431"/>
                </a:lnTo>
                <a:lnTo>
                  <a:pt x="5710" y="1375"/>
                </a:lnTo>
                <a:lnTo>
                  <a:pt x="5671" y="1320"/>
                </a:lnTo>
                <a:lnTo>
                  <a:pt x="5632" y="1265"/>
                </a:lnTo>
                <a:lnTo>
                  <a:pt x="5593" y="1213"/>
                </a:lnTo>
                <a:lnTo>
                  <a:pt x="5551" y="1160"/>
                </a:lnTo>
                <a:lnTo>
                  <a:pt x="5508" y="1109"/>
                </a:lnTo>
                <a:lnTo>
                  <a:pt x="5464" y="1058"/>
                </a:lnTo>
                <a:lnTo>
                  <a:pt x="5420" y="1009"/>
                </a:lnTo>
                <a:lnTo>
                  <a:pt x="5374" y="960"/>
                </a:lnTo>
                <a:lnTo>
                  <a:pt x="5327" y="913"/>
                </a:lnTo>
                <a:lnTo>
                  <a:pt x="5280" y="866"/>
                </a:lnTo>
                <a:lnTo>
                  <a:pt x="5231" y="820"/>
                </a:lnTo>
                <a:lnTo>
                  <a:pt x="5181" y="776"/>
                </a:lnTo>
                <a:lnTo>
                  <a:pt x="5131" y="733"/>
                </a:lnTo>
                <a:lnTo>
                  <a:pt x="5078" y="690"/>
                </a:lnTo>
                <a:lnTo>
                  <a:pt x="5026" y="648"/>
                </a:lnTo>
                <a:lnTo>
                  <a:pt x="4974" y="608"/>
                </a:lnTo>
                <a:lnTo>
                  <a:pt x="4919" y="570"/>
                </a:lnTo>
                <a:lnTo>
                  <a:pt x="4864" y="532"/>
                </a:lnTo>
                <a:lnTo>
                  <a:pt x="4808" y="495"/>
                </a:lnTo>
                <a:lnTo>
                  <a:pt x="4751" y="459"/>
                </a:lnTo>
                <a:lnTo>
                  <a:pt x="4694" y="424"/>
                </a:lnTo>
                <a:lnTo>
                  <a:pt x="4634" y="391"/>
                </a:lnTo>
                <a:lnTo>
                  <a:pt x="4576" y="359"/>
                </a:lnTo>
                <a:lnTo>
                  <a:pt x="4515" y="329"/>
                </a:lnTo>
                <a:lnTo>
                  <a:pt x="4454" y="299"/>
                </a:lnTo>
                <a:lnTo>
                  <a:pt x="4393" y="271"/>
                </a:lnTo>
                <a:lnTo>
                  <a:pt x="4332" y="245"/>
                </a:lnTo>
                <a:lnTo>
                  <a:pt x="4268" y="218"/>
                </a:lnTo>
                <a:lnTo>
                  <a:pt x="4205" y="195"/>
                </a:lnTo>
                <a:lnTo>
                  <a:pt x="4141" y="172"/>
                </a:lnTo>
                <a:lnTo>
                  <a:pt x="4075" y="149"/>
                </a:lnTo>
                <a:lnTo>
                  <a:pt x="4011" y="130"/>
                </a:lnTo>
                <a:lnTo>
                  <a:pt x="3944" y="111"/>
                </a:lnTo>
                <a:lnTo>
                  <a:pt x="3878" y="93"/>
                </a:lnTo>
                <a:lnTo>
                  <a:pt x="3811" y="78"/>
                </a:lnTo>
                <a:lnTo>
                  <a:pt x="3743" y="64"/>
                </a:lnTo>
                <a:lnTo>
                  <a:pt x="3675" y="50"/>
                </a:lnTo>
                <a:lnTo>
                  <a:pt x="3675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xmlns="" id="{846205C6-FB9E-40F2-B769-2BDF208EBD54}"/>
              </a:ext>
            </a:extLst>
          </p:cNvPr>
          <p:cNvSpPr>
            <a:spLocks/>
          </p:cNvSpPr>
          <p:nvPr userDrawn="1"/>
        </p:nvSpPr>
        <p:spPr bwMode="auto">
          <a:xfrm>
            <a:off x="2453120" y="0"/>
            <a:ext cx="1982788" cy="1436688"/>
          </a:xfrm>
          <a:custGeom>
            <a:avLst/>
            <a:gdLst>
              <a:gd name="T0" fmla="*/ 334 w 6246"/>
              <a:gd name="T1" fmla="*/ 0 h 4527"/>
              <a:gd name="T2" fmla="*/ 192 w 6246"/>
              <a:gd name="T3" fmla="*/ 326 h 4527"/>
              <a:gd name="T4" fmla="*/ 87 w 6246"/>
              <a:gd name="T5" fmla="*/ 671 h 4527"/>
              <a:gd name="T6" fmla="*/ 22 w 6246"/>
              <a:gd name="T7" fmla="*/ 1030 h 4527"/>
              <a:gd name="T8" fmla="*/ 0 w 6246"/>
              <a:gd name="T9" fmla="*/ 1404 h 4527"/>
              <a:gd name="T10" fmla="*/ 10 w 6246"/>
              <a:gd name="T11" fmla="*/ 1659 h 4527"/>
              <a:gd name="T12" fmla="*/ 55 w 6246"/>
              <a:gd name="T13" fmla="*/ 1991 h 4527"/>
              <a:gd name="T14" fmla="*/ 135 w 6246"/>
              <a:gd name="T15" fmla="*/ 2311 h 4527"/>
              <a:gd name="T16" fmla="*/ 246 w 6246"/>
              <a:gd name="T17" fmla="*/ 2617 h 4527"/>
              <a:gd name="T18" fmla="*/ 325 w 6246"/>
              <a:gd name="T19" fmla="*/ 2792 h 4527"/>
              <a:gd name="T20" fmla="*/ 431 w 6246"/>
              <a:gd name="T21" fmla="*/ 2986 h 4527"/>
              <a:gd name="T22" fmla="*/ 549 w 6246"/>
              <a:gd name="T23" fmla="*/ 3173 h 4527"/>
              <a:gd name="T24" fmla="*/ 682 w 6246"/>
              <a:gd name="T25" fmla="*/ 3349 h 4527"/>
              <a:gd name="T26" fmla="*/ 824 w 6246"/>
              <a:gd name="T27" fmla="*/ 3517 h 4527"/>
              <a:gd name="T28" fmla="*/ 978 w 6246"/>
              <a:gd name="T29" fmla="*/ 3673 h 4527"/>
              <a:gd name="T30" fmla="*/ 1144 w 6246"/>
              <a:gd name="T31" fmla="*/ 3819 h 4527"/>
              <a:gd name="T32" fmla="*/ 1319 w 6246"/>
              <a:gd name="T33" fmla="*/ 3953 h 4527"/>
              <a:gd name="T34" fmla="*/ 1503 w 6246"/>
              <a:gd name="T35" fmla="*/ 4075 h 4527"/>
              <a:gd name="T36" fmla="*/ 1696 w 6246"/>
              <a:gd name="T37" fmla="*/ 4183 h 4527"/>
              <a:gd name="T38" fmla="*/ 1898 w 6246"/>
              <a:gd name="T39" fmla="*/ 4277 h 4527"/>
              <a:gd name="T40" fmla="*/ 2106 w 6246"/>
              <a:gd name="T41" fmla="*/ 4358 h 4527"/>
              <a:gd name="T42" fmla="*/ 2322 w 6246"/>
              <a:gd name="T43" fmla="*/ 4424 h 4527"/>
              <a:gd name="T44" fmla="*/ 2544 w 6246"/>
              <a:gd name="T45" fmla="*/ 4474 h 4527"/>
              <a:gd name="T46" fmla="*/ 2772 w 6246"/>
              <a:gd name="T47" fmla="*/ 4508 h 4527"/>
              <a:gd name="T48" fmla="*/ 3005 w 6246"/>
              <a:gd name="T49" fmla="*/ 4525 h 4527"/>
              <a:gd name="T50" fmla="*/ 3192 w 6246"/>
              <a:gd name="T51" fmla="*/ 4526 h 4527"/>
              <a:gd name="T52" fmla="*/ 3399 w 6246"/>
              <a:gd name="T53" fmla="*/ 4514 h 4527"/>
              <a:gd name="T54" fmla="*/ 3613 w 6246"/>
              <a:gd name="T55" fmla="*/ 4488 h 4527"/>
              <a:gd name="T56" fmla="*/ 3856 w 6246"/>
              <a:gd name="T57" fmla="*/ 4440 h 4527"/>
              <a:gd name="T58" fmla="*/ 4091 w 6246"/>
              <a:gd name="T59" fmla="*/ 4374 h 4527"/>
              <a:gd name="T60" fmla="*/ 4320 w 6246"/>
              <a:gd name="T61" fmla="*/ 4289 h 4527"/>
              <a:gd name="T62" fmla="*/ 4538 w 6246"/>
              <a:gd name="T63" fmla="*/ 4188 h 4527"/>
              <a:gd name="T64" fmla="*/ 4748 w 6246"/>
              <a:gd name="T65" fmla="*/ 4071 h 4527"/>
              <a:gd name="T66" fmla="*/ 4948 w 6246"/>
              <a:gd name="T67" fmla="*/ 3938 h 4527"/>
              <a:gd name="T68" fmla="*/ 5135 w 6246"/>
              <a:gd name="T69" fmla="*/ 3791 h 4527"/>
              <a:gd name="T70" fmla="*/ 5311 w 6246"/>
              <a:gd name="T71" fmla="*/ 3632 h 4527"/>
              <a:gd name="T72" fmla="*/ 5475 w 6246"/>
              <a:gd name="T73" fmla="*/ 3458 h 4527"/>
              <a:gd name="T74" fmla="*/ 5624 w 6246"/>
              <a:gd name="T75" fmla="*/ 3272 h 4527"/>
              <a:gd name="T76" fmla="*/ 5760 w 6246"/>
              <a:gd name="T77" fmla="*/ 3075 h 4527"/>
              <a:gd name="T78" fmla="*/ 5882 w 6246"/>
              <a:gd name="T79" fmla="*/ 2868 h 4527"/>
              <a:gd name="T80" fmla="*/ 5986 w 6246"/>
              <a:gd name="T81" fmla="*/ 2651 h 4527"/>
              <a:gd name="T82" fmla="*/ 6075 w 6246"/>
              <a:gd name="T83" fmla="*/ 2426 h 4527"/>
              <a:gd name="T84" fmla="*/ 6145 w 6246"/>
              <a:gd name="T85" fmla="*/ 2192 h 4527"/>
              <a:gd name="T86" fmla="*/ 6191 w 6246"/>
              <a:gd name="T87" fmla="*/ 1983 h 4527"/>
              <a:gd name="T88" fmla="*/ 6225 w 6246"/>
              <a:gd name="T89" fmla="*/ 1770 h 4527"/>
              <a:gd name="T90" fmla="*/ 6245 w 6246"/>
              <a:gd name="T91" fmla="*/ 1478 h 4527"/>
              <a:gd name="T92" fmla="*/ 6240 w 6246"/>
              <a:gd name="T93" fmla="*/ 1216 h 4527"/>
              <a:gd name="T94" fmla="*/ 6196 w 6246"/>
              <a:gd name="T95" fmla="*/ 849 h 4527"/>
              <a:gd name="T96" fmla="*/ 6111 w 6246"/>
              <a:gd name="T97" fmla="*/ 497 h 4527"/>
              <a:gd name="T98" fmla="*/ 5988 w 6246"/>
              <a:gd name="T99" fmla="*/ 161 h 4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46" h="4527">
                <a:moveTo>
                  <a:pt x="5913" y="0"/>
                </a:moveTo>
                <a:lnTo>
                  <a:pt x="2804" y="0"/>
                </a:lnTo>
                <a:lnTo>
                  <a:pt x="334" y="0"/>
                </a:lnTo>
                <a:lnTo>
                  <a:pt x="334" y="0"/>
                </a:lnTo>
                <a:lnTo>
                  <a:pt x="294" y="80"/>
                </a:lnTo>
                <a:lnTo>
                  <a:pt x="259" y="161"/>
                </a:lnTo>
                <a:lnTo>
                  <a:pt x="224" y="243"/>
                </a:lnTo>
                <a:lnTo>
                  <a:pt x="192" y="326"/>
                </a:lnTo>
                <a:lnTo>
                  <a:pt x="162" y="411"/>
                </a:lnTo>
                <a:lnTo>
                  <a:pt x="135" y="497"/>
                </a:lnTo>
                <a:lnTo>
                  <a:pt x="110" y="582"/>
                </a:lnTo>
                <a:lnTo>
                  <a:pt x="87" y="671"/>
                </a:lnTo>
                <a:lnTo>
                  <a:pt x="67" y="760"/>
                </a:lnTo>
                <a:lnTo>
                  <a:pt x="49" y="849"/>
                </a:lnTo>
                <a:lnTo>
                  <a:pt x="35" y="940"/>
                </a:lnTo>
                <a:lnTo>
                  <a:pt x="22" y="1030"/>
                </a:lnTo>
                <a:lnTo>
                  <a:pt x="12" y="1123"/>
                </a:lnTo>
                <a:lnTo>
                  <a:pt x="5" y="1216"/>
                </a:lnTo>
                <a:lnTo>
                  <a:pt x="1" y="1310"/>
                </a:lnTo>
                <a:lnTo>
                  <a:pt x="0" y="1404"/>
                </a:lnTo>
                <a:lnTo>
                  <a:pt x="0" y="1404"/>
                </a:lnTo>
                <a:lnTo>
                  <a:pt x="1" y="1490"/>
                </a:lnTo>
                <a:lnTo>
                  <a:pt x="5" y="1575"/>
                </a:lnTo>
                <a:lnTo>
                  <a:pt x="10" y="1659"/>
                </a:lnTo>
                <a:lnTo>
                  <a:pt x="18" y="1744"/>
                </a:lnTo>
                <a:lnTo>
                  <a:pt x="29" y="1827"/>
                </a:lnTo>
                <a:lnTo>
                  <a:pt x="41" y="1909"/>
                </a:lnTo>
                <a:lnTo>
                  <a:pt x="55" y="1991"/>
                </a:lnTo>
                <a:lnTo>
                  <a:pt x="72" y="2072"/>
                </a:lnTo>
                <a:lnTo>
                  <a:pt x="91" y="2152"/>
                </a:lnTo>
                <a:lnTo>
                  <a:pt x="112" y="2232"/>
                </a:lnTo>
                <a:lnTo>
                  <a:pt x="135" y="2311"/>
                </a:lnTo>
                <a:lnTo>
                  <a:pt x="159" y="2389"/>
                </a:lnTo>
                <a:lnTo>
                  <a:pt x="186" y="2466"/>
                </a:lnTo>
                <a:lnTo>
                  <a:pt x="215" y="2542"/>
                </a:lnTo>
                <a:lnTo>
                  <a:pt x="246" y="2617"/>
                </a:lnTo>
                <a:lnTo>
                  <a:pt x="278" y="2691"/>
                </a:lnTo>
                <a:lnTo>
                  <a:pt x="278" y="2691"/>
                </a:lnTo>
                <a:lnTo>
                  <a:pt x="302" y="2742"/>
                </a:lnTo>
                <a:lnTo>
                  <a:pt x="325" y="2792"/>
                </a:lnTo>
                <a:lnTo>
                  <a:pt x="350" y="2841"/>
                </a:lnTo>
                <a:lnTo>
                  <a:pt x="377" y="2890"/>
                </a:lnTo>
                <a:lnTo>
                  <a:pt x="403" y="2938"/>
                </a:lnTo>
                <a:lnTo>
                  <a:pt x="431" y="2986"/>
                </a:lnTo>
                <a:lnTo>
                  <a:pt x="460" y="3034"/>
                </a:lnTo>
                <a:lnTo>
                  <a:pt x="489" y="3081"/>
                </a:lnTo>
                <a:lnTo>
                  <a:pt x="518" y="3127"/>
                </a:lnTo>
                <a:lnTo>
                  <a:pt x="549" y="3173"/>
                </a:lnTo>
                <a:lnTo>
                  <a:pt x="582" y="3218"/>
                </a:lnTo>
                <a:lnTo>
                  <a:pt x="614" y="3262"/>
                </a:lnTo>
                <a:lnTo>
                  <a:pt x="647" y="3306"/>
                </a:lnTo>
                <a:lnTo>
                  <a:pt x="682" y="3349"/>
                </a:lnTo>
                <a:lnTo>
                  <a:pt x="716" y="3392"/>
                </a:lnTo>
                <a:lnTo>
                  <a:pt x="751" y="3435"/>
                </a:lnTo>
                <a:lnTo>
                  <a:pt x="788" y="3476"/>
                </a:lnTo>
                <a:lnTo>
                  <a:pt x="824" y="3517"/>
                </a:lnTo>
                <a:lnTo>
                  <a:pt x="861" y="3557"/>
                </a:lnTo>
                <a:lnTo>
                  <a:pt x="900" y="3597"/>
                </a:lnTo>
                <a:lnTo>
                  <a:pt x="939" y="3635"/>
                </a:lnTo>
                <a:lnTo>
                  <a:pt x="978" y="3673"/>
                </a:lnTo>
                <a:lnTo>
                  <a:pt x="1019" y="3711"/>
                </a:lnTo>
                <a:lnTo>
                  <a:pt x="1059" y="3748"/>
                </a:lnTo>
                <a:lnTo>
                  <a:pt x="1101" y="3784"/>
                </a:lnTo>
                <a:lnTo>
                  <a:pt x="1144" y="3819"/>
                </a:lnTo>
                <a:lnTo>
                  <a:pt x="1187" y="3853"/>
                </a:lnTo>
                <a:lnTo>
                  <a:pt x="1229" y="3888"/>
                </a:lnTo>
                <a:lnTo>
                  <a:pt x="1273" y="3921"/>
                </a:lnTo>
                <a:lnTo>
                  <a:pt x="1319" y="3953"/>
                </a:lnTo>
                <a:lnTo>
                  <a:pt x="1364" y="3984"/>
                </a:lnTo>
                <a:lnTo>
                  <a:pt x="1409" y="4015"/>
                </a:lnTo>
                <a:lnTo>
                  <a:pt x="1456" y="4045"/>
                </a:lnTo>
                <a:lnTo>
                  <a:pt x="1503" y="4075"/>
                </a:lnTo>
                <a:lnTo>
                  <a:pt x="1550" y="4102"/>
                </a:lnTo>
                <a:lnTo>
                  <a:pt x="1599" y="4129"/>
                </a:lnTo>
                <a:lnTo>
                  <a:pt x="1647" y="4157"/>
                </a:lnTo>
                <a:lnTo>
                  <a:pt x="1696" y="4183"/>
                </a:lnTo>
                <a:lnTo>
                  <a:pt x="1745" y="4208"/>
                </a:lnTo>
                <a:lnTo>
                  <a:pt x="1795" y="4232"/>
                </a:lnTo>
                <a:lnTo>
                  <a:pt x="1846" y="4254"/>
                </a:lnTo>
                <a:lnTo>
                  <a:pt x="1898" y="4277"/>
                </a:lnTo>
                <a:lnTo>
                  <a:pt x="1949" y="4299"/>
                </a:lnTo>
                <a:lnTo>
                  <a:pt x="2001" y="4319"/>
                </a:lnTo>
                <a:lnTo>
                  <a:pt x="2054" y="4339"/>
                </a:lnTo>
                <a:lnTo>
                  <a:pt x="2106" y="4358"/>
                </a:lnTo>
                <a:lnTo>
                  <a:pt x="2160" y="4376"/>
                </a:lnTo>
                <a:lnTo>
                  <a:pt x="2213" y="4393"/>
                </a:lnTo>
                <a:lnTo>
                  <a:pt x="2268" y="4408"/>
                </a:lnTo>
                <a:lnTo>
                  <a:pt x="2322" y="4424"/>
                </a:lnTo>
                <a:lnTo>
                  <a:pt x="2378" y="4438"/>
                </a:lnTo>
                <a:lnTo>
                  <a:pt x="2432" y="4451"/>
                </a:lnTo>
                <a:lnTo>
                  <a:pt x="2488" y="4463"/>
                </a:lnTo>
                <a:lnTo>
                  <a:pt x="2544" y="4474"/>
                </a:lnTo>
                <a:lnTo>
                  <a:pt x="2600" y="4483"/>
                </a:lnTo>
                <a:lnTo>
                  <a:pt x="2657" y="4493"/>
                </a:lnTo>
                <a:lnTo>
                  <a:pt x="2715" y="4501"/>
                </a:lnTo>
                <a:lnTo>
                  <a:pt x="2772" y="4508"/>
                </a:lnTo>
                <a:lnTo>
                  <a:pt x="2830" y="4513"/>
                </a:lnTo>
                <a:lnTo>
                  <a:pt x="2887" y="4519"/>
                </a:lnTo>
                <a:lnTo>
                  <a:pt x="2946" y="4522"/>
                </a:lnTo>
                <a:lnTo>
                  <a:pt x="3005" y="4525"/>
                </a:lnTo>
                <a:lnTo>
                  <a:pt x="3064" y="4526"/>
                </a:lnTo>
                <a:lnTo>
                  <a:pt x="3123" y="4527"/>
                </a:lnTo>
                <a:lnTo>
                  <a:pt x="3123" y="4527"/>
                </a:lnTo>
                <a:lnTo>
                  <a:pt x="3192" y="4526"/>
                </a:lnTo>
                <a:lnTo>
                  <a:pt x="3263" y="4524"/>
                </a:lnTo>
                <a:lnTo>
                  <a:pt x="3332" y="4520"/>
                </a:lnTo>
                <a:lnTo>
                  <a:pt x="3399" y="4514"/>
                </a:lnTo>
                <a:lnTo>
                  <a:pt x="3399" y="4514"/>
                </a:lnTo>
                <a:lnTo>
                  <a:pt x="3489" y="4505"/>
                </a:lnTo>
                <a:lnTo>
                  <a:pt x="3489" y="4505"/>
                </a:lnTo>
                <a:lnTo>
                  <a:pt x="3552" y="4497"/>
                </a:lnTo>
                <a:lnTo>
                  <a:pt x="3613" y="4488"/>
                </a:lnTo>
                <a:lnTo>
                  <a:pt x="3675" y="4477"/>
                </a:lnTo>
                <a:lnTo>
                  <a:pt x="3735" y="4467"/>
                </a:lnTo>
                <a:lnTo>
                  <a:pt x="3796" y="4453"/>
                </a:lnTo>
                <a:lnTo>
                  <a:pt x="3856" y="4440"/>
                </a:lnTo>
                <a:lnTo>
                  <a:pt x="3915" y="4425"/>
                </a:lnTo>
                <a:lnTo>
                  <a:pt x="3975" y="4408"/>
                </a:lnTo>
                <a:lnTo>
                  <a:pt x="4033" y="4391"/>
                </a:lnTo>
                <a:lnTo>
                  <a:pt x="4091" y="4374"/>
                </a:lnTo>
                <a:lnTo>
                  <a:pt x="4150" y="4353"/>
                </a:lnTo>
                <a:lnTo>
                  <a:pt x="4207" y="4333"/>
                </a:lnTo>
                <a:lnTo>
                  <a:pt x="4263" y="4312"/>
                </a:lnTo>
                <a:lnTo>
                  <a:pt x="4320" y="4289"/>
                </a:lnTo>
                <a:lnTo>
                  <a:pt x="4375" y="4265"/>
                </a:lnTo>
                <a:lnTo>
                  <a:pt x="4430" y="4240"/>
                </a:lnTo>
                <a:lnTo>
                  <a:pt x="4485" y="4214"/>
                </a:lnTo>
                <a:lnTo>
                  <a:pt x="4538" y="4188"/>
                </a:lnTo>
                <a:lnTo>
                  <a:pt x="4592" y="4160"/>
                </a:lnTo>
                <a:lnTo>
                  <a:pt x="4644" y="4131"/>
                </a:lnTo>
                <a:lnTo>
                  <a:pt x="4697" y="4101"/>
                </a:lnTo>
                <a:lnTo>
                  <a:pt x="4748" y="4071"/>
                </a:lnTo>
                <a:lnTo>
                  <a:pt x="4799" y="4039"/>
                </a:lnTo>
                <a:lnTo>
                  <a:pt x="4849" y="4007"/>
                </a:lnTo>
                <a:lnTo>
                  <a:pt x="4899" y="3972"/>
                </a:lnTo>
                <a:lnTo>
                  <a:pt x="4948" y="3938"/>
                </a:lnTo>
                <a:lnTo>
                  <a:pt x="4995" y="3903"/>
                </a:lnTo>
                <a:lnTo>
                  <a:pt x="5043" y="3866"/>
                </a:lnTo>
                <a:lnTo>
                  <a:pt x="5090" y="3829"/>
                </a:lnTo>
                <a:lnTo>
                  <a:pt x="5135" y="3791"/>
                </a:lnTo>
                <a:lnTo>
                  <a:pt x="5180" y="3753"/>
                </a:lnTo>
                <a:lnTo>
                  <a:pt x="5225" y="3713"/>
                </a:lnTo>
                <a:lnTo>
                  <a:pt x="5268" y="3672"/>
                </a:lnTo>
                <a:lnTo>
                  <a:pt x="5311" y="3632"/>
                </a:lnTo>
                <a:lnTo>
                  <a:pt x="5354" y="3589"/>
                </a:lnTo>
                <a:lnTo>
                  <a:pt x="5394" y="3546"/>
                </a:lnTo>
                <a:lnTo>
                  <a:pt x="5435" y="3502"/>
                </a:lnTo>
                <a:lnTo>
                  <a:pt x="5475" y="3458"/>
                </a:lnTo>
                <a:lnTo>
                  <a:pt x="5514" y="3412"/>
                </a:lnTo>
                <a:lnTo>
                  <a:pt x="5552" y="3366"/>
                </a:lnTo>
                <a:lnTo>
                  <a:pt x="5589" y="3320"/>
                </a:lnTo>
                <a:lnTo>
                  <a:pt x="5624" y="3272"/>
                </a:lnTo>
                <a:lnTo>
                  <a:pt x="5660" y="3224"/>
                </a:lnTo>
                <a:lnTo>
                  <a:pt x="5695" y="3175"/>
                </a:lnTo>
                <a:lnTo>
                  <a:pt x="5728" y="3125"/>
                </a:lnTo>
                <a:lnTo>
                  <a:pt x="5760" y="3075"/>
                </a:lnTo>
                <a:lnTo>
                  <a:pt x="5792" y="3025"/>
                </a:lnTo>
                <a:lnTo>
                  <a:pt x="5823" y="2973"/>
                </a:lnTo>
                <a:lnTo>
                  <a:pt x="5853" y="2922"/>
                </a:lnTo>
                <a:lnTo>
                  <a:pt x="5882" y="2868"/>
                </a:lnTo>
                <a:lnTo>
                  <a:pt x="5909" y="2816"/>
                </a:lnTo>
                <a:lnTo>
                  <a:pt x="5935" y="2761"/>
                </a:lnTo>
                <a:lnTo>
                  <a:pt x="5961" y="2706"/>
                </a:lnTo>
                <a:lnTo>
                  <a:pt x="5986" y="2651"/>
                </a:lnTo>
                <a:lnTo>
                  <a:pt x="6010" y="2595"/>
                </a:lnTo>
                <a:lnTo>
                  <a:pt x="6032" y="2539"/>
                </a:lnTo>
                <a:lnTo>
                  <a:pt x="6054" y="2483"/>
                </a:lnTo>
                <a:lnTo>
                  <a:pt x="6075" y="2426"/>
                </a:lnTo>
                <a:lnTo>
                  <a:pt x="6094" y="2368"/>
                </a:lnTo>
                <a:lnTo>
                  <a:pt x="6111" y="2309"/>
                </a:lnTo>
                <a:lnTo>
                  <a:pt x="6129" y="2251"/>
                </a:lnTo>
                <a:lnTo>
                  <a:pt x="6145" y="2192"/>
                </a:lnTo>
                <a:lnTo>
                  <a:pt x="6160" y="2132"/>
                </a:lnTo>
                <a:lnTo>
                  <a:pt x="6173" y="2072"/>
                </a:lnTo>
                <a:lnTo>
                  <a:pt x="6173" y="2072"/>
                </a:lnTo>
                <a:lnTo>
                  <a:pt x="6191" y="1983"/>
                </a:lnTo>
                <a:lnTo>
                  <a:pt x="6191" y="1983"/>
                </a:lnTo>
                <a:lnTo>
                  <a:pt x="6204" y="1913"/>
                </a:lnTo>
                <a:lnTo>
                  <a:pt x="6215" y="1841"/>
                </a:lnTo>
                <a:lnTo>
                  <a:pt x="6225" y="1770"/>
                </a:lnTo>
                <a:lnTo>
                  <a:pt x="6232" y="1697"/>
                </a:lnTo>
                <a:lnTo>
                  <a:pt x="6238" y="1625"/>
                </a:lnTo>
                <a:lnTo>
                  <a:pt x="6242" y="1552"/>
                </a:lnTo>
                <a:lnTo>
                  <a:pt x="6245" y="1478"/>
                </a:lnTo>
                <a:lnTo>
                  <a:pt x="6246" y="1404"/>
                </a:lnTo>
                <a:lnTo>
                  <a:pt x="6246" y="1404"/>
                </a:lnTo>
                <a:lnTo>
                  <a:pt x="6245" y="1310"/>
                </a:lnTo>
                <a:lnTo>
                  <a:pt x="6240" y="1216"/>
                </a:lnTo>
                <a:lnTo>
                  <a:pt x="6233" y="1123"/>
                </a:lnTo>
                <a:lnTo>
                  <a:pt x="6223" y="1030"/>
                </a:lnTo>
                <a:lnTo>
                  <a:pt x="6212" y="940"/>
                </a:lnTo>
                <a:lnTo>
                  <a:pt x="6196" y="849"/>
                </a:lnTo>
                <a:lnTo>
                  <a:pt x="6179" y="760"/>
                </a:lnTo>
                <a:lnTo>
                  <a:pt x="6159" y="671"/>
                </a:lnTo>
                <a:lnTo>
                  <a:pt x="6136" y="582"/>
                </a:lnTo>
                <a:lnTo>
                  <a:pt x="6111" y="497"/>
                </a:lnTo>
                <a:lnTo>
                  <a:pt x="6084" y="411"/>
                </a:lnTo>
                <a:lnTo>
                  <a:pt x="6054" y="326"/>
                </a:lnTo>
                <a:lnTo>
                  <a:pt x="6022" y="243"/>
                </a:lnTo>
                <a:lnTo>
                  <a:pt x="5988" y="161"/>
                </a:lnTo>
                <a:lnTo>
                  <a:pt x="5951" y="80"/>
                </a:lnTo>
                <a:lnTo>
                  <a:pt x="5913" y="0"/>
                </a:lnTo>
                <a:lnTo>
                  <a:pt x="591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7">
            <a:extLst>
              <a:ext uri="{FF2B5EF4-FFF2-40B4-BE49-F238E27FC236}">
                <a16:creationId xmlns:a16="http://schemas.microsoft.com/office/drawing/2014/main" xmlns="" id="{62604970-AB76-4A3E-9D5E-704D6439E05B}"/>
              </a:ext>
            </a:extLst>
          </p:cNvPr>
          <p:cNvSpPr>
            <a:spLocks/>
          </p:cNvSpPr>
          <p:nvPr userDrawn="1"/>
        </p:nvSpPr>
        <p:spPr bwMode="auto">
          <a:xfrm>
            <a:off x="6089650" y="827088"/>
            <a:ext cx="11113" cy="22225"/>
          </a:xfrm>
          <a:custGeom>
            <a:avLst/>
            <a:gdLst>
              <a:gd name="T0" fmla="*/ 1 w 34"/>
              <a:gd name="T1" fmla="*/ 68 h 68"/>
              <a:gd name="T2" fmla="*/ 1 w 34"/>
              <a:gd name="T3" fmla="*/ 68 h 68"/>
              <a:gd name="T4" fmla="*/ 34 w 34"/>
              <a:gd name="T5" fmla="*/ 67 h 68"/>
              <a:gd name="T6" fmla="*/ 31 w 34"/>
              <a:gd name="T7" fmla="*/ 0 h 68"/>
              <a:gd name="T8" fmla="*/ 31 w 34"/>
              <a:gd name="T9" fmla="*/ 0 h 68"/>
              <a:gd name="T10" fmla="*/ 1 w 34"/>
              <a:gd name="T11" fmla="*/ 3 h 68"/>
              <a:gd name="T12" fmla="*/ 1 w 34"/>
              <a:gd name="T13" fmla="*/ 3 h 68"/>
              <a:gd name="T14" fmla="*/ 0 w 34"/>
              <a:gd name="T15" fmla="*/ 17 h 68"/>
              <a:gd name="T16" fmla="*/ 0 w 34"/>
              <a:gd name="T17" fmla="*/ 32 h 68"/>
              <a:gd name="T18" fmla="*/ 0 w 34"/>
              <a:gd name="T19" fmla="*/ 32 h 68"/>
              <a:gd name="T20" fmla="*/ 0 w 34"/>
              <a:gd name="T21" fmla="*/ 50 h 68"/>
              <a:gd name="T22" fmla="*/ 1 w 34"/>
              <a:gd name="T23" fmla="*/ 68 h 68"/>
              <a:gd name="T24" fmla="*/ 1 w 34"/>
              <a:gd name="T2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8">
                <a:moveTo>
                  <a:pt x="1" y="68"/>
                </a:moveTo>
                <a:lnTo>
                  <a:pt x="1" y="68"/>
                </a:lnTo>
                <a:lnTo>
                  <a:pt x="34" y="67"/>
                </a:lnTo>
                <a:lnTo>
                  <a:pt x="31" y="0"/>
                </a:lnTo>
                <a:lnTo>
                  <a:pt x="31" y="0"/>
                </a:lnTo>
                <a:lnTo>
                  <a:pt x="1" y="3"/>
                </a:lnTo>
                <a:lnTo>
                  <a:pt x="1" y="3"/>
                </a:lnTo>
                <a:lnTo>
                  <a:pt x="0" y="17"/>
                </a:lnTo>
                <a:lnTo>
                  <a:pt x="0" y="32"/>
                </a:lnTo>
                <a:lnTo>
                  <a:pt x="0" y="32"/>
                </a:lnTo>
                <a:lnTo>
                  <a:pt x="0" y="50"/>
                </a:lnTo>
                <a:lnTo>
                  <a:pt x="1" y="68"/>
                </a:lnTo>
                <a:lnTo>
                  <a:pt x="1" y="6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8">
            <a:extLst>
              <a:ext uri="{FF2B5EF4-FFF2-40B4-BE49-F238E27FC236}">
                <a16:creationId xmlns:a16="http://schemas.microsoft.com/office/drawing/2014/main" xmlns="" id="{902FA3D1-8A22-4C32-9173-C15C86BD6E49}"/>
              </a:ext>
            </a:extLst>
          </p:cNvPr>
          <p:cNvSpPr>
            <a:spLocks/>
          </p:cNvSpPr>
          <p:nvPr userDrawn="1"/>
        </p:nvSpPr>
        <p:spPr bwMode="auto">
          <a:xfrm>
            <a:off x="3476625" y="828675"/>
            <a:ext cx="2613025" cy="2719388"/>
          </a:xfrm>
          <a:custGeom>
            <a:avLst/>
            <a:gdLst>
              <a:gd name="T0" fmla="*/ 7830 w 8230"/>
              <a:gd name="T1" fmla="*/ 23 h 8566"/>
              <a:gd name="T2" fmla="*/ 7237 w 8230"/>
              <a:gd name="T3" fmla="*/ 95 h 8566"/>
              <a:gd name="T4" fmla="*/ 6653 w 8230"/>
              <a:gd name="T5" fmla="*/ 208 h 8566"/>
              <a:gd name="T6" fmla="*/ 6083 w 8230"/>
              <a:gd name="T7" fmla="*/ 362 h 8566"/>
              <a:gd name="T8" fmla="*/ 5527 w 8230"/>
              <a:gd name="T9" fmla="*/ 556 h 8566"/>
              <a:gd name="T10" fmla="*/ 4986 w 8230"/>
              <a:gd name="T11" fmla="*/ 789 h 8566"/>
              <a:gd name="T12" fmla="*/ 4463 w 8230"/>
              <a:gd name="T13" fmla="*/ 1061 h 8566"/>
              <a:gd name="T14" fmla="*/ 3959 w 8230"/>
              <a:gd name="T15" fmla="*/ 1371 h 8566"/>
              <a:gd name="T16" fmla="*/ 3477 w 8230"/>
              <a:gd name="T17" fmla="*/ 1716 h 8566"/>
              <a:gd name="T18" fmla="*/ 3018 w 8230"/>
              <a:gd name="T19" fmla="*/ 2098 h 8566"/>
              <a:gd name="T20" fmla="*/ 2585 w 8230"/>
              <a:gd name="T21" fmla="*/ 2515 h 8566"/>
              <a:gd name="T22" fmla="*/ 2257 w 8230"/>
              <a:gd name="T23" fmla="*/ 2872 h 8566"/>
              <a:gd name="T24" fmla="*/ 1895 w 8230"/>
              <a:gd name="T25" fmla="*/ 3322 h 8566"/>
              <a:gd name="T26" fmla="*/ 1568 w 8230"/>
              <a:gd name="T27" fmla="*/ 3791 h 8566"/>
              <a:gd name="T28" fmla="*/ 1275 w 8230"/>
              <a:gd name="T29" fmla="*/ 4280 h 8566"/>
              <a:gd name="T30" fmla="*/ 1017 w 8230"/>
              <a:gd name="T31" fmla="*/ 4788 h 8566"/>
              <a:gd name="T32" fmla="*/ 796 w 8230"/>
              <a:gd name="T33" fmla="*/ 5311 h 8566"/>
              <a:gd name="T34" fmla="*/ 610 w 8230"/>
              <a:gd name="T35" fmla="*/ 5848 h 8566"/>
              <a:gd name="T36" fmla="*/ 462 w 8230"/>
              <a:gd name="T37" fmla="*/ 6397 h 8566"/>
              <a:gd name="T38" fmla="*/ 353 w 8230"/>
              <a:gd name="T39" fmla="*/ 6958 h 8566"/>
              <a:gd name="T40" fmla="*/ 281 w 8230"/>
              <a:gd name="T41" fmla="*/ 7528 h 8566"/>
              <a:gd name="T42" fmla="*/ 252 w 8230"/>
              <a:gd name="T43" fmla="*/ 8010 h 8566"/>
              <a:gd name="T44" fmla="*/ 110 w 8230"/>
              <a:gd name="T45" fmla="*/ 8066 h 8566"/>
              <a:gd name="T46" fmla="*/ 21 w 8230"/>
              <a:gd name="T47" fmla="*/ 8185 h 8566"/>
              <a:gd name="T48" fmla="*/ 2 w 8230"/>
              <a:gd name="T49" fmla="*/ 8301 h 8566"/>
              <a:gd name="T50" fmla="*/ 48 w 8230"/>
              <a:gd name="T51" fmla="*/ 8443 h 8566"/>
              <a:gd name="T52" fmla="*/ 171 w 8230"/>
              <a:gd name="T53" fmla="*/ 8543 h 8566"/>
              <a:gd name="T54" fmla="*/ 279 w 8230"/>
              <a:gd name="T55" fmla="*/ 8566 h 8566"/>
              <a:gd name="T56" fmla="*/ 412 w 8230"/>
              <a:gd name="T57" fmla="*/ 8531 h 8566"/>
              <a:gd name="T58" fmla="*/ 524 w 8230"/>
              <a:gd name="T59" fmla="*/ 8419 h 8566"/>
              <a:gd name="T60" fmla="*/ 558 w 8230"/>
              <a:gd name="T61" fmla="*/ 8287 h 8566"/>
              <a:gd name="T62" fmla="*/ 529 w 8230"/>
              <a:gd name="T63" fmla="*/ 8164 h 8566"/>
              <a:gd name="T64" fmla="*/ 433 w 8230"/>
              <a:gd name="T65" fmla="*/ 8055 h 8566"/>
              <a:gd name="T66" fmla="*/ 317 w 8230"/>
              <a:gd name="T67" fmla="*/ 8012 h 8566"/>
              <a:gd name="T68" fmla="*/ 355 w 8230"/>
              <a:gd name="T69" fmla="*/ 7439 h 8566"/>
              <a:gd name="T70" fmla="*/ 433 w 8230"/>
              <a:gd name="T71" fmla="*/ 6874 h 8566"/>
              <a:gd name="T72" fmla="*/ 548 w 8230"/>
              <a:gd name="T73" fmla="*/ 6321 h 8566"/>
              <a:gd name="T74" fmla="*/ 702 w 8230"/>
              <a:gd name="T75" fmla="*/ 5776 h 8566"/>
              <a:gd name="T76" fmla="*/ 891 w 8230"/>
              <a:gd name="T77" fmla="*/ 5246 h 8566"/>
              <a:gd name="T78" fmla="*/ 1118 w 8230"/>
              <a:gd name="T79" fmla="*/ 4729 h 8566"/>
              <a:gd name="T80" fmla="*/ 1378 w 8230"/>
              <a:gd name="T81" fmla="*/ 4230 h 8566"/>
              <a:gd name="T82" fmla="*/ 1675 w 8230"/>
              <a:gd name="T83" fmla="*/ 3748 h 8566"/>
              <a:gd name="T84" fmla="*/ 2006 w 8230"/>
              <a:gd name="T85" fmla="*/ 3285 h 8566"/>
              <a:gd name="T86" fmla="*/ 2370 w 8230"/>
              <a:gd name="T87" fmla="*/ 2843 h 8566"/>
              <a:gd name="T88" fmla="*/ 2702 w 8230"/>
              <a:gd name="T89" fmla="*/ 2489 h 8566"/>
              <a:gd name="T90" fmla="*/ 3136 w 8230"/>
              <a:gd name="T91" fmla="*/ 2082 h 8566"/>
              <a:gd name="T92" fmla="*/ 3596 w 8230"/>
              <a:gd name="T93" fmla="*/ 1709 h 8566"/>
              <a:gd name="T94" fmla="*/ 4077 w 8230"/>
              <a:gd name="T95" fmla="*/ 1372 h 8566"/>
              <a:gd name="T96" fmla="*/ 4580 w 8230"/>
              <a:gd name="T97" fmla="*/ 1072 h 8566"/>
              <a:gd name="T98" fmla="*/ 5102 w 8230"/>
              <a:gd name="T99" fmla="*/ 808 h 8566"/>
              <a:gd name="T100" fmla="*/ 5641 w 8230"/>
              <a:gd name="T101" fmla="*/ 583 h 8566"/>
              <a:gd name="T102" fmla="*/ 6195 w 8230"/>
              <a:gd name="T103" fmla="*/ 397 h 8566"/>
              <a:gd name="T104" fmla="*/ 6763 w 8230"/>
              <a:gd name="T105" fmla="*/ 251 h 8566"/>
              <a:gd name="T106" fmla="*/ 7343 w 8230"/>
              <a:gd name="T107" fmla="*/ 145 h 8566"/>
              <a:gd name="T108" fmla="*/ 7933 w 8230"/>
              <a:gd name="T109" fmla="*/ 82 h 8566"/>
              <a:gd name="T110" fmla="*/ 8229 w 8230"/>
              <a:gd name="T111" fmla="*/ 29 h 8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230" h="8566">
                <a:moveTo>
                  <a:pt x="8230" y="0"/>
                </a:moveTo>
                <a:lnTo>
                  <a:pt x="8230" y="0"/>
                </a:lnTo>
                <a:lnTo>
                  <a:pt x="8130" y="3"/>
                </a:lnTo>
                <a:lnTo>
                  <a:pt x="8030" y="9"/>
                </a:lnTo>
                <a:lnTo>
                  <a:pt x="7930" y="15"/>
                </a:lnTo>
                <a:lnTo>
                  <a:pt x="7830" y="23"/>
                </a:lnTo>
                <a:lnTo>
                  <a:pt x="7730" y="32"/>
                </a:lnTo>
                <a:lnTo>
                  <a:pt x="7631" y="43"/>
                </a:lnTo>
                <a:lnTo>
                  <a:pt x="7532" y="54"/>
                </a:lnTo>
                <a:lnTo>
                  <a:pt x="7434" y="66"/>
                </a:lnTo>
                <a:lnTo>
                  <a:pt x="7335" y="81"/>
                </a:lnTo>
                <a:lnTo>
                  <a:pt x="7237" y="95"/>
                </a:lnTo>
                <a:lnTo>
                  <a:pt x="7139" y="110"/>
                </a:lnTo>
                <a:lnTo>
                  <a:pt x="7042" y="128"/>
                </a:lnTo>
                <a:lnTo>
                  <a:pt x="6944" y="146"/>
                </a:lnTo>
                <a:lnTo>
                  <a:pt x="6846" y="166"/>
                </a:lnTo>
                <a:lnTo>
                  <a:pt x="6750" y="187"/>
                </a:lnTo>
                <a:lnTo>
                  <a:pt x="6653" y="208"/>
                </a:lnTo>
                <a:lnTo>
                  <a:pt x="6558" y="231"/>
                </a:lnTo>
                <a:lnTo>
                  <a:pt x="6462" y="255"/>
                </a:lnTo>
                <a:lnTo>
                  <a:pt x="6366" y="281"/>
                </a:lnTo>
                <a:lnTo>
                  <a:pt x="6272" y="307"/>
                </a:lnTo>
                <a:lnTo>
                  <a:pt x="6177" y="333"/>
                </a:lnTo>
                <a:lnTo>
                  <a:pt x="6083" y="362"/>
                </a:lnTo>
                <a:lnTo>
                  <a:pt x="5990" y="391"/>
                </a:lnTo>
                <a:lnTo>
                  <a:pt x="5896" y="422"/>
                </a:lnTo>
                <a:lnTo>
                  <a:pt x="5803" y="455"/>
                </a:lnTo>
                <a:lnTo>
                  <a:pt x="5710" y="487"/>
                </a:lnTo>
                <a:lnTo>
                  <a:pt x="5618" y="521"/>
                </a:lnTo>
                <a:lnTo>
                  <a:pt x="5527" y="556"/>
                </a:lnTo>
                <a:lnTo>
                  <a:pt x="5435" y="593"/>
                </a:lnTo>
                <a:lnTo>
                  <a:pt x="5344" y="630"/>
                </a:lnTo>
                <a:lnTo>
                  <a:pt x="5254" y="668"/>
                </a:lnTo>
                <a:lnTo>
                  <a:pt x="5165" y="707"/>
                </a:lnTo>
                <a:lnTo>
                  <a:pt x="5075" y="748"/>
                </a:lnTo>
                <a:lnTo>
                  <a:pt x="4986" y="789"/>
                </a:lnTo>
                <a:lnTo>
                  <a:pt x="4898" y="832"/>
                </a:lnTo>
                <a:lnTo>
                  <a:pt x="4810" y="875"/>
                </a:lnTo>
                <a:lnTo>
                  <a:pt x="4723" y="920"/>
                </a:lnTo>
                <a:lnTo>
                  <a:pt x="4636" y="966"/>
                </a:lnTo>
                <a:lnTo>
                  <a:pt x="4549" y="1013"/>
                </a:lnTo>
                <a:lnTo>
                  <a:pt x="4463" y="1061"/>
                </a:lnTo>
                <a:lnTo>
                  <a:pt x="4377" y="1110"/>
                </a:lnTo>
                <a:lnTo>
                  <a:pt x="4293" y="1160"/>
                </a:lnTo>
                <a:lnTo>
                  <a:pt x="4209" y="1211"/>
                </a:lnTo>
                <a:lnTo>
                  <a:pt x="4125" y="1263"/>
                </a:lnTo>
                <a:lnTo>
                  <a:pt x="4043" y="1316"/>
                </a:lnTo>
                <a:lnTo>
                  <a:pt x="3959" y="1371"/>
                </a:lnTo>
                <a:lnTo>
                  <a:pt x="3878" y="1425"/>
                </a:lnTo>
                <a:lnTo>
                  <a:pt x="3796" y="1481"/>
                </a:lnTo>
                <a:lnTo>
                  <a:pt x="3716" y="1538"/>
                </a:lnTo>
                <a:lnTo>
                  <a:pt x="3635" y="1597"/>
                </a:lnTo>
                <a:lnTo>
                  <a:pt x="3557" y="1655"/>
                </a:lnTo>
                <a:lnTo>
                  <a:pt x="3477" y="1716"/>
                </a:lnTo>
                <a:lnTo>
                  <a:pt x="3400" y="1777"/>
                </a:lnTo>
                <a:lnTo>
                  <a:pt x="3322" y="1840"/>
                </a:lnTo>
                <a:lnTo>
                  <a:pt x="3245" y="1903"/>
                </a:lnTo>
                <a:lnTo>
                  <a:pt x="3168" y="1966"/>
                </a:lnTo>
                <a:lnTo>
                  <a:pt x="3093" y="2032"/>
                </a:lnTo>
                <a:lnTo>
                  <a:pt x="3018" y="2098"/>
                </a:lnTo>
                <a:lnTo>
                  <a:pt x="2945" y="2165"/>
                </a:lnTo>
                <a:lnTo>
                  <a:pt x="2871" y="2233"/>
                </a:lnTo>
                <a:lnTo>
                  <a:pt x="2798" y="2302"/>
                </a:lnTo>
                <a:lnTo>
                  <a:pt x="2727" y="2372"/>
                </a:lnTo>
                <a:lnTo>
                  <a:pt x="2655" y="2443"/>
                </a:lnTo>
                <a:lnTo>
                  <a:pt x="2585" y="2515"/>
                </a:lnTo>
                <a:lnTo>
                  <a:pt x="2585" y="2515"/>
                </a:lnTo>
                <a:lnTo>
                  <a:pt x="2517" y="2585"/>
                </a:lnTo>
                <a:lnTo>
                  <a:pt x="2450" y="2656"/>
                </a:lnTo>
                <a:lnTo>
                  <a:pt x="2386" y="2727"/>
                </a:lnTo>
                <a:lnTo>
                  <a:pt x="2320" y="2800"/>
                </a:lnTo>
                <a:lnTo>
                  <a:pt x="2257" y="2872"/>
                </a:lnTo>
                <a:lnTo>
                  <a:pt x="2195" y="2945"/>
                </a:lnTo>
                <a:lnTo>
                  <a:pt x="2133" y="3019"/>
                </a:lnTo>
                <a:lnTo>
                  <a:pt x="2073" y="3094"/>
                </a:lnTo>
                <a:lnTo>
                  <a:pt x="2013" y="3169"/>
                </a:lnTo>
                <a:lnTo>
                  <a:pt x="1954" y="3245"/>
                </a:lnTo>
                <a:lnTo>
                  <a:pt x="1895" y="3322"/>
                </a:lnTo>
                <a:lnTo>
                  <a:pt x="1839" y="3398"/>
                </a:lnTo>
                <a:lnTo>
                  <a:pt x="1783" y="3475"/>
                </a:lnTo>
                <a:lnTo>
                  <a:pt x="1727" y="3554"/>
                </a:lnTo>
                <a:lnTo>
                  <a:pt x="1674" y="3632"/>
                </a:lnTo>
                <a:lnTo>
                  <a:pt x="1620" y="3711"/>
                </a:lnTo>
                <a:lnTo>
                  <a:pt x="1568" y="3791"/>
                </a:lnTo>
                <a:lnTo>
                  <a:pt x="1517" y="3872"/>
                </a:lnTo>
                <a:lnTo>
                  <a:pt x="1466" y="3953"/>
                </a:lnTo>
                <a:lnTo>
                  <a:pt x="1418" y="4034"/>
                </a:lnTo>
                <a:lnTo>
                  <a:pt x="1369" y="4115"/>
                </a:lnTo>
                <a:lnTo>
                  <a:pt x="1321" y="4198"/>
                </a:lnTo>
                <a:lnTo>
                  <a:pt x="1275" y="4280"/>
                </a:lnTo>
                <a:lnTo>
                  <a:pt x="1229" y="4364"/>
                </a:lnTo>
                <a:lnTo>
                  <a:pt x="1185" y="4447"/>
                </a:lnTo>
                <a:lnTo>
                  <a:pt x="1141" y="4532"/>
                </a:lnTo>
                <a:lnTo>
                  <a:pt x="1100" y="4616"/>
                </a:lnTo>
                <a:lnTo>
                  <a:pt x="1058" y="4702"/>
                </a:lnTo>
                <a:lnTo>
                  <a:pt x="1017" y="4788"/>
                </a:lnTo>
                <a:lnTo>
                  <a:pt x="978" y="4873"/>
                </a:lnTo>
                <a:lnTo>
                  <a:pt x="940" y="4960"/>
                </a:lnTo>
                <a:lnTo>
                  <a:pt x="902" y="5047"/>
                </a:lnTo>
                <a:lnTo>
                  <a:pt x="865" y="5134"/>
                </a:lnTo>
                <a:lnTo>
                  <a:pt x="830" y="5222"/>
                </a:lnTo>
                <a:lnTo>
                  <a:pt x="796" y="5311"/>
                </a:lnTo>
                <a:lnTo>
                  <a:pt x="763" y="5399"/>
                </a:lnTo>
                <a:lnTo>
                  <a:pt x="729" y="5488"/>
                </a:lnTo>
                <a:lnTo>
                  <a:pt x="698" y="5577"/>
                </a:lnTo>
                <a:lnTo>
                  <a:pt x="668" y="5667"/>
                </a:lnTo>
                <a:lnTo>
                  <a:pt x="639" y="5757"/>
                </a:lnTo>
                <a:lnTo>
                  <a:pt x="610" y="5848"/>
                </a:lnTo>
                <a:lnTo>
                  <a:pt x="583" y="5938"/>
                </a:lnTo>
                <a:lnTo>
                  <a:pt x="557" y="6029"/>
                </a:lnTo>
                <a:lnTo>
                  <a:pt x="532" y="6121"/>
                </a:lnTo>
                <a:lnTo>
                  <a:pt x="508" y="6212"/>
                </a:lnTo>
                <a:lnTo>
                  <a:pt x="485" y="6305"/>
                </a:lnTo>
                <a:lnTo>
                  <a:pt x="462" y="6397"/>
                </a:lnTo>
                <a:lnTo>
                  <a:pt x="441" y="6490"/>
                </a:lnTo>
                <a:lnTo>
                  <a:pt x="422" y="6583"/>
                </a:lnTo>
                <a:lnTo>
                  <a:pt x="403" y="6677"/>
                </a:lnTo>
                <a:lnTo>
                  <a:pt x="385" y="6770"/>
                </a:lnTo>
                <a:lnTo>
                  <a:pt x="368" y="6864"/>
                </a:lnTo>
                <a:lnTo>
                  <a:pt x="353" y="6958"/>
                </a:lnTo>
                <a:lnTo>
                  <a:pt x="337" y="7053"/>
                </a:lnTo>
                <a:lnTo>
                  <a:pt x="324" y="7147"/>
                </a:lnTo>
                <a:lnTo>
                  <a:pt x="312" y="7243"/>
                </a:lnTo>
                <a:lnTo>
                  <a:pt x="300" y="7338"/>
                </a:lnTo>
                <a:lnTo>
                  <a:pt x="290" y="7433"/>
                </a:lnTo>
                <a:lnTo>
                  <a:pt x="281" y="7528"/>
                </a:lnTo>
                <a:lnTo>
                  <a:pt x="273" y="7625"/>
                </a:lnTo>
                <a:lnTo>
                  <a:pt x="266" y="7720"/>
                </a:lnTo>
                <a:lnTo>
                  <a:pt x="260" y="7817"/>
                </a:lnTo>
                <a:lnTo>
                  <a:pt x="255" y="7913"/>
                </a:lnTo>
                <a:lnTo>
                  <a:pt x="252" y="8010"/>
                </a:lnTo>
                <a:lnTo>
                  <a:pt x="252" y="8010"/>
                </a:lnTo>
                <a:lnTo>
                  <a:pt x="225" y="8014"/>
                </a:lnTo>
                <a:lnTo>
                  <a:pt x="200" y="8020"/>
                </a:lnTo>
                <a:lnTo>
                  <a:pt x="177" y="8029"/>
                </a:lnTo>
                <a:lnTo>
                  <a:pt x="153" y="8039"/>
                </a:lnTo>
                <a:lnTo>
                  <a:pt x="131" y="8051"/>
                </a:lnTo>
                <a:lnTo>
                  <a:pt x="110" y="8066"/>
                </a:lnTo>
                <a:lnTo>
                  <a:pt x="91" y="8082"/>
                </a:lnTo>
                <a:lnTo>
                  <a:pt x="73" y="8100"/>
                </a:lnTo>
                <a:lnTo>
                  <a:pt x="57" y="8119"/>
                </a:lnTo>
                <a:lnTo>
                  <a:pt x="43" y="8139"/>
                </a:lnTo>
                <a:lnTo>
                  <a:pt x="30" y="8162"/>
                </a:lnTo>
                <a:lnTo>
                  <a:pt x="21" y="8185"/>
                </a:lnTo>
                <a:lnTo>
                  <a:pt x="12" y="8208"/>
                </a:lnTo>
                <a:lnTo>
                  <a:pt x="6" y="8235"/>
                </a:lnTo>
                <a:lnTo>
                  <a:pt x="3" y="8260"/>
                </a:lnTo>
                <a:lnTo>
                  <a:pt x="0" y="8287"/>
                </a:lnTo>
                <a:lnTo>
                  <a:pt x="0" y="8287"/>
                </a:lnTo>
                <a:lnTo>
                  <a:pt x="2" y="8301"/>
                </a:lnTo>
                <a:lnTo>
                  <a:pt x="3" y="8316"/>
                </a:lnTo>
                <a:lnTo>
                  <a:pt x="6" y="8343"/>
                </a:lnTo>
                <a:lnTo>
                  <a:pt x="13" y="8369"/>
                </a:lnTo>
                <a:lnTo>
                  <a:pt x="23" y="8395"/>
                </a:lnTo>
                <a:lnTo>
                  <a:pt x="35" y="8419"/>
                </a:lnTo>
                <a:lnTo>
                  <a:pt x="48" y="8443"/>
                </a:lnTo>
                <a:lnTo>
                  <a:pt x="65" y="8465"/>
                </a:lnTo>
                <a:lnTo>
                  <a:pt x="83" y="8484"/>
                </a:lnTo>
                <a:lnTo>
                  <a:pt x="103" y="8501"/>
                </a:lnTo>
                <a:lnTo>
                  <a:pt x="123" y="8518"/>
                </a:lnTo>
                <a:lnTo>
                  <a:pt x="147" y="8531"/>
                </a:lnTo>
                <a:lnTo>
                  <a:pt x="171" y="8543"/>
                </a:lnTo>
                <a:lnTo>
                  <a:pt x="197" y="8553"/>
                </a:lnTo>
                <a:lnTo>
                  <a:pt x="223" y="8560"/>
                </a:lnTo>
                <a:lnTo>
                  <a:pt x="250" y="8563"/>
                </a:lnTo>
                <a:lnTo>
                  <a:pt x="265" y="8565"/>
                </a:lnTo>
                <a:lnTo>
                  <a:pt x="279" y="8566"/>
                </a:lnTo>
                <a:lnTo>
                  <a:pt x="279" y="8566"/>
                </a:lnTo>
                <a:lnTo>
                  <a:pt x="293" y="8565"/>
                </a:lnTo>
                <a:lnTo>
                  <a:pt x="308" y="8563"/>
                </a:lnTo>
                <a:lnTo>
                  <a:pt x="335" y="8560"/>
                </a:lnTo>
                <a:lnTo>
                  <a:pt x="362" y="8553"/>
                </a:lnTo>
                <a:lnTo>
                  <a:pt x="387" y="8543"/>
                </a:lnTo>
                <a:lnTo>
                  <a:pt x="412" y="8531"/>
                </a:lnTo>
                <a:lnTo>
                  <a:pt x="435" y="8518"/>
                </a:lnTo>
                <a:lnTo>
                  <a:pt x="456" y="8501"/>
                </a:lnTo>
                <a:lnTo>
                  <a:pt x="476" y="8484"/>
                </a:lnTo>
                <a:lnTo>
                  <a:pt x="493" y="8465"/>
                </a:lnTo>
                <a:lnTo>
                  <a:pt x="510" y="8443"/>
                </a:lnTo>
                <a:lnTo>
                  <a:pt x="524" y="8419"/>
                </a:lnTo>
                <a:lnTo>
                  <a:pt x="535" y="8395"/>
                </a:lnTo>
                <a:lnTo>
                  <a:pt x="545" y="8369"/>
                </a:lnTo>
                <a:lnTo>
                  <a:pt x="552" y="8343"/>
                </a:lnTo>
                <a:lnTo>
                  <a:pt x="557" y="8316"/>
                </a:lnTo>
                <a:lnTo>
                  <a:pt x="558" y="8301"/>
                </a:lnTo>
                <a:lnTo>
                  <a:pt x="558" y="8287"/>
                </a:lnTo>
                <a:lnTo>
                  <a:pt x="558" y="8287"/>
                </a:lnTo>
                <a:lnTo>
                  <a:pt x="557" y="8261"/>
                </a:lnTo>
                <a:lnTo>
                  <a:pt x="553" y="8236"/>
                </a:lnTo>
                <a:lnTo>
                  <a:pt x="547" y="8211"/>
                </a:lnTo>
                <a:lnTo>
                  <a:pt x="539" y="8187"/>
                </a:lnTo>
                <a:lnTo>
                  <a:pt x="529" y="8164"/>
                </a:lnTo>
                <a:lnTo>
                  <a:pt x="517" y="8143"/>
                </a:lnTo>
                <a:lnTo>
                  <a:pt x="504" y="8123"/>
                </a:lnTo>
                <a:lnTo>
                  <a:pt x="489" y="8104"/>
                </a:lnTo>
                <a:lnTo>
                  <a:pt x="471" y="8086"/>
                </a:lnTo>
                <a:lnTo>
                  <a:pt x="453" y="8070"/>
                </a:lnTo>
                <a:lnTo>
                  <a:pt x="433" y="8055"/>
                </a:lnTo>
                <a:lnTo>
                  <a:pt x="412" y="8043"/>
                </a:lnTo>
                <a:lnTo>
                  <a:pt x="390" y="8032"/>
                </a:lnTo>
                <a:lnTo>
                  <a:pt x="366" y="8023"/>
                </a:lnTo>
                <a:lnTo>
                  <a:pt x="342" y="8017"/>
                </a:lnTo>
                <a:lnTo>
                  <a:pt x="317" y="8012"/>
                </a:lnTo>
                <a:lnTo>
                  <a:pt x="317" y="8012"/>
                </a:lnTo>
                <a:lnTo>
                  <a:pt x="321" y="7915"/>
                </a:lnTo>
                <a:lnTo>
                  <a:pt x="325" y="7820"/>
                </a:lnTo>
                <a:lnTo>
                  <a:pt x="331" y="7725"/>
                </a:lnTo>
                <a:lnTo>
                  <a:pt x="339" y="7630"/>
                </a:lnTo>
                <a:lnTo>
                  <a:pt x="347" y="7534"/>
                </a:lnTo>
                <a:lnTo>
                  <a:pt x="355" y="7439"/>
                </a:lnTo>
                <a:lnTo>
                  <a:pt x="366" y="7345"/>
                </a:lnTo>
                <a:lnTo>
                  <a:pt x="377" y="7250"/>
                </a:lnTo>
                <a:lnTo>
                  <a:pt x="390" y="7156"/>
                </a:lnTo>
                <a:lnTo>
                  <a:pt x="403" y="7061"/>
                </a:lnTo>
                <a:lnTo>
                  <a:pt x="417" y="6969"/>
                </a:lnTo>
                <a:lnTo>
                  <a:pt x="433" y="6874"/>
                </a:lnTo>
                <a:lnTo>
                  <a:pt x="449" y="6782"/>
                </a:lnTo>
                <a:lnTo>
                  <a:pt x="467" y="6689"/>
                </a:lnTo>
                <a:lnTo>
                  <a:pt x="486" y="6596"/>
                </a:lnTo>
                <a:lnTo>
                  <a:pt x="505" y="6504"/>
                </a:lnTo>
                <a:lnTo>
                  <a:pt x="527" y="6412"/>
                </a:lnTo>
                <a:lnTo>
                  <a:pt x="548" y="6321"/>
                </a:lnTo>
                <a:lnTo>
                  <a:pt x="571" y="6229"/>
                </a:lnTo>
                <a:lnTo>
                  <a:pt x="596" y="6137"/>
                </a:lnTo>
                <a:lnTo>
                  <a:pt x="621" y="6047"/>
                </a:lnTo>
                <a:lnTo>
                  <a:pt x="646" y="5956"/>
                </a:lnTo>
                <a:lnTo>
                  <a:pt x="673" y="5867"/>
                </a:lnTo>
                <a:lnTo>
                  <a:pt x="702" y="5776"/>
                </a:lnTo>
                <a:lnTo>
                  <a:pt x="730" y="5687"/>
                </a:lnTo>
                <a:lnTo>
                  <a:pt x="760" y="5598"/>
                </a:lnTo>
                <a:lnTo>
                  <a:pt x="792" y="5510"/>
                </a:lnTo>
                <a:lnTo>
                  <a:pt x="825" y="5421"/>
                </a:lnTo>
                <a:lnTo>
                  <a:pt x="857" y="5333"/>
                </a:lnTo>
                <a:lnTo>
                  <a:pt x="891" y="5246"/>
                </a:lnTo>
                <a:lnTo>
                  <a:pt x="927" y="5159"/>
                </a:lnTo>
                <a:lnTo>
                  <a:pt x="963" y="5072"/>
                </a:lnTo>
                <a:lnTo>
                  <a:pt x="1000" y="4985"/>
                </a:lnTo>
                <a:lnTo>
                  <a:pt x="1038" y="4900"/>
                </a:lnTo>
                <a:lnTo>
                  <a:pt x="1077" y="4815"/>
                </a:lnTo>
                <a:lnTo>
                  <a:pt x="1118" y="4729"/>
                </a:lnTo>
                <a:lnTo>
                  <a:pt x="1158" y="4645"/>
                </a:lnTo>
                <a:lnTo>
                  <a:pt x="1201" y="4561"/>
                </a:lnTo>
                <a:lnTo>
                  <a:pt x="1244" y="4478"/>
                </a:lnTo>
                <a:lnTo>
                  <a:pt x="1288" y="4395"/>
                </a:lnTo>
                <a:lnTo>
                  <a:pt x="1333" y="4312"/>
                </a:lnTo>
                <a:lnTo>
                  <a:pt x="1378" y="4230"/>
                </a:lnTo>
                <a:lnTo>
                  <a:pt x="1426" y="4148"/>
                </a:lnTo>
                <a:lnTo>
                  <a:pt x="1474" y="4067"/>
                </a:lnTo>
                <a:lnTo>
                  <a:pt x="1522" y="3986"/>
                </a:lnTo>
                <a:lnTo>
                  <a:pt x="1572" y="3906"/>
                </a:lnTo>
                <a:lnTo>
                  <a:pt x="1624" y="3827"/>
                </a:lnTo>
                <a:lnTo>
                  <a:pt x="1675" y="3748"/>
                </a:lnTo>
                <a:lnTo>
                  <a:pt x="1729" y="3669"/>
                </a:lnTo>
                <a:lnTo>
                  <a:pt x="1782" y="3591"/>
                </a:lnTo>
                <a:lnTo>
                  <a:pt x="1837" y="3513"/>
                </a:lnTo>
                <a:lnTo>
                  <a:pt x="1892" y="3437"/>
                </a:lnTo>
                <a:lnTo>
                  <a:pt x="1949" y="3361"/>
                </a:lnTo>
                <a:lnTo>
                  <a:pt x="2006" y="3285"/>
                </a:lnTo>
                <a:lnTo>
                  <a:pt x="2064" y="3210"/>
                </a:lnTo>
                <a:lnTo>
                  <a:pt x="2124" y="3135"/>
                </a:lnTo>
                <a:lnTo>
                  <a:pt x="2183" y="3061"/>
                </a:lnTo>
                <a:lnTo>
                  <a:pt x="2245" y="2988"/>
                </a:lnTo>
                <a:lnTo>
                  <a:pt x="2307" y="2915"/>
                </a:lnTo>
                <a:lnTo>
                  <a:pt x="2370" y="2843"/>
                </a:lnTo>
                <a:lnTo>
                  <a:pt x="2435" y="2771"/>
                </a:lnTo>
                <a:lnTo>
                  <a:pt x="2499" y="2701"/>
                </a:lnTo>
                <a:lnTo>
                  <a:pt x="2565" y="2631"/>
                </a:lnTo>
                <a:lnTo>
                  <a:pt x="2631" y="2560"/>
                </a:lnTo>
                <a:lnTo>
                  <a:pt x="2631" y="2560"/>
                </a:lnTo>
                <a:lnTo>
                  <a:pt x="2702" y="2489"/>
                </a:lnTo>
                <a:lnTo>
                  <a:pt x="2772" y="2419"/>
                </a:lnTo>
                <a:lnTo>
                  <a:pt x="2843" y="2350"/>
                </a:lnTo>
                <a:lnTo>
                  <a:pt x="2916" y="2281"/>
                </a:lnTo>
                <a:lnTo>
                  <a:pt x="2989" y="2214"/>
                </a:lnTo>
                <a:lnTo>
                  <a:pt x="3062" y="2147"/>
                </a:lnTo>
                <a:lnTo>
                  <a:pt x="3136" y="2082"/>
                </a:lnTo>
                <a:lnTo>
                  <a:pt x="3211" y="2017"/>
                </a:lnTo>
                <a:lnTo>
                  <a:pt x="3286" y="1953"/>
                </a:lnTo>
                <a:lnTo>
                  <a:pt x="3363" y="1891"/>
                </a:lnTo>
                <a:lnTo>
                  <a:pt x="3440" y="1829"/>
                </a:lnTo>
                <a:lnTo>
                  <a:pt x="3517" y="1768"/>
                </a:lnTo>
                <a:lnTo>
                  <a:pt x="3596" y="1709"/>
                </a:lnTo>
                <a:lnTo>
                  <a:pt x="3675" y="1650"/>
                </a:lnTo>
                <a:lnTo>
                  <a:pt x="3753" y="1592"/>
                </a:lnTo>
                <a:lnTo>
                  <a:pt x="3834" y="1536"/>
                </a:lnTo>
                <a:lnTo>
                  <a:pt x="3914" y="1480"/>
                </a:lnTo>
                <a:lnTo>
                  <a:pt x="3995" y="1425"/>
                </a:lnTo>
                <a:lnTo>
                  <a:pt x="4077" y="1372"/>
                </a:lnTo>
                <a:lnTo>
                  <a:pt x="4159" y="1319"/>
                </a:lnTo>
                <a:lnTo>
                  <a:pt x="4243" y="1267"/>
                </a:lnTo>
                <a:lnTo>
                  <a:pt x="4326" y="1217"/>
                </a:lnTo>
                <a:lnTo>
                  <a:pt x="4411" y="1167"/>
                </a:lnTo>
                <a:lnTo>
                  <a:pt x="4495" y="1118"/>
                </a:lnTo>
                <a:lnTo>
                  <a:pt x="4580" y="1072"/>
                </a:lnTo>
                <a:lnTo>
                  <a:pt x="4666" y="1025"/>
                </a:lnTo>
                <a:lnTo>
                  <a:pt x="4751" y="979"/>
                </a:lnTo>
                <a:lnTo>
                  <a:pt x="4838" y="935"/>
                </a:lnTo>
                <a:lnTo>
                  <a:pt x="4925" y="892"/>
                </a:lnTo>
                <a:lnTo>
                  <a:pt x="5013" y="849"/>
                </a:lnTo>
                <a:lnTo>
                  <a:pt x="5102" y="808"/>
                </a:lnTo>
                <a:lnTo>
                  <a:pt x="5191" y="768"/>
                </a:lnTo>
                <a:lnTo>
                  <a:pt x="5279" y="729"/>
                </a:lnTo>
                <a:lnTo>
                  <a:pt x="5369" y="690"/>
                </a:lnTo>
                <a:lnTo>
                  <a:pt x="5459" y="654"/>
                </a:lnTo>
                <a:lnTo>
                  <a:pt x="5549" y="618"/>
                </a:lnTo>
                <a:lnTo>
                  <a:pt x="5641" y="583"/>
                </a:lnTo>
                <a:lnTo>
                  <a:pt x="5732" y="550"/>
                </a:lnTo>
                <a:lnTo>
                  <a:pt x="5823" y="517"/>
                </a:lnTo>
                <a:lnTo>
                  <a:pt x="5916" y="486"/>
                </a:lnTo>
                <a:lnTo>
                  <a:pt x="6009" y="455"/>
                </a:lnTo>
                <a:lnTo>
                  <a:pt x="6102" y="425"/>
                </a:lnTo>
                <a:lnTo>
                  <a:pt x="6195" y="397"/>
                </a:lnTo>
                <a:lnTo>
                  <a:pt x="6289" y="370"/>
                </a:lnTo>
                <a:lnTo>
                  <a:pt x="6383" y="344"/>
                </a:lnTo>
                <a:lnTo>
                  <a:pt x="6477" y="319"/>
                </a:lnTo>
                <a:lnTo>
                  <a:pt x="6572" y="295"/>
                </a:lnTo>
                <a:lnTo>
                  <a:pt x="6668" y="272"/>
                </a:lnTo>
                <a:lnTo>
                  <a:pt x="6763" y="251"/>
                </a:lnTo>
                <a:lnTo>
                  <a:pt x="6858" y="231"/>
                </a:lnTo>
                <a:lnTo>
                  <a:pt x="6955" y="212"/>
                </a:lnTo>
                <a:lnTo>
                  <a:pt x="7051" y="193"/>
                </a:lnTo>
                <a:lnTo>
                  <a:pt x="7149" y="176"/>
                </a:lnTo>
                <a:lnTo>
                  <a:pt x="7245" y="160"/>
                </a:lnTo>
                <a:lnTo>
                  <a:pt x="7343" y="145"/>
                </a:lnTo>
                <a:lnTo>
                  <a:pt x="7441" y="132"/>
                </a:lnTo>
                <a:lnTo>
                  <a:pt x="7538" y="120"/>
                </a:lnTo>
                <a:lnTo>
                  <a:pt x="7637" y="108"/>
                </a:lnTo>
                <a:lnTo>
                  <a:pt x="7735" y="98"/>
                </a:lnTo>
                <a:lnTo>
                  <a:pt x="7834" y="89"/>
                </a:lnTo>
                <a:lnTo>
                  <a:pt x="7933" y="82"/>
                </a:lnTo>
                <a:lnTo>
                  <a:pt x="8031" y="75"/>
                </a:lnTo>
                <a:lnTo>
                  <a:pt x="8131" y="69"/>
                </a:lnTo>
                <a:lnTo>
                  <a:pt x="8230" y="65"/>
                </a:lnTo>
                <a:lnTo>
                  <a:pt x="8230" y="65"/>
                </a:lnTo>
                <a:lnTo>
                  <a:pt x="8229" y="47"/>
                </a:lnTo>
                <a:lnTo>
                  <a:pt x="8229" y="29"/>
                </a:lnTo>
                <a:lnTo>
                  <a:pt x="8229" y="29"/>
                </a:lnTo>
                <a:lnTo>
                  <a:pt x="8229" y="14"/>
                </a:lnTo>
                <a:lnTo>
                  <a:pt x="8230" y="0"/>
                </a:lnTo>
                <a:lnTo>
                  <a:pt x="8230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9">
            <a:extLst>
              <a:ext uri="{FF2B5EF4-FFF2-40B4-BE49-F238E27FC236}">
                <a16:creationId xmlns:a16="http://schemas.microsoft.com/office/drawing/2014/main" xmlns="" id="{DC147BF7-7BCE-437C-A88C-ECA96446AF8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89650" y="1566863"/>
            <a:ext cx="2732088" cy="4608513"/>
          </a:xfrm>
          <a:custGeom>
            <a:avLst/>
            <a:gdLst>
              <a:gd name="T0" fmla="*/ 6535 w 8601"/>
              <a:gd name="T1" fmla="*/ 583 h 14513"/>
              <a:gd name="T2" fmla="*/ 6943 w 8601"/>
              <a:gd name="T3" fmla="*/ 1097 h 14513"/>
              <a:gd name="T4" fmla="*/ 7309 w 8601"/>
              <a:gd name="T5" fmla="*/ 1636 h 14513"/>
              <a:gd name="T6" fmla="*/ 7628 w 8601"/>
              <a:gd name="T7" fmla="*/ 2201 h 14513"/>
              <a:gd name="T8" fmla="*/ 7901 w 8601"/>
              <a:gd name="T9" fmla="*/ 2787 h 14513"/>
              <a:gd name="T10" fmla="*/ 8127 w 8601"/>
              <a:gd name="T11" fmla="*/ 3393 h 14513"/>
              <a:gd name="T12" fmla="*/ 8305 w 8601"/>
              <a:gd name="T13" fmla="*/ 4016 h 14513"/>
              <a:gd name="T14" fmla="*/ 8432 w 8601"/>
              <a:gd name="T15" fmla="*/ 4653 h 14513"/>
              <a:gd name="T16" fmla="*/ 8509 w 8601"/>
              <a:gd name="T17" fmla="*/ 5302 h 14513"/>
              <a:gd name="T18" fmla="*/ 8536 w 8601"/>
              <a:gd name="T19" fmla="*/ 5962 h 14513"/>
              <a:gd name="T20" fmla="*/ 8514 w 8601"/>
              <a:gd name="T21" fmla="*/ 6565 h 14513"/>
              <a:gd name="T22" fmla="*/ 8434 w 8601"/>
              <a:gd name="T23" fmla="*/ 7258 h 14513"/>
              <a:gd name="T24" fmla="*/ 8297 w 8601"/>
              <a:gd name="T25" fmla="*/ 7938 h 14513"/>
              <a:gd name="T26" fmla="*/ 8104 w 8601"/>
              <a:gd name="T27" fmla="*/ 8600 h 14513"/>
              <a:gd name="T28" fmla="*/ 7857 w 8601"/>
              <a:gd name="T29" fmla="*/ 9243 h 14513"/>
              <a:gd name="T30" fmla="*/ 7555 w 8601"/>
              <a:gd name="T31" fmla="*/ 9863 h 14513"/>
              <a:gd name="T32" fmla="*/ 7202 w 8601"/>
              <a:gd name="T33" fmla="*/ 10457 h 14513"/>
              <a:gd name="T34" fmla="*/ 6797 w 8601"/>
              <a:gd name="T35" fmla="*/ 11022 h 14513"/>
              <a:gd name="T36" fmla="*/ 6342 w 8601"/>
              <a:gd name="T37" fmla="*/ 11555 h 14513"/>
              <a:gd name="T38" fmla="*/ 5918 w 8601"/>
              <a:gd name="T39" fmla="*/ 11982 h 14513"/>
              <a:gd name="T40" fmla="*/ 5390 w 8601"/>
              <a:gd name="T41" fmla="*/ 12434 h 14513"/>
              <a:gd name="T42" fmla="*/ 4832 w 8601"/>
              <a:gd name="T43" fmla="*/ 12838 h 14513"/>
              <a:gd name="T44" fmla="*/ 4244 w 8601"/>
              <a:gd name="T45" fmla="*/ 13191 h 14513"/>
              <a:gd name="T46" fmla="*/ 3631 w 8601"/>
              <a:gd name="T47" fmla="*/ 13493 h 14513"/>
              <a:gd name="T48" fmla="*/ 2995 w 8601"/>
              <a:gd name="T49" fmla="*/ 13742 h 14513"/>
              <a:gd name="T50" fmla="*/ 2339 w 8601"/>
              <a:gd name="T51" fmla="*/ 13939 h 14513"/>
              <a:gd name="T52" fmla="*/ 1665 w 8601"/>
              <a:gd name="T53" fmla="*/ 14079 h 14513"/>
              <a:gd name="T54" fmla="*/ 976 w 8601"/>
              <a:gd name="T55" fmla="*/ 14163 h 14513"/>
              <a:gd name="T56" fmla="*/ 0 w 8601"/>
              <a:gd name="T57" fmla="*/ 14513 h 14513"/>
              <a:gd name="T58" fmla="*/ 980 w 8601"/>
              <a:gd name="T59" fmla="*/ 14229 h 14513"/>
              <a:gd name="T60" fmla="*/ 1674 w 8601"/>
              <a:gd name="T61" fmla="*/ 14144 h 14513"/>
              <a:gd name="T62" fmla="*/ 2353 w 8601"/>
              <a:gd name="T63" fmla="*/ 14002 h 14513"/>
              <a:gd name="T64" fmla="*/ 3015 w 8601"/>
              <a:gd name="T65" fmla="*/ 13805 h 14513"/>
              <a:gd name="T66" fmla="*/ 3657 w 8601"/>
              <a:gd name="T67" fmla="*/ 13554 h 14513"/>
              <a:gd name="T68" fmla="*/ 4275 w 8601"/>
              <a:gd name="T69" fmla="*/ 13249 h 14513"/>
              <a:gd name="T70" fmla="*/ 4867 w 8601"/>
              <a:gd name="T71" fmla="*/ 12893 h 14513"/>
              <a:gd name="T72" fmla="*/ 5431 w 8601"/>
              <a:gd name="T73" fmla="*/ 12486 h 14513"/>
              <a:gd name="T74" fmla="*/ 5962 w 8601"/>
              <a:gd name="T75" fmla="*/ 12031 h 14513"/>
              <a:gd name="T76" fmla="*/ 6391 w 8601"/>
              <a:gd name="T77" fmla="*/ 11601 h 14513"/>
              <a:gd name="T78" fmla="*/ 6849 w 8601"/>
              <a:gd name="T79" fmla="*/ 11062 h 14513"/>
              <a:gd name="T80" fmla="*/ 7258 w 8601"/>
              <a:gd name="T81" fmla="*/ 10493 h 14513"/>
              <a:gd name="T82" fmla="*/ 7614 w 8601"/>
              <a:gd name="T83" fmla="*/ 9894 h 14513"/>
              <a:gd name="T84" fmla="*/ 7918 w 8601"/>
              <a:gd name="T85" fmla="*/ 9270 h 14513"/>
              <a:gd name="T86" fmla="*/ 8168 w 8601"/>
              <a:gd name="T87" fmla="*/ 8622 h 14513"/>
              <a:gd name="T88" fmla="*/ 8362 w 8601"/>
              <a:gd name="T89" fmla="*/ 7954 h 14513"/>
              <a:gd name="T90" fmla="*/ 8500 w 8601"/>
              <a:gd name="T91" fmla="*/ 7269 h 14513"/>
              <a:gd name="T92" fmla="*/ 8580 w 8601"/>
              <a:gd name="T93" fmla="*/ 6570 h 14513"/>
              <a:gd name="T94" fmla="*/ 8601 w 8601"/>
              <a:gd name="T95" fmla="*/ 5962 h 14513"/>
              <a:gd name="T96" fmla="*/ 8576 w 8601"/>
              <a:gd name="T97" fmla="*/ 5302 h 14513"/>
              <a:gd name="T98" fmla="*/ 8499 w 8601"/>
              <a:gd name="T99" fmla="*/ 4651 h 14513"/>
              <a:gd name="T100" fmla="*/ 8371 w 8601"/>
              <a:gd name="T101" fmla="*/ 4012 h 14513"/>
              <a:gd name="T102" fmla="*/ 8195 w 8601"/>
              <a:gd name="T103" fmla="*/ 3388 h 14513"/>
              <a:gd name="T104" fmla="*/ 7970 w 8601"/>
              <a:gd name="T105" fmla="*/ 2781 h 14513"/>
              <a:gd name="T106" fmla="*/ 7698 w 8601"/>
              <a:gd name="T107" fmla="*/ 2194 h 14513"/>
              <a:gd name="T108" fmla="*/ 7380 w 8601"/>
              <a:gd name="T109" fmla="*/ 1627 h 14513"/>
              <a:gd name="T110" fmla="*/ 7017 w 8601"/>
              <a:gd name="T111" fmla="*/ 1086 h 14513"/>
              <a:gd name="T112" fmla="*/ 6610 w 8601"/>
              <a:gd name="T113" fmla="*/ 570 h 14513"/>
              <a:gd name="T114" fmla="*/ 512 w 8601"/>
              <a:gd name="T115" fmla="*/ 14446 h 14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01" h="14513">
                <a:moveTo>
                  <a:pt x="6548" y="500"/>
                </a:moveTo>
                <a:lnTo>
                  <a:pt x="6548" y="0"/>
                </a:lnTo>
                <a:lnTo>
                  <a:pt x="6036" y="0"/>
                </a:lnTo>
                <a:lnTo>
                  <a:pt x="6036" y="513"/>
                </a:lnTo>
                <a:lnTo>
                  <a:pt x="6473" y="513"/>
                </a:lnTo>
                <a:lnTo>
                  <a:pt x="6473" y="513"/>
                </a:lnTo>
                <a:lnTo>
                  <a:pt x="6535" y="583"/>
                </a:lnTo>
                <a:lnTo>
                  <a:pt x="6595" y="655"/>
                </a:lnTo>
                <a:lnTo>
                  <a:pt x="6656" y="727"/>
                </a:lnTo>
                <a:lnTo>
                  <a:pt x="6715" y="800"/>
                </a:lnTo>
                <a:lnTo>
                  <a:pt x="6773" y="873"/>
                </a:lnTo>
                <a:lnTo>
                  <a:pt x="6831" y="946"/>
                </a:lnTo>
                <a:lnTo>
                  <a:pt x="6887" y="1022"/>
                </a:lnTo>
                <a:lnTo>
                  <a:pt x="6943" y="1097"/>
                </a:lnTo>
                <a:lnTo>
                  <a:pt x="6998" y="1172"/>
                </a:lnTo>
                <a:lnTo>
                  <a:pt x="7053" y="1248"/>
                </a:lnTo>
                <a:lnTo>
                  <a:pt x="7105" y="1324"/>
                </a:lnTo>
                <a:lnTo>
                  <a:pt x="7158" y="1401"/>
                </a:lnTo>
                <a:lnTo>
                  <a:pt x="7209" y="1479"/>
                </a:lnTo>
                <a:lnTo>
                  <a:pt x="7259" y="1558"/>
                </a:lnTo>
                <a:lnTo>
                  <a:pt x="7309" y="1636"/>
                </a:lnTo>
                <a:lnTo>
                  <a:pt x="7357" y="1715"/>
                </a:lnTo>
                <a:lnTo>
                  <a:pt x="7404" y="1795"/>
                </a:lnTo>
                <a:lnTo>
                  <a:pt x="7451" y="1876"/>
                </a:lnTo>
                <a:lnTo>
                  <a:pt x="7497" y="1955"/>
                </a:lnTo>
                <a:lnTo>
                  <a:pt x="7541" y="2036"/>
                </a:lnTo>
                <a:lnTo>
                  <a:pt x="7585" y="2118"/>
                </a:lnTo>
                <a:lnTo>
                  <a:pt x="7628" y="2201"/>
                </a:lnTo>
                <a:lnTo>
                  <a:pt x="7670" y="2283"/>
                </a:lnTo>
                <a:lnTo>
                  <a:pt x="7710" y="2366"/>
                </a:lnTo>
                <a:lnTo>
                  <a:pt x="7751" y="2450"/>
                </a:lnTo>
                <a:lnTo>
                  <a:pt x="7790" y="2533"/>
                </a:lnTo>
                <a:lnTo>
                  <a:pt x="7828" y="2618"/>
                </a:lnTo>
                <a:lnTo>
                  <a:pt x="7865" y="2702"/>
                </a:lnTo>
                <a:lnTo>
                  <a:pt x="7901" y="2787"/>
                </a:lnTo>
                <a:lnTo>
                  <a:pt x="7937" y="2872"/>
                </a:lnTo>
                <a:lnTo>
                  <a:pt x="7971" y="2958"/>
                </a:lnTo>
                <a:lnTo>
                  <a:pt x="8003" y="3044"/>
                </a:lnTo>
                <a:lnTo>
                  <a:pt x="8037" y="3131"/>
                </a:lnTo>
                <a:lnTo>
                  <a:pt x="8068" y="3218"/>
                </a:lnTo>
                <a:lnTo>
                  <a:pt x="8097" y="3305"/>
                </a:lnTo>
                <a:lnTo>
                  <a:pt x="8127" y="3393"/>
                </a:lnTo>
                <a:lnTo>
                  <a:pt x="8156" y="3481"/>
                </a:lnTo>
                <a:lnTo>
                  <a:pt x="8183" y="3569"/>
                </a:lnTo>
                <a:lnTo>
                  <a:pt x="8209" y="3657"/>
                </a:lnTo>
                <a:lnTo>
                  <a:pt x="8234" y="3747"/>
                </a:lnTo>
                <a:lnTo>
                  <a:pt x="8258" y="3836"/>
                </a:lnTo>
                <a:lnTo>
                  <a:pt x="8282" y="3925"/>
                </a:lnTo>
                <a:lnTo>
                  <a:pt x="8305" y="4016"/>
                </a:lnTo>
                <a:lnTo>
                  <a:pt x="8326" y="4106"/>
                </a:lnTo>
                <a:lnTo>
                  <a:pt x="8346" y="4197"/>
                </a:lnTo>
                <a:lnTo>
                  <a:pt x="8365" y="4287"/>
                </a:lnTo>
                <a:lnTo>
                  <a:pt x="8383" y="4378"/>
                </a:lnTo>
                <a:lnTo>
                  <a:pt x="8401" y="4470"/>
                </a:lnTo>
                <a:lnTo>
                  <a:pt x="8417" y="4561"/>
                </a:lnTo>
                <a:lnTo>
                  <a:pt x="8432" y="4653"/>
                </a:lnTo>
                <a:lnTo>
                  <a:pt x="8446" y="4745"/>
                </a:lnTo>
                <a:lnTo>
                  <a:pt x="8459" y="4838"/>
                </a:lnTo>
                <a:lnTo>
                  <a:pt x="8471" y="4931"/>
                </a:lnTo>
                <a:lnTo>
                  <a:pt x="8483" y="5024"/>
                </a:lnTo>
                <a:lnTo>
                  <a:pt x="8493" y="5116"/>
                </a:lnTo>
                <a:lnTo>
                  <a:pt x="8502" y="5209"/>
                </a:lnTo>
                <a:lnTo>
                  <a:pt x="8509" y="5302"/>
                </a:lnTo>
                <a:lnTo>
                  <a:pt x="8517" y="5396"/>
                </a:lnTo>
                <a:lnTo>
                  <a:pt x="8523" y="5490"/>
                </a:lnTo>
                <a:lnTo>
                  <a:pt x="8527" y="5585"/>
                </a:lnTo>
                <a:lnTo>
                  <a:pt x="8531" y="5679"/>
                </a:lnTo>
                <a:lnTo>
                  <a:pt x="8533" y="5773"/>
                </a:lnTo>
                <a:lnTo>
                  <a:pt x="8536" y="5867"/>
                </a:lnTo>
                <a:lnTo>
                  <a:pt x="8536" y="5962"/>
                </a:lnTo>
                <a:lnTo>
                  <a:pt x="8536" y="5962"/>
                </a:lnTo>
                <a:lnTo>
                  <a:pt x="8536" y="6063"/>
                </a:lnTo>
                <a:lnTo>
                  <a:pt x="8533" y="6163"/>
                </a:lnTo>
                <a:lnTo>
                  <a:pt x="8531" y="6265"/>
                </a:lnTo>
                <a:lnTo>
                  <a:pt x="8526" y="6365"/>
                </a:lnTo>
                <a:lnTo>
                  <a:pt x="8520" y="6465"/>
                </a:lnTo>
                <a:lnTo>
                  <a:pt x="8514" y="6565"/>
                </a:lnTo>
                <a:lnTo>
                  <a:pt x="8506" y="6665"/>
                </a:lnTo>
                <a:lnTo>
                  <a:pt x="8498" y="6765"/>
                </a:lnTo>
                <a:lnTo>
                  <a:pt x="8487" y="6864"/>
                </a:lnTo>
                <a:lnTo>
                  <a:pt x="8476" y="6963"/>
                </a:lnTo>
                <a:lnTo>
                  <a:pt x="8463" y="7061"/>
                </a:lnTo>
                <a:lnTo>
                  <a:pt x="8450" y="7160"/>
                </a:lnTo>
                <a:lnTo>
                  <a:pt x="8434" y="7258"/>
                </a:lnTo>
                <a:lnTo>
                  <a:pt x="8419" y="7357"/>
                </a:lnTo>
                <a:lnTo>
                  <a:pt x="8401" y="7454"/>
                </a:lnTo>
                <a:lnTo>
                  <a:pt x="8383" y="7551"/>
                </a:lnTo>
                <a:lnTo>
                  <a:pt x="8363" y="7649"/>
                </a:lnTo>
                <a:lnTo>
                  <a:pt x="8343" y="7745"/>
                </a:lnTo>
                <a:lnTo>
                  <a:pt x="8321" y="7842"/>
                </a:lnTo>
                <a:lnTo>
                  <a:pt x="8297" y="7938"/>
                </a:lnTo>
                <a:lnTo>
                  <a:pt x="8274" y="8033"/>
                </a:lnTo>
                <a:lnTo>
                  <a:pt x="8249" y="8129"/>
                </a:lnTo>
                <a:lnTo>
                  <a:pt x="8222" y="8224"/>
                </a:lnTo>
                <a:lnTo>
                  <a:pt x="8194" y="8319"/>
                </a:lnTo>
                <a:lnTo>
                  <a:pt x="8165" y="8413"/>
                </a:lnTo>
                <a:lnTo>
                  <a:pt x="8135" y="8506"/>
                </a:lnTo>
                <a:lnTo>
                  <a:pt x="8104" y="8600"/>
                </a:lnTo>
                <a:lnTo>
                  <a:pt x="8072" y="8693"/>
                </a:lnTo>
                <a:lnTo>
                  <a:pt x="8040" y="8786"/>
                </a:lnTo>
                <a:lnTo>
                  <a:pt x="8006" y="8878"/>
                </a:lnTo>
                <a:lnTo>
                  <a:pt x="7970" y="8970"/>
                </a:lnTo>
                <a:lnTo>
                  <a:pt x="7933" y="9061"/>
                </a:lnTo>
                <a:lnTo>
                  <a:pt x="7896" y="9153"/>
                </a:lnTo>
                <a:lnTo>
                  <a:pt x="7857" y="9243"/>
                </a:lnTo>
                <a:lnTo>
                  <a:pt x="7817" y="9333"/>
                </a:lnTo>
                <a:lnTo>
                  <a:pt x="7777" y="9422"/>
                </a:lnTo>
                <a:lnTo>
                  <a:pt x="7734" y="9511"/>
                </a:lnTo>
                <a:lnTo>
                  <a:pt x="7691" y="9600"/>
                </a:lnTo>
                <a:lnTo>
                  <a:pt x="7647" y="9688"/>
                </a:lnTo>
                <a:lnTo>
                  <a:pt x="7602" y="9776"/>
                </a:lnTo>
                <a:lnTo>
                  <a:pt x="7555" y="9863"/>
                </a:lnTo>
                <a:lnTo>
                  <a:pt x="7509" y="9950"/>
                </a:lnTo>
                <a:lnTo>
                  <a:pt x="7460" y="10036"/>
                </a:lnTo>
                <a:lnTo>
                  <a:pt x="7410" y="10120"/>
                </a:lnTo>
                <a:lnTo>
                  <a:pt x="7360" y="10206"/>
                </a:lnTo>
                <a:lnTo>
                  <a:pt x="7309" y="10289"/>
                </a:lnTo>
                <a:lnTo>
                  <a:pt x="7255" y="10374"/>
                </a:lnTo>
                <a:lnTo>
                  <a:pt x="7202" y="10457"/>
                </a:lnTo>
                <a:lnTo>
                  <a:pt x="7147" y="10539"/>
                </a:lnTo>
                <a:lnTo>
                  <a:pt x="7092" y="10622"/>
                </a:lnTo>
                <a:lnTo>
                  <a:pt x="7035" y="10703"/>
                </a:lnTo>
                <a:lnTo>
                  <a:pt x="6977" y="10784"/>
                </a:lnTo>
                <a:lnTo>
                  <a:pt x="6918" y="10863"/>
                </a:lnTo>
                <a:lnTo>
                  <a:pt x="6857" y="10943"/>
                </a:lnTo>
                <a:lnTo>
                  <a:pt x="6797" y="11022"/>
                </a:lnTo>
                <a:lnTo>
                  <a:pt x="6735" y="11100"/>
                </a:lnTo>
                <a:lnTo>
                  <a:pt x="6672" y="11178"/>
                </a:lnTo>
                <a:lnTo>
                  <a:pt x="6609" y="11255"/>
                </a:lnTo>
                <a:lnTo>
                  <a:pt x="6543" y="11331"/>
                </a:lnTo>
                <a:lnTo>
                  <a:pt x="6478" y="11406"/>
                </a:lnTo>
                <a:lnTo>
                  <a:pt x="6410" y="11481"/>
                </a:lnTo>
                <a:lnTo>
                  <a:pt x="6342" y="11555"/>
                </a:lnTo>
                <a:lnTo>
                  <a:pt x="6273" y="11629"/>
                </a:lnTo>
                <a:lnTo>
                  <a:pt x="6202" y="11702"/>
                </a:lnTo>
                <a:lnTo>
                  <a:pt x="6202" y="11702"/>
                </a:lnTo>
                <a:lnTo>
                  <a:pt x="6132" y="11773"/>
                </a:lnTo>
                <a:lnTo>
                  <a:pt x="6062" y="11844"/>
                </a:lnTo>
                <a:lnTo>
                  <a:pt x="5989" y="11914"/>
                </a:lnTo>
                <a:lnTo>
                  <a:pt x="5918" y="11982"/>
                </a:lnTo>
                <a:lnTo>
                  <a:pt x="5844" y="12050"/>
                </a:lnTo>
                <a:lnTo>
                  <a:pt x="5770" y="12116"/>
                </a:lnTo>
                <a:lnTo>
                  <a:pt x="5695" y="12182"/>
                </a:lnTo>
                <a:lnTo>
                  <a:pt x="5620" y="12246"/>
                </a:lnTo>
                <a:lnTo>
                  <a:pt x="5544" y="12310"/>
                </a:lnTo>
                <a:lnTo>
                  <a:pt x="5468" y="12372"/>
                </a:lnTo>
                <a:lnTo>
                  <a:pt x="5390" y="12434"/>
                </a:lnTo>
                <a:lnTo>
                  <a:pt x="5313" y="12495"/>
                </a:lnTo>
                <a:lnTo>
                  <a:pt x="5234" y="12555"/>
                </a:lnTo>
                <a:lnTo>
                  <a:pt x="5154" y="12613"/>
                </a:lnTo>
                <a:lnTo>
                  <a:pt x="5075" y="12671"/>
                </a:lnTo>
                <a:lnTo>
                  <a:pt x="4995" y="12727"/>
                </a:lnTo>
                <a:lnTo>
                  <a:pt x="4914" y="12783"/>
                </a:lnTo>
                <a:lnTo>
                  <a:pt x="4832" y="12838"/>
                </a:lnTo>
                <a:lnTo>
                  <a:pt x="4749" y="12892"/>
                </a:lnTo>
                <a:lnTo>
                  <a:pt x="4667" y="12944"/>
                </a:lnTo>
                <a:lnTo>
                  <a:pt x="4584" y="12995"/>
                </a:lnTo>
                <a:lnTo>
                  <a:pt x="4499" y="13045"/>
                </a:lnTo>
                <a:lnTo>
                  <a:pt x="4415" y="13095"/>
                </a:lnTo>
                <a:lnTo>
                  <a:pt x="4330" y="13144"/>
                </a:lnTo>
                <a:lnTo>
                  <a:pt x="4244" y="13191"/>
                </a:lnTo>
                <a:lnTo>
                  <a:pt x="4159" y="13237"/>
                </a:lnTo>
                <a:lnTo>
                  <a:pt x="4072" y="13282"/>
                </a:lnTo>
                <a:lnTo>
                  <a:pt x="3985" y="13326"/>
                </a:lnTo>
                <a:lnTo>
                  <a:pt x="3897" y="13371"/>
                </a:lnTo>
                <a:lnTo>
                  <a:pt x="3808" y="13412"/>
                </a:lnTo>
                <a:lnTo>
                  <a:pt x="3720" y="13453"/>
                </a:lnTo>
                <a:lnTo>
                  <a:pt x="3631" y="13493"/>
                </a:lnTo>
                <a:lnTo>
                  <a:pt x="3542" y="13532"/>
                </a:lnTo>
                <a:lnTo>
                  <a:pt x="3451" y="13569"/>
                </a:lnTo>
                <a:lnTo>
                  <a:pt x="3361" y="13606"/>
                </a:lnTo>
                <a:lnTo>
                  <a:pt x="3270" y="13642"/>
                </a:lnTo>
                <a:lnTo>
                  <a:pt x="3178" y="13677"/>
                </a:lnTo>
                <a:lnTo>
                  <a:pt x="3087" y="13710"/>
                </a:lnTo>
                <a:lnTo>
                  <a:pt x="2995" y="13742"/>
                </a:lnTo>
                <a:lnTo>
                  <a:pt x="2902" y="13774"/>
                </a:lnTo>
                <a:lnTo>
                  <a:pt x="2809" y="13804"/>
                </a:lnTo>
                <a:lnTo>
                  <a:pt x="2716" y="13833"/>
                </a:lnTo>
                <a:lnTo>
                  <a:pt x="2622" y="13861"/>
                </a:lnTo>
                <a:lnTo>
                  <a:pt x="2528" y="13887"/>
                </a:lnTo>
                <a:lnTo>
                  <a:pt x="2433" y="13914"/>
                </a:lnTo>
                <a:lnTo>
                  <a:pt x="2339" y="13939"/>
                </a:lnTo>
                <a:lnTo>
                  <a:pt x="2243" y="13961"/>
                </a:lnTo>
                <a:lnTo>
                  <a:pt x="2147" y="13984"/>
                </a:lnTo>
                <a:lnTo>
                  <a:pt x="2052" y="14005"/>
                </a:lnTo>
                <a:lnTo>
                  <a:pt x="1955" y="14026"/>
                </a:lnTo>
                <a:lnTo>
                  <a:pt x="1859" y="14045"/>
                </a:lnTo>
                <a:lnTo>
                  <a:pt x="1762" y="14063"/>
                </a:lnTo>
                <a:lnTo>
                  <a:pt x="1665" y="14079"/>
                </a:lnTo>
                <a:lnTo>
                  <a:pt x="1567" y="14095"/>
                </a:lnTo>
                <a:lnTo>
                  <a:pt x="1469" y="14109"/>
                </a:lnTo>
                <a:lnTo>
                  <a:pt x="1372" y="14122"/>
                </a:lnTo>
                <a:lnTo>
                  <a:pt x="1273" y="14134"/>
                </a:lnTo>
                <a:lnTo>
                  <a:pt x="1174" y="14145"/>
                </a:lnTo>
                <a:lnTo>
                  <a:pt x="1075" y="14154"/>
                </a:lnTo>
                <a:lnTo>
                  <a:pt x="976" y="14163"/>
                </a:lnTo>
                <a:lnTo>
                  <a:pt x="877" y="14171"/>
                </a:lnTo>
                <a:lnTo>
                  <a:pt x="777" y="14177"/>
                </a:lnTo>
                <a:lnTo>
                  <a:pt x="678" y="14182"/>
                </a:lnTo>
                <a:lnTo>
                  <a:pt x="578" y="14185"/>
                </a:lnTo>
                <a:lnTo>
                  <a:pt x="578" y="13934"/>
                </a:lnTo>
                <a:lnTo>
                  <a:pt x="0" y="13934"/>
                </a:lnTo>
                <a:lnTo>
                  <a:pt x="0" y="14513"/>
                </a:lnTo>
                <a:lnTo>
                  <a:pt x="578" y="14513"/>
                </a:lnTo>
                <a:lnTo>
                  <a:pt x="578" y="14251"/>
                </a:lnTo>
                <a:lnTo>
                  <a:pt x="578" y="14251"/>
                </a:lnTo>
                <a:lnTo>
                  <a:pt x="678" y="14247"/>
                </a:lnTo>
                <a:lnTo>
                  <a:pt x="780" y="14242"/>
                </a:lnTo>
                <a:lnTo>
                  <a:pt x="880" y="14236"/>
                </a:lnTo>
                <a:lnTo>
                  <a:pt x="980" y="14229"/>
                </a:lnTo>
                <a:lnTo>
                  <a:pt x="1080" y="14220"/>
                </a:lnTo>
                <a:lnTo>
                  <a:pt x="1180" y="14210"/>
                </a:lnTo>
                <a:lnTo>
                  <a:pt x="1279" y="14199"/>
                </a:lnTo>
                <a:lnTo>
                  <a:pt x="1378" y="14188"/>
                </a:lnTo>
                <a:lnTo>
                  <a:pt x="1476" y="14174"/>
                </a:lnTo>
                <a:lnTo>
                  <a:pt x="1575" y="14159"/>
                </a:lnTo>
                <a:lnTo>
                  <a:pt x="1674" y="14144"/>
                </a:lnTo>
                <a:lnTo>
                  <a:pt x="1772" y="14127"/>
                </a:lnTo>
                <a:lnTo>
                  <a:pt x="1869" y="14109"/>
                </a:lnTo>
                <a:lnTo>
                  <a:pt x="1967" y="14090"/>
                </a:lnTo>
                <a:lnTo>
                  <a:pt x="2064" y="14070"/>
                </a:lnTo>
                <a:lnTo>
                  <a:pt x="2161" y="14048"/>
                </a:lnTo>
                <a:lnTo>
                  <a:pt x="2257" y="14026"/>
                </a:lnTo>
                <a:lnTo>
                  <a:pt x="2353" y="14002"/>
                </a:lnTo>
                <a:lnTo>
                  <a:pt x="2448" y="13978"/>
                </a:lnTo>
                <a:lnTo>
                  <a:pt x="2544" y="13952"/>
                </a:lnTo>
                <a:lnTo>
                  <a:pt x="2639" y="13924"/>
                </a:lnTo>
                <a:lnTo>
                  <a:pt x="2734" y="13896"/>
                </a:lnTo>
                <a:lnTo>
                  <a:pt x="2828" y="13867"/>
                </a:lnTo>
                <a:lnTo>
                  <a:pt x="2921" y="13836"/>
                </a:lnTo>
                <a:lnTo>
                  <a:pt x="3015" y="13805"/>
                </a:lnTo>
                <a:lnTo>
                  <a:pt x="3108" y="13772"/>
                </a:lnTo>
                <a:lnTo>
                  <a:pt x="3201" y="13739"/>
                </a:lnTo>
                <a:lnTo>
                  <a:pt x="3293" y="13704"/>
                </a:lnTo>
                <a:lnTo>
                  <a:pt x="3384" y="13668"/>
                </a:lnTo>
                <a:lnTo>
                  <a:pt x="3476" y="13631"/>
                </a:lnTo>
                <a:lnTo>
                  <a:pt x="3567" y="13593"/>
                </a:lnTo>
                <a:lnTo>
                  <a:pt x="3657" y="13554"/>
                </a:lnTo>
                <a:lnTo>
                  <a:pt x="3747" y="13513"/>
                </a:lnTo>
                <a:lnTo>
                  <a:pt x="3836" y="13472"/>
                </a:lnTo>
                <a:lnTo>
                  <a:pt x="3925" y="13430"/>
                </a:lnTo>
                <a:lnTo>
                  <a:pt x="4013" y="13386"/>
                </a:lnTo>
                <a:lnTo>
                  <a:pt x="4101" y="13342"/>
                </a:lnTo>
                <a:lnTo>
                  <a:pt x="4188" y="13295"/>
                </a:lnTo>
                <a:lnTo>
                  <a:pt x="4275" y="13249"/>
                </a:lnTo>
                <a:lnTo>
                  <a:pt x="4361" y="13201"/>
                </a:lnTo>
                <a:lnTo>
                  <a:pt x="4447" y="13153"/>
                </a:lnTo>
                <a:lnTo>
                  <a:pt x="4533" y="13103"/>
                </a:lnTo>
                <a:lnTo>
                  <a:pt x="4617" y="13051"/>
                </a:lnTo>
                <a:lnTo>
                  <a:pt x="4701" y="13000"/>
                </a:lnTo>
                <a:lnTo>
                  <a:pt x="4784" y="12946"/>
                </a:lnTo>
                <a:lnTo>
                  <a:pt x="4867" y="12893"/>
                </a:lnTo>
                <a:lnTo>
                  <a:pt x="4949" y="12838"/>
                </a:lnTo>
                <a:lnTo>
                  <a:pt x="5032" y="12782"/>
                </a:lnTo>
                <a:lnTo>
                  <a:pt x="5113" y="12725"/>
                </a:lnTo>
                <a:lnTo>
                  <a:pt x="5192" y="12667"/>
                </a:lnTo>
                <a:lnTo>
                  <a:pt x="5272" y="12607"/>
                </a:lnTo>
                <a:lnTo>
                  <a:pt x="5352" y="12547"/>
                </a:lnTo>
                <a:lnTo>
                  <a:pt x="5431" y="12486"/>
                </a:lnTo>
                <a:lnTo>
                  <a:pt x="5508" y="12424"/>
                </a:lnTo>
                <a:lnTo>
                  <a:pt x="5585" y="12360"/>
                </a:lnTo>
                <a:lnTo>
                  <a:pt x="5663" y="12296"/>
                </a:lnTo>
                <a:lnTo>
                  <a:pt x="5738" y="12232"/>
                </a:lnTo>
                <a:lnTo>
                  <a:pt x="5813" y="12165"/>
                </a:lnTo>
                <a:lnTo>
                  <a:pt x="5888" y="12098"/>
                </a:lnTo>
                <a:lnTo>
                  <a:pt x="5962" y="12031"/>
                </a:lnTo>
                <a:lnTo>
                  <a:pt x="6034" y="11961"/>
                </a:lnTo>
                <a:lnTo>
                  <a:pt x="6107" y="11891"/>
                </a:lnTo>
                <a:lnTo>
                  <a:pt x="6179" y="11820"/>
                </a:lnTo>
                <a:lnTo>
                  <a:pt x="6250" y="11748"/>
                </a:lnTo>
                <a:lnTo>
                  <a:pt x="6250" y="11748"/>
                </a:lnTo>
                <a:lnTo>
                  <a:pt x="6320" y="11674"/>
                </a:lnTo>
                <a:lnTo>
                  <a:pt x="6391" y="11601"/>
                </a:lnTo>
                <a:lnTo>
                  <a:pt x="6458" y="11526"/>
                </a:lnTo>
                <a:lnTo>
                  <a:pt x="6526" y="11451"/>
                </a:lnTo>
                <a:lnTo>
                  <a:pt x="6593" y="11374"/>
                </a:lnTo>
                <a:lnTo>
                  <a:pt x="6659" y="11297"/>
                </a:lnTo>
                <a:lnTo>
                  <a:pt x="6723" y="11219"/>
                </a:lnTo>
                <a:lnTo>
                  <a:pt x="6786" y="11141"/>
                </a:lnTo>
                <a:lnTo>
                  <a:pt x="6849" y="11062"/>
                </a:lnTo>
                <a:lnTo>
                  <a:pt x="6910" y="10982"/>
                </a:lnTo>
                <a:lnTo>
                  <a:pt x="6971" y="10903"/>
                </a:lnTo>
                <a:lnTo>
                  <a:pt x="7030" y="10822"/>
                </a:lnTo>
                <a:lnTo>
                  <a:pt x="7089" y="10741"/>
                </a:lnTo>
                <a:lnTo>
                  <a:pt x="7146" y="10658"/>
                </a:lnTo>
                <a:lnTo>
                  <a:pt x="7202" y="10576"/>
                </a:lnTo>
                <a:lnTo>
                  <a:pt x="7258" y="10493"/>
                </a:lnTo>
                <a:lnTo>
                  <a:pt x="7311" y="10408"/>
                </a:lnTo>
                <a:lnTo>
                  <a:pt x="7365" y="10325"/>
                </a:lnTo>
                <a:lnTo>
                  <a:pt x="7416" y="10239"/>
                </a:lnTo>
                <a:lnTo>
                  <a:pt x="7467" y="10153"/>
                </a:lnTo>
                <a:lnTo>
                  <a:pt x="7517" y="10068"/>
                </a:lnTo>
                <a:lnTo>
                  <a:pt x="7566" y="9981"/>
                </a:lnTo>
                <a:lnTo>
                  <a:pt x="7614" y="9894"/>
                </a:lnTo>
                <a:lnTo>
                  <a:pt x="7660" y="9806"/>
                </a:lnTo>
                <a:lnTo>
                  <a:pt x="7706" y="9718"/>
                </a:lnTo>
                <a:lnTo>
                  <a:pt x="7751" y="9629"/>
                </a:lnTo>
                <a:lnTo>
                  <a:pt x="7794" y="9540"/>
                </a:lnTo>
                <a:lnTo>
                  <a:pt x="7837" y="9450"/>
                </a:lnTo>
                <a:lnTo>
                  <a:pt x="7877" y="9360"/>
                </a:lnTo>
                <a:lnTo>
                  <a:pt x="7918" y="9270"/>
                </a:lnTo>
                <a:lnTo>
                  <a:pt x="7957" y="9178"/>
                </a:lnTo>
                <a:lnTo>
                  <a:pt x="7995" y="9086"/>
                </a:lnTo>
                <a:lnTo>
                  <a:pt x="8031" y="8995"/>
                </a:lnTo>
                <a:lnTo>
                  <a:pt x="8066" y="8902"/>
                </a:lnTo>
                <a:lnTo>
                  <a:pt x="8101" y="8809"/>
                </a:lnTo>
                <a:lnTo>
                  <a:pt x="8135" y="8715"/>
                </a:lnTo>
                <a:lnTo>
                  <a:pt x="8168" y="8622"/>
                </a:lnTo>
                <a:lnTo>
                  <a:pt x="8199" y="8528"/>
                </a:lnTo>
                <a:lnTo>
                  <a:pt x="8228" y="8432"/>
                </a:lnTo>
                <a:lnTo>
                  <a:pt x="8257" y="8337"/>
                </a:lnTo>
                <a:lnTo>
                  <a:pt x="8286" y="8242"/>
                </a:lnTo>
                <a:lnTo>
                  <a:pt x="8312" y="8146"/>
                </a:lnTo>
                <a:lnTo>
                  <a:pt x="8337" y="8050"/>
                </a:lnTo>
                <a:lnTo>
                  <a:pt x="8362" y="7954"/>
                </a:lnTo>
                <a:lnTo>
                  <a:pt x="8384" y="7857"/>
                </a:lnTo>
                <a:lnTo>
                  <a:pt x="8407" y="7759"/>
                </a:lnTo>
                <a:lnTo>
                  <a:pt x="8427" y="7662"/>
                </a:lnTo>
                <a:lnTo>
                  <a:pt x="8448" y="7564"/>
                </a:lnTo>
                <a:lnTo>
                  <a:pt x="8465" y="7466"/>
                </a:lnTo>
                <a:lnTo>
                  <a:pt x="8483" y="7368"/>
                </a:lnTo>
                <a:lnTo>
                  <a:pt x="8500" y="7269"/>
                </a:lnTo>
                <a:lnTo>
                  <a:pt x="8514" y="7170"/>
                </a:lnTo>
                <a:lnTo>
                  <a:pt x="8529" y="7071"/>
                </a:lnTo>
                <a:lnTo>
                  <a:pt x="8540" y="6971"/>
                </a:lnTo>
                <a:lnTo>
                  <a:pt x="8552" y="6871"/>
                </a:lnTo>
                <a:lnTo>
                  <a:pt x="8563" y="6771"/>
                </a:lnTo>
                <a:lnTo>
                  <a:pt x="8571" y="6671"/>
                </a:lnTo>
                <a:lnTo>
                  <a:pt x="8580" y="6570"/>
                </a:lnTo>
                <a:lnTo>
                  <a:pt x="8587" y="6469"/>
                </a:lnTo>
                <a:lnTo>
                  <a:pt x="8592" y="6368"/>
                </a:lnTo>
                <a:lnTo>
                  <a:pt x="8596" y="6267"/>
                </a:lnTo>
                <a:lnTo>
                  <a:pt x="8599" y="6166"/>
                </a:lnTo>
                <a:lnTo>
                  <a:pt x="8601" y="6063"/>
                </a:lnTo>
                <a:lnTo>
                  <a:pt x="8601" y="5962"/>
                </a:lnTo>
                <a:lnTo>
                  <a:pt x="8601" y="5962"/>
                </a:lnTo>
                <a:lnTo>
                  <a:pt x="8601" y="5867"/>
                </a:lnTo>
                <a:lnTo>
                  <a:pt x="8600" y="5773"/>
                </a:lnTo>
                <a:lnTo>
                  <a:pt x="8596" y="5679"/>
                </a:lnTo>
                <a:lnTo>
                  <a:pt x="8593" y="5583"/>
                </a:lnTo>
                <a:lnTo>
                  <a:pt x="8588" y="5489"/>
                </a:lnTo>
                <a:lnTo>
                  <a:pt x="8582" y="5395"/>
                </a:lnTo>
                <a:lnTo>
                  <a:pt x="8576" y="5302"/>
                </a:lnTo>
                <a:lnTo>
                  <a:pt x="8568" y="5208"/>
                </a:lnTo>
                <a:lnTo>
                  <a:pt x="8558" y="5115"/>
                </a:lnTo>
                <a:lnTo>
                  <a:pt x="8549" y="5022"/>
                </a:lnTo>
                <a:lnTo>
                  <a:pt x="8538" y="4928"/>
                </a:lnTo>
                <a:lnTo>
                  <a:pt x="8526" y="4837"/>
                </a:lnTo>
                <a:lnTo>
                  <a:pt x="8513" y="4744"/>
                </a:lnTo>
                <a:lnTo>
                  <a:pt x="8499" y="4651"/>
                </a:lnTo>
                <a:lnTo>
                  <a:pt x="8483" y="4559"/>
                </a:lnTo>
                <a:lnTo>
                  <a:pt x="8468" y="4467"/>
                </a:lnTo>
                <a:lnTo>
                  <a:pt x="8450" y="4376"/>
                </a:lnTo>
                <a:lnTo>
                  <a:pt x="8432" y="4285"/>
                </a:lnTo>
                <a:lnTo>
                  <a:pt x="8413" y="4193"/>
                </a:lnTo>
                <a:lnTo>
                  <a:pt x="8393" y="4103"/>
                </a:lnTo>
                <a:lnTo>
                  <a:pt x="8371" y="4012"/>
                </a:lnTo>
                <a:lnTo>
                  <a:pt x="8349" y="3923"/>
                </a:lnTo>
                <a:lnTo>
                  <a:pt x="8326" y="3832"/>
                </a:lnTo>
                <a:lnTo>
                  <a:pt x="8301" y="3743"/>
                </a:lnTo>
                <a:lnTo>
                  <a:pt x="8276" y="3654"/>
                </a:lnTo>
                <a:lnTo>
                  <a:pt x="8250" y="3566"/>
                </a:lnTo>
                <a:lnTo>
                  <a:pt x="8222" y="3476"/>
                </a:lnTo>
                <a:lnTo>
                  <a:pt x="8195" y="3388"/>
                </a:lnTo>
                <a:lnTo>
                  <a:pt x="8165" y="3300"/>
                </a:lnTo>
                <a:lnTo>
                  <a:pt x="8135" y="3213"/>
                </a:lnTo>
                <a:lnTo>
                  <a:pt x="8104" y="3126"/>
                </a:lnTo>
                <a:lnTo>
                  <a:pt x="8072" y="3039"/>
                </a:lnTo>
                <a:lnTo>
                  <a:pt x="8039" y="2952"/>
                </a:lnTo>
                <a:lnTo>
                  <a:pt x="8006" y="2866"/>
                </a:lnTo>
                <a:lnTo>
                  <a:pt x="7970" y="2781"/>
                </a:lnTo>
                <a:lnTo>
                  <a:pt x="7934" y="2696"/>
                </a:lnTo>
                <a:lnTo>
                  <a:pt x="7897" y="2612"/>
                </a:lnTo>
                <a:lnTo>
                  <a:pt x="7859" y="2527"/>
                </a:lnTo>
                <a:lnTo>
                  <a:pt x="7821" y="2442"/>
                </a:lnTo>
                <a:lnTo>
                  <a:pt x="7781" y="2359"/>
                </a:lnTo>
                <a:lnTo>
                  <a:pt x="7740" y="2276"/>
                </a:lnTo>
                <a:lnTo>
                  <a:pt x="7698" y="2194"/>
                </a:lnTo>
                <a:lnTo>
                  <a:pt x="7655" y="2111"/>
                </a:lnTo>
                <a:lnTo>
                  <a:pt x="7613" y="2029"/>
                </a:lnTo>
                <a:lnTo>
                  <a:pt x="7567" y="1948"/>
                </a:lnTo>
                <a:lnTo>
                  <a:pt x="7522" y="1867"/>
                </a:lnTo>
                <a:lnTo>
                  <a:pt x="7476" y="1786"/>
                </a:lnTo>
                <a:lnTo>
                  <a:pt x="7429" y="1706"/>
                </a:lnTo>
                <a:lnTo>
                  <a:pt x="7380" y="1627"/>
                </a:lnTo>
                <a:lnTo>
                  <a:pt x="7332" y="1548"/>
                </a:lnTo>
                <a:lnTo>
                  <a:pt x="7281" y="1469"/>
                </a:lnTo>
                <a:lnTo>
                  <a:pt x="7230" y="1392"/>
                </a:lnTo>
                <a:lnTo>
                  <a:pt x="7178" y="1315"/>
                </a:lnTo>
                <a:lnTo>
                  <a:pt x="7125" y="1237"/>
                </a:lnTo>
                <a:lnTo>
                  <a:pt x="7072" y="1161"/>
                </a:lnTo>
                <a:lnTo>
                  <a:pt x="7017" y="1086"/>
                </a:lnTo>
                <a:lnTo>
                  <a:pt x="6962" y="1010"/>
                </a:lnTo>
                <a:lnTo>
                  <a:pt x="6905" y="936"/>
                </a:lnTo>
                <a:lnTo>
                  <a:pt x="6848" y="861"/>
                </a:lnTo>
                <a:lnTo>
                  <a:pt x="6790" y="788"/>
                </a:lnTo>
                <a:lnTo>
                  <a:pt x="6731" y="714"/>
                </a:lnTo>
                <a:lnTo>
                  <a:pt x="6670" y="643"/>
                </a:lnTo>
                <a:lnTo>
                  <a:pt x="6610" y="570"/>
                </a:lnTo>
                <a:lnTo>
                  <a:pt x="6548" y="500"/>
                </a:lnTo>
                <a:lnTo>
                  <a:pt x="6548" y="500"/>
                </a:lnTo>
                <a:close/>
                <a:moveTo>
                  <a:pt x="512" y="14446"/>
                </a:moveTo>
                <a:lnTo>
                  <a:pt x="65" y="14446"/>
                </a:lnTo>
                <a:lnTo>
                  <a:pt x="65" y="13999"/>
                </a:lnTo>
                <a:lnTo>
                  <a:pt x="512" y="13999"/>
                </a:lnTo>
                <a:lnTo>
                  <a:pt x="512" y="14446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0">
            <a:extLst>
              <a:ext uri="{FF2B5EF4-FFF2-40B4-BE49-F238E27FC236}">
                <a16:creationId xmlns:a16="http://schemas.microsoft.com/office/drawing/2014/main" xmlns="" id="{464CD370-E761-42A7-9B79-7208F72FA6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89650" y="739775"/>
            <a:ext cx="196850" cy="196850"/>
          </a:xfrm>
          <a:custGeom>
            <a:avLst/>
            <a:gdLst>
              <a:gd name="T0" fmla="*/ 325 w 621"/>
              <a:gd name="T1" fmla="*/ 621 h 622"/>
              <a:gd name="T2" fmla="*/ 373 w 621"/>
              <a:gd name="T3" fmla="*/ 615 h 622"/>
              <a:gd name="T4" fmla="*/ 417 w 621"/>
              <a:gd name="T5" fmla="*/ 603 h 622"/>
              <a:gd name="T6" fmla="*/ 458 w 621"/>
              <a:gd name="T7" fmla="*/ 584 h 622"/>
              <a:gd name="T8" fmla="*/ 496 w 621"/>
              <a:gd name="T9" fmla="*/ 561 h 622"/>
              <a:gd name="T10" fmla="*/ 549 w 621"/>
              <a:gd name="T11" fmla="*/ 509 h 622"/>
              <a:gd name="T12" fmla="*/ 576 w 621"/>
              <a:gd name="T13" fmla="*/ 472 h 622"/>
              <a:gd name="T14" fmla="*/ 597 w 621"/>
              <a:gd name="T15" fmla="*/ 432 h 622"/>
              <a:gd name="T16" fmla="*/ 611 w 621"/>
              <a:gd name="T17" fmla="*/ 389 h 622"/>
              <a:gd name="T18" fmla="*/ 620 w 621"/>
              <a:gd name="T19" fmla="*/ 343 h 622"/>
              <a:gd name="T20" fmla="*/ 621 w 621"/>
              <a:gd name="T21" fmla="*/ 310 h 622"/>
              <a:gd name="T22" fmla="*/ 617 w 621"/>
              <a:gd name="T23" fmla="*/ 264 h 622"/>
              <a:gd name="T24" fmla="*/ 607 w 621"/>
              <a:gd name="T25" fmla="*/ 219 h 622"/>
              <a:gd name="T26" fmla="*/ 590 w 621"/>
              <a:gd name="T27" fmla="*/ 176 h 622"/>
              <a:gd name="T28" fmla="*/ 568 w 621"/>
              <a:gd name="T29" fmla="*/ 137 h 622"/>
              <a:gd name="T30" fmla="*/ 530 w 621"/>
              <a:gd name="T31" fmla="*/ 91 h 622"/>
              <a:gd name="T32" fmla="*/ 484 w 621"/>
              <a:gd name="T33" fmla="*/ 53 h 622"/>
              <a:gd name="T34" fmla="*/ 445 w 621"/>
              <a:gd name="T35" fmla="*/ 31 h 622"/>
              <a:gd name="T36" fmla="*/ 403 w 621"/>
              <a:gd name="T37" fmla="*/ 14 h 622"/>
              <a:gd name="T38" fmla="*/ 358 w 621"/>
              <a:gd name="T39" fmla="*/ 3 h 622"/>
              <a:gd name="T40" fmla="*/ 310 w 621"/>
              <a:gd name="T41" fmla="*/ 0 h 622"/>
              <a:gd name="T42" fmla="*/ 280 w 621"/>
              <a:gd name="T43" fmla="*/ 1 h 622"/>
              <a:gd name="T44" fmla="*/ 196 w 621"/>
              <a:gd name="T45" fmla="*/ 21 h 622"/>
              <a:gd name="T46" fmla="*/ 122 w 621"/>
              <a:gd name="T47" fmla="*/ 63 h 622"/>
              <a:gd name="T48" fmla="*/ 62 w 621"/>
              <a:gd name="T49" fmla="*/ 122 h 622"/>
              <a:gd name="T50" fmla="*/ 21 w 621"/>
              <a:gd name="T51" fmla="*/ 196 h 622"/>
              <a:gd name="T52" fmla="*/ 0 w 621"/>
              <a:gd name="T53" fmla="*/ 281 h 622"/>
              <a:gd name="T54" fmla="*/ 33 w 621"/>
              <a:gd name="T55" fmla="*/ 345 h 622"/>
              <a:gd name="T56" fmla="*/ 0 w 621"/>
              <a:gd name="T57" fmla="*/ 346 h 622"/>
              <a:gd name="T58" fmla="*/ 22 w 621"/>
              <a:gd name="T59" fmla="*/ 430 h 622"/>
              <a:gd name="T60" fmla="*/ 65 w 621"/>
              <a:gd name="T61" fmla="*/ 501 h 622"/>
              <a:gd name="T62" fmla="*/ 123 w 621"/>
              <a:gd name="T63" fmla="*/ 559 h 622"/>
              <a:gd name="T64" fmla="*/ 197 w 621"/>
              <a:gd name="T65" fmla="*/ 601 h 622"/>
              <a:gd name="T66" fmla="*/ 280 w 621"/>
              <a:gd name="T67" fmla="*/ 621 h 622"/>
              <a:gd name="T68" fmla="*/ 310 w 621"/>
              <a:gd name="T69" fmla="*/ 65 h 622"/>
              <a:gd name="T70" fmla="*/ 359 w 621"/>
              <a:gd name="T71" fmla="*/ 71 h 622"/>
              <a:gd name="T72" fmla="*/ 427 w 621"/>
              <a:gd name="T73" fmla="*/ 95 h 622"/>
              <a:gd name="T74" fmla="*/ 484 w 621"/>
              <a:gd name="T75" fmla="*/ 138 h 622"/>
              <a:gd name="T76" fmla="*/ 526 w 621"/>
              <a:gd name="T77" fmla="*/ 194 h 622"/>
              <a:gd name="T78" fmla="*/ 551 w 621"/>
              <a:gd name="T79" fmla="*/ 262 h 622"/>
              <a:gd name="T80" fmla="*/ 555 w 621"/>
              <a:gd name="T81" fmla="*/ 310 h 622"/>
              <a:gd name="T82" fmla="*/ 545 w 621"/>
              <a:gd name="T83" fmla="*/ 384 h 622"/>
              <a:gd name="T84" fmla="*/ 514 w 621"/>
              <a:gd name="T85" fmla="*/ 449 h 622"/>
              <a:gd name="T86" fmla="*/ 466 w 621"/>
              <a:gd name="T87" fmla="*/ 500 h 622"/>
              <a:gd name="T88" fmla="*/ 405 w 621"/>
              <a:gd name="T89" fmla="*/ 537 h 622"/>
              <a:gd name="T90" fmla="*/ 335 w 621"/>
              <a:gd name="T91" fmla="*/ 555 h 622"/>
              <a:gd name="T92" fmla="*/ 285 w 621"/>
              <a:gd name="T93" fmla="*/ 555 h 622"/>
              <a:gd name="T94" fmla="*/ 215 w 621"/>
              <a:gd name="T95" fmla="*/ 537 h 622"/>
              <a:gd name="T96" fmla="*/ 154 w 621"/>
              <a:gd name="T97" fmla="*/ 500 h 622"/>
              <a:gd name="T98" fmla="*/ 106 w 621"/>
              <a:gd name="T99" fmla="*/ 449 h 622"/>
              <a:gd name="T100" fmla="*/ 75 w 621"/>
              <a:gd name="T101" fmla="*/ 384 h 622"/>
              <a:gd name="T102" fmla="*/ 65 w 621"/>
              <a:gd name="T103" fmla="*/ 310 h 622"/>
              <a:gd name="T104" fmla="*/ 69 w 621"/>
              <a:gd name="T105" fmla="*/ 262 h 622"/>
              <a:gd name="T106" fmla="*/ 94 w 621"/>
              <a:gd name="T107" fmla="*/ 194 h 622"/>
              <a:gd name="T108" fmla="*/ 136 w 621"/>
              <a:gd name="T109" fmla="*/ 138 h 622"/>
              <a:gd name="T110" fmla="*/ 193 w 621"/>
              <a:gd name="T111" fmla="*/ 95 h 622"/>
              <a:gd name="T112" fmla="*/ 260 w 621"/>
              <a:gd name="T113" fmla="*/ 71 h 622"/>
              <a:gd name="T114" fmla="*/ 310 w 621"/>
              <a:gd name="T115" fmla="*/ 65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1" h="622">
                <a:moveTo>
                  <a:pt x="310" y="622"/>
                </a:moveTo>
                <a:lnTo>
                  <a:pt x="310" y="622"/>
                </a:lnTo>
                <a:lnTo>
                  <a:pt x="325" y="621"/>
                </a:lnTo>
                <a:lnTo>
                  <a:pt x="342" y="620"/>
                </a:lnTo>
                <a:lnTo>
                  <a:pt x="358" y="619"/>
                </a:lnTo>
                <a:lnTo>
                  <a:pt x="373" y="615"/>
                </a:lnTo>
                <a:lnTo>
                  <a:pt x="387" y="612"/>
                </a:lnTo>
                <a:lnTo>
                  <a:pt x="403" y="608"/>
                </a:lnTo>
                <a:lnTo>
                  <a:pt x="417" y="603"/>
                </a:lnTo>
                <a:lnTo>
                  <a:pt x="432" y="597"/>
                </a:lnTo>
                <a:lnTo>
                  <a:pt x="445" y="591"/>
                </a:lnTo>
                <a:lnTo>
                  <a:pt x="458" y="584"/>
                </a:lnTo>
                <a:lnTo>
                  <a:pt x="471" y="577"/>
                </a:lnTo>
                <a:lnTo>
                  <a:pt x="484" y="569"/>
                </a:lnTo>
                <a:lnTo>
                  <a:pt x="496" y="561"/>
                </a:lnTo>
                <a:lnTo>
                  <a:pt x="508" y="551"/>
                </a:lnTo>
                <a:lnTo>
                  <a:pt x="530" y="531"/>
                </a:lnTo>
                <a:lnTo>
                  <a:pt x="549" y="509"/>
                </a:lnTo>
                <a:lnTo>
                  <a:pt x="559" y="497"/>
                </a:lnTo>
                <a:lnTo>
                  <a:pt x="568" y="484"/>
                </a:lnTo>
                <a:lnTo>
                  <a:pt x="576" y="472"/>
                </a:lnTo>
                <a:lnTo>
                  <a:pt x="584" y="459"/>
                </a:lnTo>
                <a:lnTo>
                  <a:pt x="590" y="446"/>
                </a:lnTo>
                <a:lnTo>
                  <a:pt x="597" y="432"/>
                </a:lnTo>
                <a:lnTo>
                  <a:pt x="602" y="418"/>
                </a:lnTo>
                <a:lnTo>
                  <a:pt x="607" y="403"/>
                </a:lnTo>
                <a:lnTo>
                  <a:pt x="611" y="389"/>
                </a:lnTo>
                <a:lnTo>
                  <a:pt x="615" y="374"/>
                </a:lnTo>
                <a:lnTo>
                  <a:pt x="617" y="358"/>
                </a:lnTo>
                <a:lnTo>
                  <a:pt x="620" y="343"/>
                </a:lnTo>
                <a:lnTo>
                  <a:pt x="621" y="327"/>
                </a:lnTo>
                <a:lnTo>
                  <a:pt x="621" y="310"/>
                </a:lnTo>
                <a:lnTo>
                  <a:pt x="621" y="310"/>
                </a:lnTo>
                <a:lnTo>
                  <a:pt x="621" y="295"/>
                </a:lnTo>
                <a:lnTo>
                  <a:pt x="620" y="279"/>
                </a:lnTo>
                <a:lnTo>
                  <a:pt x="617" y="264"/>
                </a:lnTo>
                <a:lnTo>
                  <a:pt x="615" y="248"/>
                </a:lnTo>
                <a:lnTo>
                  <a:pt x="611" y="233"/>
                </a:lnTo>
                <a:lnTo>
                  <a:pt x="607" y="219"/>
                </a:lnTo>
                <a:lnTo>
                  <a:pt x="602" y="204"/>
                </a:lnTo>
                <a:lnTo>
                  <a:pt x="597" y="190"/>
                </a:lnTo>
                <a:lnTo>
                  <a:pt x="590" y="176"/>
                </a:lnTo>
                <a:lnTo>
                  <a:pt x="584" y="163"/>
                </a:lnTo>
                <a:lnTo>
                  <a:pt x="576" y="150"/>
                </a:lnTo>
                <a:lnTo>
                  <a:pt x="568" y="137"/>
                </a:lnTo>
                <a:lnTo>
                  <a:pt x="559" y="125"/>
                </a:lnTo>
                <a:lnTo>
                  <a:pt x="549" y="113"/>
                </a:lnTo>
                <a:lnTo>
                  <a:pt x="530" y="91"/>
                </a:lnTo>
                <a:lnTo>
                  <a:pt x="508" y="71"/>
                </a:lnTo>
                <a:lnTo>
                  <a:pt x="496" y="61"/>
                </a:lnTo>
                <a:lnTo>
                  <a:pt x="484" y="53"/>
                </a:lnTo>
                <a:lnTo>
                  <a:pt x="471" y="45"/>
                </a:lnTo>
                <a:lnTo>
                  <a:pt x="458" y="38"/>
                </a:lnTo>
                <a:lnTo>
                  <a:pt x="445" y="31"/>
                </a:lnTo>
                <a:lnTo>
                  <a:pt x="432" y="25"/>
                </a:lnTo>
                <a:lnTo>
                  <a:pt x="417" y="19"/>
                </a:lnTo>
                <a:lnTo>
                  <a:pt x="403" y="14"/>
                </a:lnTo>
                <a:lnTo>
                  <a:pt x="387" y="9"/>
                </a:lnTo>
                <a:lnTo>
                  <a:pt x="373" y="7"/>
                </a:lnTo>
                <a:lnTo>
                  <a:pt x="358" y="3"/>
                </a:lnTo>
                <a:lnTo>
                  <a:pt x="342" y="2"/>
                </a:lnTo>
                <a:lnTo>
                  <a:pt x="325" y="1"/>
                </a:lnTo>
                <a:lnTo>
                  <a:pt x="310" y="0"/>
                </a:lnTo>
                <a:lnTo>
                  <a:pt x="310" y="0"/>
                </a:lnTo>
                <a:lnTo>
                  <a:pt x="295" y="1"/>
                </a:lnTo>
                <a:lnTo>
                  <a:pt x="280" y="1"/>
                </a:lnTo>
                <a:lnTo>
                  <a:pt x="250" y="5"/>
                </a:lnTo>
                <a:lnTo>
                  <a:pt x="223" y="13"/>
                </a:lnTo>
                <a:lnTo>
                  <a:pt x="196" y="21"/>
                </a:lnTo>
                <a:lnTo>
                  <a:pt x="169" y="33"/>
                </a:lnTo>
                <a:lnTo>
                  <a:pt x="146" y="47"/>
                </a:lnTo>
                <a:lnTo>
                  <a:pt x="122" y="63"/>
                </a:lnTo>
                <a:lnTo>
                  <a:pt x="100" y="81"/>
                </a:lnTo>
                <a:lnTo>
                  <a:pt x="80" y="101"/>
                </a:lnTo>
                <a:lnTo>
                  <a:pt x="62" y="122"/>
                </a:lnTo>
                <a:lnTo>
                  <a:pt x="47" y="146"/>
                </a:lnTo>
                <a:lnTo>
                  <a:pt x="33" y="170"/>
                </a:lnTo>
                <a:lnTo>
                  <a:pt x="21" y="196"/>
                </a:lnTo>
                <a:lnTo>
                  <a:pt x="11" y="223"/>
                </a:lnTo>
                <a:lnTo>
                  <a:pt x="5" y="251"/>
                </a:lnTo>
                <a:lnTo>
                  <a:pt x="0" y="281"/>
                </a:lnTo>
                <a:lnTo>
                  <a:pt x="0" y="281"/>
                </a:lnTo>
                <a:lnTo>
                  <a:pt x="30" y="278"/>
                </a:lnTo>
                <a:lnTo>
                  <a:pt x="33" y="345"/>
                </a:lnTo>
                <a:lnTo>
                  <a:pt x="33" y="345"/>
                </a:lnTo>
                <a:lnTo>
                  <a:pt x="0" y="346"/>
                </a:lnTo>
                <a:lnTo>
                  <a:pt x="0" y="346"/>
                </a:lnTo>
                <a:lnTo>
                  <a:pt x="5" y="375"/>
                </a:lnTo>
                <a:lnTo>
                  <a:pt x="12" y="402"/>
                </a:lnTo>
                <a:lnTo>
                  <a:pt x="22" y="430"/>
                </a:lnTo>
                <a:lnTo>
                  <a:pt x="34" y="455"/>
                </a:lnTo>
                <a:lnTo>
                  <a:pt x="48" y="478"/>
                </a:lnTo>
                <a:lnTo>
                  <a:pt x="65" y="501"/>
                </a:lnTo>
                <a:lnTo>
                  <a:pt x="83" y="522"/>
                </a:lnTo>
                <a:lnTo>
                  <a:pt x="102" y="543"/>
                </a:lnTo>
                <a:lnTo>
                  <a:pt x="123" y="559"/>
                </a:lnTo>
                <a:lnTo>
                  <a:pt x="147" y="576"/>
                </a:lnTo>
                <a:lnTo>
                  <a:pt x="171" y="589"/>
                </a:lnTo>
                <a:lnTo>
                  <a:pt x="197" y="601"/>
                </a:lnTo>
                <a:lnTo>
                  <a:pt x="223" y="609"/>
                </a:lnTo>
                <a:lnTo>
                  <a:pt x="252" y="617"/>
                </a:lnTo>
                <a:lnTo>
                  <a:pt x="280" y="621"/>
                </a:lnTo>
                <a:lnTo>
                  <a:pt x="310" y="622"/>
                </a:lnTo>
                <a:lnTo>
                  <a:pt x="310" y="622"/>
                </a:lnTo>
                <a:close/>
                <a:moveTo>
                  <a:pt x="310" y="65"/>
                </a:moveTo>
                <a:lnTo>
                  <a:pt x="310" y="65"/>
                </a:lnTo>
                <a:lnTo>
                  <a:pt x="335" y="66"/>
                </a:lnTo>
                <a:lnTo>
                  <a:pt x="359" y="71"/>
                </a:lnTo>
                <a:lnTo>
                  <a:pt x="383" y="77"/>
                </a:lnTo>
                <a:lnTo>
                  <a:pt x="405" y="85"/>
                </a:lnTo>
                <a:lnTo>
                  <a:pt x="427" y="95"/>
                </a:lnTo>
                <a:lnTo>
                  <a:pt x="447" y="108"/>
                </a:lnTo>
                <a:lnTo>
                  <a:pt x="466" y="121"/>
                </a:lnTo>
                <a:lnTo>
                  <a:pt x="484" y="138"/>
                </a:lnTo>
                <a:lnTo>
                  <a:pt x="499" y="154"/>
                </a:lnTo>
                <a:lnTo>
                  <a:pt x="514" y="173"/>
                </a:lnTo>
                <a:lnTo>
                  <a:pt x="526" y="194"/>
                </a:lnTo>
                <a:lnTo>
                  <a:pt x="536" y="215"/>
                </a:lnTo>
                <a:lnTo>
                  <a:pt x="545" y="238"/>
                </a:lnTo>
                <a:lnTo>
                  <a:pt x="551" y="262"/>
                </a:lnTo>
                <a:lnTo>
                  <a:pt x="554" y="285"/>
                </a:lnTo>
                <a:lnTo>
                  <a:pt x="555" y="310"/>
                </a:lnTo>
                <a:lnTo>
                  <a:pt x="555" y="310"/>
                </a:lnTo>
                <a:lnTo>
                  <a:pt x="554" y="335"/>
                </a:lnTo>
                <a:lnTo>
                  <a:pt x="551" y="360"/>
                </a:lnTo>
                <a:lnTo>
                  <a:pt x="545" y="384"/>
                </a:lnTo>
                <a:lnTo>
                  <a:pt x="536" y="407"/>
                </a:lnTo>
                <a:lnTo>
                  <a:pt x="526" y="428"/>
                </a:lnTo>
                <a:lnTo>
                  <a:pt x="514" y="449"/>
                </a:lnTo>
                <a:lnTo>
                  <a:pt x="499" y="466"/>
                </a:lnTo>
                <a:lnTo>
                  <a:pt x="484" y="484"/>
                </a:lnTo>
                <a:lnTo>
                  <a:pt x="466" y="500"/>
                </a:lnTo>
                <a:lnTo>
                  <a:pt x="447" y="514"/>
                </a:lnTo>
                <a:lnTo>
                  <a:pt x="427" y="527"/>
                </a:lnTo>
                <a:lnTo>
                  <a:pt x="405" y="537"/>
                </a:lnTo>
                <a:lnTo>
                  <a:pt x="383" y="545"/>
                </a:lnTo>
                <a:lnTo>
                  <a:pt x="359" y="551"/>
                </a:lnTo>
                <a:lnTo>
                  <a:pt x="335" y="555"/>
                </a:lnTo>
                <a:lnTo>
                  <a:pt x="310" y="557"/>
                </a:lnTo>
                <a:lnTo>
                  <a:pt x="310" y="557"/>
                </a:lnTo>
                <a:lnTo>
                  <a:pt x="285" y="555"/>
                </a:lnTo>
                <a:lnTo>
                  <a:pt x="260" y="551"/>
                </a:lnTo>
                <a:lnTo>
                  <a:pt x="237" y="545"/>
                </a:lnTo>
                <a:lnTo>
                  <a:pt x="215" y="537"/>
                </a:lnTo>
                <a:lnTo>
                  <a:pt x="193" y="527"/>
                </a:lnTo>
                <a:lnTo>
                  <a:pt x="173" y="514"/>
                </a:lnTo>
                <a:lnTo>
                  <a:pt x="154" y="500"/>
                </a:lnTo>
                <a:lnTo>
                  <a:pt x="136" y="484"/>
                </a:lnTo>
                <a:lnTo>
                  <a:pt x="121" y="466"/>
                </a:lnTo>
                <a:lnTo>
                  <a:pt x="106" y="449"/>
                </a:lnTo>
                <a:lnTo>
                  <a:pt x="94" y="428"/>
                </a:lnTo>
                <a:lnTo>
                  <a:pt x="84" y="407"/>
                </a:lnTo>
                <a:lnTo>
                  <a:pt x="75" y="384"/>
                </a:lnTo>
                <a:lnTo>
                  <a:pt x="69" y="360"/>
                </a:lnTo>
                <a:lnTo>
                  <a:pt x="66" y="335"/>
                </a:lnTo>
                <a:lnTo>
                  <a:pt x="65" y="310"/>
                </a:lnTo>
                <a:lnTo>
                  <a:pt x="65" y="310"/>
                </a:lnTo>
                <a:lnTo>
                  <a:pt x="66" y="285"/>
                </a:lnTo>
                <a:lnTo>
                  <a:pt x="69" y="262"/>
                </a:lnTo>
                <a:lnTo>
                  <a:pt x="75" y="238"/>
                </a:lnTo>
                <a:lnTo>
                  <a:pt x="84" y="215"/>
                </a:lnTo>
                <a:lnTo>
                  <a:pt x="94" y="194"/>
                </a:lnTo>
                <a:lnTo>
                  <a:pt x="106" y="173"/>
                </a:lnTo>
                <a:lnTo>
                  <a:pt x="121" y="154"/>
                </a:lnTo>
                <a:lnTo>
                  <a:pt x="136" y="138"/>
                </a:lnTo>
                <a:lnTo>
                  <a:pt x="154" y="121"/>
                </a:lnTo>
                <a:lnTo>
                  <a:pt x="173" y="108"/>
                </a:lnTo>
                <a:lnTo>
                  <a:pt x="193" y="95"/>
                </a:lnTo>
                <a:lnTo>
                  <a:pt x="215" y="85"/>
                </a:lnTo>
                <a:lnTo>
                  <a:pt x="237" y="77"/>
                </a:lnTo>
                <a:lnTo>
                  <a:pt x="260" y="71"/>
                </a:lnTo>
                <a:lnTo>
                  <a:pt x="285" y="66"/>
                </a:lnTo>
                <a:lnTo>
                  <a:pt x="310" y="65"/>
                </a:lnTo>
                <a:lnTo>
                  <a:pt x="310" y="6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21">
            <a:extLst>
              <a:ext uri="{FF2B5EF4-FFF2-40B4-BE49-F238E27FC236}">
                <a16:creationId xmlns:a16="http://schemas.microsoft.com/office/drawing/2014/main" xmlns="" id="{67326B7B-86FA-48B7-85BD-6ABDC3F21BB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848100" y="1119188"/>
            <a:ext cx="4679950" cy="4681538"/>
          </a:xfrm>
          <a:custGeom>
            <a:avLst/>
            <a:gdLst>
              <a:gd name="T0" fmla="*/ 132 w 14744"/>
              <a:gd name="T1" fmla="*/ 8767 h 14746"/>
              <a:gd name="T2" fmla="*/ 580 w 14744"/>
              <a:gd name="T3" fmla="*/ 10240 h 14746"/>
              <a:gd name="T4" fmla="*/ 1311 w 14744"/>
              <a:gd name="T5" fmla="*/ 11566 h 14746"/>
              <a:gd name="T6" fmla="*/ 2288 w 14744"/>
              <a:gd name="T7" fmla="*/ 12708 h 14746"/>
              <a:gd name="T8" fmla="*/ 3476 w 14744"/>
              <a:gd name="T9" fmla="*/ 13630 h 14746"/>
              <a:gd name="T10" fmla="*/ 4840 w 14744"/>
              <a:gd name="T11" fmla="*/ 14298 h 14746"/>
              <a:gd name="T12" fmla="*/ 6342 w 14744"/>
              <a:gd name="T13" fmla="*/ 14674 h 14746"/>
              <a:gd name="T14" fmla="*/ 7845 w 14744"/>
              <a:gd name="T15" fmla="*/ 14730 h 14746"/>
              <a:gd name="T16" fmla="*/ 9388 w 14744"/>
              <a:gd name="T17" fmla="*/ 14466 h 14746"/>
              <a:gd name="T18" fmla="*/ 10805 w 14744"/>
              <a:gd name="T19" fmla="*/ 13897 h 14746"/>
              <a:gd name="T20" fmla="*/ 12059 w 14744"/>
              <a:gd name="T21" fmla="*/ 13060 h 14746"/>
              <a:gd name="T22" fmla="*/ 13115 w 14744"/>
              <a:gd name="T23" fmla="*/ 11991 h 14746"/>
              <a:gd name="T24" fmla="*/ 13937 w 14744"/>
              <a:gd name="T25" fmla="*/ 10726 h 14746"/>
              <a:gd name="T26" fmla="*/ 14488 w 14744"/>
              <a:gd name="T27" fmla="*/ 9301 h 14746"/>
              <a:gd name="T28" fmla="*/ 14735 w 14744"/>
              <a:gd name="T29" fmla="*/ 7752 h 14746"/>
              <a:gd name="T30" fmla="*/ 14659 w 14744"/>
              <a:gd name="T31" fmla="*/ 6252 h 14746"/>
              <a:gd name="T32" fmla="*/ 14265 w 14744"/>
              <a:gd name="T33" fmla="*/ 4756 h 14746"/>
              <a:gd name="T34" fmla="*/ 13581 w 14744"/>
              <a:gd name="T35" fmla="*/ 3402 h 14746"/>
              <a:gd name="T36" fmla="*/ 12645 w 14744"/>
              <a:gd name="T37" fmla="*/ 2225 h 14746"/>
              <a:gd name="T38" fmla="*/ 11491 w 14744"/>
              <a:gd name="T39" fmla="*/ 1262 h 14746"/>
              <a:gd name="T40" fmla="*/ 10155 w 14744"/>
              <a:gd name="T41" fmla="*/ 546 h 14746"/>
              <a:gd name="T42" fmla="*/ 8675 w 14744"/>
              <a:gd name="T43" fmla="*/ 116 h 14746"/>
              <a:gd name="T44" fmla="*/ 7181 w 14744"/>
              <a:gd name="T45" fmla="*/ 3 h 14746"/>
              <a:gd name="T46" fmla="*/ 5620 w 14744"/>
              <a:gd name="T47" fmla="*/ 211 h 14746"/>
              <a:gd name="T48" fmla="*/ 4179 w 14744"/>
              <a:gd name="T49" fmla="*/ 728 h 14746"/>
              <a:gd name="T50" fmla="*/ 2893 w 14744"/>
              <a:gd name="T51" fmla="*/ 1520 h 14746"/>
              <a:gd name="T52" fmla="*/ 1799 w 14744"/>
              <a:gd name="T53" fmla="*/ 2550 h 14746"/>
              <a:gd name="T54" fmla="*/ 933 w 14744"/>
              <a:gd name="T55" fmla="*/ 3783 h 14746"/>
              <a:gd name="T56" fmla="*/ 332 w 14744"/>
              <a:gd name="T57" fmla="*/ 5183 h 14746"/>
              <a:gd name="T58" fmla="*/ 29 w 14744"/>
              <a:gd name="T59" fmla="*/ 6713 h 14746"/>
              <a:gd name="T60" fmla="*/ 14649 w 14744"/>
              <a:gd name="T61" fmla="*/ 8027 h 14746"/>
              <a:gd name="T62" fmla="*/ 14349 w 14744"/>
              <a:gd name="T63" fmla="*/ 9543 h 14746"/>
              <a:gd name="T64" fmla="*/ 13752 w 14744"/>
              <a:gd name="T65" fmla="*/ 10931 h 14746"/>
              <a:gd name="T66" fmla="*/ 12895 w 14744"/>
              <a:gd name="T67" fmla="*/ 12152 h 14746"/>
              <a:gd name="T68" fmla="*/ 11811 w 14744"/>
              <a:gd name="T69" fmla="*/ 13174 h 14746"/>
              <a:gd name="T70" fmla="*/ 10537 w 14744"/>
              <a:gd name="T71" fmla="*/ 13958 h 14746"/>
              <a:gd name="T72" fmla="*/ 9109 w 14744"/>
              <a:gd name="T73" fmla="*/ 14472 h 14746"/>
              <a:gd name="T74" fmla="*/ 7560 w 14744"/>
              <a:gd name="T75" fmla="*/ 14678 h 14746"/>
              <a:gd name="T76" fmla="*/ 6080 w 14744"/>
              <a:gd name="T77" fmla="*/ 14566 h 14746"/>
              <a:gd name="T78" fmla="*/ 4612 w 14744"/>
              <a:gd name="T79" fmla="*/ 14138 h 14746"/>
              <a:gd name="T80" fmla="*/ 3289 w 14744"/>
              <a:gd name="T81" fmla="*/ 13430 h 14746"/>
              <a:gd name="T82" fmla="*/ 2146 w 14744"/>
              <a:gd name="T83" fmla="*/ 12474 h 14746"/>
              <a:gd name="T84" fmla="*/ 1218 w 14744"/>
              <a:gd name="T85" fmla="*/ 11308 h 14746"/>
              <a:gd name="T86" fmla="*/ 540 w 14744"/>
              <a:gd name="T87" fmla="*/ 9966 h 14746"/>
              <a:gd name="T88" fmla="*/ 150 w 14744"/>
              <a:gd name="T89" fmla="*/ 8484 h 14746"/>
              <a:gd name="T90" fmla="*/ 75 w 14744"/>
              <a:gd name="T91" fmla="*/ 6998 h 14746"/>
              <a:gd name="T92" fmla="*/ 319 w 14744"/>
              <a:gd name="T93" fmla="*/ 5461 h 14746"/>
              <a:gd name="T94" fmla="*/ 865 w 14744"/>
              <a:gd name="T95" fmla="*/ 4049 h 14746"/>
              <a:gd name="T96" fmla="*/ 1680 w 14744"/>
              <a:gd name="T97" fmla="*/ 2796 h 14746"/>
              <a:gd name="T98" fmla="*/ 2727 w 14744"/>
              <a:gd name="T99" fmla="*/ 1737 h 14746"/>
              <a:gd name="T100" fmla="*/ 3970 w 14744"/>
              <a:gd name="T101" fmla="*/ 908 h 14746"/>
              <a:gd name="T102" fmla="*/ 5373 w 14744"/>
              <a:gd name="T103" fmla="*/ 343 h 14746"/>
              <a:gd name="T104" fmla="*/ 6904 w 14744"/>
              <a:gd name="T105" fmla="*/ 81 h 14746"/>
              <a:gd name="T106" fmla="*/ 8393 w 14744"/>
              <a:gd name="T107" fmla="*/ 137 h 14746"/>
              <a:gd name="T108" fmla="*/ 9882 w 14744"/>
              <a:gd name="T109" fmla="*/ 510 h 14746"/>
              <a:gd name="T110" fmla="*/ 11233 w 14744"/>
              <a:gd name="T111" fmla="*/ 1171 h 14746"/>
              <a:gd name="T112" fmla="*/ 12410 w 14744"/>
              <a:gd name="T113" fmla="*/ 2086 h 14746"/>
              <a:gd name="T114" fmla="*/ 13380 w 14744"/>
              <a:gd name="T115" fmla="*/ 3217 h 14746"/>
              <a:gd name="T116" fmla="*/ 14104 w 14744"/>
              <a:gd name="T117" fmla="*/ 4531 h 14746"/>
              <a:gd name="T118" fmla="*/ 14548 w 14744"/>
              <a:gd name="T119" fmla="*/ 5991 h 14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744" h="14746">
                <a:moveTo>
                  <a:pt x="0" y="7373"/>
                </a:moveTo>
                <a:lnTo>
                  <a:pt x="0" y="7373"/>
                </a:lnTo>
                <a:lnTo>
                  <a:pt x="1" y="7468"/>
                </a:lnTo>
                <a:lnTo>
                  <a:pt x="2" y="7562"/>
                </a:lnTo>
                <a:lnTo>
                  <a:pt x="5" y="7658"/>
                </a:lnTo>
                <a:lnTo>
                  <a:pt x="9" y="7752"/>
                </a:lnTo>
                <a:lnTo>
                  <a:pt x="15" y="7846"/>
                </a:lnTo>
                <a:lnTo>
                  <a:pt x="21" y="7939"/>
                </a:lnTo>
                <a:lnTo>
                  <a:pt x="29" y="8033"/>
                </a:lnTo>
                <a:lnTo>
                  <a:pt x="38" y="8126"/>
                </a:lnTo>
                <a:lnTo>
                  <a:pt x="48" y="8219"/>
                </a:lnTo>
                <a:lnTo>
                  <a:pt x="59" y="8310"/>
                </a:lnTo>
                <a:lnTo>
                  <a:pt x="71" y="8402"/>
                </a:lnTo>
                <a:lnTo>
                  <a:pt x="85" y="8494"/>
                </a:lnTo>
                <a:lnTo>
                  <a:pt x="100" y="8586"/>
                </a:lnTo>
                <a:lnTo>
                  <a:pt x="115" y="8676"/>
                </a:lnTo>
                <a:lnTo>
                  <a:pt x="132" y="8767"/>
                </a:lnTo>
                <a:lnTo>
                  <a:pt x="150" y="8857"/>
                </a:lnTo>
                <a:lnTo>
                  <a:pt x="169" y="8946"/>
                </a:lnTo>
                <a:lnTo>
                  <a:pt x="189" y="9036"/>
                </a:lnTo>
                <a:lnTo>
                  <a:pt x="210" y="9125"/>
                </a:lnTo>
                <a:lnTo>
                  <a:pt x="232" y="9213"/>
                </a:lnTo>
                <a:lnTo>
                  <a:pt x="256" y="9301"/>
                </a:lnTo>
                <a:lnTo>
                  <a:pt x="279" y="9390"/>
                </a:lnTo>
                <a:lnTo>
                  <a:pt x="306" y="9476"/>
                </a:lnTo>
                <a:lnTo>
                  <a:pt x="332" y="9563"/>
                </a:lnTo>
                <a:lnTo>
                  <a:pt x="359" y="9649"/>
                </a:lnTo>
                <a:lnTo>
                  <a:pt x="388" y="9735"/>
                </a:lnTo>
                <a:lnTo>
                  <a:pt x="418" y="9821"/>
                </a:lnTo>
                <a:lnTo>
                  <a:pt x="447" y="9905"/>
                </a:lnTo>
                <a:lnTo>
                  <a:pt x="480" y="9990"/>
                </a:lnTo>
                <a:lnTo>
                  <a:pt x="512" y="10073"/>
                </a:lnTo>
                <a:lnTo>
                  <a:pt x="545" y="10157"/>
                </a:lnTo>
                <a:lnTo>
                  <a:pt x="580" y="10240"/>
                </a:lnTo>
                <a:lnTo>
                  <a:pt x="615" y="10322"/>
                </a:lnTo>
                <a:lnTo>
                  <a:pt x="652" y="10404"/>
                </a:lnTo>
                <a:lnTo>
                  <a:pt x="689" y="10485"/>
                </a:lnTo>
                <a:lnTo>
                  <a:pt x="727" y="10566"/>
                </a:lnTo>
                <a:lnTo>
                  <a:pt x="767" y="10647"/>
                </a:lnTo>
                <a:lnTo>
                  <a:pt x="807" y="10726"/>
                </a:lnTo>
                <a:lnTo>
                  <a:pt x="849" y="10806"/>
                </a:lnTo>
                <a:lnTo>
                  <a:pt x="890" y="10884"/>
                </a:lnTo>
                <a:lnTo>
                  <a:pt x="933" y="10962"/>
                </a:lnTo>
                <a:lnTo>
                  <a:pt x="977" y="11040"/>
                </a:lnTo>
                <a:lnTo>
                  <a:pt x="1023" y="11117"/>
                </a:lnTo>
                <a:lnTo>
                  <a:pt x="1068" y="11193"/>
                </a:lnTo>
                <a:lnTo>
                  <a:pt x="1116" y="11269"/>
                </a:lnTo>
                <a:lnTo>
                  <a:pt x="1163" y="11344"/>
                </a:lnTo>
                <a:lnTo>
                  <a:pt x="1211" y="11418"/>
                </a:lnTo>
                <a:lnTo>
                  <a:pt x="1261" y="11492"/>
                </a:lnTo>
                <a:lnTo>
                  <a:pt x="1311" y="11566"/>
                </a:lnTo>
                <a:lnTo>
                  <a:pt x="1362" y="11638"/>
                </a:lnTo>
                <a:lnTo>
                  <a:pt x="1413" y="11710"/>
                </a:lnTo>
                <a:lnTo>
                  <a:pt x="1466" y="11781"/>
                </a:lnTo>
                <a:lnTo>
                  <a:pt x="1519" y="11851"/>
                </a:lnTo>
                <a:lnTo>
                  <a:pt x="1574" y="11922"/>
                </a:lnTo>
                <a:lnTo>
                  <a:pt x="1629" y="11991"/>
                </a:lnTo>
                <a:lnTo>
                  <a:pt x="1685" y="12060"/>
                </a:lnTo>
                <a:lnTo>
                  <a:pt x="1742" y="12128"/>
                </a:lnTo>
                <a:lnTo>
                  <a:pt x="1799" y="12196"/>
                </a:lnTo>
                <a:lnTo>
                  <a:pt x="1858" y="12261"/>
                </a:lnTo>
                <a:lnTo>
                  <a:pt x="1917" y="12328"/>
                </a:lnTo>
                <a:lnTo>
                  <a:pt x="1977" y="12392"/>
                </a:lnTo>
                <a:lnTo>
                  <a:pt x="2037" y="12457"/>
                </a:lnTo>
                <a:lnTo>
                  <a:pt x="2099" y="12521"/>
                </a:lnTo>
                <a:lnTo>
                  <a:pt x="2161" y="12584"/>
                </a:lnTo>
                <a:lnTo>
                  <a:pt x="2224" y="12646"/>
                </a:lnTo>
                <a:lnTo>
                  <a:pt x="2288" y="12708"/>
                </a:lnTo>
                <a:lnTo>
                  <a:pt x="2353" y="12769"/>
                </a:lnTo>
                <a:lnTo>
                  <a:pt x="2417" y="12828"/>
                </a:lnTo>
                <a:lnTo>
                  <a:pt x="2483" y="12888"/>
                </a:lnTo>
                <a:lnTo>
                  <a:pt x="2550" y="12946"/>
                </a:lnTo>
                <a:lnTo>
                  <a:pt x="2617" y="13003"/>
                </a:lnTo>
                <a:lnTo>
                  <a:pt x="2685" y="13060"/>
                </a:lnTo>
                <a:lnTo>
                  <a:pt x="2754" y="13116"/>
                </a:lnTo>
                <a:lnTo>
                  <a:pt x="2823" y="13171"/>
                </a:lnTo>
                <a:lnTo>
                  <a:pt x="2893" y="13226"/>
                </a:lnTo>
                <a:lnTo>
                  <a:pt x="2964" y="13278"/>
                </a:lnTo>
                <a:lnTo>
                  <a:pt x="3035" y="13332"/>
                </a:lnTo>
                <a:lnTo>
                  <a:pt x="3107" y="13383"/>
                </a:lnTo>
                <a:lnTo>
                  <a:pt x="3180" y="13434"/>
                </a:lnTo>
                <a:lnTo>
                  <a:pt x="3253" y="13484"/>
                </a:lnTo>
                <a:lnTo>
                  <a:pt x="3327" y="13534"/>
                </a:lnTo>
                <a:lnTo>
                  <a:pt x="3401" y="13582"/>
                </a:lnTo>
                <a:lnTo>
                  <a:pt x="3476" y="13630"/>
                </a:lnTo>
                <a:lnTo>
                  <a:pt x="3552" y="13676"/>
                </a:lnTo>
                <a:lnTo>
                  <a:pt x="3629" y="13723"/>
                </a:lnTo>
                <a:lnTo>
                  <a:pt x="3705" y="13768"/>
                </a:lnTo>
                <a:lnTo>
                  <a:pt x="3782" y="13811"/>
                </a:lnTo>
                <a:lnTo>
                  <a:pt x="3861" y="13855"/>
                </a:lnTo>
                <a:lnTo>
                  <a:pt x="3939" y="13897"/>
                </a:lnTo>
                <a:lnTo>
                  <a:pt x="4018" y="13938"/>
                </a:lnTo>
                <a:lnTo>
                  <a:pt x="4098" y="13978"/>
                </a:lnTo>
                <a:lnTo>
                  <a:pt x="4179" y="14017"/>
                </a:lnTo>
                <a:lnTo>
                  <a:pt x="4260" y="14056"/>
                </a:lnTo>
                <a:lnTo>
                  <a:pt x="4341" y="14093"/>
                </a:lnTo>
                <a:lnTo>
                  <a:pt x="4423" y="14130"/>
                </a:lnTo>
                <a:lnTo>
                  <a:pt x="4505" y="14166"/>
                </a:lnTo>
                <a:lnTo>
                  <a:pt x="4587" y="14200"/>
                </a:lnTo>
                <a:lnTo>
                  <a:pt x="4672" y="14234"/>
                </a:lnTo>
                <a:lnTo>
                  <a:pt x="4755" y="14266"/>
                </a:lnTo>
                <a:lnTo>
                  <a:pt x="4840" y="14298"/>
                </a:lnTo>
                <a:lnTo>
                  <a:pt x="4924" y="14328"/>
                </a:lnTo>
                <a:lnTo>
                  <a:pt x="5010" y="14357"/>
                </a:lnTo>
                <a:lnTo>
                  <a:pt x="5096" y="14386"/>
                </a:lnTo>
                <a:lnTo>
                  <a:pt x="5182" y="14413"/>
                </a:lnTo>
                <a:lnTo>
                  <a:pt x="5269" y="14440"/>
                </a:lnTo>
                <a:lnTo>
                  <a:pt x="5356" y="14466"/>
                </a:lnTo>
                <a:lnTo>
                  <a:pt x="5444" y="14490"/>
                </a:lnTo>
                <a:lnTo>
                  <a:pt x="5532" y="14514"/>
                </a:lnTo>
                <a:lnTo>
                  <a:pt x="5620" y="14535"/>
                </a:lnTo>
                <a:lnTo>
                  <a:pt x="5709" y="14556"/>
                </a:lnTo>
                <a:lnTo>
                  <a:pt x="5799" y="14577"/>
                </a:lnTo>
                <a:lnTo>
                  <a:pt x="5888" y="14596"/>
                </a:lnTo>
                <a:lnTo>
                  <a:pt x="5979" y="14614"/>
                </a:lnTo>
                <a:lnTo>
                  <a:pt x="6069" y="14630"/>
                </a:lnTo>
                <a:lnTo>
                  <a:pt x="6160" y="14646"/>
                </a:lnTo>
                <a:lnTo>
                  <a:pt x="6251" y="14660"/>
                </a:lnTo>
                <a:lnTo>
                  <a:pt x="6342" y="14674"/>
                </a:lnTo>
                <a:lnTo>
                  <a:pt x="6435" y="14686"/>
                </a:lnTo>
                <a:lnTo>
                  <a:pt x="6526" y="14697"/>
                </a:lnTo>
                <a:lnTo>
                  <a:pt x="6619" y="14708"/>
                </a:lnTo>
                <a:lnTo>
                  <a:pt x="6712" y="14716"/>
                </a:lnTo>
                <a:lnTo>
                  <a:pt x="6805" y="14724"/>
                </a:lnTo>
                <a:lnTo>
                  <a:pt x="6899" y="14730"/>
                </a:lnTo>
                <a:lnTo>
                  <a:pt x="6993" y="14736"/>
                </a:lnTo>
                <a:lnTo>
                  <a:pt x="7087" y="14740"/>
                </a:lnTo>
                <a:lnTo>
                  <a:pt x="7181" y="14743"/>
                </a:lnTo>
                <a:lnTo>
                  <a:pt x="7277" y="14745"/>
                </a:lnTo>
                <a:lnTo>
                  <a:pt x="7372" y="14746"/>
                </a:lnTo>
                <a:lnTo>
                  <a:pt x="7372" y="14746"/>
                </a:lnTo>
                <a:lnTo>
                  <a:pt x="7467" y="14745"/>
                </a:lnTo>
                <a:lnTo>
                  <a:pt x="7561" y="14743"/>
                </a:lnTo>
                <a:lnTo>
                  <a:pt x="7657" y="14740"/>
                </a:lnTo>
                <a:lnTo>
                  <a:pt x="7751" y="14736"/>
                </a:lnTo>
                <a:lnTo>
                  <a:pt x="7845" y="14730"/>
                </a:lnTo>
                <a:lnTo>
                  <a:pt x="7938" y="14724"/>
                </a:lnTo>
                <a:lnTo>
                  <a:pt x="8032" y="14716"/>
                </a:lnTo>
                <a:lnTo>
                  <a:pt x="8125" y="14708"/>
                </a:lnTo>
                <a:lnTo>
                  <a:pt x="8218" y="14697"/>
                </a:lnTo>
                <a:lnTo>
                  <a:pt x="8309" y="14686"/>
                </a:lnTo>
                <a:lnTo>
                  <a:pt x="8401" y="14674"/>
                </a:lnTo>
                <a:lnTo>
                  <a:pt x="8493" y="14660"/>
                </a:lnTo>
                <a:lnTo>
                  <a:pt x="8584" y="14646"/>
                </a:lnTo>
                <a:lnTo>
                  <a:pt x="8675" y="14630"/>
                </a:lnTo>
                <a:lnTo>
                  <a:pt x="8766" y="14614"/>
                </a:lnTo>
                <a:lnTo>
                  <a:pt x="8856" y="14596"/>
                </a:lnTo>
                <a:lnTo>
                  <a:pt x="8945" y="14577"/>
                </a:lnTo>
                <a:lnTo>
                  <a:pt x="9035" y="14556"/>
                </a:lnTo>
                <a:lnTo>
                  <a:pt x="9124" y="14535"/>
                </a:lnTo>
                <a:lnTo>
                  <a:pt x="9212" y="14514"/>
                </a:lnTo>
                <a:lnTo>
                  <a:pt x="9300" y="14490"/>
                </a:lnTo>
                <a:lnTo>
                  <a:pt x="9388" y="14466"/>
                </a:lnTo>
                <a:lnTo>
                  <a:pt x="9475" y="14440"/>
                </a:lnTo>
                <a:lnTo>
                  <a:pt x="9562" y="14413"/>
                </a:lnTo>
                <a:lnTo>
                  <a:pt x="9648" y="14386"/>
                </a:lnTo>
                <a:lnTo>
                  <a:pt x="9734" y="14357"/>
                </a:lnTo>
                <a:lnTo>
                  <a:pt x="9820" y="14328"/>
                </a:lnTo>
                <a:lnTo>
                  <a:pt x="9904" y="14298"/>
                </a:lnTo>
                <a:lnTo>
                  <a:pt x="9989" y="14266"/>
                </a:lnTo>
                <a:lnTo>
                  <a:pt x="10072" y="14234"/>
                </a:lnTo>
                <a:lnTo>
                  <a:pt x="10155" y="14200"/>
                </a:lnTo>
                <a:lnTo>
                  <a:pt x="10239" y="14166"/>
                </a:lnTo>
                <a:lnTo>
                  <a:pt x="10321" y="14130"/>
                </a:lnTo>
                <a:lnTo>
                  <a:pt x="10403" y="14093"/>
                </a:lnTo>
                <a:lnTo>
                  <a:pt x="10484" y="14056"/>
                </a:lnTo>
                <a:lnTo>
                  <a:pt x="10565" y="14017"/>
                </a:lnTo>
                <a:lnTo>
                  <a:pt x="10646" y="13978"/>
                </a:lnTo>
                <a:lnTo>
                  <a:pt x="10725" y="13938"/>
                </a:lnTo>
                <a:lnTo>
                  <a:pt x="10805" y="13897"/>
                </a:lnTo>
                <a:lnTo>
                  <a:pt x="10883" y="13855"/>
                </a:lnTo>
                <a:lnTo>
                  <a:pt x="10961" y="13811"/>
                </a:lnTo>
                <a:lnTo>
                  <a:pt x="11039" y="13768"/>
                </a:lnTo>
                <a:lnTo>
                  <a:pt x="11115" y="13723"/>
                </a:lnTo>
                <a:lnTo>
                  <a:pt x="11192" y="13676"/>
                </a:lnTo>
                <a:lnTo>
                  <a:pt x="11268" y="13630"/>
                </a:lnTo>
                <a:lnTo>
                  <a:pt x="11343" y="13582"/>
                </a:lnTo>
                <a:lnTo>
                  <a:pt x="11417" y="13534"/>
                </a:lnTo>
                <a:lnTo>
                  <a:pt x="11491" y="13484"/>
                </a:lnTo>
                <a:lnTo>
                  <a:pt x="11564" y="13434"/>
                </a:lnTo>
                <a:lnTo>
                  <a:pt x="11637" y="13383"/>
                </a:lnTo>
                <a:lnTo>
                  <a:pt x="11709" y="13332"/>
                </a:lnTo>
                <a:lnTo>
                  <a:pt x="11780" y="13278"/>
                </a:lnTo>
                <a:lnTo>
                  <a:pt x="11850" y="13226"/>
                </a:lnTo>
                <a:lnTo>
                  <a:pt x="11921" y="13171"/>
                </a:lnTo>
                <a:lnTo>
                  <a:pt x="11990" y="13116"/>
                </a:lnTo>
                <a:lnTo>
                  <a:pt x="12059" y="13060"/>
                </a:lnTo>
                <a:lnTo>
                  <a:pt x="12127" y="13003"/>
                </a:lnTo>
                <a:lnTo>
                  <a:pt x="12193" y="12946"/>
                </a:lnTo>
                <a:lnTo>
                  <a:pt x="12260" y="12888"/>
                </a:lnTo>
                <a:lnTo>
                  <a:pt x="12327" y="12828"/>
                </a:lnTo>
                <a:lnTo>
                  <a:pt x="12391" y="12769"/>
                </a:lnTo>
                <a:lnTo>
                  <a:pt x="12455" y="12708"/>
                </a:lnTo>
                <a:lnTo>
                  <a:pt x="12520" y="12646"/>
                </a:lnTo>
                <a:lnTo>
                  <a:pt x="12583" y="12584"/>
                </a:lnTo>
                <a:lnTo>
                  <a:pt x="12645" y="12521"/>
                </a:lnTo>
                <a:lnTo>
                  <a:pt x="12707" y="12457"/>
                </a:lnTo>
                <a:lnTo>
                  <a:pt x="12767" y="12392"/>
                </a:lnTo>
                <a:lnTo>
                  <a:pt x="12827" y="12328"/>
                </a:lnTo>
                <a:lnTo>
                  <a:pt x="12886" y="12261"/>
                </a:lnTo>
                <a:lnTo>
                  <a:pt x="12945" y="12196"/>
                </a:lnTo>
                <a:lnTo>
                  <a:pt x="13002" y="12128"/>
                </a:lnTo>
                <a:lnTo>
                  <a:pt x="13059" y="12060"/>
                </a:lnTo>
                <a:lnTo>
                  <a:pt x="13115" y="11991"/>
                </a:lnTo>
                <a:lnTo>
                  <a:pt x="13170" y="11922"/>
                </a:lnTo>
                <a:lnTo>
                  <a:pt x="13225" y="11851"/>
                </a:lnTo>
                <a:lnTo>
                  <a:pt x="13277" y="11781"/>
                </a:lnTo>
                <a:lnTo>
                  <a:pt x="13331" y="11710"/>
                </a:lnTo>
                <a:lnTo>
                  <a:pt x="13382" y="11638"/>
                </a:lnTo>
                <a:lnTo>
                  <a:pt x="13433" y="11566"/>
                </a:lnTo>
                <a:lnTo>
                  <a:pt x="13483" y="11492"/>
                </a:lnTo>
                <a:lnTo>
                  <a:pt x="13533" y="11418"/>
                </a:lnTo>
                <a:lnTo>
                  <a:pt x="13581" y="11344"/>
                </a:lnTo>
                <a:lnTo>
                  <a:pt x="13628" y="11269"/>
                </a:lnTo>
                <a:lnTo>
                  <a:pt x="13675" y="11193"/>
                </a:lnTo>
                <a:lnTo>
                  <a:pt x="13721" y="11117"/>
                </a:lnTo>
                <a:lnTo>
                  <a:pt x="13767" y="11040"/>
                </a:lnTo>
                <a:lnTo>
                  <a:pt x="13810" y="10962"/>
                </a:lnTo>
                <a:lnTo>
                  <a:pt x="13854" y="10884"/>
                </a:lnTo>
                <a:lnTo>
                  <a:pt x="13895" y="10806"/>
                </a:lnTo>
                <a:lnTo>
                  <a:pt x="13937" y="10726"/>
                </a:lnTo>
                <a:lnTo>
                  <a:pt x="13976" y="10647"/>
                </a:lnTo>
                <a:lnTo>
                  <a:pt x="14016" y="10566"/>
                </a:lnTo>
                <a:lnTo>
                  <a:pt x="14055" y="10485"/>
                </a:lnTo>
                <a:lnTo>
                  <a:pt x="14092" y="10404"/>
                </a:lnTo>
                <a:lnTo>
                  <a:pt x="14129" y="10322"/>
                </a:lnTo>
                <a:lnTo>
                  <a:pt x="14164" y="10240"/>
                </a:lnTo>
                <a:lnTo>
                  <a:pt x="14199" y="10157"/>
                </a:lnTo>
                <a:lnTo>
                  <a:pt x="14232" y="10073"/>
                </a:lnTo>
                <a:lnTo>
                  <a:pt x="14265" y="9990"/>
                </a:lnTo>
                <a:lnTo>
                  <a:pt x="14297" y="9905"/>
                </a:lnTo>
                <a:lnTo>
                  <a:pt x="14326" y="9821"/>
                </a:lnTo>
                <a:lnTo>
                  <a:pt x="14356" y="9735"/>
                </a:lnTo>
                <a:lnTo>
                  <a:pt x="14385" y="9649"/>
                </a:lnTo>
                <a:lnTo>
                  <a:pt x="14412" y="9563"/>
                </a:lnTo>
                <a:lnTo>
                  <a:pt x="14438" y="9476"/>
                </a:lnTo>
                <a:lnTo>
                  <a:pt x="14465" y="9390"/>
                </a:lnTo>
                <a:lnTo>
                  <a:pt x="14488" y="9301"/>
                </a:lnTo>
                <a:lnTo>
                  <a:pt x="14512" y="9213"/>
                </a:lnTo>
                <a:lnTo>
                  <a:pt x="14534" y="9125"/>
                </a:lnTo>
                <a:lnTo>
                  <a:pt x="14555" y="9036"/>
                </a:lnTo>
                <a:lnTo>
                  <a:pt x="14575" y="8946"/>
                </a:lnTo>
                <a:lnTo>
                  <a:pt x="14594" y="8857"/>
                </a:lnTo>
                <a:lnTo>
                  <a:pt x="14612" y="8767"/>
                </a:lnTo>
                <a:lnTo>
                  <a:pt x="14629" y="8676"/>
                </a:lnTo>
                <a:lnTo>
                  <a:pt x="14644" y="8586"/>
                </a:lnTo>
                <a:lnTo>
                  <a:pt x="14659" y="8494"/>
                </a:lnTo>
                <a:lnTo>
                  <a:pt x="14673" y="8402"/>
                </a:lnTo>
                <a:lnTo>
                  <a:pt x="14685" y="8310"/>
                </a:lnTo>
                <a:lnTo>
                  <a:pt x="14696" y="8219"/>
                </a:lnTo>
                <a:lnTo>
                  <a:pt x="14706" y="8126"/>
                </a:lnTo>
                <a:lnTo>
                  <a:pt x="14715" y="8033"/>
                </a:lnTo>
                <a:lnTo>
                  <a:pt x="14723" y="7939"/>
                </a:lnTo>
                <a:lnTo>
                  <a:pt x="14729" y="7846"/>
                </a:lnTo>
                <a:lnTo>
                  <a:pt x="14735" y="7752"/>
                </a:lnTo>
                <a:lnTo>
                  <a:pt x="14739" y="7658"/>
                </a:lnTo>
                <a:lnTo>
                  <a:pt x="14742" y="7562"/>
                </a:lnTo>
                <a:lnTo>
                  <a:pt x="14743" y="7468"/>
                </a:lnTo>
                <a:lnTo>
                  <a:pt x="14744" y="7373"/>
                </a:lnTo>
                <a:lnTo>
                  <a:pt x="14744" y="7373"/>
                </a:lnTo>
                <a:lnTo>
                  <a:pt x="14743" y="7278"/>
                </a:lnTo>
                <a:lnTo>
                  <a:pt x="14742" y="7183"/>
                </a:lnTo>
                <a:lnTo>
                  <a:pt x="14739" y="7088"/>
                </a:lnTo>
                <a:lnTo>
                  <a:pt x="14735" y="6994"/>
                </a:lnTo>
                <a:lnTo>
                  <a:pt x="14729" y="6900"/>
                </a:lnTo>
                <a:lnTo>
                  <a:pt x="14723" y="6806"/>
                </a:lnTo>
                <a:lnTo>
                  <a:pt x="14715" y="6713"/>
                </a:lnTo>
                <a:lnTo>
                  <a:pt x="14706" y="6620"/>
                </a:lnTo>
                <a:lnTo>
                  <a:pt x="14696" y="6527"/>
                </a:lnTo>
                <a:lnTo>
                  <a:pt x="14685" y="6436"/>
                </a:lnTo>
                <a:lnTo>
                  <a:pt x="14673" y="6343"/>
                </a:lnTo>
                <a:lnTo>
                  <a:pt x="14659" y="6252"/>
                </a:lnTo>
                <a:lnTo>
                  <a:pt x="14644" y="6161"/>
                </a:lnTo>
                <a:lnTo>
                  <a:pt x="14629" y="6070"/>
                </a:lnTo>
                <a:lnTo>
                  <a:pt x="14612" y="5980"/>
                </a:lnTo>
                <a:lnTo>
                  <a:pt x="14594" y="5889"/>
                </a:lnTo>
                <a:lnTo>
                  <a:pt x="14575" y="5800"/>
                </a:lnTo>
                <a:lnTo>
                  <a:pt x="14555" y="5710"/>
                </a:lnTo>
                <a:lnTo>
                  <a:pt x="14534" y="5621"/>
                </a:lnTo>
                <a:lnTo>
                  <a:pt x="14512" y="5533"/>
                </a:lnTo>
                <a:lnTo>
                  <a:pt x="14488" y="5445"/>
                </a:lnTo>
                <a:lnTo>
                  <a:pt x="14465" y="5357"/>
                </a:lnTo>
                <a:lnTo>
                  <a:pt x="14438" y="5270"/>
                </a:lnTo>
                <a:lnTo>
                  <a:pt x="14412" y="5183"/>
                </a:lnTo>
                <a:lnTo>
                  <a:pt x="14385" y="5097"/>
                </a:lnTo>
                <a:lnTo>
                  <a:pt x="14356" y="5011"/>
                </a:lnTo>
                <a:lnTo>
                  <a:pt x="14326" y="4925"/>
                </a:lnTo>
                <a:lnTo>
                  <a:pt x="14297" y="4841"/>
                </a:lnTo>
                <a:lnTo>
                  <a:pt x="14265" y="4756"/>
                </a:lnTo>
                <a:lnTo>
                  <a:pt x="14232" y="4673"/>
                </a:lnTo>
                <a:lnTo>
                  <a:pt x="14199" y="4588"/>
                </a:lnTo>
                <a:lnTo>
                  <a:pt x="14164" y="4506"/>
                </a:lnTo>
                <a:lnTo>
                  <a:pt x="14129" y="4424"/>
                </a:lnTo>
                <a:lnTo>
                  <a:pt x="14092" y="4342"/>
                </a:lnTo>
                <a:lnTo>
                  <a:pt x="14055" y="4261"/>
                </a:lnTo>
                <a:lnTo>
                  <a:pt x="14016" y="4180"/>
                </a:lnTo>
                <a:lnTo>
                  <a:pt x="13976" y="4099"/>
                </a:lnTo>
                <a:lnTo>
                  <a:pt x="13937" y="4019"/>
                </a:lnTo>
                <a:lnTo>
                  <a:pt x="13895" y="3940"/>
                </a:lnTo>
                <a:lnTo>
                  <a:pt x="13854" y="3862"/>
                </a:lnTo>
                <a:lnTo>
                  <a:pt x="13810" y="3783"/>
                </a:lnTo>
                <a:lnTo>
                  <a:pt x="13767" y="3706"/>
                </a:lnTo>
                <a:lnTo>
                  <a:pt x="13721" y="3630"/>
                </a:lnTo>
                <a:lnTo>
                  <a:pt x="13675" y="3553"/>
                </a:lnTo>
                <a:lnTo>
                  <a:pt x="13628" y="3477"/>
                </a:lnTo>
                <a:lnTo>
                  <a:pt x="13581" y="3402"/>
                </a:lnTo>
                <a:lnTo>
                  <a:pt x="13533" y="3328"/>
                </a:lnTo>
                <a:lnTo>
                  <a:pt x="13483" y="3254"/>
                </a:lnTo>
                <a:lnTo>
                  <a:pt x="13433" y="3181"/>
                </a:lnTo>
                <a:lnTo>
                  <a:pt x="13382" y="3108"/>
                </a:lnTo>
                <a:lnTo>
                  <a:pt x="13331" y="3036"/>
                </a:lnTo>
                <a:lnTo>
                  <a:pt x="13277" y="2965"/>
                </a:lnTo>
                <a:lnTo>
                  <a:pt x="13225" y="2893"/>
                </a:lnTo>
                <a:lnTo>
                  <a:pt x="13170" y="2824"/>
                </a:lnTo>
                <a:lnTo>
                  <a:pt x="13115" y="2754"/>
                </a:lnTo>
                <a:lnTo>
                  <a:pt x="13059" y="2686"/>
                </a:lnTo>
                <a:lnTo>
                  <a:pt x="13002" y="2618"/>
                </a:lnTo>
                <a:lnTo>
                  <a:pt x="12945" y="2550"/>
                </a:lnTo>
                <a:lnTo>
                  <a:pt x="12886" y="2484"/>
                </a:lnTo>
                <a:lnTo>
                  <a:pt x="12827" y="2418"/>
                </a:lnTo>
                <a:lnTo>
                  <a:pt x="12767" y="2353"/>
                </a:lnTo>
                <a:lnTo>
                  <a:pt x="12707" y="2288"/>
                </a:lnTo>
                <a:lnTo>
                  <a:pt x="12645" y="2225"/>
                </a:lnTo>
                <a:lnTo>
                  <a:pt x="12583" y="2162"/>
                </a:lnTo>
                <a:lnTo>
                  <a:pt x="12520" y="2100"/>
                </a:lnTo>
                <a:lnTo>
                  <a:pt x="12455" y="2038"/>
                </a:lnTo>
                <a:lnTo>
                  <a:pt x="12391" y="1978"/>
                </a:lnTo>
                <a:lnTo>
                  <a:pt x="12327" y="1918"/>
                </a:lnTo>
                <a:lnTo>
                  <a:pt x="12260" y="1858"/>
                </a:lnTo>
                <a:lnTo>
                  <a:pt x="12193" y="1800"/>
                </a:lnTo>
                <a:lnTo>
                  <a:pt x="12127" y="1743"/>
                </a:lnTo>
                <a:lnTo>
                  <a:pt x="12059" y="1686"/>
                </a:lnTo>
                <a:lnTo>
                  <a:pt x="11990" y="1630"/>
                </a:lnTo>
                <a:lnTo>
                  <a:pt x="11921" y="1575"/>
                </a:lnTo>
                <a:lnTo>
                  <a:pt x="11850" y="1520"/>
                </a:lnTo>
                <a:lnTo>
                  <a:pt x="11780" y="1467"/>
                </a:lnTo>
                <a:lnTo>
                  <a:pt x="11709" y="1414"/>
                </a:lnTo>
                <a:lnTo>
                  <a:pt x="11637" y="1363"/>
                </a:lnTo>
                <a:lnTo>
                  <a:pt x="11564" y="1312"/>
                </a:lnTo>
                <a:lnTo>
                  <a:pt x="11491" y="1262"/>
                </a:lnTo>
                <a:lnTo>
                  <a:pt x="11417" y="1212"/>
                </a:lnTo>
                <a:lnTo>
                  <a:pt x="11343" y="1164"/>
                </a:lnTo>
                <a:lnTo>
                  <a:pt x="11268" y="1116"/>
                </a:lnTo>
                <a:lnTo>
                  <a:pt x="11192" y="1069"/>
                </a:lnTo>
                <a:lnTo>
                  <a:pt x="11115" y="1023"/>
                </a:lnTo>
                <a:lnTo>
                  <a:pt x="11039" y="978"/>
                </a:lnTo>
                <a:lnTo>
                  <a:pt x="10961" y="934"/>
                </a:lnTo>
                <a:lnTo>
                  <a:pt x="10883" y="891"/>
                </a:lnTo>
                <a:lnTo>
                  <a:pt x="10805" y="850"/>
                </a:lnTo>
                <a:lnTo>
                  <a:pt x="10725" y="808"/>
                </a:lnTo>
                <a:lnTo>
                  <a:pt x="10646" y="767"/>
                </a:lnTo>
                <a:lnTo>
                  <a:pt x="10565" y="728"/>
                </a:lnTo>
                <a:lnTo>
                  <a:pt x="10484" y="690"/>
                </a:lnTo>
                <a:lnTo>
                  <a:pt x="10403" y="653"/>
                </a:lnTo>
                <a:lnTo>
                  <a:pt x="10321" y="616"/>
                </a:lnTo>
                <a:lnTo>
                  <a:pt x="10239" y="580"/>
                </a:lnTo>
                <a:lnTo>
                  <a:pt x="10155" y="546"/>
                </a:lnTo>
                <a:lnTo>
                  <a:pt x="10072" y="513"/>
                </a:lnTo>
                <a:lnTo>
                  <a:pt x="9989" y="480"/>
                </a:lnTo>
                <a:lnTo>
                  <a:pt x="9904" y="448"/>
                </a:lnTo>
                <a:lnTo>
                  <a:pt x="9820" y="418"/>
                </a:lnTo>
                <a:lnTo>
                  <a:pt x="9734" y="389"/>
                </a:lnTo>
                <a:lnTo>
                  <a:pt x="9648" y="360"/>
                </a:lnTo>
                <a:lnTo>
                  <a:pt x="9562" y="333"/>
                </a:lnTo>
                <a:lnTo>
                  <a:pt x="9475" y="306"/>
                </a:lnTo>
                <a:lnTo>
                  <a:pt x="9388" y="280"/>
                </a:lnTo>
                <a:lnTo>
                  <a:pt x="9300" y="256"/>
                </a:lnTo>
                <a:lnTo>
                  <a:pt x="9212" y="233"/>
                </a:lnTo>
                <a:lnTo>
                  <a:pt x="9124" y="211"/>
                </a:lnTo>
                <a:lnTo>
                  <a:pt x="9035" y="190"/>
                </a:lnTo>
                <a:lnTo>
                  <a:pt x="8945" y="169"/>
                </a:lnTo>
                <a:lnTo>
                  <a:pt x="8856" y="150"/>
                </a:lnTo>
                <a:lnTo>
                  <a:pt x="8766" y="133"/>
                </a:lnTo>
                <a:lnTo>
                  <a:pt x="8675" y="116"/>
                </a:lnTo>
                <a:lnTo>
                  <a:pt x="8584" y="100"/>
                </a:lnTo>
                <a:lnTo>
                  <a:pt x="8493" y="86"/>
                </a:lnTo>
                <a:lnTo>
                  <a:pt x="8401" y="72"/>
                </a:lnTo>
                <a:lnTo>
                  <a:pt x="8309" y="60"/>
                </a:lnTo>
                <a:lnTo>
                  <a:pt x="8218" y="49"/>
                </a:lnTo>
                <a:lnTo>
                  <a:pt x="8125" y="38"/>
                </a:lnTo>
                <a:lnTo>
                  <a:pt x="8032" y="30"/>
                </a:lnTo>
                <a:lnTo>
                  <a:pt x="7938" y="22"/>
                </a:lnTo>
                <a:lnTo>
                  <a:pt x="7845" y="16"/>
                </a:lnTo>
                <a:lnTo>
                  <a:pt x="7751" y="10"/>
                </a:lnTo>
                <a:lnTo>
                  <a:pt x="7657" y="6"/>
                </a:lnTo>
                <a:lnTo>
                  <a:pt x="7561" y="3"/>
                </a:lnTo>
                <a:lnTo>
                  <a:pt x="7467" y="2"/>
                </a:lnTo>
                <a:lnTo>
                  <a:pt x="7372" y="0"/>
                </a:lnTo>
                <a:lnTo>
                  <a:pt x="7372" y="0"/>
                </a:lnTo>
                <a:lnTo>
                  <a:pt x="7277" y="2"/>
                </a:lnTo>
                <a:lnTo>
                  <a:pt x="7181" y="3"/>
                </a:lnTo>
                <a:lnTo>
                  <a:pt x="7087" y="6"/>
                </a:lnTo>
                <a:lnTo>
                  <a:pt x="6993" y="10"/>
                </a:lnTo>
                <a:lnTo>
                  <a:pt x="6899" y="16"/>
                </a:lnTo>
                <a:lnTo>
                  <a:pt x="6805" y="22"/>
                </a:lnTo>
                <a:lnTo>
                  <a:pt x="6712" y="30"/>
                </a:lnTo>
                <a:lnTo>
                  <a:pt x="6619" y="38"/>
                </a:lnTo>
                <a:lnTo>
                  <a:pt x="6526" y="49"/>
                </a:lnTo>
                <a:lnTo>
                  <a:pt x="6435" y="60"/>
                </a:lnTo>
                <a:lnTo>
                  <a:pt x="6342" y="72"/>
                </a:lnTo>
                <a:lnTo>
                  <a:pt x="6251" y="86"/>
                </a:lnTo>
                <a:lnTo>
                  <a:pt x="6160" y="100"/>
                </a:lnTo>
                <a:lnTo>
                  <a:pt x="6069" y="116"/>
                </a:lnTo>
                <a:lnTo>
                  <a:pt x="5979" y="133"/>
                </a:lnTo>
                <a:lnTo>
                  <a:pt x="5888" y="150"/>
                </a:lnTo>
                <a:lnTo>
                  <a:pt x="5799" y="169"/>
                </a:lnTo>
                <a:lnTo>
                  <a:pt x="5709" y="190"/>
                </a:lnTo>
                <a:lnTo>
                  <a:pt x="5620" y="211"/>
                </a:lnTo>
                <a:lnTo>
                  <a:pt x="5532" y="233"/>
                </a:lnTo>
                <a:lnTo>
                  <a:pt x="5444" y="256"/>
                </a:lnTo>
                <a:lnTo>
                  <a:pt x="5356" y="280"/>
                </a:lnTo>
                <a:lnTo>
                  <a:pt x="5269" y="306"/>
                </a:lnTo>
                <a:lnTo>
                  <a:pt x="5182" y="333"/>
                </a:lnTo>
                <a:lnTo>
                  <a:pt x="5096" y="360"/>
                </a:lnTo>
                <a:lnTo>
                  <a:pt x="5010" y="389"/>
                </a:lnTo>
                <a:lnTo>
                  <a:pt x="4924" y="418"/>
                </a:lnTo>
                <a:lnTo>
                  <a:pt x="4840" y="448"/>
                </a:lnTo>
                <a:lnTo>
                  <a:pt x="4755" y="480"/>
                </a:lnTo>
                <a:lnTo>
                  <a:pt x="4672" y="513"/>
                </a:lnTo>
                <a:lnTo>
                  <a:pt x="4587" y="546"/>
                </a:lnTo>
                <a:lnTo>
                  <a:pt x="4505" y="580"/>
                </a:lnTo>
                <a:lnTo>
                  <a:pt x="4423" y="616"/>
                </a:lnTo>
                <a:lnTo>
                  <a:pt x="4341" y="653"/>
                </a:lnTo>
                <a:lnTo>
                  <a:pt x="4260" y="690"/>
                </a:lnTo>
                <a:lnTo>
                  <a:pt x="4179" y="728"/>
                </a:lnTo>
                <a:lnTo>
                  <a:pt x="4098" y="767"/>
                </a:lnTo>
                <a:lnTo>
                  <a:pt x="4018" y="808"/>
                </a:lnTo>
                <a:lnTo>
                  <a:pt x="3939" y="850"/>
                </a:lnTo>
                <a:lnTo>
                  <a:pt x="3861" y="891"/>
                </a:lnTo>
                <a:lnTo>
                  <a:pt x="3782" y="934"/>
                </a:lnTo>
                <a:lnTo>
                  <a:pt x="3705" y="978"/>
                </a:lnTo>
                <a:lnTo>
                  <a:pt x="3629" y="1023"/>
                </a:lnTo>
                <a:lnTo>
                  <a:pt x="3552" y="1069"/>
                </a:lnTo>
                <a:lnTo>
                  <a:pt x="3476" y="1116"/>
                </a:lnTo>
                <a:lnTo>
                  <a:pt x="3401" y="1164"/>
                </a:lnTo>
                <a:lnTo>
                  <a:pt x="3327" y="1212"/>
                </a:lnTo>
                <a:lnTo>
                  <a:pt x="3253" y="1262"/>
                </a:lnTo>
                <a:lnTo>
                  <a:pt x="3180" y="1312"/>
                </a:lnTo>
                <a:lnTo>
                  <a:pt x="3107" y="1363"/>
                </a:lnTo>
                <a:lnTo>
                  <a:pt x="3035" y="1414"/>
                </a:lnTo>
                <a:lnTo>
                  <a:pt x="2964" y="1467"/>
                </a:lnTo>
                <a:lnTo>
                  <a:pt x="2893" y="1520"/>
                </a:lnTo>
                <a:lnTo>
                  <a:pt x="2823" y="1575"/>
                </a:lnTo>
                <a:lnTo>
                  <a:pt x="2754" y="1630"/>
                </a:lnTo>
                <a:lnTo>
                  <a:pt x="2685" y="1686"/>
                </a:lnTo>
                <a:lnTo>
                  <a:pt x="2617" y="1743"/>
                </a:lnTo>
                <a:lnTo>
                  <a:pt x="2550" y="1800"/>
                </a:lnTo>
                <a:lnTo>
                  <a:pt x="2483" y="1858"/>
                </a:lnTo>
                <a:lnTo>
                  <a:pt x="2417" y="1918"/>
                </a:lnTo>
                <a:lnTo>
                  <a:pt x="2353" y="1978"/>
                </a:lnTo>
                <a:lnTo>
                  <a:pt x="2288" y="2038"/>
                </a:lnTo>
                <a:lnTo>
                  <a:pt x="2224" y="2100"/>
                </a:lnTo>
                <a:lnTo>
                  <a:pt x="2161" y="2162"/>
                </a:lnTo>
                <a:lnTo>
                  <a:pt x="2099" y="2225"/>
                </a:lnTo>
                <a:lnTo>
                  <a:pt x="2037" y="2288"/>
                </a:lnTo>
                <a:lnTo>
                  <a:pt x="1977" y="2353"/>
                </a:lnTo>
                <a:lnTo>
                  <a:pt x="1917" y="2418"/>
                </a:lnTo>
                <a:lnTo>
                  <a:pt x="1858" y="2484"/>
                </a:lnTo>
                <a:lnTo>
                  <a:pt x="1799" y="2550"/>
                </a:lnTo>
                <a:lnTo>
                  <a:pt x="1742" y="2618"/>
                </a:lnTo>
                <a:lnTo>
                  <a:pt x="1685" y="2686"/>
                </a:lnTo>
                <a:lnTo>
                  <a:pt x="1629" y="2754"/>
                </a:lnTo>
                <a:lnTo>
                  <a:pt x="1574" y="2824"/>
                </a:lnTo>
                <a:lnTo>
                  <a:pt x="1519" y="2893"/>
                </a:lnTo>
                <a:lnTo>
                  <a:pt x="1466" y="2965"/>
                </a:lnTo>
                <a:lnTo>
                  <a:pt x="1413" y="3036"/>
                </a:lnTo>
                <a:lnTo>
                  <a:pt x="1362" y="3108"/>
                </a:lnTo>
                <a:lnTo>
                  <a:pt x="1311" y="3181"/>
                </a:lnTo>
                <a:lnTo>
                  <a:pt x="1261" y="3254"/>
                </a:lnTo>
                <a:lnTo>
                  <a:pt x="1211" y="3328"/>
                </a:lnTo>
                <a:lnTo>
                  <a:pt x="1163" y="3402"/>
                </a:lnTo>
                <a:lnTo>
                  <a:pt x="1116" y="3477"/>
                </a:lnTo>
                <a:lnTo>
                  <a:pt x="1068" y="3553"/>
                </a:lnTo>
                <a:lnTo>
                  <a:pt x="1023" y="3630"/>
                </a:lnTo>
                <a:lnTo>
                  <a:pt x="977" y="3706"/>
                </a:lnTo>
                <a:lnTo>
                  <a:pt x="933" y="3783"/>
                </a:lnTo>
                <a:lnTo>
                  <a:pt x="890" y="3862"/>
                </a:lnTo>
                <a:lnTo>
                  <a:pt x="849" y="3940"/>
                </a:lnTo>
                <a:lnTo>
                  <a:pt x="807" y="4019"/>
                </a:lnTo>
                <a:lnTo>
                  <a:pt x="767" y="4099"/>
                </a:lnTo>
                <a:lnTo>
                  <a:pt x="727" y="4180"/>
                </a:lnTo>
                <a:lnTo>
                  <a:pt x="689" y="4261"/>
                </a:lnTo>
                <a:lnTo>
                  <a:pt x="652" y="4342"/>
                </a:lnTo>
                <a:lnTo>
                  <a:pt x="615" y="4424"/>
                </a:lnTo>
                <a:lnTo>
                  <a:pt x="580" y="4506"/>
                </a:lnTo>
                <a:lnTo>
                  <a:pt x="545" y="4588"/>
                </a:lnTo>
                <a:lnTo>
                  <a:pt x="512" y="4673"/>
                </a:lnTo>
                <a:lnTo>
                  <a:pt x="480" y="4756"/>
                </a:lnTo>
                <a:lnTo>
                  <a:pt x="447" y="4841"/>
                </a:lnTo>
                <a:lnTo>
                  <a:pt x="418" y="4925"/>
                </a:lnTo>
                <a:lnTo>
                  <a:pt x="388" y="5011"/>
                </a:lnTo>
                <a:lnTo>
                  <a:pt x="359" y="5097"/>
                </a:lnTo>
                <a:lnTo>
                  <a:pt x="332" y="5183"/>
                </a:lnTo>
                <a:lnTo>
                  <a:pt x="306" y="5270"/>
                </a:lnTo>
                <a:lnTo>
                  <a:pt x="279" y="5357"/>
                </a:lnTo>
                <a:lnTo>
                  <a:pt x="256" y="5445"/>
                </a:lnTo>
                <a:lnTo>
                  <a:pt x="232" y="5533"/>
                </a:lnTo>
                <a:lnTo>
                  <a:pt x="210" y="5621"/>
                </a:lnTo>
                <a:lnTo>
                  <a:pt x="189" y="5710"/>
                </a:lnTo>
                <a:lnTo>
                  <a:pt x="169" y="5800"/>
                </a:lnTo>
                <a:lnTo>
                  <a:pt x="150" y="5889"/>
                </a:lnTo>
                <a:lnTo>
                  <a:pt x="132" y="5980"/>
                </a:lnTo>
                <a:lnTo>
                  <a:pt x="115" y="6070"/>
                </a:lnTo>
                <a:lnTo>
                  <a:pt x="100" y="6161"/>
                </a:lnTo>
                <a:lnTo>
                  <a:pt x="85" y="6252"/>
                </a:lnTo>
                <a:lnTo>
                  <a:pt x="71" y="6343"/>
                </a:lnTo>
                <a:lnTo>
                  <a:pt x="59" y="6436"/>
                </a:lnTo>
                <a:lnTo>
                  <a:pt x="48" y="6527"/>
                </a:lnTo>
                <a:lnTo>
                  <a:pt x="38" y="6620"/>
                </a:lnTo>
                <a:lnTo>
                  <a:pt x="29" y="6713"/>
                </a:lnTo>
                <a:lnTo>
                  <a:pt x="21" y="6806"/>
                </a:lnTo>
                <a:lnTo>
                  <a:pt x="15" y="6900"/>
                </a:lnTo>
                <a:lnTo>
                  <a:pt x="9" y="6994"/>
                </a:lnTo>
                <a:lnTo>
                  <a:pt x="5" y="7088"/>
                </a:lnTo>
                <a:lnTo>
                  <a:pt x="2" y="7183"/>
                </a:lnTo>
                <a:lnTo>
                  <a:pt x="1" y="7278"/>
                </a:lnTo>
                <a:lnTo>
                  <a:pt x="0" y="7373"/>
                </a:lnTo>
                <a:lnTo>
                  <a:pt x="0" y="7373"/>
                </a:lnTo>
                <a:close/>
                <a:moveTo>
                  <a:pt x="14679" y="7373"/>
                </a:moveTo>
                <a:lnTo>
                  <a:pt x="14679" y="7373"/>
                </a:lnTo>
                <a:lnTo>
                  <a:pt x="14678" y="7467"/>
                </a:lnTo>
                <a:lnTo>
                  <a:pt x="14677" y="7561"/>
                </a:lnTo>
                <a:lnTo>
                  <a:pt x="14673" y="7655"/>
                </a:lnTo>
                <a:lnTo>
                  <a:pt x="14669" y="7748"/>
                </a:lnTo>
                <a:lnTo>
                  <a:pt x="14664" y="7841"/>
                </a:lnTo>
                <a:lnTo>
                  <a:pt x="14658" y="7934"/>
                </a:lnTo>
                <a:lnTo>
                  <a:pt x="14649" y="8027"/>
                </a:lnTo>
                <a:lnTo>
                  <a:pt x="14641" y="8119"/>
                </a:lnTo>
                <a:lnTo>
                  <a:pt x="14631" y="8210"/>
                </a:lnTo>
                <a:lnTo>
                  <a:pt x="14619" y="8302"/>
                </a:lnTo>
                <a:lnTo>
                  <a:pt x="14608" y="8394"/>
                </a:lnTo>
                <a:lnTo>
                  <a:pt x="14594" y="8484"/>
                </a:lnTo>
                <a:lnTo>
                  <a:pt x="14580" y="8575"/>
                </a:lnTo>
                <a:lnTo>
                  <a:pt x="14565" y="8664"/>
                </a:lnTo>
                <a:lnTo>
                  <a:pt x="14548" y="8755"/>
                </a:lnTo>
                <a:lnTo>
                  <a:pt x="14530" y="8844"/>
                </a:lnTo>
                <a:lnTo>
                  <a:pt x="14511" y="8932"/>
                </a:lnTo>
                <a:lnTo>
                  <a:pt x="14491" y="9022"/>
                </a:lnTo>
                <a:lnTo>
                  <a:pt x="14471" y="9110"/>
                </a:lnTo>
                <a:lnTo>
                  <a:pt x="14448" y="9197"/>
                </a:lnTo>
                <a:lnTo>
                  <a:pt x="14425" y="9285"/>
                </a:lnTo>
                <a:lnTo>
                  <a:pt x="14400" y="9370"/>
                </a:lnTo>
                <a:lnTo>
                  <a:pt x="14375" y="9457"/>
                </a:lnTo>
                <a:lnTo>
                  <a:pt x="14349" y="9543"/>
                </a:lnTo>
                <a:lnTo>
                  <a:pt x="14322" y="9629"/>
                </a:lnTo>
                <a:lnTo>
                  <a:pt x="14294" y="9714"/>
                </a:lnTo>
                <a:lnTo>
                  <a:pt x="14265" y="9798"/>
                </a:lnTo>
                <a:lnTo>
                  <a:pt x="14235" y="9883"/>
                </a:lnTo>
                <a:lnTo>
                  <a:pt x="14203" y="9966"/>
                </a:lnTo>
                <a:lnTo>
                  <a:pt x="14170" y="10049"/>
                </a:lnTo>
                <a:lnTo>
                  <a:pt x="14137" y="10133"/>
                </a:lnTo>
                <a:lnTo>
                  <a:pt x="14104" y="10215"/>
                </a:lnTo>
                <a:lnTo>
                  <a:pt x="14068" y="10296"/>
                </a:lnTo>
                <a:lnTo>
                  <a:pt x="14032" y="10377"/>
                </a:lnTo>
                <a:lnTo>
                  <a:pt x="13995" y="10458"/>
                </a:lnTo>
                <a:lnTo>
                  <a:pt x="13957" y="10538"/>
                </a:lnTo>
                <a:lnTo>
                  <a:pt x="13918" y="10618"/>
                </a:lnTo>
                <a:lnTo>
                  <a:pt x="13877" y="10696"/>
                </a:lnTo>
                <a:lnTo>
                  <a:pt x="13837" y="10775"/>
                </a:lnTo>
                <a:lnTo>
                  <a:pt x="13795" y="10853"/>
                </a:lnTo>
                <a:lnTo>
                  <a:pt x="13752" y="10931"/>
                </a:lnTo>
                <a:lnTo>
                  <a:pt x="13709" y="11007"/>
                </a:lnTo>
                <a:lnTo>
                  <a:pt x="13664" y="11083"/>
                </a:lnTo>
                <a:lnTo>
                  <a:pt x="13619" y="11159"/>
                </a:lnTo>
                <a:lnTo>
                  <a:pt x="13573" y="11235"/>
                </a:lnTo>
                <a:lnTo>
                  <a:pt x="13526" y="11308"/>
                </a:lnTo>
                <a:lnTo>
                  <a:pt x="13477" y="11382"/>
                </a:lnTo>
                <a:lnTo>
                  <a:pt x="13428" y="11456"/>
                </a:lnTo>
                <a:lnTo>
                  <a:pt x="13380" y="11528"/>
                </a:lnTo>
                <a:lnTo>
                  <a:pt x="13328" y="11600"/>
                </a:lnTo>
                <a:lnTo>
                  <a:pt x="13277" y="11672"/>
                </a:lnTo>
                <a:lnTo>
                  <a:pt x="13225" y="11742"/>
                </a:lnTo>
                <a:lnTo>
                  <a:pt x="13172" y="11812"/>
                </a:lnTo>
                <a:lnTo>
                  <a:pt x="13118" y="11881"/>
                </a:lnTo>
                <a:lnTo>
                  <a:pt x="13064" y="11950"/>
                </a:lnTo>
                <a:lnTo>
                  <a:pt x="13008" y="12018"/>
                </a:lnTo>
                <a:lnTo>
                  <a:pt x="12952" y="12085"/>
                </a:lnTo>
                <a:lnTo>
                  <a:pt x="12895" y="12152"/>
                </a:lnTo>
                <a:lnTo>
                  <a:pt x="12836" y="12218"/>
                </a:lnTo>
                <a:lnTo>
                  <a:pt x="12778" y="12284"/>
                </a:lnTo>
                <a:lnTo>
                  <a:pt x="12719" y="12348"/>
                </a:lnTo>
                <a:lnTo>
                  <a:pt x="12659" y="12411"/>
                </a:lnTo>
                <a:lnTo>
                  <a:pt x="12598" y="12474"/>
                </a:lnTo>
                <a:lnTo>
                  <a:pt x="12536" y="12538"/>
                </a:lnTo>
                <a:lnTo>
                  <a:pt x="12473" y="12599"/>
                </a:lnTo>
                <a:lnTo>
                  <a:pt x="12410" y="12660"/>
                </a:lnTo>
                <a:lnTo>
                  <a:pt x="12347" y="12720"/>
                </a:lnTo>
                <a:lnTo>
                  <a:pt x="12283" y="12779"/>
                </a:lnTo>
                <a:lnTo>
                  <a:pt x="12217" y="12838"/>
                </a:lnTo>
                <a:lnTo>
                  <a:pt x="12150" y="12896"/>
                </a:lnTo>
                <a:lnTo>
                  <a:pt x="12084" y="12953"/>
                </a:lnTo>
                <a:lnTo>
                  <a:pt x="12017" y="13009"/>
                </a:lnTo>
                <a:lnTo>
                  <a:pt x="11949" y="13065"/>
                </a:lnTo>
                <a:lnTo>
                  <a:pt x="11880" y="13119"/>
                </a:lnTo>
                <a:lnTo>
                  <a:pt x="11811" y="13174"/>
                </a:lnTo>
                <a:lnTo>
                  <a:pt x="11741" y="13226"/>
                </a:lnTo>
                <a:lnTo>
                  <a:pt x="11670" y="13278"/>
                </a:lnTo>
                <a:lnTo>
                  <a:pt x="11599" y="13330"/>
                </a:lnTo>
                <a:lnTo>
                  <a:pt x="11526" y="13381"/>
                </a:lnTo>
                <a:lnTo>
                  <a:pt x="11454" y="13430"/>
                </a:lnTo>
                <a:lnTo>
                  <a:pt x="11381" y="13478"/>
                </a:lnTo>
                <a:lnTo>
                  <a:pt x="11307" y="13527"/>
                </a:lnTo>
                <a:lnTo>
                  <a:pt x="11233" y="13574"/>
                </a:lnTo>
                <a:lnTo>
                  <a:pt x="11158" y="13620"/>
                </a:lnTo>
                <a:lnTo>
                  <a:pt x="11082" y="13665"/>
                </a:lnTo>
                <a:lnTo>
                  <a:pt x="11006" y="13711"/>
                </a:lnTo>
                <a:lnTo>
                  <a:pt x="10930" y="13754"/>
                </a:lnTo>
                <a:lnTo>
                  <a:pt x="10852" y="13796"/>
                </a:lnTo>
                <a:lnTo>
                  <a:pt x="10774" y="13838"/>
                </a:lnTo>
                <a:lnTo>
                  <a:pt x="10695" y="13879"/>
                </a:lnTo>
                <a:lnTo>
                  <a:pt x="10616" y="13919"/>
                </a:lnTo>
                <a:lnTo>
                  <a:pt x="10537" y="13958"/>
                </a:lnTo>
                <a:lnTo>
                  <a:pt x="10457" y="13997"/>
                </a:lnTo>
                <a:lnTo>
                  <a:pt x="10376" y="14034"/>
                </a:lnTo>
                <a:lnTo>
                  <a:pt x="10295" y="14069"/>
                </a:lnTo>
                <a:lnTo>
                  <a:pt x="10214" y="14105"/>
                </a:lnTo>
                <a:lnTo>
                  <a:pt x="10132" y="14138"/>
                </a:lnTo>
                <a:lnTo>
                  <a:pt x="10048" y="14172"/>
                </a:lnTo>
                <a:lnTo>
                  <a:pt x="9965" y="14204"/>
                </a:lnTo>
                <a:lnTo>
                  <a:pt x="9882" y="14236"/>
                </a:lnTo>
                <a:lnTo>
                  <a:pt x="9797" y="14266"/>
                </a:lnTo>
                <a:lnTo>
                  <a:pt x="9712" y="14296"/>
                </a:lnTo>
                <a:lnTo>
                  <a:pt x="9628" y="14323"/>
                </a:lnTo>
                <a:lnTo>
                  <a:pt x="9542" y="14350"/>
                </a:lnTo>
                <a:lnTo>
                  <a:pt x="9456" y="14377"/>
                </a:lnTo>
                <a:lnTo>
                  <a:pt x="9369" y="14402"/>
                </a:lnTo>
                <a:lnTo>
                  <a:pt x="9284" y="14427"/>
                </a:lnTo>
                <a:lnTo>
                  <a:pt x="9195" y="14449"/>
                </a:lnTo>
                <a:lnTo>
                  <a:pt x="9109" y="14472"/>
                </a:lnTo>
                <a:lnTo>
                  <a:pt x="9020" y="14492"/>
                </a:lnTo>
                <a:lnTo>
                  <a:pt x="8931" y="14512"/>
                </a:lnTo>
                <a:lnTo>
                  <a:pt x="8843" y="14531"/>
                </a:lnTo>
                <a:lnTo>
                  <a:pt x="8754" y="14549"/>
                </a:lnTo>
                <a:lnTo>
                  <a:pt x="8663" y="14566"/>
                </a:lnTo>
                <a:lnTo>
                  <a:pt x="8574" y="14581"/>
                </a:lnTo>
                <a:lnTo>
                  <a:pt x="8483" y="14596"/>
                </a:lnTo>
                <a:lnTo>
                  <a:pt x="8393" y="14609"/>
                </a:lnTo>
                <a:lnTo>
                  <a:pt x="8301" y="14621"/>
                </a:lnTo>
                <a:lnTo>
                  <a:pt x="8209" y="14633"/>
                </a:lnTo>
                <a:lnTo>
                  <a:pt x="8118" y="14642"/>
                </a:lnTo>
                <a:lnTo>
                  <a:pt x="8026" y="14650"/>
                </a:lnTo>
                <a:lnTo>
                  <a:pt x="7933" y="14659"/>
                </a:lnTo>
                <a:lnTo>
                  <a:pt x="7840" y="14665"/>
                </a:lnTo>
                <a:lnTo>
                  <a:pt x="7747" y="14671"/>
                </a:lnTo>
                <a:lnTo>
                  <a:pt x="7654" y="14674"/>
                </a:lnTo>
                <a:lnTo>
                  <a:pt x="7560" y="14678"/>
                </a:lnTo>
                <a:lnTo>
                  <a:pt x="7466" y="14679"/>
                </a:lnTo>
                <a:lnTo>
                  <a:pt x="7372" y="14680"/>
                </a:lnTo>
                <a:lnTo>
                  <a:pt x="7372" y="14680"/>
                </a:lnTo>
                <a:lnTo>
                  <a:pt x="7278" y="14679"/>
                </a:lnTo>
                <a:lnTo>
                  <a:pt x="7184" y="14678"/>
                </a:lnTo>
                <a:lnTo>
                  <a:pt x="7090" y="14674"/>
                </a:lnTo>
                <a:lnTo>
                  <a:pt x="6997" y="14671"/>
                </a:lnTo>
                <a:lnTo>
                  <a:pt x="6904" y="14665"/>
                </a:lnTo>
                <a:lnTo>
                  <a:pt x="6811" y="14659"/>
                </a:lnTo>
                <a:lnTo>
                  <a:pt x="6718" y="14650"/>
                </a:lnTo>
                <a:lnTo>
                  <a:pt x="6626" y="14642"/>
                </a:lnTo>
                <a:lnTo>
                  <a:pt x="6534" y="14633"/>
                </a:lnTo>
                <a:lnTo>
                  <a:pt x="6443" y="14621"/>
                </a:lnTo>
                <a:lnTo>
                  <a:pt x="6351" y="14609"/>
                </a:lnTo>
                <a:lnTo>
                  <a:pt x="6261" y="14596"/>
                </a:lnTo>
                <a:lnTo>
                  <a:pt x="6170" y="14581"/>
                </a:lnTo>
                <a:lnTo>
                  <a:pt x="6080" y="14566"/>
                </a:lnTo>
                <a:lnTo>
                  <a:pt x="5990" y="14549"/>
                </a:lnTo>
                <a:lnTo>
                  <a:pt x="5901" y="14531"/>
                </a:lnTo>
                <a:lnTo>
                  <a:pt x="5812" y="14512"/>
                </a:lnTo>
                <a:lnTo>
                  <a:pt x="5724" y="14492"/>
                </a:lnTo>
                <a:lnTo>
                  <a:pt x="5635" y="14472"/>
                </a:lnTo>
                <a:lnTo>
                  <a:pt x="5549" y="14449"/>
                </a:lnTo>
                <a:lnTo>
                  <a:pt x="5460" y="14427"/>
                </a:lnTo>
                <a:lnTo>
                  <a:pt x="5373" y="14402"/>
                </a:lnTo>
                <a:lnTo>
                  <a:pt x="5288" y="14377"/>
                </a:lnTo>
                <a:lnTo>
                  <a:pt x="5202" y="14350"/>
                </a:lnTo>
                <a:lnTo>
                  <a:pt x="5116" y="14323"/>
                </a:lnTo>
                <a:lnTo>
                  <a:pt x="5030" y="14296"/>
                </a:lnTo>
                <a:lnTo>
                  <a:pt x="4946" y="14266"/>
                </a:lnTo>
                <a:lnTo>
                  <a:pt x="4863" y="14236"/>
                </a:lnTo>
                <a:lnTo>
                  <a:pt x="4779" y="14204"/>
                </a:lnTo>
                <a:lnTo>
                  <a:pt x="4696" y="14172"/>
                </a:lnTo>
                <a:lnTo>
                  <a:pt x="4612" y="14138"/>
                </a:lnTo>
                <a:lnTo>
                  <a:pt x="4530" y="14105"/>
                </a:lnTo>
                <a:lnTo>
                  <a:pt x="4449" y="14069"/>
                </a:lnTo>
                <a:lnTo>
                  <a:pt x="4368" y="14034"/>
                </a:lnTo>
                <a:lnTo>
                  <a:pt x="4287" y="13997"/>
                </a:lnTo>
                <a:lnTo>
                  <a:pt x="4207" y="13958"/>
                </a:lnTo>
                <a:lnTo>
                  <a:pt x="4128" y="13919"/>
                </a:lnTo>
                <a:lnTo>
                  <a:pt x="4049" y="13879"/>
                </a:lnTo>
                <a:lnTo>
                  <a:pt x="3970" y="13838"/>
                </a:lnTo>
                <a:lnTo>
                  <a:pt x="3892" y="13796"/>
                </a:lnTo>
                <a:lnTo>
                  <a:pt x="3814" y="13754"/>
                </a:lnTo>
                <a:lnTo>
                  <a:pt x="3738" y="13711"/>
                </a:lnTo>
                <a:lnTo>
                  <a:pt x="3662" y="13665"/>
                </a:lnTo>
                <a:lnTo>
                  <a:pt x="3586" y="13620"/>
                </a:lnTo>
                <a:lnTo>
                  <a:pt x="3511" y="13574"/>
                </a:lnTo>
                <a:lnTo>
                  <a:pt x="3437" y="13527"/>
                </a:lnTo>
                <a:lnTo>
                  <a:pt x="3363" y="13478"/>
                </a:lnTo>
                <a:lnTo>
                  <a:pt x="3289" y="13430"/>
                </a:lnTo>
                <a:lnTo>
                  <a:pt x="3217" y="13381"/>
                </a:lnTo>
                <a:lnTo>
                  <a:pt x="3145" y="13330"/>
                </a:lnTo>
                <a:lnTo>
                  <a:pt x="3074" y="13278"/>
                </a:lnTo>
                <a:lnTo>
                  <a:pt x="3003" y="13226"/>
                </a:lnTo>
                <a:lnTo>
                  <a:pt x="2933" y="13174"/>
                </a:lnTo>
                <a:lnTo>
                  <a:pt x="2864" y="13119"/>
                </a:lnTo>
                <a:lnTo>
                  <a:pt x="2795" y="13065"/>
                </a:lnTo>
                <a:lnTo>
                  <a:pt x="2727" y="13009"/>
                </a:lnTo>
                <a:lnTo>
                  <a:pt x="2659" y="12953"/>
                </a:lnTo>
                <a:lnTo>
                  <a:pt x="2592" y="12896"/>
                </a:lnTo>
                <a:lnTo>
                  <a:pt x="2527" y="12838"/>
                </a:lnTo>
                <a:lnTo>
                  <a:pt x="2461" y="12779"/>
                </a:lnTo>
                <a:lnTo>
                  <a:pt x="2397" y="12720"/>
                </a:lnTo>
                <a:lnTo>
                  <a:pt x="2333" y="12660"/>
                </a:lnTo>
                <a:lnTo>
                  <a:pt x="2270" y="12599"/>
                </a:lnTo>
                <a:lnTo>
                  <a:pt x="2208" y="12538"/>
                </a:lnTo>
                <a:lnTo>
                  <a:pt x="2146" y="12474"/>
                </a:lnTo>
                <a:lnTo>
                  <a:pt x="2085" y="12411"/>
                </a:lnTo>
                <a:lnTo>
                  <a:pt x="2025" y="12348"/>
                </a:lnTo>
                <a:lnTo>
                  <a:pt x="1966" y="12284"/>
                </a:lnTo>
                <a:lnTo>
                  <a:pt x="1908" y="12218"/>
                </a:lnTo>
                <a:lnTo>
                  <a:pt x="1849" y="12152"/>
                </a:lnTo>
                <a:lnTo>
                  <a:pt x="1792" y="12085"/>
                </a:lnTo>
                <a:lnTo>
                  <a:pt x="1736" y="12018"/>
                </a:lnTo>
                <a:lnTo>
                  <a:pt x="1680" y="11950"/>
                </a:lnTo>
                <a:lnTo>
                  <a:pt x="1625" y="11881"/>
                </a:lnTo>
                <a:lnTo>
                  <a:pt x="1572" y="11812"/>
                </a:lnTo>
                <a:lnTo>
                  <a:pt x="1519" y="11742"/>
                </a:lnTo>
                <a:lnTo>
                  <a:pt x="1467" y="11672"/>
                </a:lnTo>
                <a:lnTo>
                  <a:pt x="1416" y="11600"/>
                </a:lnTo>
                <a:lnTo>
                  <a:pt x="1364" y="11528"/>
                </a:lnTo>
                <a:lnTo>
                  <a:pt x="1314" y="11456"/>
                </a:lnTo>
                <a:lnTo>
                  <a:pt x="1266" y="11382"/>
                </a:lnTo>
                <a:lnTo>
                  <a:pt x="1218" y="11308"/>
                </a:lnTo>
                <a:lnTo>
                  <a:pt x="1172" y="11235"/>
                </a:lnTo>
                <a:lnTo>
                  <a:pt x="1125" y="11159"/>
                </a:lnTo>
                <a:lnTo>
                  <a:pt x="1080" y="11083"/>
                </a:lnTo>
                <a:lnTo>
                  <a:pt x="1035" y="11007"/>
                </a:lnTo>
                <a:lnTo>
                  <a:pt x="992" y="10931"/>
                </a:lnTo>
                <a:lnTo>
                  <a:pt x="949" y="10853"/>
                </a:lnTo>
                <a:lnTo>
                  <a:pt x="907" y="10775"/>
                </a:lnTo>
                <a:lnTo>
                  <a:pt x="865" y="10696"/>
                </a:lnTo>
                <a:lnTo>
                  <a:pt x="826" y="10618"/>
                </a:lnTo>
                <a:lnTo>
                  <a:pt x="787" y="10538"/>
                </a:lnTo>
                <a:lnTo>
                  <a:pt x="749" y="10458"/>
                </a:lnTo>
                <a:lnTo>
                  <a:pt x="712" y="10377"/>
                </a:lnTo>
                <a:lnTo>
                  <a:pt x="676" y="10296"/>
                </a:lnTo>
                <a:lnTo>
                  <a:pt x="640" y="10215"/>
                </a:lnTo>
                <a:lnTo>
                  <a:pt x="606" y="10133"/>
                </a:lnTo>
                <a:lnTo>
                  <a:pt x="572" y="10049"/>
                </a:lnTo>
                <a:lnTo>
                  <a:pt x="540" y="9966"/>
                </a:lnTo>
                <a:lnTo>
                  <a:pt x="509" y="9883"/>
                </a:lnTo>
                <a:lnTo>
                  <a:pt x="480" y="9798"/>
                </a:lnTo>
                <a:lnTo>
                  <a:pt x="450" y="9714"/>
                </a:lnTo>
                <a:lnTo>
                  <a:pt x="421" y="9629"/>
                </a:lnTo>
                <a:lnTo>
                  <a:pt x="395" y="9543"/>
                </a:lnTo>
                <a:lnTo>
                  <a:pt x="369" y="9457"/>
                </a:lnTo>
                <a:lnTo>
                  <a:pt x="343" y="9370"/>
                </a:lnTo>
                <a:lnTo>
                  <a:pt x="319" y="9285"/>
                </a:lnTo>
                <a:lnTo>
                  <a:pt x="296" y="9197"/>
                </a:lnTo>
                <a:lnTo>
                  <a:pt x="273" y="9110"/>
                </a:lnTo>
                <a:lnTo>
                  <a:pt x="253" y="9022"/>
                </a:lnTo>
                <a:lnTo>
                  <a:pt x="233" y="8932"/>
                </a:lnTo>
                <a:lnTo>
                  <a:pt x="214" y="8844"/>
                </a:lnTo>
                <a:lnTo>
                  <a:pt x="196" y="8755"/>
                </a:lnTo>
                <a:lnTo>
                  <a:pt x="179" y="8664"/>
                </a:lnTo>
                <a:lnTo>
                  <a:pt x="164" y="8575"/>
                </a:lnTo>
                <a:lnTo>
                  <a:pt x="150" y="8484"/>
                </a:lnTo>
                <a:lnTo>
                  <a:pt x="137" y="8394"/>
                </a:lnTo>
                <a:lnTo>
                  <a:pt x="125" y="8302"/>
                </a:lnTo>
                <a:lnTo>
                  <a:pt x="113" y="8210"/>
                </a:lnTo>
                <a:lnTo>
                  <a:pt x="103" y="8119"/>
                </a:lnTo>
                <a:lnTo>
                  <a:pt x="95" y="8027"/>
                </a:lnTo>
                <a:lnTo>
                  <a:pt x="86" y="7934"/>
                </a:lnTo>
                <a:lnTo>
                  <a:pt x="81" y="7841"/>
                </a:lnTo>
                <a:lnTo>
                  <a:pt x="75" y="7748"/>
                </a:lnTo>
                <a:lnTo>
                  <a:pt x="71" y="7655"/>
                </a:lnTo>
                <a:lnTo>
                  <a:pt x="67" y="7561"/>
                </a:lnTo>
                <a:lnTo>
                  <a:pt x="66" y="7467"/>
                </a:lnTo>
                <a:lnTo>
                  <a:pt x="65" y="7373"/>
                </a:lnTo>
                <a:lnTo>
                  <a:pt x="65" y="7373"/>
                </a:lnTo>
                <a:lnTo>
                  <a:pt x="66" y="7279"/>
                </a:lnTo>
                <a:lnTo>
                  <a:pt x="67" y="7185"/>
                </a:lnTo>
                <a:lnTo>
                  <a:pt x="71" y="7091"/>
                </a:lnTo>
                <a:lnTo>
                  <a:pt x="75" y="6998"/>
                </a:lnTo>
                <a:lnTo>
                  <a:pt x="81" y="6905"/>
                </a:lnTo>
                <a:lnTo>
                  <a:pt x="86" y="6812"/>
                </a:lnTo>
                <a:lnTo>
                  <a:pt x="95" y="6719"/>
                </a:lnTo>
                <a:lnTo>
                  <a:pt x="103" y="6627"/>
                </a:lnTo>
                <a:lnTo>
                  <a:pt x="113" y="6535"/>
                </a:lnTo>
                <a:lnTo>
                  <a:pt x="125" y="6444"/>
                </a:lnTo>
                <a:lnTo>
                  <a:pt x="137" y="6352"/>
                </a:lnTo>
                <a:lnTo>
                  <a:pt x="150" y="6262"/>
                </a:lnTo>
                <a:lnTo>
                  <a:pt x="164" y="6171"/>
                </a:lnTo>
                <a:lnTo>
                  <a:pt x="179" y="6081"/>
                </a:lnTo>
                <a:lnTo>
                  <a:pt x="196" y="5991"/>
                </a:lnTo>
                <a:lnTo>
                  <a:pt x="214" y="5902"/>
                </a:lnTo>
                <a:lnTo>
                  <a:pt x="233" y="5813"/>
                </a:lnTo>
                <a:lnTo>
                  <a:pt x="253" y="5725"/>
                </a:lnTo>
                <a:lnTo>
                  <a:pt x="273" y="5636"/>
                </a:lnTo>
                <a:lnTo>
                  <a:pt x="296" y="5550"/>
                </a:lnTo>
                <a:lnTo>
                  <a:pt x="319" y="5461"/>
                </a:lnTo>
                <a:lnTo>
                  <a:pt x="343" y="5374"/>
                </a:lnTo>
                <a:lnTo>
                  <a:pt x="369" y="5289"/>
                </a:lnTo>
                <a:lnTo>
                  <a:pt x="395" y="5203"/>
                </a:lnTo>
                <a:lnTo>
                  <a:pt x="421" y="5117"/>
                </a:lnTo>
                <a:lnTo>
                  <a:pt x="450" y="5031"/>
                </a:lnTo>
                <a:lnTo>
                  <a:pt x="480" y="4947"/>
                </a:lnTo>
                <a:lnTo>
                  <a:pt x="509" y="4863"/>
                </a:lnTo>
                <a:lnTo>
                  <a:pt x="540" y="4780"/>
                </a:lnTo>
                <a:lnTo>
                  <a:pt x="572" y="4697"/>
                </a:lnTo>
                <a:lnTo>
                  <a:pt x="606" y="4613"/>
                </a:lnTo>
                <a:lnTo>
                  <a:pt x="640" y="4531"/>
                </a:lnTo>
                <a:lnTo>
                  <a:pt x="676" y="4450"/>
                </a:lnTo>
                <a:lnTo>
                  <a:pt x="712" y="4369"/>
                </a:lnTo>
                <a:lnTo>
                  <a:pt x="749" y="4288"/>
                </a:lnTo>
                <a:lnTo>
                  <a:pt x="787" y="4208"/>
                </a:lnTo>
                <a:lnTo>
                  <a:pt x="826" y="4129"/>
                </a:lnTo>
                <a:lnTo>
                  <a:pt x="865" y="4049"/>
                </a:lnTo>
                <a:lnTo>
                  <a:pt x="907" y="3971"/>
                </a:lnTo>
                <a:lnTo>
                  <a:pt x="949" y="3893"/>
                </a:lnTo>
                <a:lnTo>
                  <a:pt x="992" y="3815"/>
                </a:lnTo>
                <a:lnTo>
                  <a:pt x="1035" y="3739"/>
                </a:lnTo>
                <a:lnTo>
                  <a:pt x="1080" y="3663"/>
                </a:lnTo>
                <a:lnTo>
                  <a:pt x="1125" y="3587"/>
                </a:lnTo>
                <a:lnTo>
                  <a:pt x="1172" y="3512"/>
                </a:lnTo>
                <a:lnTo>
                  <a:pt x="1218" y="3438"/>
                </a:lnTo>
                <a:lnTo>
                  <a:pt x="1266" y="3364"/>
                </a:lnTo>
                <a:lnTo>
                  <a:pt x="1314" y="3290"/>
                </a:lnTo>
                <a:lnTo>
                  <a:pt x="1364" y="3217"/>
                </a:lnTo>
                <a:lnTo>
                  <a:pt x="1416" y="3146"/>
                </a:lnTo>
                <a:lnTo>
                  <a:pt x="1467" y="3075"/>
                </a:lnTo>
                <a:lnTo>
                  <a:pt x="1519" y="3004"/>
                </a:lnTo>
                <a:lnTo>
                  <a:pt x="1572" y="2934"/>
                </a:lnTo>
                <a:lnTo>
                  <a:pt x="1625" y="2865"/>
                </a:lnTo>
                <a:lnTo>
                  <a:pt x="1680" y="2796"/>
                </a:lnTo>
                <a:lnTo>
                  <a:pt x="1736" y="2728"/>
                </a:lnTo>
                <a:lnTo>
                  <a:pt x="1792" y="2660"/>
                </a:lnTo>
                <a:lnTo>
                  <a:pt x="1849" y="2593"/>
                </a:lnTo>
                <a:lnTo>
                  <a:pt x="1908" y="2528"/>
                </a:lnTo>
                <a:lnTo>
                  <a:pt x="1966" y="2462"/>
                </a:lnTo>
                <a:lnTo>
                  <a:pt x="2025" y="2398"/>
                </a:lnTo>
                <a:lnTo>
                  <a:pt x="2085" y="2334"/>
                </a:lnTo>
                <a:lnTo>
                  <a:pt x="2146" y="2271"/>
                </a:lnTo>
                <a:lnTo>
                  <a:pt x="2208" y="2209"/>
                </a:lnTo>
                <a:lnTo>
                  <a:pt x="2270" y="2147"/>
                </a:lnTo>
                <a:lnTo>
                  <a:pt x="2333" y="2086"/>
                </a:lnTo>
                <a:lnTo>
                  <a:pt x="2397" y="2026"/>
                </a:lnTo>
                <a:lnTo>
                  <a:pt x="2461" y="1967"/>
                </a:lnTo>
                <a:lnTo>
                  <a:pt x="2527" y="1908"/>
                </a:lnTo>
                <a:lnTo>
                  <a:pt x="2592" y="1850"/>
                </a:lnTo>
                <a:lnTo>
                  <a:pt x="2659" y="1793"/>
                </a:lnTo>
                <a:lnTo>
                  <a:pt x="2727" y="1737"/>
                </a:lnTo>
                <a:lnTo>
                  <a:pt x="2795" y="1681"/>
                </a:lnTo>
                <a:lnTo>
                  <a:pt x="2864" y="1626"/>
                </a:lnTo>
                <a:lnTo>
                  <a:pt x="2933" y="1573"/>
                </a:lnTo>
                <a:lnTo>
                  <a:pt x="3003" y="1520"/>
                </a:lnTo>
                <a:lnTo>
                  <a:pt x="3074" y="1468"/>
                </a:lnTo>
                <a:lnTo>
                  <a:pt x="3145" y="1417"/>
                </a:lnTo>
                <a:lnTo>
                  <a:pt x="3217" y="1365"/>
                </a:lnTo>
                <a:lnTo>
                  <a:pt x="3289" y="1315"/>
                </a:lnTo>
                <a:lnTo>
                  <a:pt x="3363" y="1266"/>
                </a:lnTo>
                <a:lnTo>
                  <a:pt x="3437" y="1219"/>
                </a:lnTo>
                <a:lnTo>
                  <a:pt x="3511" y="1171"/>
                </a:lnTo>
                <a:lnTo>
                  <a:pt x="3586" y="1126"/>
                </a:lnTo>
                <a:lnTo>
                  <a:pt x="3662" y="1081"/>
                </a:lnTo>
                <a:lnTo>
                  <a:pt x="3738" y="1035"/>
                </a:lnTo>
                <a:lnTo>
                  <a:pt x="3814" y="993"/>
                </a:lnTo>
                <a:lnTo>
                  <a:pt x="3892" y="950"/>
                </a:lnTo>
                <a:lnTo>
                  <a:pt x="3970" y="908"/>
                </a:lnTo>
                <a:lnTo>
                  <a:pt x="4049" y="866"/>
                </a:lnTo>
                <a:lnTo>
                  <a:pt x="4128" y="827"/>
                </a:lnTo>
                <a:lnTo>
                  <a:pt x="4207" y="788"/>
                </a:lnTo>
                <a:lnTo>
                  <a:pt x="4287" y="750"/>
                </a:lnTo>
                <a:lnTo>
                  <a:pt x="4368" y="713"/>
                </a:lnTo>
                <a:lnTo>
                  <a:pt x="4449" y="677"/>
                </a:lnTo>
                <a:lnTo>
                  <a:pt x="4530" y="641"/>
                </a:lnTo>
                <a:lnTo>
                  <a:pt x="4612" y="607"/>
                </a:lnTo>
                <a:lnTo>
                  <a:pt x="4696" y="573"/>
                </a:lnTo>
                <a:lnTo>
                  <a:pt x="4779" y="541"/>
                </a:lnTo>
                <a:lnTo>
                  <a:pt x="4863" y="510"/>
                </a:lnTo>
                <a:lnTo>
                  <a:pt x="4946" y="480"/>
                </a:lnTo>
                <a:lnTo>
                  <a:pt x="5030" y="451"/>
                </a:lnTo>
                <a:lnTo>
                  <a:pt x="5116" y="422"/>
                </a:lnTo>
                <a:lnTo>
                  <a:pt x="5202" y="396"/>
                </a:lnTo>
                <a:lnTo>
                  <a:pt x="5288" y="368"/>
                </a:lnTo>
                <a:lnTo>
                  <a:pt x="5373" y="343"/>
                </a:lnTo>
                <a:lnTo>
                  <a:pt x="5460" y="320"/>
                </a:lnTo>
                <a:lnTo>
                  <a:pt x="5549" y="297"/>
                </a:lnTo>
                <a:lnTo>
                  <a:pt x="5635" y="274"/>
                </a:lnTo>
                <a:lnTo>
                  <a:pt x="5724" y="254"/>
                </a:lnTo>
                <a:lnTo>
                  <a:pt x="5812" y="234"/>
                </a:lnTo>
                <a:lnTo>
                  <a:pt x="5901" y="215"/>
                </a:lnTo>
                <a:lnTo>
                  <a:pt x="5990" y="197"/>
                </a:lnTo>
                <a:lnTo>
                  <a:pt x="6080" y="180"/>
                </a:lnTo>
                <a:lnTo>
                  <a:pt x="6170" y="165"/>
                </a:lnTo>
                <a:lnTo>
                  <a:pt x="6261" y="150"/>
                </a:lnTo>
                <a:lnTo>
                  <a:pt x="6351" y="137"/>
                </a:lnTo>
                <a:lnTo>
                  <a:pt x="6443" y="125"/>
                </a:lnTo>
                <a:lnTo>
                  <a:pt x="6534" y="114"/>
                </a:lnTo>
                <a:lnTo>
                  <a:pt x="6626" y="104"/>
                </a:lnTo>
                <a:lnTo>
                  <a:pt x="6718" y="96"/>
                </a:lnTo>
                <a:lnTo>
                  <a:pt x="6811" y="87"/>
                </a:lnTo>
                <a:lnTo>
                  <a:pt x="6904" y="81"/>
                </a:lnTo>
                <a:lnTo>
                  <a:pt x="6997" y="75"/>
                </a:lnTo>
                <a:lnTo>
                  <a:pt x="7090" y="72"/>
                </a:lnTo>
                <a:lnTo>
                  <a:pt x="7184" y="68"/>
                </a:lnTo>
                <a:lnTo>
                  <a:pt x="7278" y="67"/>
                </a:lnTo>
                <a:lnTo>
                  <a:pt x="7372" y="66"/>
                </a:lnTo>
                <a:lnTo>
                  <a:pt x="7372" y="66"/>
                </a:lnTo>
                <a:lnTo>
                  <a:pt x="7466" y="67"/>
                </a:lnTo>
                <a:lnTo>
                  <a:pt x="7560" y="68"/>
                </a:lnTo>
                <a:lnTo>
                  <a:pt x="7654" y="72"/>
                </a:lnTo>
                <a:lnTo>
                  <a:pt x="7747" y="75"/>
                </a:lnTo>
                <a:lnTo>
                  <a:pt x="7840" y="81"/>
                </a:lnTo>
                <a:lnTo>
                  <a:pt x="7933" y="87"/>
                </a:lnTo>
                <a:lnTo>
                  <a:pt x="8026" y="96"/>
                </a:lnTo>
                <a:lnTo>
                  <a:pt x="8118" y="104"/>
                </a:lnTo>
                <a:lnTo>
                  <a:pt x="8209" y="114"/>
                </a:lnTo>
                <a:lnTo>
                  <a:pt x="8301" y="125"/>
                </a:lnTo>
                <a:lnTo>
                  <a:pt x="8393" y="137"/>
                </a:lnTo>
                <a:lnTo>
                  <a:pt x="8483" y="150"/>
                </a:lnTo>
                <a:lnTo>
                  <a:pt x="8574" y="165"/>
                </a:lnTo>
                <a:lnTo>
                  <a:pt x="8663" y="180"/>
                </a:lnTo>
                <a:lnTo>
                  <a:pt x="8754" y="197"/>
                </a:lnTo>
                <a:lnTo>
                  <a:pt x="8843" y="215"/>
                </a:lnTo>
                <a:lnTo>
                  <a:pt x="8931" y="234"/>
                </a:lnTo>
                <a:lnTo>
                  <a:pt x="9020" y="254"/>
                </a:lnTo>
                <a:lnTo>
                  <a:pt x="9109" y="274"/>
                </a:lnTo>
                <a:lnTo>
                  <a:pt x="9195" y="297"/>
                </a:lnTo>
                <a:lnTo>
                  <a:pt x="9284" y="320"/>
                </a:lnTo>
                <a:lnTo>
                  <a:pt x="9369" y="343"/>
                </a:lnTo>
                <a:lnTo>
                  <a:pt x="9456" y="368"/>
                </a:lnTo>
                <a:lnTo>
                  <a:pt x="9542" y="396"/>
                </a:lnTo>
                <a:lnTo>
                  <a:pt x="9628" y="422"/>
                </a:lnTo>
                <a:lnTo>
                  <a:pt x="9712" y="451"/>
                </a:lnTo>
                <a:lnTo>
                  <a:pt x="9797" y="480"/>
                </a:lnTo>
                <a:lnTo>
                  <a:pt x="9882" y="510"/>
                </a:lnTo>
                <a:lnTo>
                  <a:pt x="9965" y="541"/>
                </a:lnTo>
                <a:lnTo>
                  <a:pt x="10048" y="573"/>
                </a:lnTo>
                <a:lnTo>
                  <a:pt x="10132" y="607"/>
                </a:lnTo>
                <a:lnTo>
                  <a:pt x="10214" y="641"/>
                </a:lnTo>
                <a:lnTo>
                  <a:pt x="10295" y="677"/>
                </a:lnTo>
                <a:lnTo>
                  <a:pt x="10376" y="713"/>
                </a:lnTo>
                <a:lnTo>
                  <a:pt x="10457" y="750"/>
                </a:lnTo>
                <a:lnTo>
                  <a:pt x="10537" y="788"/>
                </a:lnTo>
                <a:lnTo>
                  <a:pt x="10616" y="827"/>
                </a:lnTo>
                <a:lnTo>
                  <a:pt x="10695" y="866"/>
                </a:lnTo>
                <a:lnTo>
                  <a:pt x="10774" y="908"/>
                </a:lnTo>
                <a:lnTo>
                  <a:pt x="10852" y="950"/>
                </a:lnTo>
                <a:lnTo>
                  <a:pt x="10930" y="993"/>
                </a:lnTo>
                <a:lnTo>
                  <a:pt x="11006" y="1035"/>
                </a:lnTo>
                <a:lnTo>
                  <a:pt x="11082" y="1081"/>
                </a:lnTo>
                <a:lnTo>
                  <a:pt x="11158" y="1126"/>
                </a:lnTo>
                <a:lnTo>
                  <a:pt x="11233" y="1171"/>
                </a:lnTo>
                <a:lnTo>
                  <a:pt x="11307" y="1219"/>
                </a:lnTo>
                <a:lnTo>
                  <a:pt x="11381" y="1266"/>
                </a:lnTo>
                <a:lnTo>
                  <a:pt x="11454" y="1315"/>
                </a:lnTo>
                <a:lnTo>
                  <a:pt x="11526" y="1365"/>
                </a:lnTo>
                <a:lnTo>
                  <a:pt x="11599" y="1417"/>
                </a:lnTo>
                <a:lnTo>
                  <a:pt x="11670" y="1468"/>
                </a:lnTo>
                <a:lnTo>
                  <a:pt x="11741" y="1520"/>
                </a:lnTo>
                <a:lnTo>
                  <a:pt x="11811" y="1573"/>
                </a:lnTo>
                <a:lnTo>
                  <a:pt x="11880" y="1626"/>
                </a:lnTo>
                <a:lnTo>
                  <a:pt x="11949" y="1681"/>
                </a:lnTo>
                <a:lnTo>
                  <a:pt x="12017" y="1737"/>
                </a:lnTo>
                <a:lnTo>
                  <a:pt x="12084" y="1793"/>
                </a:lnTo>
                <a:lnTo>
                  <a:pt x="12150" y="1850"/>
                </a:lnTo>
                <a:lnTo>
                  <a:pt x="12217" y="1908"/>
                </a:lnTo>
                <a:lnTo>
                  <a:pt x="12283" y="1967"/>
                </a:lnTo>
                <a:lnTo>
                  <a:pt x="12347" y="2026"/>
                </a:lnTo>
                <a:lnTo>
                  <a:pt x="12410" y="2086"/>
                </a:lnTo>
                <a:lnTo>
                  <a:pt x="12473" y="2147"/>
                </a:lnTo>
                <a:lnTo>
                  <a:pt x="12536" y="2209"/>
                </a:lnTo>
                <a:lnTo>
                  <a:pt x="12598" y="2271"/>
                </a:lnTo>
                <a:lnTo>
                  <a:pt x="12659" y="2334"/>
                </a:lnTo>
                <a:lnTo>
                  <a:pt x="12719" y="2398"/>
                </a:lnTo>
                <a:lnTo>
                  <a:pt x="12778" y="2462"/>
                </a:lnTo>
                <a:lnTo>
                  <a:pt x="12836" y="2528"/>
                </a:lnTo>
                <a:lnTo>
                  <a:pt x="12895" y="2593"/>
                </a:lnTo>
                <a:lnTo>
                  <a:pt x="12952" y="2660"/>
                </a:lnTo>
                <a:lnTo>
                  <a:pt x="13008" y="2728"/>
                </a:lnTo>
                <a:lnTo>
                  <a:pt x="13064" y="2796"/>
                </a:lnTo>
                <a:lnTo>
                  <a:pt x="13118" y="2865"/>
                </a:lnTo>
                <a:lnTo>
                  <a:pt x="13172" y="2934"/>
                </a:lnTo>
                <a:lnTo>
                  <a:pt x="13225" y="3004"/>
                </a:lnTo>
                <a:lnTo>
                  <a:pt x="13277" y="3075"/>
                </a:lnTo>
                <a:lnTo>
                  <a:pt x="13328" y="3146"/>
                </a:lnTo>
                <a:lnTo>
                  <a:pt x="13380" y="3217"/>
                </a:lnTo>
                <a:lnTo>
                  <a:pt x="13428" y="3290"/>
                </a:lnTo>
                <a:lnTo>
                  <a:pt x="13477" y="3364"/>
                </a:lnTo>
                <a:lnTo>
                  <a:pt x="13526" y="3438"/>
                </a:lnTo>
                <a:lnTo>
                  <a:pt x="13573" y="3512"/>
                </a:lnTo>
                <a:lnTo>
                  <a:pt x="13619" y="3587"/>
                </a:lnTo>
                <a:lnTo>
                  <a:pt x="13664" y="3663"/>
                </a:lnTo>
                <a:lnTo>
                  <a:pt x="13709" y="3739"/>
                </a:lnTo>
                <a:lnTo>
                  <a:pt x="13752" y="3815"/>
                </a:lnTo>
                <a:lnTo>
                  <a:pt x="13795" y="3893"/>
                </a:lnTo>
                <a:lnTo>
                  <a:pt x="13837" y="3971"/>
                </a:lnTo>
                <a:lnTo>
                  <a:pt x="13877" y="4049"/>
                </a:lnTo>
                <a:lnTo>
                  <a:pt x="13918" y="4129"/>
                </a:lnTo>
                <a:lnTo>
                  <a:pt x="13957" y="4208"/>
                </a:lnTo>
                <a:lnTo>
                  <a:pt x="13995" y="4288"/>
                </a:lnTo>
                <a:lnTo>
                  <a:pt x="14032" y="4369"/>
                </a:lnTo>
                <a:lnTo>
                  <a:pt x="14068" y="4450"/>
                </a:lnTo>
                <a:lnTo>
                  <a:pt x="14104" y="4531"/>
                </a:lnTo>
                <a:lnTo>
                  <a:pt x="14137" y="4613"/>
                </a:lnTo>
                <a:lnTo>
                  <a:pt x="14170" y="4697"/>
                </a:lnTo>
                <a:lnTo>
                  <a:pt x="14203" y="4780"/>
                </a:lnTo>
                <a:lnTo>
                  <a:pt x="14235" y="4863"/>
                </a:lnTo>
                <a:lnTo>
                  <a:pt x="14265" y="4947"/>
                </a:lnTo>
                <a:lnTo>
                  <a:pt x="14294" y="5031"/>
                </a:lnTo>
                <a:lnTo>
                  <a:pt x="14322" y="5117"/>
                </a:lnTo>
                <a:lnTo>
                  <a:pt x="14349" y="5203"/>
                </a:lnTo>
                <a:lnTo>
                  <a:pt x="14375" y="5289"/>
                </a:lnTo>
                <a:lnTo>
                  <a:pt x="14400" y="5374"/>
                </a:lnTo>
                <a:lnTo>
                  <a:pt x="14425" y="5461"/>
                </a:lnTo>
                <a:lnTo>
                  <a:pt x="14448" y="5550"/>
                </a:lnTo>
                <a:lnTo>
                  <a:pt x="14471" y="5636"/>
                </a:lnTo>
                <a:lnTo>
                  <a:pt x="14491" y="5725"/>
                </a:lnTo>
                <a:lnTo>
                  <a:pt x="14511" y="5813"/>
                </a:lnTo>
                <a:lnTo>
                  <a:pt x="14530" y="5902"/>
                </a:lnTo>
                <a:lnTo>
                  <a:pt x="14548" y="5991"/>
                </a:lnTo>
                <a:lnTo>
                  <a:pt x="14565" y="6081"/>
                </a:lnTo>
                <a:lnTo>
                  <a:pt x="14580" y="6171"/>
                </a:lnTo>
                <a:lnTo>
                  <a:pt x="14594" y="6262"/>
                </a:lnTo>
                <a:lnTo>
                  <a:pt x="14608" y="6352"/>
                </a:lnTo>
                <a:lnTo>
                  <a:pt x="14619" y="6444"/>
                </a:lnTo>
                <a:lnTo>
                  <a:pt x="14631" y="6535"/>
                </a:lnTo>
                <a:lnTo>
                  <a:pt x="14641" y="6627"/>
                </a:lnTo>
                <a:lnTo>
                  <a:pt x="14649" y="6719"/>
                </a:lnTo>
                <a:lnTo>
                  <a:pt x="14658" y="6812"/>
                </a:lnTo>
                <a:lnTo>
                  <a:pt x="14664" y="6905"/>
                </a:lnTo>
                <a:lnTo>
                  <a:pt x="14669" y="6998"/>
                </a:lnTo>
                <a:lnTo>
                  <a:pt x="14673" y="7091"/>
                </a:lnTo>
                <a:lnTo>
                  <a:pt x="14677" y="7185"/>
                </a:lnTo>
                <a:lnTo>
                  <a:pt x="14678" y="7279"/>
                </a:lnTo>
                <a:lnTo>
                  <a:pt x="14679" y="7373"/>
                </a:lnTo>
                <a:lnTo>
                  <a:pt x="14679" y="73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2">
            <a:extLst>
              <a:ext uri="{FF2B5EF4-FFF2-40B4-BE49-F238E27FC236}">
                <a16:creationId xmlns:a16="http://schemas.microsoft.com/office/drawing/2014/main" xmlns="" id="{03D16CED-1C02-4CE5-BFE3-3E598FE8F1A2}"/>
              </a:ext>
            </a:extLst>
          </p:cNvPr>
          <p:cNvSpPr>
            <a:spLocks/>
          </p:cNvSpPr>
          <p:nvPr userDrawn="1"/>
        </p:nvSpPr>
        <p:spPr bwMode="auto">
          <a:xfrm>
            <a:off x="2859088" y="130175"/>
            <a:ext cx="6657975" cy="6657975"/>
          </a:xfrm>
          <a:custGeom>
            <a:avLst/>
            <a:gdLst>
              <a:gd name="T0" fmla="*/ 16407 w 20971"/>
              <a:gd name="T1" fmla="*/ 1828 h 20971"/>
              <a:gd name="T2" fmla="*/ 14501 w 20971"/>
              <a:gd name="T3" fmla="*/ 793 h 20971"/>
              <a:gd name="T4" fmla="*/ 12421 w 20971"/>
              <a:gd name="T5" fmla="*/ 177 h 20971"/>
              <a:gd name="T6" fmla="*/ 10393 w 20971"/>
              <a:gd name="T7" fmla="*/ 1 h 20971"/>
              <a:gd name="T8" fmla="*/ 8835 w 20971"/>
              <a:gd name="T9" fmla="*/ 129 h 20971"/>
              <a:gd name="T10" fmla="*/ 7333 w 20971"/>
              <a:gd name="T11" fmla="*/ 481 h 20971"/>
              <a:gd name="T12" fmla="*/ 5908 w 20971"/>
              <a:gd name="T13" fmla="*/ 1047 h 20971"/>
              <a:gd name="T14" fmla="*/ 5094 w 20971"/>
              <a:gd name="T15" fmla="*/ 1565 h 20971"/>
              <a:gd name="T16" fmla="*/ 6470 w 20971"/>
              <a:gd name="T17" fmla="*/ 866 h 20971"/>
              <a:gd name="T18" fmla="*/ 7934 w 20971"/>
              <a:gd name="T19" fmla="*/ 380 h 20971"/>
              <a:gd name="T20" fmla="*/ 9466 w 20971"/>
              <a:gd name="T21" fmla="*/ 115 h 20971"/>
              <a:gd name="T22" fmla="*/ 11135 w 20971"/>
              <a:gd name="T23" fmla="*/ 86 h 20971"/>
              <a:gd name="T24" fmla="*/ 13278 w 20971"/>
              <a:gd name="T25" fmla="*/ 442 h 20971"/>
              <a:gd name="T26" fmla="*/ 15279 w 20971"/>
              <a:gd name="T27" fmla="*/ 1228 h 20971"/>
              <a:gd name="T28" fmla="*/ 17087 w 20971"/>
              <a:gd name="T29" fmla="*/ 2421 h 20971"/>
              <a:gd name="T30" fmla="*/ 18549 w 20971"/>
              <a:gd name="T31" fmla="*/ 3885 h 20971"/>
              <a:gd name="T32" fmla="*/ 19743 w 20971"/>
              <a:gd name="T33" fmla="*/ 5692 h 20971"/>
              <a:gd name="T34" fmla="*/ 20529 w 20971"/>
              <a:gd name="T35" fmla="*/ 7694 h 20971"/>
              <a:gd name="T36" fmla="*/ 20886 w 20971"/>
              <a:gd name="T37" fmla="*/ 9837 h 20971"/>
              <a:gd name="T38" fmla="*/ 20810 w 20971"/>
              <a:gd name="T39" fmla="*/ 11903 h 20971"/>
              <a:gd name="T40" fmla="*/ 20300 w 20971"/>
              <a:gd name="T41" fmla="*/ 14003 h 20971"/>
              <a:gd name="T42" fmla="*/ 19368 w 20971"/>
              <a:gd name="T43" fmla="*/ 15942 h 20971"/>
              <a:gd name="T44" fmla="*/ 18036 w 20971"/>
              <a:gd name="T45" fmla="*/ 17667 h 20971"/>
              <a:gd name="T46" fmla="*/ 16475 w 20971"/>
              <a:gd name="T47" fmla="*/ 19016 h 20971"/>
              <a:gd name="T48" fmla="*/ 14593 w 20971"/>
              <a:gd name="T49" fmla="*/ 20068 h 20971"/>
              <a:gd name="T50" fmla="*/ 12535 w 20971"/>
              <a:gd name="T51" fmla="*/ 20705 h 20971"/>
              <a:gd name="T52" fmla="*/ 10486 w 20971"/>
              <a:gd name="T53" fmla="*/ 20906 h 20971"/>
              <a:gd name="T54" fmla="*/ 8312 w 20971"/>
              <a:gd name="T55" fmla="*/ 20680 h 20971"/>
              <a:gd name="T56" fmla="*/ 6264 w 20971"/>
              <a:gd name="T57" fmla="*/ 20018 h 20971"/>
              <a:gd name="T58" fmla="*/ 4394 w 20971"/>
              <a:gd name="T59" fmla="*/ 18941 h 20971"/>
              <a:gd name="T60" fmla="*/ 2848 w 20971"/>
              <a:gd name="T61" fmla="*/ 17573 h 20971"/>
              <a:gd name="T62" fmla="*/ 1539 w 20971"/>
              <a:gd name="T63" fmla="*/ 15834 h 20971"/>
              <a:gd name="T64" fmla="*/ 630 w 20971"/>
              <a:gd name="T65" fmla="*/ 13883 h 20971"/>
              <a:gd name="T66" fmla="*/ 145 w 20971"/>
              <a:gd name="T67" fmla="*/ 11776 h 20971"/>
              <a:gd name="T68" fmla="*/ 87 w 20971"/>
              <a:gd name="T69" fmla="*/ 9830 h 20971"/>
              <a:gd name="T70" fmla="*/ 359 w 20971"/>
              <a:gd name="T71" fmla="*/ 8017 h 20971"/>
              <a:gd name="T72" fmla="*/ 939 w 20971"/>
              <a:gd name="T73" fmla="*/ 6298 h 20971"/>
              <a:gd name="T74" fmla="*/ 1813 w 20971"/>
              <a:gd name="T75" fmla="*/ 4706 h 20971"/>
              <a:gd name="T76" fmla="*/ 1728 w 20971"/>
              <a:gd name="T77" fmla="*/ 4715 h 20971"/>
              <a:gd name="T78" fmla="*/ 864 w 20971"/>
              <a:gd name="T79" fmla="*/ 6307 h 20971"/>
              <a:gd name="T80" fmla="*/ 290 w 20971"/>
              <a:gd name="T81" fmla="*/ 8023 h 20971"/>
              <a:gd name="T82" fmla="*/ 20 w 20971"/>
              <a:gd name="T83" fmla="*/ 9831 h 20971"/>
              <a:gd name="T84" fmla="*/ 80 w 20971"/>
              <a:gd name="T85" fmla="*/ 11784 h 20971"/>
              <a:gd name="T86" fmla="*/ 568 w 20971"/>
              <a:gd name="T87" fmla="*/ 13904 h 20971"/>
              <a:gd name="T88" fmla="*/ 1482 w 20971"/>
              <a:gd name="T89" fmla="*/ 15867 h 20971"/>
              <a:gd name="T90" fmla="*/ 2799 w 20971"/>
              <a:gd name="T91" fmla="*/ 17618 h 20971"/>
              <a:gd name="T92" fmla="*/ 4356 w 20971"/>
              <a:gd name="T93" fmla="*/ 18995 h 20971"/>
              <a:gd name="T94" fmla="*/ 6236 w 20971"/>
              <a:gd name="T95" fmla="*/ 20078 h 20971"/>
              <a:gd name="T96" fmla="*/ 8299 w 20971"/>
              <a:gd name="T97" fmla="*/ 20745 h 20971"/>
              <a:gd name="T98" fmla="*/ 10486 w 20971"/>
              <a:gd name="T99" fmla="*/ 20971 h 20971"/>
              <a:gd name="T100" fmla="*/ 12548 w 20971"/>
              <a:gd name="T101" fmla="*/ 20770 h 20971"/>
              <a:gd name="T102" fmla="*/ 14618 w 20971"/>
              <a:gd name="T103" fmla="*/ 20129 h 20971"/>
              <a:gd name="T104" fmla="*/ 16511 w 20971"/>
              <a:gd name="T105" fmla="*/ 19070 h 20971"/>
              <a:gd name="T106" fmla="*/ 18084 w 20971"/>
              <a:gd name="T107" fmla="*/ 17712 h 20971"/>
              <a:gd name="T108" fmla="*/ 19424 w 20971"/>
              <a:gd name="T109" fmla="*/ 15977 h 20971"/>
              <a:gd name="T110" fmla="*/ 20362 w 20971"/>
              <a:gd name="T111" fmla="*/ 14025 h 20971"/>
              <a:gd name="T112" fmla="*/ 20875 w 20971"/>
              <a:gd name="T113" fmla="*/ 11913 h 20971"/>
              <a:gd name="T114" fmla="*/ 20952 w 20971"/>
              <a:gd name="T115" fmla="*/ 9833 h 20971"/>
              <a:gd name="T116" fmla="*/ 20593 w 20971"/>
              <a:gd name="T117" fmla="*/ 7676 h 20971"/>
              <a:gd name="T118" fmla="*/ 19801 w 20971"/>
              <a:gd name="T119" fmla="*/ 5662 h 20971"/>
              <a:gd name="T120" fmla="*/ 18601 w 20971"/>
              <a:gd name="T121" fmla="*/ 3843 h 20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971" h="20971">
                <a:moveTo>
                  <a:pt x="17900" y="3072"/>
                </a:moveTo>
                <a:lnTo>
                  <a:pt x="17900" y="3072"/>
                </a:lnTo>
                <a:lnTo>
                  <a:pt x="17807" y="2980"/>
                </a:lnTo>
                <a:lnTo>
                  <a:pt x="17712" y="2888"/>
                </a:lnTo>
                <a:lnTo>
                  <a:pt x="17618" y="2799"/>
                </a:lnTo>
                <a:lnTo>
                  <a:pt x="17521" y="2711"/>
                </a:lnTo>
                <a:lnTo>
                  <a:pt x="17424" y="2624"/>
                </a:lnTo>
                <a:lnTo>
                  <a:pt x="17326" y="2538"/>
                </a:lnTo>
                <a:lnTo>
                  <a:pt x="17227" y="2454"/>
                </a:lnTo>
                <a:lnTo>
                  <a:pt x="17127" y="2371"/>
                </a:lnTo>
                <a:lnTo>
                  <a:pt x="17027" y="2289"/>
                </a:lnTo>
                <a:lnTo>
                  <a:pt x="16926" y="2209"/>
                </a:lnTo>
                <a:lnTo>
                  <a:pt x="16823" y="2131"/>
                </a:lnTo>
                <a:lnTo>
                  <a:pt x="16721" y="2053"/>
                </a:lnTo>
                <a:lnTo>
                  <a:pt x="16616" y="1977"/>
                </a:lnTo>
                <a:lnTo>
                  <a:pt x="16511" y="1902"/>
                </a:lnTo>
                <a:lnTo>
                  <a:pt x="16407" y="1828"/>
                </a:lnTo>
                <a:lnTo>
                  <a:pt x="16299" y="1757"/>
                </a:lnTo>
                <a:lnTo>
                  <a:pt x="16193" y="1685"/>
                </a:lnTo>
                <a:lnTo>
                  <a:pt x="16085" y="1616"/>
                </a:lnTo>
                <a:lnTo>
                  <a:pt x="15977" y="1548"/>
                </a:lnTo>
                <a:lnTo>
                  <a:pt x="15867" y="1482"/>
                </a:lnTo>
                <a:lnTo>
                  <a:pt x="15758" y="1416"/>
                </a:lnTo>
                <a:lnTo>
                  <a:pt x="15646" y="1353"/>
                </a:lnTo>
                <a:lnTo>
                  <a:pt x="15535" y="1291"/>
                </a:lnTo>
                <a:lnTo>
                  <a:pt x="15423" y="1229"/>
                </a:lnTo>
                <a:lnTo>
                  <a:pt x="15310" y="1170"/>
                </a:lnTo>
                <a:lnTo>
                  <a:pt x="15195" y="1112"/>
                </a:lnTo>
                <a:lnTo>
                  <a:pt x="15081" y="1055"/>
                </a:lnTo>
                <a:lnTo>
                  <a:pt x="14967" y="1000"/>
                </a:lnTo>
                <a:lnTo>
                  <a:pt x="14851" y="946"/>
                </a:lnTo>
                <a:lnTo>
                  <a:pt x="14734" y="893"/>
                </a:lnTo>
                <a:lnTo>
                  <a:pt x="14618" y="843"/>
                </a:lnTo>
                <a:lnTo>
                  <a:pt x="14501" y="793"/>
                </a:lnTo>
                <a:lnTo>
                  <a:pt x="14383" y="746"/>
                </a:lnTo>
                <a:lnTo>
                  <a:pt x="14264" y="699"/>
                </a:lnTo>
                <a:lnTo>
                  <a:pt x="14145" y="654"/>
                </a:lnTo>
                <a:lnTo>
                  <a:pt x="14025" y="610"/>
                </a:lnTo>
                <a:lnTo>
                  <a:pt x="13904" y="568"/>
                </a:lnTo>
                <a:lnTo>
                  <a:pt x="13784" y="528"/>
                </a:lnTo>
                <a:lnTo>
                  <a:pt x="13662" y="488"/>
                </a:lnTo>
                <a:lnTo>
                  <a:pt x="13540" y="450"/>
                </a:lnTo>
                <a:lnTo>
                  <a:pt x="13418" y="413"/>
                </a:lnTo>
                <a:lnTo>
                  <a:pt x="13294" y="379"/>
                </a:lnTo>
                <a:lnTo>
                  <a:pt x="13172" y="345"/>
                </a:lnTo>
                <a:lnTo>
                  <a:pt x="13048" y="314"/>
                </a:lnTo>
                <a:lnTo>
                  <a:pt x="12923" y="283"/>
                </a:lnTo>
                <a:lnTo>
                  <a:pt x="12799" y="255"/>
                </a:lnTo>
                <a:lnTo>
                  <a:pt x="12673" y="227"/>
                </a:lnTo>
                <a:lnTo>
                  <a:pt x="12548" y="202"/>
                </a:lnTo>
                <a:lnTo>
                  <a:pt x="12421" y="177"/>
                </a:lnTo>
                <a:lnTo>
                  <a:pt x="12295" y="155"/>
                </a:lnTo>
                <a:lnTo>
                  <a:pt x="12168" y="133"/>
                </a:lnTo>
                <a:lnTo>
                  <a:pt x="12040" y="114"/>
                </a:lnTo>
                <a:lnTo>
                  <a:pt x="11913" y="96"/>
                </a:lnTo>
                <a:lnTo>
                  <a:pt x="11784" y="80"/>
                </a:lnTo>
                <a:lnTo>
                  <a:pt x="11656" y="64"/>
                </a:lnTo>
                <a:lnTo>
                  <a:pt x="11527" y="51"/>
                </a:lnTo>
                <a:lnTo>
                  <a:pt x="11398" y="39"/>
                </a:lnTo>
                <a:lnTo>
                  <a:pt x="11269" y="29"/>
                </a:lnTo>
                <a:lnTo>
                  <a:pt x="11139" y="20"/>
                </a:lnTo>
                <a:lnTo>
                  <a:pt x="11009" y="13"/>
                </a:lnTo>
                <a:lnTo>
                  <a:pt x="10879" y="7"/>
                </a:lnTo>
                <a:lnTo>
                  <a:pt x="10748" y="3"/>
                </a:lnTo>
                <a:lnTo>
                  <a:pt x="10617" y="1"/>
                </a:lnTo>
                <a:lnTo>
                  <a:pt x="10486" y="0"/>
                </a:lnTo>
                <a:lnTo>
                  <a:pt x="10486" y="0"/>
                </a:lnTo>
                <a:lnTo>
                  <a:pt x="10393" y="1"/>
                </a:lnTo>
                <a:lnTo>
                  <a:pt x="10300" y="2"/>
                </a:lnTo>
                <a:lnTo>
                  <a:pt x="10207" y="3"/>
                </a:lnTo>
                <a:lnTo>
                  <a:pt x="10114" y="7"/>
                </a:lnTo>
                <a:lnTo>
                  <a:pt x="10023" y="11"/>
                </a:lnTo>
                <a:lnTo>
                  <a:pt x="9930" y="15"/>
                </a:lnTo>
                <a:lnTo>
                  <a:pt x="9838" y="20"/>
                </a:lnTo>
                <a:lnTo>
                  <a:pt x="9746" y="26"/>
                </a:lnTo>
                <a:lnTo>
                  <a:pt x="9655" y="33"/>
                </a:lnTo>
                <a:lnTo>
                  <a:pt x="9563" y="40"/>
                </a:lnTo>
                <a:lnTo>
                  <a:pt x="9471" y="49"/>
                </a:lnTo>
                <a:lnTo>
                  <a:pt x="9380" y="58"/>
                </a:lnTo>
                <a:lnTo>
                  <a:pt x="9288" y="68"/>
                </a:lnTo>
                <a:lnTo>
                  <a:pt x="9197" y="79"/>
                </a:lnTo>
                <a:lnTo>
                  <a:pt x="9107" y="90"/>
                </a:lnTo>
                <a:lnTo>
                  <a:pt x="9016" y="102"/>
                </a:lnTo>
                <a:lnTo>
                  <a:pt x="8926" y="115"/>
                </a:lnTo>
                <a:lnTo>
                  <a:pt x="8835" y="129"/>
                </a:lnTo>
                <a:lnTo>
                  <a:pt x="8745" y="144"/>
                </a:lnTo>
                <a:lnTo>
                  <a:pt x="8655" y="158"/>
                </a:lnTo>
                <a:lnTo>
                  <a:pt x="8566" y="175"/>
                </a:lnTo>
                <a:lnTo>
                  <a:pt x="8477" y="192"/>
                </a:lnTo>
                <a:lnTo>
                  <a:pt x="8387" y="210"/>
                </a:lnTo>
                <a:lnTo>
                  <a:pt x="8298" y="227"/>
                </a:lnTo>
                <a:lnTo>
                  <a:pt x="8209" y="248"/>
                </a:lnTo>
                <a:lnTo>
                  <a:pt x="8121" y="267"/>
                </a:lnTo>
                <a:lnTo>
                  <a:pt x="8032" y="288"/>
                </a:lnTo>
                <a:lnTo>
                  <a:pt x="7944" y="310"/>
                </a:lnTo>
                <a:lnTo>
                  <a:pt x="7856" y="331"/>
                </a:lnTo>
                <a:lnTo>
                  <a:pt x="7768" y="355"/>
                </a:lnTo>
                <a:lnTo>
                  <a:pt x="7681" y="379"/>
                </a:lnTo>
                <a:lnTo>
                  <a:pt x="7594" y="402"/>
                </a:lnTo>
                <a:lnTo>
                  <a:pt x="7507" y="428"/>
                </a:lnTo>
                <a:lnTo>
                  <a:pt x="7420" y="454"/>
                </a:lnTo>
                <a:lnTo>
                  <a:pt x="7333" y="481"/>
                </a:lnTo>
                <a:lnTo>
                  <a:pt x="7248" y="509"/>
                </a:lnTo>
                <a:lnTo>
                  <a:pt x="7162" y="536"/>
                </a:lnTo>
                <a:lnTo>
                  <a:pt x="7076" y="566"/>
                </a:lnTo>
                <a:lnTo>
                  <a:pt x="6990" y="594"/>
                </a:lnTo>
                <a:lnTo>
                  <a:pt x="6906" y="625"/>
                </a:lnTo>
                <a:lnTo>
                  <a:pt x="6821" y="656"/>
                </a:lnTo>
                <a:lnTo>
                  <a:pt x="6737" y="688"/>
                </a:lnTo>
                <a:lnTo>
                  <a:pt x="6652" y="721"/>
                </a:lnTo>
                <a:lnTo>
                  <a:pt x="6569" y="754"/>
                </a:lnTo>
                <a:lnTo>
                  <a:pt x="6484" y="788"/>
                </a:lnTo>
                <a:lnTo>
                  <a:pt x="6401" y="823"/>
                </a:lnTo>
                <a:lnTo>
                  <a:pt x="6319" y="859"/>
                </a:lnTo>
                <a:lnTo>
                  <a:pt x="6235" y="896"/>
                </a:lnTo>
                <a:lnTo>
                  <a:pt x="6153" y="933"/>
                </a:lnTo>
                <a:lnTo>
                  <a:pt x="6071" y="969"/>
                </a:lnTo>
                <a:lnTo>
                  <a:pt x="5990" y="1009"/>
                </a:lnTo>
                <a:lnTo>
                  <a:pt x="5908" y="1047"/>
                </a:lnTo>
                <a:lnTo>
                  <a:pt x="5827" y="1087"/>
                </a:lnTo>
                <a:lnTo>
                  <a:pt x="5746" y="1128"/>
                </a:lnTo>
                <a:lnTo>
                  <a:pt x="5666" y="1170"/>
                </a:lnTo>
                <a:lnTo>
                  <a:pt x="5585" y="1211"/>
                </a:lnTo>
                <a:lnTo>
                  <a:pt x="5505" y="1254"/>
                </a:lnTo>
                <a:lnTo>
                  <a:pt x="5427" y="1297"/>
                </a:lnTo>
                <a:lnTo>
                  <a:pt x="5347" y="1341"/>
                </a:lnTo>
                <a:lnTo>
                  <a:pt x="5268" y="1386"/>
                </a:lnTo>
                <a:lnTo>
                  <a:pt x="5191" y="1432"/>
                </a:lnTo>
                <a:lnTo>
                  <a:pt x="5112" y="1478"/>
                </a:lnTo>
                <a:lnTo>
                  <a:pt x="5035" y="1524"/>
                </a:lnTo>
                <a:lnTo>
                  <a:pt x="4957" y="1572"/>
                </a:lnTo>
                <a:lnTo>
                  <a:pt x="4957" y="1572"/>
                </a:lnTo>
                <a:lnTo>
                  <a:pt x="4939" y="1661"/>
                </a:lnTo>
                <a:lnTo>
                  <a:pt x="4939" y="1661"/>
                </a:lnTo>
                <a:lnTo>
                  <a:pt x="5017" y="1613"/>
                </a:lnTo>
                <a:lnTo>
                  <a:pt x="5094" y="1565"/>
                </a:lnTo>
                <a:lnTo>
                  <a:pt x="5173" y="1519"/>
                </a:lnTo>
                <a:lnTo>
                  <a:pt x="5251" y="1472"/>
                </a:lnTo>
                <a:lnTo>
                  <a:pt x="5330" y="1427"/>
                </a:lnTo>
                <a:lnTo>
                  <a:pt x="5409" y="1382"/>
                </a:lnTo>
                <a:lnTo>
                  <a:pt x="5488" y="1337"/>
                </a:lnTo>
                <a:lnTo>
                  <a:pt x="5568" y="1295"/>
                </a:lnTo>
                <a:lnTo>
                  <a:pt x="5649" y="1252"/>
                </a:lnTo>
                <a:lnTo>
                  <a:pt x="5729" y="1210"/>
                </a:lnTo>
                <a:lnTo>
                  <a:pt x="5810" y="1168"/>
                </a:lnTo>
                <a:lnTo>
                  <a:pt x="5891" y="1128"/>
                </a:lnTo>
                <a:lnTo>
                  <a:pt x="5973" y="1089"/>
                </a:lnTo>
                <a:lnTo>
                  <a:pt x="6055" y="1049"/>
                </a:lnTo>
                <a:lnTo>
                  <a:pt x="6138" y="1011"/>
                </a:lnTo>
                <a:lnTo>
                  <a:pt x="6220" y="973"/>
                </a:lnTo>
                <a:lnTo>
                  <a:pt x="6303" y="937"/>
                </a:lnTo>
                <a:lnTo>
                  <a:pt x="6386" y="900"/>
                </a:lnTo>
                <a:lnTo>
                  <a:pt x="6470" y="866"/>
                </a:lnTo>
                <a:lnTo>
                  <a:pt x="6553" y="831"/>
                </a:lnTo>
                <a:lnTo>
                  <a:pt x="6638" y="797"/>
                </a:lnTo>
                <a:lnTo>
                  <a:pt x="6722" y="763"/>
                </a:lnTo>
                <a:lnTo>
                  <a:pt x="6807" y="731"/>
                </a:lnTo>
                <a:lnTo>
                  <a:pt x="6891" y="700"/>
                </a:lnTo>
                <a:lnTo>
                  <a:pt x="6977" y="669"/>
                </a:lnTo>
                <a:lnTo>
                  <a:pt x="7063" y="640"/>
                </a:lnTo>
                <a:lnTo>
                  <a:pt x="7149" y="610"/>
                </a:lnTo>
                <a:lnTo>
                  <a:pt x="7235" y="581"/>
                </a:lnTo>
                <a:lnTo>
                  <a:pt x="7321" y="553"/>
                </a:lnTo>
                <a:lnTo>
                  <a:pt x="7408" y="526"/>
                </a:lnTo>
                <a:lnTo>
                  <a:pt x="7495" y="500"/>
                </a:lnTo>
                <a:lnTo>
                  <a:pt x="7582" y="474"/>
                </a:lnTo>
                <a:lnTo>
                  <a:pt x="7669" y="449"/>
                </a:lnTo>
                <a:lnTo>
                  <a:pt x="7757" y="425"/>
                </a:lnTo>
                <a:lnTo>
                  <a:pt x="7846" y="401"/>
                </a:lnTo>
                <a:lnTo>
                  <a:pt x="7934" y="380"/>
                </a:lnTo>
                <a:lnTo>
                  <a:pt x="8022" y="357"/>
                </a:lnTo>
                <a:lnTo>
                  <a:pt x="8111" y="337"/>
                </a:lnTo>
                <a:lnTo>
                  <a:pt x="8199" y="317"/>
                </a:lnTo>
                <a:lnTo>
                  <a:pt x="8289" y="296"/>
                </a:lnTo>
                <a:lnTo>
                  <a:pt x="8378" y="279"/>
                </a:lnTo>
                <a:lnTo>
                  <a:pt x="8468" y="261"/>
                </a:lnTo>
                <a:lnTo>
                  <a:pt x="8558" y="243"/>
                </a:lnTo>
                <a:lnTo>
                  <a:pt x="8648" y="227"/>
                </a:lnTo>
                <a:lnTo>
                  <a:pt x="8738" y="211"/>
                </a:lnTo>
                <a:lnTo>
                  <a:pt x="8828" y="196"/>
                </a:lnTo>
                <a:lnTo>
                  <a:pt x="8919" y="182"/>
                </a:lnTo>
                <a:lnTo>
                  <a:pt x="9010" y="169"/>
                </a:lnTo>
                <a:lnTo>
                  <a:pt x="9101" y="157"/>
                </a:lnTo>
                <a:lnTo>
                  <a:pt x="9193" y="145"/>
                </a:lnTo>
                <a:lnTo>
                  <a:pt x="9283" y="135"/>
                </a:lnTo>
                <a:lnTo>
                  <a:pt x="9375" y="124"/>
                </a:lnTo>
                <a:lnTo>
                  <a:pt x="9466" y="115"/>
                </a:lnTo>
                <a:lnTo>
                  <a:pt x="9558" y="107"/>
                </a:lnTo>
                <a:lnTo>
                  <a:pt x="9651" y="99"/>
                </a:lnTo>
                <a:lnTo>
                  <a:pt x="9743" y="92"/>
                </a:lnTo>
                <a:lnTo>
                  <a:pt x="9836" y="86"/>
                </a:lnTo>
                <a:lnTo>
                  <a:pt x="9927" y="81"/>
                </a:lnTo>
                <a:lnTo>
                  <a:pt x="10020" y="76"/>
                </a:lnTo>
                <a:lnTo>
                  <a:pt x="10113" y="73"/>
                </a:lnTo>
                <a:lnTo>
                  <a:pt x="10206" y="70"/>
                </a:lnTo>
                <a:lnTo>
                  <a:pt x="10299" y="68"/>
                </a:lnTo>
                <a:lnTo>
                  <a:pt x="10393" y="67"/>
                </a:lnTo>
                <a:lnTo>
                  <a:pt x="10486" y="67"/>
                </a:lnTo>
                <a:lnTo>
                  <a:pt x="10486" y="67"/>
                </a:lnTo>
                <a:lnTo>
                  <a:pt x="10616" y="67"/>
                </a:lnTo>
                <a:lnTo>
                  <a:pt x="10747" y="69"/>
                </a:lnTo>
                <a:lnTo>
                  <a:pt x="10877" y="74"/>
                </a:lnTo>
                <a:lnTo>
                  <a:pt x="11005" y="79"/>
                </a:lnTo>
                <a:lnTo>
                  <a:pt x="11135" y="86"/>
                </a:lnTo>
                <a:lnTo>
                  <a:pt x="11264" y="94"/>
                </a:lnTo>
                <a:lnTo>
                  <a:pt x="11392" y="105"/>
                </a:lnTo>
                <a:lnTo>
                  <a:pt x="11521" y="117"/>
                </a:lnTo>
                <a:lnTo>
                  <a:pt x="11648" y="130"/>
                </a:lnTo>
                <a:lnTo>
                  <a:pt x="11776" y="145"/>
                </a:lnTo>
                <a:lnTo>
                  <a:pt x="11903" y="161"/>
                </a:lnTo>
                <a:lnTo>
                  <a:pt x="12031" y="180"/>
                </a:lnTo>
                <a:lnTo>
                  <a:pt x="12157" y="199"/>
                </a:lnTo>
                <a:lnTo>
                  <a:pt x="12283" y="220"/>
                </a:lnTo>
                <a:lnTo>
                  <a:pt x="12410" y="242"/>
                </a:lnTo>
                <a:lnTo>
                  <a:pt x="12535" y="267"/>
                </a:lnTo>
                <a:lnTo>
                  <a:pt x="12660" y="292"/>
                </a:lnTo>
                <a:lnTo>
                  <a:pt x="12784" y="319"/>
                </a:lnTo>
                <a:lnTo>
                  <a:pt x="12909" y="348"/>
                </a:lnTo>
                <a:lnTo>
                  <a:pt x="13031" y="377"/>
                </a:lnTo>
                <a:lnTo>
                  <a:pt x="13155" y="410"/>
                </a:lnTo>
                <a:lnTo>
                  <a:pt x="13278" y="442"/>
                </a:lnTo>
                <a:lnTo>
                  <a:pt x="13399" y="476"/>
                </a:lnTo>
                <a:lnTo>
                  <a:pt x="13521" y="513"/>
                </a:lnTo>
                <a:lnTo>
                  <a:pt x="13642" y="550"/>
                </a:lnTo>
                <a:lnTo>
                  <a:pt x="13763" y="589"/>
                </a:lnTo>
                <a:lnTo>
                  <a:pt x="13883" y="630"/>
                </a:lnTo>
                <a:lnTo>
                  <a:pt x="14003" y="672"/>
                </a:lnTo>
                <a:lnTo>
                  <a:pt x="14122" y="716"/>
                </a:lnTo>
                <a:lnTo>
                  <a:pt x="14240" y="760"/>
                </a:lnTo>
                <a:lnTo>
                  <a:pt x="14358" y="806"/>
                </a:lnTo>
                <a:lnTo>
                  <a:pt x="14476" y="854"/>
                </a:lnTo>
                <a:lnTo>
                  <a:pt x="14593" y="903"/>
                </a:lnTo>
                <a:lnTo>
                  <a:pt x="14708" y="954"/>
                </a:lnTo>
                <a:lnTo>
                  <a:pt x="14824" y="1006"/>
                </a:lnTo>
                <a:lnTo>
                  <a:pt x="14938" y="1060"/>
                </a:lnTo>
                <a:lnTo>
                  <a:pt x="15052" y="1115"/>
                </a:lnTo>
                <a:lnTo>
                  <a:pt x="15167" y="1171"/>
                </a:lnTo>
                <a:lnTo>
                  <a:pt x="15279" y="1228"/>
                </a:lnTo>
                <a:lnTo>
                  <a:pt x="15392" y="1287"/>
                </a:lnTo>
                <a:lnTo>
                  <a:pt x="15503" y="1348"/>
                </a:lnTo>
                <a:lnTo>
                  <a:pt x="15613" y="1410"/>
                </a:lnTo>
                <a:lnTo>
                  <a:pt x="15724" y="1473"/>
                </a:lnTo>
                <a:lnTo>
                  <a:pt x="15834" y="1538"/>
                </a:lnTo>
                <a:lnTo>
                  <a:pt x="15942" y="1604"/>
                </a:lnTo>
                <a:lnTo>
                  <a:pt x="16051" y="1672"/>
                </a:lnTo>
                <a:lnTo>
                  <a:pt x="16158" y="1741"/>
                </a:lnTo>
                <a:lnTo>
                  <a:pt x="16264" y="1812"/>
                </a:lnTo>
                <a:lnTo>
                  <a:pt x="16370" y="1883"/>
                </a:lnTo>
                <a:lnTo>
                  <a:pt x="16475" y="1956"/>
                </a:lnTo>
                <a:lnTo>
                  <a:pt x="16578" y="2029"/>
                </a:lnTo>
                <a:lnTo>
                  <a:pt x="16682" y="2106"/>
                </a:lnTo>
                <a:lnTo>
                  <a:pt x="16784" y="2183"/>
                </a:lnTo>
                <a:lnTo>
                  <a:pt x="16885" y="2261"/>
                </a:lnTo>
                <a:lnTo>
                  <a:pt x="16987" y="2340"/>
                </a:lnTo>
                <a:lnTo>
                  <a:pt x="17087" y="2421"/>
                </a:lnTo>
                <a:lnTo>
                  <a:pt x="17186" y="2505"/>
                </a:lnTo>
                <a:lnTo>
                  <a:pt x="17283" y="2588"/>
                </a:lnTo>
                <a:lnTo>
                  <a:pt x="17381" y="2673"/>
                </a:lnTo>
                <a:lnTo>
                  <a:pt x="17477" y="2760"/>
                </a:lnTo>
                <a:lnTo>
                  <a:pt x="17573" y="2847"/>
                </a:lnTo>
                <a:lnTo>
                  <a:pt x="17667" y="2936"/>
                </a:lnTo>
                <a:lnTo>
                  <a:pt x="17761" y="3026"/>
                </a:lnTo>
                <a:lnTo>
                  <a:pt x="17854" y="3118"/>
                </a:lnTo>
                <a:lnTo>
                  <a:pt x="17854" y="3118"/>
                </a:lnTo>
                <a:lnTo>
                  <a:pt x="17945" y="3211"/>
                </a:lnTo>
                <a:lnTo>
                  <a:pt x="18036" y="3304"/>
                </a:lnTo>
                <a:lnTo>
                  <a:pt x="18124" y="3399"/>
                </a:lnTo>
                <a:lnTo>
                  <a:pt x="18212" y="3495"/>
                </a:lnTo>
                <a:lnTo>
                  <a:pt x="18298" y="3591"/>
                </a:lnTo>
                <a:lnTo>
                  <a:pt x="18384" y="3689"/>
                </a:lnTo>
                <a:lnTo>
                  <a:pt x="18467" y="3786"/>
                </a:lnTo>
                <a:lnTo>
                  <a:pt x="18549" y="3885"/>
                </a:lnTo>
                <a:lnTo>
                  <a:pt x="18630" y="3985"/>
                </a:lnTo>
                <a:lnTo>
                  <a:pt x="18710" y="4086"/>
                </a:lnTo>
                <a:lnTo>
                  <a:pt x="18789" y="4188"/>
                </a:lnTo>
                <a:lnTo>
                  <a:pt x="18866" y="4290"/>
                </a:lnTo>
                <a:lnTo>
                  <a:pt x="18941" y="4394"/>
                </a:lnTo>
                <a:lnTo>
                  <a:pt x="19016" y="4497"/>
                </a:lnTo>
                <a:lnTo>
                  <a:pt x="19089" y="4602"/>
                </a:lnTo>
                <a:lnTo>
                  <a:pt x="19160" y="4708"/>
                </a:lnTo>
                <a:lnTo>
                  <a:pt x="19231" y="4814"/>
                </a:lnTo>
                <a:lnTo>
                  <a:pt x="19300" y="4921"/>
                </a:lnTo>
                <a:lnTo>
                  <a:pt x="19368" y="5030"/>
                </a:lnTo>
                <a:lnTo>
                  <a:pt x="19433" y="5138"/>
                </a:lnTo>
                <a:lnTo>
                  <a:pt x="19499" y="5248"/>
                </a:lnTo>
                <a:lnTo>
                  <a:pt x="19562" y="5359"/>
                </a:lnTo>
                <a:lnTo>
                  <a:pt x="19624" y="5469"/>
                </a:lnTo>
                <a:lnTo>
                  <a:pt x="19684" y="5580"/>
                </a:lnTo>
                <a:lnTo>
                  <a:pt x="19743" y="5692"/>
                </a:lnTo>
                <a:lnTo>
                  <a:pt x="19801" y="5805"/>
                </a:lnTo>
                <a:lnTo>
                  <a:pt x="19857" y="5920"/>
                </a:lnTo>
                <a:lnTo>
                  <a:pt x="19912" y="6033"/>
                </a:lnTo>
                <a:lnTo>
                  <a:pt x="19965" y="6148"/>
                </a:lnTo>
                <a:lnTo>
                  <a:pt x="20018" y="6264"/>
                </a:lnTo>
                <a:lnTo>
                  <a:pt x="20068" y="6379"/>
                </a:lnTo>
                <a:lnTo>
                  <a:pt x="20118" y="6496"/>
                </a:lnTo>
                <a:lnTo>
                  <a:pt x="20166" y="6614"/>
                </a:lnTo>
                <a:lnTo>
                  <a:pt x="20212" y="6732"/>
                </a:lnTo>
                <a:lnTo>
                  <a:pt x="20256" y="6850"/>
                </a:lnTo>
                <a:lnTo>
                  <a:pt x="20300" y="6969"/>
                </a:lnTo>
                <a:lnTo>
                  <a:pt x="20342" y="7089"/>
                </a:lnTo>
                <a:lnTo>
                  <a:pt x="20382" y="7208"/>
                </a:lnTo>
                <a:lnTo>
                  <a:pt x="20422" y="7330"/>
                </a:lnTo>
                <a:lnTo>
                  <a:pt x="20459" y="7450"/>
                </a:lnTo>
                <a:lnTo>
                  <a:pt x="20494" y="7573"/>
                </a:lnTo>
                <a:lnTo>
                  <a:pt x="20529" y="7694"/>
                </a:lnTo>
                <a:lnTo>
                  <a:pt x="20562" y="7817"/>
                </a:lnTo>
                <a:lnTo>
                  <a:pt x="20594" y="7941"/>
                </a:lnTo>
                <a:lnTo>
                  <a:pt x="20624" y="8063"/>
                </a:lnTo>
                <a:lnTo>
                  <a:pt x="20653" y="8187"/>
                </a:lnTo>
                <a:lnTo>
                  <a:pt x="20680" y="8312"/>
                </a:lnTo>
                <a:lnTo>
                  <a:pt x="20705" y="8437"/>
                </a:lnTo>
                <a:lnTo>
                  <a:pt x="20729" y="8562"/>
                </a:lnTo>
                <a:lnTo>
                  <a:pt x="20752" y="8689"/>
                </a:lnTo>
                <a:lnTo>
                  <a:pt x="20773" y="8815"/>
                </a:lnTo>
                <a:lnTo>
                  <a:pt x="20792" y="8941"/>
                </a:lnTo>
                <a:lnTo>
                  <a:pt x="20810" y="9068"/>
                </a:lnTo>
                <a:lnTo>
                  <a:pt x="20827" y="9195"/>
                </a:lnTo>
                <a:lnTo>
                  <a:pt x="20842" y="9324"/>
                </a:lnTo>
                <a:lnTo>
                  <a:pt x="20855" y="9451"/>
                </a:lnTo>
                <a:lnTo>
                  <a:pt x="20867" y="9580"/>
                </a:lnTo>
                <a:lnTo>
                  <a:pt x="20877" y="9708"/>
                </a:lnTo>
                <a:lnTo>
                  <a:pt x="20886" y="9837"/>
                </a:lnTo>
                <a:lnTo>
                  <a:pt x="20893" y="9967"/>
                </a:lnTo>
                <a:lnTo>
                  <a:pt x="20898" y="10095"/>
                </a:lnTo>
                <a:lnTo>
                  <a:pt x="20903" y="10225"/>
                </a:lnTo>
                <a:lnTo>
                  <a:pt x="20905" y="10355"/>
                </a:lnTo>
                <a:lnTo>
                  <a:pt x="20905" y="10486"/>
                </a:lnTo>
                <a:lnTo>
                  <a:pt x="20905" y="10486"/>
                </a:lnTo>
                <a:lnTo>
                  <a:pt x="20905" y="10616"/>
                </a:lnTo>
                <a:lnTo>
                  <a:pt x="20903" y="10747"/>
                </a:lnTo>
                <a:lnTo>
                  <a:pt x="20898" y="10877"/>
                </a:lnTo>
                <a:lnTo>
                  <a:pt x="20893" y="11005"/>
                </a:lnTo>
                <a:lnTo>
                  <a:pt x="20886" y="11135"/>
                </a:lnTo>
                <a:lnTo>
                  <a:pt x="20877" y="11264"/>
                </a:lnTo>
                <a:lnTo>
                  <a:pt x="20867" y="11392"/>
                </a:lnTo>
                <a:lnTo>
                  <a:pt x="20855" y="11521"/>
                </a:lnTo>
                <a:lnTo>
                  <a:pt x="20842" y="11649"/>
                </a:lnTo>
                <a:lnTo>
                  <a:pt x="20827" y="11776"/>
                </a:lnTo>
                <a:lnTo>
                  <a:pt x="20810" y="11903"/>
                </a:lnTo>
                <a:lnTo>
                  <a:pt x="20792" y="12031"/>
                </a:lnTo>
                <a:lnTo>
                  <a:pt x="20773" y="12157"/>
                </a:lnTo>
                <a:lnTo>
                  <a:pt x="20752" y="12283"/>
                </a:lnTo>
                <a:lnTo>
                  <a:pt x="20729" y="12410"/>
                </a:lnTo>
                <a:lnTo>
                  <a:pt x="20705" y="12535"/>
                </a:lnTo>
                <a:lnTo>
                  <a:pt x="20680" y="12660"/>
                </a:lnTo>
                <a:lnTo>
                  <a:pt x="20653" y="12784"/>
                </a:lnTo>
                <a:lnTo>
                  <a:pt x="20624" y="12909"/>
                </a:lnTo>
                <a:lnTo>
                  <a:pt x="20594" y="13031"/>
                </a:lnTo>
                <a:lnTo>
                  <a:pt x="20562" y="13155"/>
                </a:lnTo>
                <a:lnTo>
                  <a:pt x="20529" y="13278"/>
                </a:lnTo>
                <a:lnTo>
                  <a:pt x="20494" y="13399"/>
                </a:lnTo>
                <a:lnTo>
                  <a:pt x="20459" y="13521"/>
                </a:lnTo>
                <a:lnTo>
                  <a:pt x="20422" y="13642"/>
                </a:lnTo>
                <a:lnTo>
                  <a:pt x="20382" y="13763"/>
                </a:lnTo>
                <a:lnTo>
                  <a:pt x="20342" y="13883"/>
                </a:lnTo>
                <a:lnTo>
                  <a:pt x="20300" y="14003"/>
                </a:lnTo>
                <a:lnTo>
                  <a:pt x="20256" y="14122"/>
                </a:lnTo>
                <a:lnTo>
                  <a:pt x="20212" y="14240"/>
                </a:lnTo>
                <a:lnTo>
                  <a:pt x="20166" y="14358"/>
                </a:lnTo>
                <a:lnTo>
                  <a:pt x="20118" y="14476"/>
                </a:lnTo>
                <a:lnTo>
                  <a:pt x="20068" y="14593"/>
                </a:lnTo>
                <a:lnTo>
                  <a:pt x="20018" y="14708"/>
                </a:lnTo>
                <a:lnTo>
                  <a:pt x="19965" y="14824"/>
                </a:lnTo>
                <a:lnTo>
                  <a:pt x="19912" y="14938"/>
                </a:lnTo>
                <a:lnTo>
                  <a:pt x="19857" y="15053"/>
                </a:lnTo>
                <a:lnTo>
                  <a:pt x="19801" y="15167"/>
                </a:lnTo>
                <a:lnTo>
                  <a:pt x="19743" y="15279"/>
                </a:lnTo>
                <a:lnTo>
                  <a:pt x="19684" y="15392"/>
                </a:lnTo>
                <a:lnTo>
                  <a:pt x="19624" y="15503"/>
                </a:lnTo>
                <a:lnTo>
                  <a:pt x="19562" y="15614"/>
                </a:lnTo>
                <a:lnTo>
                  <a:pt x="19499" y="15724"/>
                </a:lnTo>
                <a:lnTo>
                  <a:pt x="19433" y="15834"/>
                </a:lnTo>
                <a:lnTo>
                  <a:pt x="19368" y="15942"/>
                </a:lnTo>
                <a:lnTo>
                  <a:pt x="19300" y="16051"/>
                </a:lnTo>
                <a:lnTo>
                  <a:pt x="19231" y="16158"/>
                </a:lnTo>
                <a:lnTo>
                  <a:pt x="19160" y="16264"/>
                </a:lnTo>
                <a:lnTo>
                  <a:pt x="19089" y="16370"/>
                </a:lnTo>
                <a:lnTo>
                  <a:pt x="19016" y="16475"/>
                </a:lnTo>
                <a:lnTo>
                  <a:pt x="18941" y="16578"/>
                </a:lnTo>
                <a:lnTo>
                  <a:pt x="18866" y="16682"/>
                </a:lnTo>
                <a:lnTo>
                  <a:pt x="18789" y="16784"/>
                </a:lnTo>
                <a:lnTo>
                  <a:pt x="18710" y="16886"/>
                </a:lnTo>
                <a:lnTo>
                  <a:pt x="18630" y="16987"/>
                </a:lnTo>
                <a:lnTo>
                  <a:pt x="18549" y="17087"/>
                </a:lnTo>
                <a:lnTo>
                  <a:pt x="18467" y="17186"/>
                </a:lnTo>
                <a:lnTo>
                  <a:pt x="18384" y="17283"/>
                </a:lnTo>
                <a:lnTo>
                  <a:pt x="18298" y="17381"/>
                </a:lnTo>
                <a:lnTo>
                  <a:pt x="18212" y="17478"/>
                </a:lnTo>
                <a:lnTo>
                  <a:pt x="18124" y="17573"/>
                </a:lnTo>
                <a:lnTo>
                  <a:pt x="18036" y="17667"/>
                </a:lnTo>
                <a:lnTo>
                  <a:pt x="17945" y="17761"/>
                </a:lnTo>
                <a:lnTo>
                  <a:pt x="17854" y="17854"/>
                </a:lnTo>
                <a:lnTo>
                  <a:pt x="17854" y="17854"/>
                </a:lnTo>
                <a:lnTo>
                  <a:pt x="17761" y="17946"/>
                </a:lnTo>
                <a:lnTo>
                  <a:pt x="17667" y="18036"/>
                </a:lnTo>
                <a:lnTo>
                  <a:pt x="17573" y="18124"/>
                </a:lnTo>
                <a:lnTo>
                  <a:pt x="17477" y="18213"/>
                </a:lnTo>
                <a:lnTo>
                  <a:pt x="17381" y="18298"/>
                </a:lnTo>
                <a:lnTo>
                  <a:pt x="17283" y="18384"/>
                </a:lnTo>
                <a:lnTo>
                  <a:pt x="17186" y="18467"/>
                </a:lnTo>
                <a:lnTo>
                  <a:pt x="17087" y="18550"/>
                </a:lnTo>
                <a:lnTo>
                  <a:pt x="16987" y="18631"/>
                </a:lnTo>
                <a:lnTo>
                  <a:pt x="16885" y="18710"/>
                </a:lnTo>
                <a:lnTo>
                  <a:pt x="16784" y="18789"/>
                </a:lnTo>
                <a:lnTo>
                  <a:pt x="16682" y="18866"/>
                </a:lnTo>
                <a:lnTo>
                  <a:pt x="16578" y="18941"/>
                </a:lnTo>
                <a:lnTo>
                  <a:pt x="16475" y="19016"/>
                </a:lnTo>
                <a:lnTo>
                  <a:pt x="16370" y="19089"/>
                </a:lnTo>
                <a:lnTo>
                  <a:pt x="16264" y="19161"/>
                </a:lnTo>
                <a:lnTo>
                  <a:pt x="16158" y="19231"/>
                </a:lnTo>
                <a:lnTo>
                  <a:pt x="16051" y="19300"/>
                </a:lnTo>
                <a:lnTo>
                  <a:pt x="15942" y="19368"/>
                </a:lnTo>
                <a:lnTo>
                  <a:pt x="15834" y="19433"/>
                </a:lnTo>
                <a:lnTo>
                  <a:pt x="15724" y="19499"/>
                </a:lnTo>
                <a:lnTo>
                  <a:pt x="15613" y="19562"/>
                </a:lnTo>
                <a:lnTo>
                  <a:pt x="15503" y="19624"/>
                </a:lnTo>
                <a:lnTo>
                  <a:pt x="15392" y="19685"/>
                </a:lnTo>
                <a:lnTo>
                  <a:pt x="15279" y="19743"/>
                </a:lnTo>
                <a:lnTo>
                  <a:pt x="15167" y="19801"/>
                </a:lnTo>
                <a:lnTo>
                  <a:pt x="15052" y="19857"/>
                </a:lnTo>
                <a:lnTo>
                  <a:pt x="14938" y="19912"/>
                </a:lnTo>
                <a:lnTo>
                  <a:pt x="14824" y="19966"/>
                </a:lnTo>
                <a:lnTo>
                  <a:pt x="14708" y="20018"/>
                </a:lnTo>
                <a:lnTo>
                  <a:pt x="14593" y="20068"/>
                </a:lnTo>
                <a:lnTo>
                  <a:pt x="14476" y="20118"/>
                </a:lnTo>
                <a:lnTo>
                  <a:pt x="14358" y="20166"/>
                </a:lnTo>
                <a:lnTo>
                  <a:pt x="14240" y="20212"/>
                </a:lnTo>
                <a:lnTo>
                  <a:pt x="14122" y="20256"/>
                </a:lnTo>
                <a:lnTo>
                  <a:pt x="14003" y="20300"/>
                </a:lnTo>
                <a:lnTo>
                  <a:pt x="13883" y="20342"/>
                </a:lnTo>
                <a:lnTo>
                  <a:pt x="13763" y="20383"/>
                </a:lnTo>
                <a:lnTo>
                  <a:pt x="13642" y="20422"/>
                </a:lnTo>
                <a:lnTo>
                  <a:pt x="13521" y="20459"/>
                </a:lnTo>
                <a:lnTo>
                  <a:pt x="13399" y="20495"/>
                </a:lnTo>
                <a:lnTo>
                  <a:pt x="13278" y="20529"/>
                </a:lnTo>
                <a:lnTo>
                  <a:pt x="13155" y="20562"/>
                </a:lnTo>
                <a:lnTo>
                  <a:pt x="13031" y="20595"/>
                </a:lnTo>
                <a:lnTo>
                  <a:pt x="12909" y="20624"/>
                </a:lnTo>
                <a:lnTo>
                  <a:pt x="12784" y="20653"/>
                </a:lnTo>
                <a:lnTo>
                  <a:pt x="12660" y="20680"/>
                </a:lnTo>
                <a:lnTo>
                  <a:pt x="12535" y="20705"/>
                </a:lnTo>
                <a:lnTo>
                  <a:pt x="12410" y="20729"/>
                </a:lnTo>
                <a:lnTo>
                  <a:pt x="12283" y="20752"/>
                </a:lnTo>
                <a:lnTo>
                  <a:pt x="12157" y="20773"/>
                </a:lnTo>
                <a:lnTo>
                  <a:pt x="12031" y="20792"/>
                </a:lnTo>
                <a:lnTo>
                  <a:pt x="11903" y="20810"/>
                </a:lnTo>
                <a:lnTo>
                  <a:pt x="11776" y="20827"/>
                </a:lnTo>
                <a:lnTo>
                  <a:pt x="11648" y="20842"/>
                </a:lnTo>
                <a:lnTo>
                  <a:pt x="11521" y="20856"/>
                </a:lnTo>
                <a:lnTo>
                  <a:pt x="11392" y="20867"/>
                </a:lnTo>
                <a:lnTo>
                  <a:pt x="11264" y="20877"/>
                </a:lnTo>
                <a:lnTo>
                  <a:pt x="11135" y="20886"/>
                </a:lnTo>
                <a:lnTo>
                  <a:pt x="11005" y="20894"/>
                </a:lnTo>
                <a:lnTo>
                  <a:pt x="10877" y="20898"/>
                </a:lnTo>
                <a:lnTo>
                  <a:pt x="10747" y="20903"/>
                </a:lnTo>
                <a:lnTo>
                  <a:pt x="10616" y="20906"/>
                </a:lnTo>
                <a:lnTo>
                  <a:pt x="10486" y="20906"/>
                </a:lnTo>
                <a:lnTo>
                  <a:pt x="10486" y="20906"/>
                </a:lnTo>
                <a:lnTo>
                  <a:pt x="10355" y="20906"/>
                </a:lnTo>
                <a:lnTo>
                  <a:pt x="10225" y="20903"/>
                </a:lnTo>
                <a:lnTo>
                  <a:pt x="10095" y="20898"/>
                </a:lnTo>
                <a:lnTo>
                  <a:pt x="9967" y="20894"/>
                </a:lnTo>
                <a:lnTo>
                  <a:pt x="9837" y="20886"/>
                </a:lnTo>
                <a:lnTo>
                  <a:pt x="9708" y="20877"/>
                </a:lnTo>
                <a:lnTo>
                  <a:pt x="9580" y="20867"/>
                </a:lnTo>
                <a:lnTo>
                  <a:pt x="9451" y="20856"/>
                </a:lnTo>
                <a:lnTo>
                  <a:pt x="9324" y="20842"/>
                </a:lnTo>
                <a:lnTo>
                  <a:pt x="9195" y="20827"/>
                </a:lnTo>
                <a:lnTo>
                  <a:pt x="9067" y="20810"/>
                </a:lnTo>
                <a:lnTo>
                  <a:pt x="8941" y="20792"/>
                </a:lnTo>
                <a:lnTo>
                  <a:pt x="8815" y="20773"/>
                </a:lnTo>
                <a:lnTo>
                  <a:pt x="8689" y="20752"/>
                </a:lnTo>
                <a:lnTo>
                  <a:pt x="8563" y="20729"/>
                </a:lnTo>
                <a:lnTo>
                  <a:pt x="8437" y="20705"/>
                </a:lnTo>
                <a:lnTo>
                  <a:pt x="8312" y="20680"/>
                </a:lnTo>
                <a:lnTo>
                  <a:pt x="8187" y="20653"/>
                </a:lnTo>
                <a:lnTo>
                  <a:pt x="8063" y="20624"/>
                </a:lnTo>
                <a:lnTo>
                  <a:pt x="7941" y="20595"/>
                </a:lnTo>
                <a:lnTo>
                  <a:pt x="7817" y="20562"/>
                </a:lnTo>
                <a:lnTo>
                  <a:pt x="7694" y="20529"/>
                </a:lnTo>
                <a:lnTo>
                  <a:pt x="7573" y="20495"/>
                </a:lnTo>
                <a:lnTo>
                  <a:pt x="7450" y="20459"/>
                </a:lnTo>
                <a:lnTo>
                  <a:pt x="7330" y="20422"/>
                </a:lnTo>
                <a:lnTo>
                  <a:pt x="7208" y="20383"/>
                </a:lnTo>
                <a:lnTo>
                  <a:pt x="7089" y="20342"/>
                </a:lnTo>
                <a:lnTo>
                  <a:pt x="6969" y="20300"/>
                </a:lnTo>
                <a:lnTo>
                  <a:pt x="6850" y="20256"/>
                </a:lnTo>
                <a:lnTo>
                  <a:pt x="6732" y="20212"/>
                </a:lnTo>
                <a:lnTo>
                  <a:pt x="6614" y="20166"/>
                </a:lnTo>
                <a:lnTo>
                  <a:pt x="6496" y="20118"/>
                </a:lnTo>
                <a:lnTo>
                  <a:pt x="6379" y="20068"/>
                </a:lnTo>
                <a:lnTo>
                  <a:pt x="6264" y="20018"/>
                </a:lnTo>
                <a:lnTo>
                  <a:pt x="6148" y="19966"/>
                </a:lnTo>
                <a:lnTo>
                  <a:pt x="6033" y="19912"/>
                </a:lnTo>
                <a:lnTo>
                  <a:pt x="5920" y="19857"/>
                </a:lnTo>
                <a:lnTo>
                  <a:pt x="5805" y="19801"/>
                </a:lnTo>
                <a:lnTo>
                  <a:pt x="5692" y="19743"/>
                </a:lnTo>
                <a:lnTo>
                  <a:pt x="5580" y="19685"/>
                </a:lnTo>
                <a:lnTo>
                  <a:pt x="5469" y="19624"/>
                </a:lnTo>
                <a:lnTo>
                  <a:pt x="5359" y="19562"/>
                </a:lnTo>
                <a:lnTo>
                  <a:pt x="5248" y="19499"/>
                </a:lnTo>
                <a:lnTo>
                  <a:pt x="5138" y="19433"/>
                </a:lnTo>
                <a:lnTo>
                  <a:pt x="5030" y="19368"/>
                </a:lnTo>
                <a:lnTo>
                  <a:pt x="4922" y="19300"/>
                </a:lnTo>
                <a:lnTo>
                  <a:pt x="4814" y="19231"/>
                </a:lnTo>
                <a:lnTo>
                  <a:pt x="4708" y="19161"/>
                </a:lnTo>
                <a:lnTo>
                  <a:pt x="4602" y="19089"/>
                </a:lnTo>
                <a:lnTo>
                  <a:pt x="4498" y="19016"/>
                </a:lnTo>
                <a:lnTo>
                  <a:pt x="4394" y="18941"/>
                </a:lnTo>
                <a:lnTo>
                  <a:pt x="4290" y="18866"/>
                </a:lnTo>
                <a:lnTo>
                  <a:pt x="4188" y="18789"/>
                </a:lnTo>
                <a:lnTo>
                  <a:pt x="4087" y="18710"/>
                </a:lnTo>
                <a:lnTo>
                  <a:pt x="3985" y="18631"/>
                </a:lnTo>
                <a:lnTo>
                  <a:pt x="3885" y="18550"/>
                </a:lnTo>
                <a:lnTo>
                  <a:pt x="3786" y="18467"/>
                </a:lnTo>
                <a:lnTo>
                  <a:pt x="3689" y="18384"/>
                </a:lnTo>
                <a:lnTo>
                  <a:pt x="3591" y="18298"/>
                </a:lnTo>
                <a:lnTo>
                  <a:pt x="3495" y="18213"/>
                </a:lnTo>
                <a:lnTo>
                  <a:pt x="3399" y="18124"/>
                </a:lnTo>
                <a:lnTo>
                  <a:pt x="3304" y="18036"/>
                </a:lnTo>
                <a:lnTo>
                  <a:pt x="3211" y="17946"/>
                </a:lnTo>
                <a:lnTo>
                  <a:pt x="3118" y="17854"/>
                </a:lnTo>
                <a:lnTo>
                  <a:pt x="3118" y="17854"/>
                </a:lnTo>
                <a:lnTo>
                  <a:pt x="3027" y="17761"/>
                </a:lnTo>
                <a:lnTo>
                  <a:pt x="2936" y="17667"/>
                </a:lnTo>
                <a:lnTo>
                  <a:pt x="2848" y="17573"/>
                </a:lnTo>
                <a:lnTo>
                  <a:pt x="2760" y="17478"/>
                </a:lnTo>
                <a:lnTo>
                  <a:pt x="2673" y="17381"/>
                </a:lnTo>
                <a:lnTo>
                  <a:pt x="2588" y="17283"/>
                </a:lnTo>
                <a:lnTo>
                  <a:pt x="2505" y="17186"/>
                </a:lnTo>
                <a:lnTo>
                  <a:pt x="2422" y="17087"/>
                </a:lnTo>
                <a:lnTo>
                  <a:pt x="2341" y="16987"/>
                </a:lnTo>
                <a:lnTo>
                  <a:pt x="2261" y="16886"/>
                </a:lnTo>
                <a:lnTo>
                  <a:pt x="2183" y="16784"/>
                </a:lnTo>
                <a:lnTo>
                  <a:pt x="2106" y="16682"/>
                </a:lnTo>
                <a:lnTo>
                  <a:pt x="2030" y="16578"/>
                </a:lnTo>
                <a:lnTo>
                  <a:pt x="1956" y="16475"/>
                </a:lnTo>
                <a:lnTo>
                  <a:pt x="1883" y="16370"/>
                </a:lnTo>
                <a:lnTo>
                  <a:pt x="1812" y="16264"/>
                </a:lnTo>
                <a:lnTo>
                  <a:pt x="1741" y="16158"/>
                </a:lnTo>
                <a:lnTo>
                  <a:pt x="1672" y="16051"/>
                </a:lnTo>
                <a:lnTo>
                  <a:pt x="1605" y="15942"/>
                </a:lnTo>
                <a:lnTo>
                  <a:pt x="1539" y="15834"/>
                </a:lnTo>
                <a:lnTo>
                  <a:pt x="1473" y="15724"/>
                </a:lnTo>
                <a:lnTo>
                  <a:pt x="1410" y="15614"/>
                </a:lnTo>
                <a:lnTo>
                  <a:pt x="1348" y="15503"/>
                </a:lnTo>
                <a:lnTo>
                  <a:pt x="1288" y="15392"/>
                </a:lnTo>
                <a:lnTo>
                  <a:pt x="1228" y="15279"/>
                </a:lnTo>
                <a:lnTo>
                  <a:pt x="1171" y="15167"/>
                </a:lnTo>
                <a:lnTo>
                  <a:pt x="1115" y="15053"/>
                </a:lnTo>
                <a:lnTo>
                  <a:pt x="1060" y="14938"/>
                </a:lnTo>
                <a:lnTo>
                  <a:pt x="1007" y="14824"/>
                </a:lnTo>
                <a:lnTo>
                  <a:pt x="954" y="14708"/>
                </a:lnTo>
                <a:lnTo>
                  <a:pt x="903" y="14593"/>
                </a:lnTo>
                <a:lnTo>
                  <a:pt x="854" y="14476"/>
                </a:lnTo>
                <a:lnTo>
                  <a:pt x="807" y="14358"/>
                </a:lnTo>
                <a:lnTo>
                  <a:pt x="760" y="14240"/>
                </a:lnTo>
                <a:lnTo>
                  <a:pt x="716" y="14122"/>
                </a:lnTo>
                <a:lnTo>
                  <a:pt x="672" y="14003"/>
                </a:lnTo>
                <a:lnTo>
                  <a:pt x="630" y="13883"/>
                </a:lnTo>
                <a:lnTo>
                  <a:pt x="590" y="13763"/>
                </a:lnTo>
                <a:lnTo>
                  <a:pt x="550" y="13642"/>
                </a:lnTo>
                <a:lnTo>
                  <a:pt x="514" y="13521"/>
                </a:lnTo>
                <a:lnTo>
                  <a:pt x="477" y="13399"/>
                </a:lnTo>
                <a:lnTo>
                  <a:pt x="442" y="13278"/>
                </a:lnTo>
                <a:lnTo>
                  <a:pt x="410" y="13155"/>
                </a:lnTo>
                <a:lnTo>
                  <a:pt x="378" y="13031"/>
                </a:lnTo>
                <a:lnTo>
                  <a:pt x="348" y="12909"/>
                </a:lnTo>
                <a:lnTo>
                  <a:pt x="319" y="12784"/>
                </a:lnTo>
                <a:lnTo>
                  <a:pt x="292" y="12660"/>
                </a:lnTo>
                <a:lnTo>
                  <a:pt x="267" y="12535"/>
                </a:lnTo>
                <a:lnTo>
                  <a:pt x="242" y="12410"/>
                </a:lnTo>
                <a:lnTo>
                  <a:pt x="221" y="12283"/>
                </a:lnTo>
                <a:lnTo>
                  <a:pt x="199" y="12157"/>
                </a:lnTo>
                <a:lnTo>
                  <a:pt x="180" y="12031"/>
                </a:lnTo>
                <a:lnTo>
                  <a:pt x="161" y="11903"/>
                </a:lnTo>
                <a:lnTo>
                  <a:pt x="145" y="11776"/>
                </a:lnTo>
                <a:lnTo>
                  <a:pt x="130" y="11649"/>
                </a:lnTo>
                <a:lnTo>
                  <a:pt x="117" y="11521"/>
                </a:lnTo>
                <a:lnTo>
                  <a:pt x="105" y="11392"/>
                </a:lnTo>
                <a:lnTo>
                  <a:pt x="94" y="11264"/>
                </a:lnTo>
                <a:lnTo>
                  <a:pt x="86" y="11135"/>
                </a:lnTo>
                <a:lnTo>
                  <a:pt x="79" y="11005"/>
                </a:lnTo>
                <a:lnTo>
                  <a:pt x="74" y="10877"/>
                </a:lnTo>
                <a:lnTo>
                  <a:pt x="69" y="10747"/>
                </a:lnTo>
                <a:lnTo>
                  <a:pt x="67" y="10616"/>
                </a:lnTo>
                <a:lnTo>
                  <a:pt x="67" y="10486"/>
                </a:lnTo>
                <a:lnTo>
                  <a:pt x="67" y="10486"/>
                </a:lnTo>
                <a:lnTo>
                  <a:pt x="67" y="10376"/>
                </a:lnTo>
                <a:lnTo>
                  <a:pt x="69" y="10267"/>
                </a:lnTo>
                <a:lnTo>
                  <a:pt x="72" y="10157"/>
                </a:lnTo>
                <a:lnTo>
                  <a:pt x="75" y="10048"/>
                </a:lnTo>
                <a:lnTo>
                  <a:pt x="80" y="9938"/>
                </a:lnTo>
                <a:lnTo>
                  <a:pt x="87" y="9830"/>
                </a:lnTo>
                <a:lnTo>
                  <a:pt x="94" y="9721"/>
                </a:lnTo>
                <a:lnTo>
                  <a:pt x="103" y="9613"/>
                </a:lnTo>
                <a:lnTo>
                  <a:pt x="112" y="9505"/>
                </a:lnTo>
                <a:lnTo>
                  <a:pt x="123" y="9396"/>
                </a:lnTo>
                <a:lnTo>
                  <a:pt x="134" y="9289"/>
                </a:lnTo>
                <a:lnTo>
                  <a:pt x="147" y="9182"/>
                </a:lnTo>
                <a:lnTo>
                  <a:pt x="161" y="9073"/>
                </a:lnTo>
                <a:lnTo>
                  <a:pt x="175" y="8967"/>
                </a:lnTo>
                <a:lnTo>
                  <a:pt x="192" y="8860"/>
                </a:lnTo>
                <a:lnTo>
                  <a:pt x="209" y="8754"/>
                </a:lnTo>
                <a:lnTo>
                  <a:pt x="228" y="8648"/>
                </a:lnTo>
                <a:lnTo>
                  <a:pt x="247" y="8542"/>
                </a:lnTo>
                <a:lnTo>
                  <a:pt x="267" y="8436"/>
                </a:lnTo>
                <a:lnTo>
                  <a:pt x="288" y="8331"/>
                </a:lnTo>
                <a:lnTo>
                  <a:pt x="311" y="8225"/>
                </a:lnTo>
                <a:lnTo>
                  <a:pt x="335" y="8122"/>
                </a:lnTo>
                <a:lnTo>
                  <a:pt x="359" y="8017"/>
                </a:lnTo>
                <a:lnTo>
                  <a:pt x="385" y="7913"/>
                </a:lnTo>
                <a:lnTo>
                  <a:pt x="411" y="7810"/>
                </a:lnTo>
                <a:lnTo>
                  <a:pt x="440" y="7706"/>
                </a:lnTo>
                <a:lnTo>
                  <a:pt x="468" y="7602"/>
                </a:lnTo>
                <a:lnTo>
                  <a:pt x="498" y="7500"/>
                </a:lnTo>
                <a:lnTo>
                  <a:pt x="529" y="7398"/>
                </a:lnTo>
                <a:lnTo>
                  <a:pt x="561" y="7296"/>
                </a:lnTo>
                <a:lnTo>
                  <a:pt x="595" y="7194"/>
                </a:lnTo>
                <a:lnTo>
                  <a:pt x="629" y="7093"/>
                </a:lnTo>
                <a:lnTo>
                  <a:pt x="664" y="6993"/>
                </a:lnTo>
                <a:lnTo>
                  <a:pt x="701" y="6891"/>
                </a:lnTo>
                <a:lnTo>
                  <a:pt x="737" y="6791"/>
                </a:lnTo>
                <a:lnTo>
                  <a:pt x="776" y="6693"/>
                </a:lnTo>
                <a:lnTo>
                  <a:pt x="815" y="6594"/>
                </a:lnTo>
                <a:lnTo>
                  <a:pt x="855" y="6495"/>
                </a:lnTo>
                <a:lnTo>
                  <a:pt x="897" y="6396"/>
                </a:lnTo>
                <a:lnTo>
                  <a:pt x="939" y="6298"/>
                </a:lnTo>
                <a:lnTo>
                  <a:pt x="983" y="6201"/>
                </a:lnTo>
                <a:lnTo>
                  <a:pt x="1027" y="6103"/>
                </a:lnTo>
                <a:lnTo>
                  <a:pt x="1072" y="6006"/>
                </a:lnTo>
                <a:lnTo>
                  <a:pt x="1119" y="5911"/>
                </a:lnTo>
                <a:lnTo>
                  <a:pt x="1166" y="5815"/>
                </a:lnTo>
                <a:lnTo>
                  <a:pt x="1215" y="5719"/>
                </a:lnTo>
                <a:lnTo>
                  <a:pt x="1264" y="5625"/>
                </a:lnTo>
                <a:lnTo>
                  <a:pt x="1315" y="5531"/>
                </a:lnTo>
                <a:lnTo>
                  <a:pt x="1366" y="5437"/>
                </a:lnTo>
                <a:lnTo>
                  <a:pt x="1419" y="5344"/>
                </a:lnTo>
                <a:lnTo>
                  <a:pt x="1472" y="5251"/>
                </a:lnTo>
                <a:lnTo>
                  <a:pt x="1526" y="5158"/>
                </a:lnTo>
                <a:lnTo>
                  <a:pt x="1582" y="5067"/>
                </a:lnTo>
                <a:lnTo>
                  <a:pt x="1638" y="4976"/>
                </a:lnTo>
                <a:lnTo>
                  <a:pt x="1695" y="4886"/>
                </a:lnTo>
                <a:lnTo>
                  <a:pt x="1753" y="4795"/>
                </a:lnTo>
                <a:lnTo>
                  <a:pt x="1813" y="4706"/>
                </a:lnTo>
                <a:lnTo>
                  <a:pt x="1874" y="4616"/>
                </a:lnTo>
                <a:lnTo>
                  <a:pt x="1934" y="4528"/>
                </a:lnTo>
                <a:lnTo>
                  <a:pt x="1996" y="4440"/>
                </a:lnTo>
                <a:lnTo>
                  <a:pt x="2059" y="4352"/>
                </a:lnTo>
                <a:lnTo>
                  <a:pt x="2124" y="4266"/>
                </a:lnTo>
                <a:lnTo>
                  <a:pt x="2189" y="4179"/>
                </a:lnTo>
                <a:lnTo>
                  <a:pt x="2255" y="4094"/>
                </a:lnTo>
                <a:lnTo>
                  <a:pt x="2255" y="4094"/>
                </a:lnTo>
                <a:lnTo>
                  <a:pt x="2165" y="4103"/>
                </a:lnTo>
                <a:lnTo>
                  <a:pt x="2165" y="4103"/>
                </a:lnTo>
                <a:lnTo>
                  <a:pt x="2100" y="4189"/>
                </a:lnTo>
                <a:lnTo>
                  <a:pt x="2036" y="4276"/>
                </a:lnTo>
                <a:lnTo>
                  <a:pt x="1973" y="4362"/>
                </a:lnTo>
                <a:lnTo>
                  <a:pt x="1911" y="4450"/>
                </a:lnTo>
                <a:lnTo>
                  <a:pt x="1849" y="4538"/>
                </a:lnTo>
                <a:lnTo>
                  <a:pt x="1788" y="4626"/>
                </a:lnTo>
                <a:lnTo>
                  <a:pt x="1728" y="4715"/>
                </a:lnTo>
                <a:lnTo>
                  <a:pt x="1670" y="4805"/>
                </a:lnTo>
                <a:lnTo>
                  <a:pt x="1612" y="4895"/>
                </a:lnTo>
                <a:lnTo>
                  <a:pt x="1556" y="4986"/>
                </a:lnTo>
                <a:lnTo>
                  <a:pt x="1500" y="5077"/>
                </a:lnTo>
                <a:lnTo>
                  <a:pt x="1445" y="5169"/>
                </a:lnTo>
                <a:lnTo>
                  <a:pt x="1391" y="5261"/>
                </a:lnTo>
                <a:lnTo>
                  <a:pt x="1338" y="5354"/>
                </a:lnTo>
                <a:lnTo>
                  <a:pt x="1286" y="5447"/>
                </a:lnTo>
                <a:lnTo>
                  <a:pt x="1235" y="5541"/>
                </a:lnTo>
                <a:lnTo>
                  <a:pt x="1185" y="5635"/>
                </a:lnTo>
                <a:lnTo>
                  <a:pt x="1136" y="5729"/>
                </a:lnTo>
                <a:lnTo>
                  <a:pt x="1089" y="5824"/>
                </a:lnTo>
                <a:lnTo>
                  <a:pt x="1041" y="5921"/>
                </a:lnTo>
                <a:lnTo>
                  <a:pt x="996" y="6016"/>
                </a:lnTo>
                <a:lnTo>
                  <a:pt x="951" y="6112"/>
                </a:lnTo>
                <a:lnTo>
                  <a:pt x="907" y="6210"/>
                </a:lnTo>
                <a:lnTo>
                  <a:pt x="864" y="6307"/>
                </a:lnTo>
                <a:lnTo>
                  <a:pt x="822" y="6404"/>
                </a:lnTo>
                <a:lnTo>
                  <a:pt x="780" y="6503"/>
                </a:lnTo>
                <a:lnTo>
                  <a:pt x="741" y="6602"/>
                </a:lnTo>
                <a:lnTo>
                  <a:pt x="702" y="6701"/>
                </a:lnTo>
                <a:lnTo>
                  <a:pt x="665" y="6800"/>
                </a:lnTo>
                <a:lnTo>
                  <a:pt x="628" y="6900"/>
                </a:lnTo>
                <a:lnTo>
                  <a:pt x="592" y="7000"/>
                </a:lnTo>
                <a:lnTo>
                  <a:pt x="556" y="7101"/>
                </a:lnTo>
                <a:lnTo>
                  <a:pt x="523" y="7202"/>
                </a:lnTo>
                <a:lnTo>
                  <a:pt x="490" y="7304"/>
                </a:lnTo>
                <a:lnTo>
                  <a:pt x="459" y="7405"/>
                </a:lnTo>
                <a:lnTo>
                  <a:pt x="428" y="7507"/>
                </a:lnTo>
                <a:lnTo>
                  <a:pt x="398" y="7610"/>
                </a:lnTo>
                <a:lnTo>
                  <a:pt x="369" y="7712"/>
                </a:lnTo>
                <a:lnTo>
                  <a:pt x="342" y="7816"/>
                </a:lnTo>
                <a:lnTo>
                  <a:pt x="316" y="7919"/>
                </a:lnTo>
                <a:lnTo>
                  <a:pt x="290" y="8023"/>
                </a:lnTo>
                <a:lnTo>
                  <a:pt x="266" y="8128"/>
                </a:lnTo>
                <a:lnTo>
                  <a:pt x="242" y="8231"/>
                </a:lnTo>
                <a:lnTo>
                  <a:pt x="221" y="8336"/>
                </a:lnTo>
                <a:lnTo>
                  <a:pt x="199" y="8441"/>
                </a:lnTo>
                <a:lnTo>
                  <a:pt x="179" y="8547"/>
                </a:lnTo>
                <a:lnTo>
                  <a:pt x="160" y="8652"/>
                </a:lnTo>
                <a:lnTo>
                  <a:pt x="142" y="8758"/>
                </a:lnTo>
                <a:lnTo>
                  <a:pt x="124" y="8865"/>
                </a:lnTo>
                <a:lnTo>
                  <a:pt x="109" y="8971"/>
                </a:lnTo>
                <a:lnTo>
                  <a:pt x="94" y="9078"/>
                </a:lnTo>
                <a:lnTo>
                  <a:pt x="80" y="9184"/>
                </a:lnTo>
                <a:lnTo>
                  <a:pt x="68" y="9291"/>
                </a:lnTo>
                <a:lnTo>
                  <a:pt x="56" y="9400"/>
                </a:lnTo>
                <a:lnTo>
                  <a:pt x="45" y="9507"/>
                </a:lnTo>
                <a:lnTo>
                  <a:pt x="36" y="9615"/>
                </a:lnTo>
                <a:lnTo>
                  <a:pt x="28" y="9723"/>
                </a:lnTo>
                <a:lnTo>
                  <a:pt x="20" y="9831"/>
                </a:lnTo>
                <a:lnTo>
                  <a:pt x="14" y="9941"/>
                </a:lnTo>
                <a:lnTo>
                  <a:pt x="10" y="10049"/>
                </a:lnTo>
                <a:lnTo>
                  <a:pt x="6" y="10157"/>
                </a:lnTo>
                <a:lnTo>
                  <a:pt x="3" y="10267"/>
                </a:lnTo>
                <a:lnTo>
                  <a:pt x="1" y="10376"/>
                </a:lnTo>
                <a:lnTo>
                  <a:pt x="0" y="10486"/>
                </a:lnTo>
                <a:lnTo>
                  <a:pt x="0" y="10486"/>
                </a:lnTo>
                <a:lnTo>
                  <a:pt x="1" y="10617"/>
                </a:lnTo>
                <a:lnTo>
                  <a:pt x="4" y="10748"/>
                </a:lnTo>
                <a:lnTo>
                  <a:pt x="7" y="10879"/>
                </a:lnTo>
                <a:lnTo>
                  <a:pt x="13" y="11009"/>
                </a:lnTo>
                <a:lnTo>
                  <a:pt x="20" y="11139"/>
                </a:lnTo>
                <a:lnTo>
                  <a:pt x="29" y="11269"/>
                </a:lnTo>
                <a:lnTo>
                  <a:pt x="39" y="11398"/>
                </a:lnTo>
                <a:lnTo>
                  <a:pt x="51" y="11527"/>
                </a:lnTo>
                <a:lnTo>
                  <a:pt x="65" y="11656"/>
                </a:lnTo>
                <a:lnTo>
                  <a:pt x="80" y="11784"/>
                </a:lnTo>
                <a:lnTo>
                  <a:pt x="97" y="11913"/>
                </a:lnTo>
                <a:lnTo>
                  <a:pt x="115" y="12040"/>
                </a:lnTo>
                <a:lnTo>
                  <a:pt x="134" y="12168"/>
                </a:lnTo>
                <a:lnTo>
                  <a:pt x="155" y="12295"/>
                </a:lnTo>
                <a:lnTo>
                  <a:pt x="178" y="12422"/>
                </a:lnTo>
                <a:lnTo>
                  <a:pt x="203" y="12548"/>
                </a:lnTo>
                <a:lnTo>
                  <a:pt x="228" y="12673"/>
                </a:lnTo>
                <a:lnTo>
                  <a:pt x="255" y="12799"/>
                </a:lnTo>
                <a:lnTo>
                  <a:pt x="284" y="12923"/>
                </a:lnTo>
                <a:lnTo>
                  <a:pt x="315" y="13048"/>
                </a:lnTo>
                <a:lnTo>
                  <a:pt x="346" y="13172"/>
                </a:lnTo>
                <a:lnTo>
                  <a:pt x="379" y="13295"/>
                </a:lnTo>
                <a:lnTo>
                  <a:pt x="413" y="13418"/>
                </a:lnTo>
                <a:lnTo>
                  <a:pt x="450" y="13540"/>
                </a:lnTo>
                <a:lnTo>
                  <a:pt x="489" y="13663"/>
                </a:lnTo>
                <a:lnTo>
                  <a:pt x="528" y="13784"/>
                </a:lnTo>
                <a:lnTo>
                  <a:pt x="568" y="13904"/>
                </a:lnTo>
                <a:lnTo>
                  <a:pt x="610" y="14025"/>
                </a:lnTo>
                <a:lnTo>
                  <a:pt x="654" y="14145"/>
                </a:lnTo>
                <a:lnTo>
                  <a:pt x="699" y="14264"/>
                </a:lnTo>
                <a:lnTo>
                  <a:pt x="746" y="14383"/>
                </a:lnTo>
                <a:lnTo>
                  <a:pt x="793" y="14501"/>
                </a:lnTo>
                <a:lnTo>
                  <a:pt x="843" y="14618"/>
                </a:lnTo>
                <a:lnTo>
                  <a:pt x="893" y="14735"/>
                </a:lnTo>
                <a:lnTo>
                  <a:pt x="946" y="14851"/>
                </a:lnTo>
                <a:lnTo>
                  <a:pt x="1001" y="14967"/>
                </a:lnTo>
                <a:lnTo>
                  <a:pt x="1055" y="15081"/>
                </a:lnTo>
                <a:lnTo>
                  <a:pt x="1113" y="15196"/>
                </a:lnTo>
                <a:lnTo>
                  <a:pt x="1170" y="15310"/>
                </a:lnTo>
                <a:lnTo>
                  <a:pt x="1229" y="15423"/>
                </a:lnTo>
                <a:lnTo>
                  <a:pt x="1291" y="15535"/>
                </a:lnTo>
                <a:lnTo>
                  <a:pt x="1353" y="15646"/>
                </a:lnTo>
                <a:lnTo>
                  <a:pt x="1416" y="15758"/>
                </a:lnTo>
                <a:lnTo>
                  <a:pt x="1482" y="15867"/>
                </a:lnTo>
                <a:lnTo>
                  <a:pt x="1549" y="15977"/>
                </a:lnTo>
                <a:lnTo>
                  <a:pt x="1616" y="16085"/>
                </a:lnTo>
                <a:lnTo>
                  <a:pt x="1685" y="16194"/>
                </a:lnTo>
                <a:lnTo>
                  <a:pt x="1757" y="16300"/>
                </a:lnTo>
                <a:lnTo>
                  <a:pt x="1828" y="16407"/>
                </a:lnTo>
                <a:lnTo>
                  <a:pt x="1902" y="16512"/>
                </a:lnTo>
                <a:lnTo>
                  <a:pt x="1977" y="16616"/>
                </a:lnTo>
                <a:lnTo>
                  <a:pt x="2054" y="16721"/>
                </a:lnTo>
                <a:lnTo>
                  <a:pt x="2131" y="16824"/>
                </a:lnTo>
                <a:lnTo>
                  <a:pt x="2210" y="16926"/>
                </a:lnTo>
                <a:lnTo>
                  <a:pt x="2289" y="17027"/>
                </a:lnTo>
                <a:lnTo>
                  <a:pt x="2372" y="17127"/>
                </a:lnTo>
                <a:lnTo>
                  <a:pt x="2454" y="17228"/>
                </a:lnTo>
                <a:lnTo>
                  <a:pt x="2538" y="17326"/>
                </a:lnTo>
                <a:lnTo>
                  <a:pt x="2624" y="17424"/>
                </a:lnTo>
                <a:lnTo>
                  <a:pt x="2711" y="17522"/>
                </a:lnTo>
                <a:lnTo>
                  <a:pt x="2799" y="17618"/>
                </a:lnTo>
                <a:lnTo>
                  <a:pt x="2888" y="17712"/>
                </a:lnTo>
                <a:lnTo>
                  <a:pt x="2980" y="17808"/>
                </a:lnTo>
                <a:lnTo>
                  <a:pt x="3072" y="17900"/>
                </a:lnTo>
                <a:lnTo>
                  <a:pt x="3072" y="17900"/>
                </a:lnTo>
                <a:lnTo>
                  <a:pt x="3165" y="17992"/>
                </a:lnTo>
                <a:lnTo>
                  <a:pt x="3259" y="18084"/>
                </a:lnTo>
                <a:lnTo>
                  <a:pt x="3354" y="18173"/>
                </a:lnTo>
                <a:lnTo>
                  <a:pt x="3451" y="18261"/>
                </a:lnTo>
                <a:lnTo>
                  <a:pt x="3547" y="18348"/>
                </a:lnTo>
                <a:lnTo>
                  <a:pt x="3646" y="18434"/>
                </a:lnTo>
                <a:lnTo>
                  <a:pt x="3745" y="18517"/>
                </a:lnTo>
                <a:lnTo>
                  <a:pt x="3844" y="18601"/>
                </a:lnTo>
                <a:lnTo>
                  <a:pt x="3945" y="18683"/>
                </a:lnTo>
                <a:lnTo>
                  <a:pt x="4046" y="18763"/>
                </a:lnTo>
                <a:lnTo>
                  <a:pt x="4149" y="18841"/>
                </a:lnTo>
                <a:lnTo>
                  <a:pt x="4251" y="18919"/>
                </a:lnTo>
                <a:lnTo>
                  <a:pt x="4356" y="18995"/>
                </a:lnTo>
                <a:lnTo>
                  <a:pt x="4461" y="19070"/>
                </a:lnTo>
                <a:lnTo>
                  <a:pt x="4565" y="19144"/>
                </a:lnTo>
                <a:lnTo>
                  <a:pt x="4671" y="19215"/>
                </a:lnTo>
                <a:lnTo>
                  <a:pt x="4779" y="19287"/>
                </a:lnTo>
                <a:lnTo>
                  <a:pt x="4887" y="19356"/>
                </a:lnTo>
                <a:lnTo>
                  <a:pt x="4995" y="19424"/>
                </a:lnTo>
                <a:lnTo>
                  <a:pt x="5105" y="19491"/>
                </a:lnTo>
                <a:lnTo>
                  <a:pt x="5215" y="19555"/>
                </a:lnTo>
                <a:lnTo>
                  <a:pt x="5325" y="19619"/>
                </a:lnTo>
                <a:lnTo>
                  <a:pt x="5437" y="19681"/>
                </a:lnTo>
                <a:lnTo>
                  <a:pt x="5549" y="19742"/>
                </a:lnTo>
                <a:lnTo>
                  <a:pt x="5662" y="19801"/>
                </a:lnTo>
                <a:lnTo>
                  <a:pt x="5775" y="19860"/>
                </a:lnTo>
                <a:lnTo>
                  <a:pt x="5890" y="19917"/>
                </a:lnTo>
                <a:lnTo>
                  <a:pt x="6005" y="19972"/>
                </a:lnTo>
                <a:lnTo>
                  <a:pt x="6121" y="20025"/>
                </a:lnTo>
                <a:lnTo>
                  <a:pt x="6236" y="20078"/>
                </a:lnTo>
                <a:lnTo>
                  <a:pt x="6354" y="20129"/>
                </a:lnTo>
                <a:lnTo>
                  <a:pt x="6471" y="20179"/>
                </a:lnTo>
                <a:lnTo>
                  <a:pt x="6589" y="20227"/>
                </a:lnTo>
                <a:lnTo>
                  <a:pt x="6708" y="20273"/>
                </a:lnTo>
                <a:lnTo>
                  <a:pt x="6827" y="20318"/>
                </a:lnTo>
                <a:lnTo>
                  <a:pt x="6947" y="20362"/>
                </a:lnTo>
                <a:lnTo>
                  <a:pt x="7068" y="20404"/>
                </a:lnTo>
                <a:lnTo>
                  <a:pt x="7188" y="20445"/>
                </a:lnTo>
                <a:lnTo>
                  <a:pt x="7310" y="20484"/>
                </a:lnTo>
                <a:lnTo>
                  <a:pt x="7431" y="20522"/>
                </a:lnTo>
                <a:lnTo>
                  <a:pt x="7554" y="20558"/>
                </a:lnTo>
                <a:lnTo>
                  <a:pt x="7676" y="20593"/>
                </a:lnTo>
                <a:lnTo>
                  <a:pt x="7800" y="20627"/>
                </a:lnTo>
                <a:lnTo>
                  <a:pt x="7924" y="20658"/>
                </a:lnTo>
                <a:lnTo>
                  <a:pt x="8048" y="20689"/>
                </a:lnTo>
                <a:lnTo>
                  <a:pt x="8173" y="20717"/>
                </a:lnTo>
                <a:lnTo>
                  <a:pt x="8299" y="20745"/>
                </a:lnTo>
                <a:lnTo>
                  <a:pt x="8424" y="20770"/>
                </a:lnTo>
                <a:lnTo>
                  <a:pt x="8551" y="20795"/>
                </a:lnTo>
                <a:lnTo>
                  <a:pt x="8677" y="20817"/>
                </a:lnTo>
                <a:lnTo>
                  <a:pt x="8804" y="20838"/>
                </a:lnTo>
                <a:lnTo>
                  <a:pt x="8932" y="20858"/>
                </a:lnTo>
                <a:lnTo>
                  <a:pt x="9059" y="20876"/>
                </a:lnTo>
                <a:lnTo>
                  <a:pt x="9188" y="20892"/>
                </a:lnTo>
                <a:lnTo>
                  <a:pt x="9315" y="20908"/>
                </a:lnTo>
                <a:lnTo>
                  <a:pt x="9445" y="20921"/>
                </a:lnTo>
                <a:lnTo>
                  <a:pt x="9574" y="20933"/>
                </a:lnTo>
                <a:lnTo>
                  <a:pt x="9704" y="20942"/>
                </a:lnTo>
                <a:lnTo>
                  <a:pt x="9833" y="20952"/>
                </a:lnTo>
                <a:lnTo>
                  <a:pt x="9963" y="20959"/>
                </a:lnTo>
                <a:lnTo>
                  <a:pt x="10093" y="20964"/>
                </a:lnTo>
                <a:lnTo>
                  <a:pt x="10224" y="20969"/>
                </a:lnTo>
                <a:lnTo>
                  <a:pt x="10355" y="20971"/>
                </a:lnTo>
                <a:lnTo>
                  <a:pt x="10486" y="20971"/>
                </a:lnTo>
                <a:lnTo>
                  <a:pt x="10486" y="20971"/>
                </a:lnTo>
                <a:lnTo>
                  <a:pt x="10617" y="20971"/>
                </a:lnTo>
                <a:lnTo>
                  <a:pt x="10748" y="20969"/>
                </a:lnTo>
                <a:lnTo>
                  <a:pt x="10879" y="20964"/>
                </a:lnTo>
                <a:lnTo>
                  <a:pt x="11009" y="20959"/>
                </a:lnTo>
                <a:lnTo>
                  <a:pt x="11139" y="20952"/>
                </a:lnTo>
                <a:lnTo>
                  <a:pt x="11269" y="20942"/>
                </a:lnTo>
                <a:lnTo>
                  <a:pt x="11398" y="20933"/>
                </a:lnTo>
                <a:lnTo>
                  <a:pt x="11527" y="20921"/>
                </a:lnTo>
                <a:lnTo>
                  <a:pt x="11656" y="20908"/>
                </a:lnTo>
                <a:lnTo>
                  <a:pt x="11784" y="20892"/>
                </a:lnTo>
                <a:lnTo>
                  <a:pt x="11913" y="20876"/>
                </a:lnTo>
                <a:lnTo>
                  <a:pt x="12040" y="20858"/>
                </a:lnTo>
                <a:lnTo>
                  <a:pt x="12168" y="20838"/>
                </a:lnTo>
                <a:lnTo>
                  <a:pt x="12295" y="20817"/>
                </a:lnTo>
                <a:lnTo>
                  <a:pt x="12421" y="20795"/>
                </a:lnTo>
                <a:lnTo>
                  <a:pt x="12548" y="20770"/>
                </a:lnTo>
                <a:lnTo>
                  <a:pt x="12673" y="20745"/>
                </a:lnTo>
                <a:lnTo>
                  <a:pt x="12799" y="20717"/>
                </a:lnTo>
                <a:lnTo>
                  <a:pt x="12923" y="20689"/>
                </a:lnTo>
                <a:lnTo>
                  <a:pt x="13048" y="20658"/>
                </a:lnTo>
                <a:lnTo>
                  <a:pt x="13172" y="20627"/>
                </a:lnTo>
                <a:lnTo>
                  <a:pt x="13294" y="20593"/>
                </a:lnTo>
                <a:lnTo>
                  <a:pt x="13418" y="20558"/>
                </a:lnTo>
                <a:lnTo>
                  <a:pt x="13540" y="20522"/>
                </a:lnTo>
                <a:lnTo>
                  <a:pt x="13662" y="20484"/>
                </a:lnTo>
                <a:lnTo>
                  <a:pt x="13784" y="20445"/>
                </a:lnTo>
                <a:lnTo>
                  <a:pt x="13904" y="20404"/>
                </a:lnTo>
                <a:lnTo>
                  <a:pt x="14025" y="20362"/>
                </a:lnTo>
                <a:lnTo>
                  <a:pt x="14145" y="20318"/>
                </a:lnTo>
                <a:lnTo>
                  <a:pt x="14264" y="20273"/>
                </a:lnTo>
                <a:lnTo>
                  <a:pt x="14383" y="20227"/>
                </a:lnTo>
                <a:lnTo>
                  <a:pt x="14501" y="20179"/>
                </a:lnTo>
                <a:lnTo>
                  <a:pt x="14618" y="20129"/>
                </a:lnTo>
                <a:lnTo>
                  <a:pt x="14734" y="20078"/>
                </a:lnTo>
                <a:lnTo>
                  <a:pt x="14851" y="20025"/>
                </a:lnTo>
                <a:lnTo>
                  <a:pt x="14967" y="19972"/>
                </a:lnTo>
                <a:lnTo>
                  <a:pt x="15081" y="19917"/>
                </a:lnTo>
                <a:lnTo>
                  <a:pt x="15195" y="19860"/>
                </a:lnTo>
                <a:lnTo>
                  <a:pt x="15310" y="19801"/>
                </a:lnTo>
                <a:lnTo>
                  <a:pt x="15423" y="19742"/>
                </a:lnTo>
                <a:lnTo>
                  <a:pt x="15535" y="19681"/>
                </a:lnTo>
                <a:lnTo>
                  <a:pt x="15646" y="19619"/>
                </a:lnTo>
                <a:lnTo>
                  <a:pt x="15758" y="19555"/>
                </a:lnTo>
                <a:lnTo>
                  <a:pt x="15867" y="19491"/>
                </a:lnTo>
                <a:lnTo>
                  <a:pt x="15977" y="19424"/>
                </a:lnTo>
                <a:lnTo>
                  <a:pt x="16085" y="19356"/>
                </a:lnTo>
                <a:lnTo>
                  <a:pt x="16193" y="19287"/>
                </a:lnTo>
                <a:lnTo>
                  <a:pt x="16299" y="19215"/>
                </a:lnTo>
                <a:lnTo>
                  <a:pt x="16407" y="19144"/>
                </a:lnTo>
                <a:lnTo>
                  <a:pt x="16511" y="19070"/>
                </a:lnTo>
                <a:lnTo>
                  <a:pt x="16616" y="18995"/>
                </a:lnTo>
                <a:lnTo>
                  <a:pt x="16721" y="18919"/>
                </a:lnTo>
                <a:lnTo>
                  <a:pt x="16823" y="18841"/>
                </a:lnTo>
                <a:lnTo>
                  <a:pt x="16926" y="18763"/>
                </a:lnTo>
                <a:lnTo>
                  <a:pt x="17027" y="18683"/>
                </a:lnTo>
                <a:lnTo>
                  <a:pt x="17127" y="18601"/>
                </a:lnTo>
                <a:lnTo>
                  <a:pt x="17227" y="18517"/>
                </a:lnTo>
                <a:lnTo>
                  <a:pt x="17326" y="18434"/>
                </a:lnTo>
                <a:lnTo>
                  <a:pt x="17424" y="18348"/>
                </a:lnTo>
                <a:lnTo>
                  <a:pt x="17521" y="18261"/>
                </a:lnTo>
                <a:lnTo>
                  <a:pt x="17618" y="18173"/>
                </a:lnTo>
                <a:lnTo>
                  <a:pt x="17712" y="18084"/>
                </a:lnTo>
                <a:lnTo>
                  <a:pt x="17807" y="17992"/>
                </a:lnTo>
                <a:lnTo>
                  <a:pt x="17900" y="17900"/>
                </a:lnTo>
                <a:lnTo>
                  <a:pt x="17900" y="17900"/>
                </a:lnTo>
                <a:lnTo>
                  <a:pt x="17992" y="17808"/>
                </a:lnTo>
                <a:lnTo>
                  <a:pt x="18084" y="17712"/>
                </a:lnTo>
                <a:lnTo>
                  <a:pt x="18173" y="17618"/>
                </a:lnTo>
                <a:lnTo>
                  <a:pt x="18261" y="17522"/>
                </a:lnTo>
                <a:lnTo>
                  <a:pt x="18348" y="17424"/>
                </a:lnTo>
                <a:lnTo>
                  <a:pt x="18434" y="17326"/>
                </a:lnTo>
                <a:lnTo>
                  <a:pt x="18517" y="17228"/>
                </a:lnTo>
                <a:lnTo>
                  <a:pt x="18601" y="17127"/>
                </a:lnTo>
                <a:lnTo>
                  <a:pt x="18683" y="17027"/>
                </a:lnTo>
                <a:lnTo>
                  <a:pt x="18762" y="16926"/>
                </a:lnTo>
                <a:lnTo>
                  <a:pt x="18841" y="16824"/>
                </a:lnTo>
                <a:lnTo>
                  <a:pt x="18919" y="16721"/>
                </a:lnTo>
                <a:lnTo>
                  <a:pt x="18995" y="16616"/>
                </a:lnTo>
                <a:lnTo>
                  <a:pt x="19070" y="16512"/>
                </a:lnTo>
                <a:lnTo>
                  <a:pt x="19144" y="16407"/>
                </a:lnTo>
                <a:lnTo>
                  <a:pt x="19215" y="16300"/>
                </a:lnTo>
                <a:lnTo>
                  <a:pt x="19287" y="16194"/>
                </a:lnTo>
                <a:lnTo>
                  <a:pt x="19356" y="16085"/>
                </a:lnTo>
                <a:lnTo>
                  <a:pt x="19424" y="15977"/>
                </a:lnTo>
                <a:lnTo>
                  <a:pt x="19490" y="15867"/>
                </a:lnTo>
                <a:lnTo>
                  <a:pt x="19555" y="15758"/>
                </a:lnTo>
                <a:lnTo>
                  <a:pt x="19619" y="15646"/>
                </a:lnTo>
                <a:lnTo>
                  <a:pt x="19681" y="15535"/>
                </a:lnTo>
                <a:lnTo>
                  <a:pt x="19742" y="15423"/>
                </a:lnTo>
                <a:lnTo>
                  <a:pt x="19801" y="15310"/>
                </a:lnTo>
                <a:lnTo>
                  <a:pt x="19859" y="15196"/>
                </a:lnTo>
                <a:lnTo>
                  <a:pt x="19917" y="15081"/>
                </a:lnTo>
                <a:lnTo>
                  <a:pt x="19971" y="14967"/>
                </a:lnTo>
                <a:lnTo>
                  <a:pt x="20025" y="14851"/>
                </a:lnTo>
                <a:lnTo>
                  <a:pt x="20077" y="14735"/>
                </a:lnTo>
                <a:lnTo>
                  <a:pt x="20129" y="14618"/>
                </a:lnTo>
                <a:lnTo>
                  <a:pt x="20179" y="14501"/>
                </a:lnTo>
                <a:lnTo>
                  <a:pt x="20226" y="14383"/>
                </a:lnTo>
                <a:lnTo>
                  <a:pt x="20273" y="14264"/>
                </a:lnTo>
                <a:lnTo>
                  <a:pt x="20318" y="14145"/>
                </a:lnTo>
                <a:lnTo>
                  <a:pt x="20362" y="14025"/>
                </a:lnTo>
                <a:lnTo>
                  <a:pt x="20404" y="13904"/>
                </a:lnTo>
                <a:lnTo>
                  <a:pt x="20444" y="13784"/>
                </a:lnTo>
                <a:lnTo>
                  <a:pt x="20484" y="13663"/>
                </a:lnTo>
                <a:lnTo>
                  <a:pt x="20522" y="13540"/>
                </a:lnTo>
                <a:lnTo>
                  <a:pt x="20557" y="13418"/>
                </a:lnTo>
                <a:lnTo>
                  <a:pt x="20593" y="13295"/>
                </a:lnTo>
                <a:lnTo>
                  <a:pt x="20626" y="13172"/>
                </a:lnTo>
                <a:lnTo>
                  <a:pt x="20657" y="13048"/>
                </a:lnTo>
                <a:lnTo>
                  <a:pt x="20688" y="12923"/>
                </a:lnTo>
                <a:lnTo>
                  <a:pt x="20717" y="12799"/>
                </a:lnTo>
                <a:lnTo>
                  <a:pt x="20744" y="12673"/>
                </a:lnTo>
                <a:lnTo>
                  <a:pt x="20769" y="12548"/>
                </a:lnTo>
                <a:lnTo>
                  <a:pt x="20794" y="12422"/>
                </a:lnTo>
                <a:lnTo>
                  <a:pt x="20817" y="12295"/>
                </a:lnTo>
                <a:lnTo>
                  <a:pt x="20837" y="12168"/>
                </a:lnTo>
                <a:lnTo>
                  <a:pt x="20858" y="12040"/>
                </a:lnTo>
                <a:lnTo>
                  <a:pt x="20875" y="11913"/>
                </a:lnTo>
                <a:lnTo>
                  <a:pt x="20892" y="11784"/>
                </a:lnTo>
                <a:lnTo>
                  <a:pt x="20908" y="11656"/>
                </a:lnTo>
                <a:lnTo>
                  <a:pt x="20921" y="11527"/>
                </a:lnTo>
                <a:lnTo>
                  <a:pt x="20933" y="11398"/>
                </a:lnTo>
                <a:lnTo>
                  <a:pt x="20942" y="11269"/>
                </a:lnTo>
                <a:lnTo>
                  <a:pt x="20952" y="11139"/>
                </a:lnTo>
                <a:lnTo>
                  <a:pt x="20959" y="11009"/>
                </a:lnTo>
                <a:lnTo>
                  <a:pt x="20964" y="10879"/>
                </a:lnTo>
                <a:lnTo>
                  <a:pt x="20968" y="10748"/>
                </a:lnTo>
                <a:lnTo>
                  <a:pt x="20971" y="10617"/>
                </a:lnTo>
                <a:lnTo>
                  <a:pt x="20971" y="10486"/>
                </a:lnTo>
                <a:lnTo>
                  <a:pt x="20971" y="10486"/>
                </a:lnTo>
                <a:lnTo>
                  <a:pt x="20971" y="10355"/>
                </a:lnTo>
                <a:lnTo>
                  <a:pt x="20968" y="10224"/>
                </a:lnTo>
                <a:lnTo>
                  <a:pt x="20964" y="10093"/>
                </a:lnTo>
                <a:lnTo>
                  <a:pt x="20959" y="9963"/>
                </a:lnTo>
                <a:lnTo>
                  <a:pt x="20952" y="9833"/>
                </a:lnTo>
                <a:lnTo>
                  <a:pt x="20942" y="9704"/>
                </a:lnTo>
                <a:lnTo>
                  <a:pt x="20933" y="9574"/>
                </a:lnTo>
                <a:lnTo>
                  <a:pt x="20921" y="9445"/>
                </a:lnTo>
                <a:lnTo>
                  <a:pt x="20908" y="9315"/>
                </a:lnTo>
                <a:lnTo>
                  <a:pt x="20892" y="9188"/>
                </a:lnTo>
                <a:lnTo>
                  <a:pt x="20875" y="9059"/>
                </a:lnTo>
                <a:lnTo>
                  <a:pt x="20858" y="8932"/>
                </a:lnTo>
                <a:lnTo>
                  <a:pt x="20837" y="8804"/>
                </a:lnTo>
                <a:lnTo>
                  <a:pt x="20817" y="8677"/>
                </a:lnTo>
                <a:lnTo>
                  <a:pt x="20794" y="8551"/>
                </a:lnTo>
                <a:lnTo>
                  <a:pt x="20769" y="8424"/>
                </a:lnTo>
                <a:lnTo>
                  <a:pt x="20744" y="8299"/>
                </a:lnTo>
                <a:lnTo>
                  <a:pt x="20717" y="8173"/>
                </a:lnTo>
                <a:lnTo>
                  <a:pt x="20688" y="8048"/>
                </a:lnTo>
                <a:lnTo>
                  <a:pt x="20657" y="7924"/>
                </a:lnTo>
                <a:lnTo>
                  <a:pt x="20626" y="7800"/>
                </a:lnTo>
                <a:lnTo>
                  <a:pt x="20593" y="7676"/>
                </a:lnTo>
                <a:lnTo>
                  <a:pt x="20557" y="7554"/>
                </a:lnTo>
                <a:lnTo>
                  <a:pt x="20522" y="7431"/>
                </a:lnTo>
                <a:lnTo>
                  <a:pt x="20484" y="7309"/>
                </a:lnTo>
                <a:lnTo>
                  <a:pt x="20444" y="7188"/>
                </a:lnTo>
                <a:lnTo>
                  <a:pt x="20404" y="7068"/>
                </a:lnTo>
                <a:lnTo>
                  <a:pt x="20362" y="6947"/>
                </a:lnTo>
                <a:lnTo>
                  <a:pt x="20318" y="6827"/>
                </a:lnTo>
                <a:lnTo>
                  <a:pt x="20273" y="6708"/>
                </a:lnTo>
                <a:lnTo>
                  <a:pt x="20226" y="6589"/>
                </a:lnTo>
                <a:lnTo>
                  <a:pt x="20179" y="6471"/>
                </a:lnTo>
                <a:lnTo>
                  <a:pt x="20129" y="6354"/>
                </a:lnTo>
                <a:lnTo>
                  <a:pt x="20077" y="6236"/>
                </a:lnTo>
                <a:lnTo>
                  <a:pt x="20025" y="6121"/>
                </a:lnTo>
                <a:lnTo>
                  <a:pt x="19971" y="6005"/>
                </a:lnTo>
                <a:lnTo>
                  <a:pt x="19917" y="5890"/>
                </a:lnTo>
                <a:lnTo>
                  <a:pt x="19859" y="5775"/>
                </a:lnTo>
                <a:lnTo>
                  <a:pt x="19801" y="5662"/>
                </a:lnTo>
                <a:lnTo>
                  <a:pt x="19742" y="5549"/>
                </a:lnTo>
                <a:lnTo>
                  <a:pt x="19681" y="5437"/>
                </a:lnTo>
                <a:lnTo>
                  <a:pt x="19619" y="5325"/>
                </a:lnTo>
                <a:lnTo>
                  <a:pt x="19555" y="5214"/>
                </a:lnTo>
                <a:lnTo>
                  <a:pt x="19490" y="5105"/>
                </a:lnTo>
                <a:lnTo>
                  <a:pt x="19424" y="4995"/>
                </a:lnTo>
                <a:lnTo>
                  <a:pt x="19356" y="4887"/>
                </a:lnTo>
                <a:lnTo>
                  <a:pt x="19287" y="4778"/>
                </a:lnTo>
                <a:lnTo>
                  <a:pt x="19215" y="4671"/>
                </a:lnTo>
                <a:lnTo>
                  <a:pt x="19144" y="4565"/>
                </a:lnTo>
                <a:lnTo>
                  <a:pt x="19070" y="4460"/>
                </a:lnTo>
                <a:lnTo>
                  <a:pt x="18995" y="4356"/>
                </a:lnTo>
                <a:lnTo>
                  <a:pt x="18919" y="4251"/>
                </a:lnTo>
                <a:lnTo>
                  <a:pt x="18841" y="4148"/>
                </a:lnTo>
                <a:lnTo>
                  <a:pt x="18762" y="4046"/>
                </a:lnTo>
                <a:lnTo>
                  <a:pt x="18683" y="3945"/>
                </a:lnTo>
                <a:lnTo>
                  <a:pt x="18601" y="3843"/>
                </a:lnTo>
                <a:lnTo>
                  <a:pt x="18517" y="3745"/>
                </a:lnTo>
                <a:lnTo>
                  <a:pt x="18434" y="3646"/>
                </a:lnTo>
                <a:lnTo>
                  <a:pt x="18348" y="3547"/>
                </a:lnTo>
                <a:lnTo>
                  <a:pt x="18261" y="3450"/>
                </a:lnTo>
                <a:lnTo>
                  <a:pt x="18173" y="3354"/>
                </a:lnTo>
                <a:lnTo>
                  <a:pt x="18084" y="3259"/>
                </a:lnTo>
                <a:lnTo>
                  <a:pt x="17992" y="3165"/>
                </a:lnTo>
                <a:lnTo>
                  <a:pt x="17900" y="3072"/>
                </a:lnTo>
                <a:lnTo>
                  <a:pt x="17900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3">
            <a:extLst>
              <a:ext uri="{FF2B5EF4-FFF2-40B4-BE49-F238E27FC236}">
                <a16:creationId xmlns:a16="http://schemas.microsoft.com/office/drawing/2014/main" xmlns="" id="{856E1FC7-9ADF-41BD-8573-091EB4826CAC}"/>
              </a:ext>
            </a:extLst>
          </p:cNvPr>
          <p:cNvSpPr>
            <a:spLocks/>
          </p:cNvSpPr>
          <p:nvPr userDrawn="1"/>
        </p:nvSpPr>
        <p:spPr bwMode="auto">
          <a:xfrm>
            <a:off x="3251200" y="1314450"/>
            <a:ext cx="1096963" cy="4432300"/>
          </a:xfrm>
          <a:custGeom>
            <a:avLst/>
            <a:gdLst>
              <a:gd name="T0" fmla="*/ 2912 w 3456"/>
              <a:gd name="T1" fmla="*/ 13601 h 13960"/>
              <a:gd name="T2" fmla="*/ 2900 w 3456"/>
              <a:gd name="T3" fmla="*/ 13697 h 13960"/>
              <a:gd name="T4" fmla="*/ 2948 w 3456"/>
              <a:gd name="T5" fmla="*/ 13838 h 13960"/>
              <a:gd name="T6" fmla="*/ 3071 w 3456"/>
              <a:gd name="T7" fmla="*/ 13939 h 13960"/>
              <a:gd name="T8" fmla="*/ 3178 w 3456"/>
              <a:gd name="T9" fmla="*/ 13960 h 13960"/>
              <a:gd name="T10" fmla="*/ 3311 w 3456"/>
              <a:gd name="T11" fmla="*/ 13927 h 13960"/>
              <a:gd name="T12" fmla="*/ 3423 w 3456"/>
              <a:gd name="T13" fmla="*/ 13815 h 13960"/>
              <a:gd name="T14" fmla="*/ 3456 w 3456"/>
              <a:gd name="T15" fmla="*/ 13683 h 13960"/>
              <a:gd name="T16" fmla="*/ 3435 w 3456"/>
              <a:gd name="T17" fmla="*/ 13575 h 13960"/>
              <a:gd name="T18" fmla="*/ 3334 w 3456"/>
              <a:gd name="T19" fmla="*/ 13452 h 13960"/>
              <a:gd name="T20" fmla="*/ 3192 w 3456"/>
              <a:gd name="T21" fmla="*/ 13404 h 13960"/>
              <a:gd name="T22" fmla="*/ 3075 w 3456"/>
              <a:gd name="T23" fmla="*/ 13424 h 13960"/>
              <a:gd name="T24" fmla="*/ 2903 w 3456"/>
              <a:gd name="T25" fmla="*/ 13397 h 13960"/>
              <a:gd name="T26" fmla="*/ 2408 w 3456"/>
              <a:gd name="T27" fmla="*/ 12885 h 13960"/>
              <a:gd name="T28" fmla="*/ 1957 w 3456"/>
              <a:gd name="T29" fmla="*/ 12339 h 13960"/>
              <a:gd name="T30" fmla="*/ 1550 w 3456"/>
              <a:gd name="T31" fmla="*/ 11763 h 13960"/>
              <a:gd name="T32" fmla="*/ 1190 w 3456"/>
              <a:gd name="T33" fmla="*/ 11159 h 13960"/>
              <a:gd name="T34" fmla="*/ 877 w 3456"/>
              <a:gd name="T35" fmla="*/ 10531 h 13960"/>
              <a:gd name="T36" fmla="*/ 613 w 3456"/>
              <a:gd name="T37" fmla="*/ 9880 h 13960"/>
              <a:gd name="T38" fmla="*/ 400 w 3456"/>
              <a:gd name="T39" fmla="*/ 9210 h 13960"/>
              <a:gd name="T40" fmla="*/ 237 w 3456"/>
              <a:gd name="T41" fmla="*/ 8524 h 13960"/>
              <a:gd name="T42" fmla="*/ 129 w 3456"/>
              <a:gd name="T43" fmla="*/ 7825 h 13960"/>
              <a:gd name="T44" fmla="*/ 73 w 3456"/>
              <a:gd name="T45" fmla="*/ 7115 h 13960"/>
              <a:gd name="T46" fmla="*/ 68 w 3456"/>
              <a:gd name="T47" fmla="*/ 6539 h 13960"/>
              <a:gd name="T48" fmla="*/ 106 w 3456"/>
              <a:gd name="T49" fmla="*/ 5889 h 13960"/>
              <a:gd name="T50" fmla="*/ 189 w 3456"/>
              <a:gd name="T51" fmla="*/ 5248 h 13960"/>
              <a:gd name="T52" fmla="*/ 316 w 3456"/>
              <a:gd name="T53" fmla="*/ 4618 h 13960"/>
              <a:gd name="T54" fmla="*/ 485 w 3456"/>
              <a:gd name="T55" fmla="*/ 4001 h 13960"/>
              <a:gd name="T56" fmla="*/ 698 w 3456"/>
              <a:gd name="T57" fmla="*/ 3398 h 13960"/>
              <a:gd name="T58" fmla="*/ 952 w 3456"/>
              <a:gd name="T59" fmla="*/ 2813 h 13960"/>
              <a:gd name="T60" fmla="*/ 1247 w 3456"/>
              <a:gd name="T61" fmla="*/ 2246 h 13960"/>
              <a:gd name="T62" fmla="*/ 1582 w 3456"/>
              <a:gd name="T63" fmla="*/ 1698 h 13960"/>
              <a:gd name="T64" fmla="*/ 1957 w 3456"/>
              <a:gd name="T65" fmla="*/ 1174 h 13960"/>
              <a:gd name="T66" fmla="*/ 2370 w 3456"/>
              <a:gd name="T67" fmla="*/ 674 h 13960"/>
              <a:gd name="T68" fmla="*/ 2429 w 3456"/>
              <a:gd name="T69" fmla="*/ 511 h 13960"/>
              <a:gd name="T70" fmla="*/ 2074 w 3456"/>
              <a:gd name="T71" fmla="*/ 921 h 13960"/>
              <a:gd name="T72" fmla="*/ 1683 w 3456"/>
              <a:gd name="T73" fmla="*/ 1435 h 13960"/>
              <a:gd name="T74" fmla="*/ 1332 w 3456"/>
              <a:gd name="T75" fmla="*/ 1971 h 13960"/>
              <a:gd name="T76" fmla="*/ 1020 w 3456"/>
              <a:gd name="T77" fmla="*/ 2530 h 13960"/>
              <a:gd name="T78" fmla="*/ 747 w 3456"/>
              <a:gd name="T79" fmla="*/ 3106 h 13960"/>
              <a:gd name="T80" fmla="*/ 516 w 3456"/>
              <a:gd name="T81" fmla="*/ 3701 h 13960"/>
              <a:gd name="T82" fmla="*/ 326 w 3456"/>
              <a:gd name="T83" fmla="*/ 4310 h 13960"/>
              <a:gd name="T84" fmla="*/ 180 w 3456"/>
              <a:gd name="T85" fmla="*/ 4933 h 13960"/>
              <a:gd name="T86" fmla="*/ 75 w 3456"/>
              <a:gd name="T87" fmla="*/ 5568 h 13960"/>
              <a:gd name="T88" fmla="*/ 16 w 3456"/>
              <a:gd name="T89" fmla="*/ 6214 h 13960"/>
              <a:gd name="T90" fmla="*/ 0 w 3456"/>
              <a:gd name="T91" fmla="*/ 6758 h 13960"/>
              <a:gd name="T92" fmla="*/ 29 w 3456"/>
              <a:gd name="T93" fmla="*/ 7477 h 13960"/>
              <a:gd name="T94" fmla="*/ 111 w 3456"/>
              <a:gd name="T95" fmla="*/ 8187 h 13960"/>
              <a:gd name="T96" fmla="*/ 248 w 3456"/>
              <a:gd name="T97" fmla="*/ 8885 h 13960"/>
              <a:gd name="T98" fmla="*/ 438 w 3456"/>
              <a:gd name="T99" fmla="*/ 9569 h 13960"/>
              <a:gd name="T100" fmla="*/ 679 w 3456"/>
              <a:gd name="T101" fmla="*/ 10234 h 13960"/>
              <a:gd name="T102" fmla="*/ 970 w 3456"/>
              <a:gd name="T103" fmla="*/ 10879 h 13960"/>
              <a:gd name="T104" fmla="*/ 1309 w 3456"/>
              <a:gd name="T105" fmla="*/ 11500 h 13960"/>
              <a:gd name="T106" fmla="*/ 1695 w 3456"/>
              <a:gd name="T107" fmla="*/ 12094 h 13960"/>
              <a:gd name="T108" fmla="*/ 2127 w 3456"/>
              <a:gd name="T109" fmla="*/ 12660 h 13960"/>
              <a:gd name="T110" fmla="*/ 2605 w 3456"/>
              <a:gd name="T111" fmla="*/ 13192 h 13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56" h="13960">
                <a:moveTo>
                  <a:pt x="2947" y="13528"/>
                </a:moveTo>
                <a:lnTo>
                  <a:pt x="2947" y="13528"/>
                </a:lnTo>
                <a:lnTo>
                  <a:pt x="2936" y="13545"/>
                </a:lnTo>
                <a:lnTo>
                  <a:pt x="2926" y="13563"/>
                </a:lnTo>
                <a:lnTo>
                  <a:pt x="2919" y="13582"/>
                </a:lnTo>
                <a:lnTo>
                  <a:pt x="2912" y="13601"/>
                </a:lnTo>
                <a:lnTo>
                  <a:pt x="2907" y="13620"/>
                </a:lnTo>
                <a:lnTo>
                  <a:pt x="2903" y="13640"/>
                </a:lnTo>
                <a:lnTo>
                  <a:pt x="2900" y="13661"/>
                </a:lnTo>
                <a:lnTo>
                  <a:pt x="2900" y="13683"/>
                </a:lnTo>
                <a:lnTo>
                  <a:pt x="2900" y="13683"/>
                </a:lnTo>
                <a:lnTo>
                  <a:pt x="2900" y="13697"/>
                </a:lnTo>
                <a:lnTo>
                  <a:pt x="2901" y="13710"/>
                </a:lnTo>
                <a:lnTo>
                  <a:pt x="2906" y="13739"/>
                </a:lnTo>
                <a:lnTo>
                  <a:pt x="2912" y="13765"/>
                </a:lnTo>
                <a:lnTo>
                  <a:pt x="2922" y="13791"/>
                </a:lnTo>
                <a:lnTo>
                  <a:pt x="2934" y="13815"/>
                </a:lnTo>
                <a:lnTo>
                  <a:pt x="2948" y="13838"/>
                </a:lnTo>
                <a:lnTo>
                  <a:pt x="2963" y="13859"/>
                </a:lnTo>
                <a:lnTo>
                  <a:pt x="2981" y="13879"/>
                </a:lnTo>
                <a:lnTo>
                  <a:pt x="3001" y="13897"/>
                </a:lnTo>
                <a:lnTo>
                  <a:pt x="3023" y="13913"/>
                </a:lnTo>
                <a:lnTo>
                  <a:pt x="3046" y="13927"/>
                </a:lnTo>
                <a:lnTo>
                  <a:pt x="3071" y="13939"/>
                </a:lnTo>
                <a:lnTo>
                  <a:pt x="3096" y="13949"/>
                </a:lnTo>
                <a:lnTo>
                  <a:pt x="3122" y="13954"/>
                </a:lnTo>
                <a:lnTo>
                  <a:pt x="3150" y="13959"/>
                </a:lnTo>
                <a:lnTo>
                  <a:pt x="3163" y="13960"/>
                </a:lnTo>
                <a:lnTo>
                  <a:pt x="3178" y="13960"/>
                </a:lnTo>
                <a:lnTo>
                  <a:pt x="3178" y="13960"/>
                </a:lnTo>
                <a:lnTo>
                  <a:pt x="3192" y="13960"/>
                </a:lnTo>
                <a:lnTo>
                  <a:pt x="3206" y="13959"/>
                </a:lnTo>
                <a:lnTo>
                  <a:pt x="3235" y="13954"/>
                </a:lnTo>
                <a:lnTo>
                  <a:pt x="3261" y="13949"/>
                </a:lnTo>
                <a:lnTo>
                  <a:pt x="3286" y="13939"/>
                </a:lnTo>
                <a:lnTo>
                  <a:pt x="3311" y="13927"/>
                </a:lnTo>
                <a:lnTo>
                  <a:pt x="3334" y="13913"/>
                </a:lnTo>
                <a:lnTo>
                  <a:pt x="3355" y="13897"/>
                </a:lnTo>
                <a:lnTo>
                  <a:pt x="3375" y="13879"/>
                </a:lnTo>
                <a:lnTo>
                  <a:pt x="3393" y="13859"/>
                </a:lnTo>
                <a:lnTo>
                  <a:pt x="3409" y="13838"/>
                </a:lnTo>
                <a:lnTo>
                  <a:pt x="3423" y="13815"/>
                </a:lnTo>
                <a:lnTo>
                  <a:pt x="3435" y="13791"/>
                </a:lnTo>
                <a:lnTo>
                  <a:pt x="3445" y="13765"/>
                </a:lnTo>
                <a:lnTo>
                  <a:pt x="3451" y="13739"/>
                </a:lnTo>
                <a:lnTo>
                  <a:pt x="3455" y="13710"/>
                </a:lnTo>
                <a:lnTo>
                  <a:pt x="3456" y="13697"/>
                </a:lnTo>
                <a:lnTo>
                  <a:pt x="3456" y="13683"/>
                </a:lnTo>
                <a:lnTo>
                  <a:pt x="3456" y="13683"/>
                </a:lnTo>
                <a:lnTo>
                  <a:pt x="3456" y="13669"/>
                </a:lnTo>
                <a:lnTo>
                  <a:pt x="3455" y="13654"/>
                </a:lnTo>
                <a:lnTo>
                  <a:pt x="3451" y="13626"/>
                </a:lnTo>
                <a:lnTo>
                  <a:pt x="3445" y="13600"/>
                </a:lnTo>
                <a:lnTo>
                  <a:pt x="3435" y="13575"/>
                </a:lnTo>
                <a:lnTo>
                  <a:pt x="3423" y="13550"/>
                </a:lnTo>
                <a:lnTo>
                  <a:pt x="3409" y="13527"/>
                </a:lnTo>
                <a:lnTo>
                  <a:pt x="3393" y="13505"/>
                </a:lnTo>
                <a:lnTo>
                  <a:pt x="3375" y="13485"/>
                </a:lnTo>
                <a:lnTo>
                  <a:pt x="3355" y="13467"/>
                </a:lnTo>
                <a:lnTo>
                  <a:pt x="3334" y="13452"/>
                </a:lnTo>
                <a:lnTo>
                  <a:pt x="3311" y="13438"/>
                </a:lnTo>
                <a:lnTo>
                  <a:pt x="3286" y="13426"/>
                </a:lnTo>
                <a:lnTo>
                  <a:pt x="3261" y="13416"/>
                </a:lnTo>
                <a:lnTo>
                  <a:pt x="3235" y="13410"/>
                </a:lnTo>
                <a:lnTo>
                  <a:pt x="3206" y="13405"/>
                </a:lnTo>
                <a:lnTo>
                  <a:pt x="3192" y="13404"/>
                </a:lnTo>
                <a:lnTo>
                  <a:pt x="3178" y="13404"/>
                </a:lnTo>
                <a:lnTo>
                  <a:pt x="3178" y="13404"/>
                </a:lnTo>
                <a:lnTo>
                  <a:pt x="3152" y="13405"/>
                </a:lnTo>
                <a:lnTo>
                  <a:pt x="3125" y="13409"/>
                </a:lnTo>
                <a:lnTo>
                  <a:pt x="3099" y="13415"/>
                </a:lnTo>
                <a:lnTo>
                  <a:pt x="3075" y="13424"/>
                </a:lnTo>
                <a:lnTo>
                  <a:pt x="3052" y="13435"/>
                </a:lnTo>
                <a:lnTo>
                  <a:pt x="3030" y="13447"/>
                </a:lnTo>
                <a:lnTo>
                  <a:pt x="3009" y="13461"/>
                </a:lnTo>
                <a:lnTo>
                  <a:pt x="2990" y="13478"/>
                </a:lnTo>
                <a:lnTo>
                  <a:pt x="2990" y="13478"/>
                </a:lnTo>
                <a:lnTo>
                  <a:pt x="2903" y="13397"/>
                </a:lnTo>
                <a:lnTo>
                  <a:pt x="2817" y="13314"/>
                </a:lnTo>
                <a:lnTo>
                  <a:pt x="2734" y="13230"/>
                </a:lnTo>
                <a:lnTo>
                  <a:pt x="2650" y="13145"/>
                </a:lnTo>
                <a:lnTo>
                  <a:pt x="2568" y="13059"/>
                </a:lnTo>
                <a:lnTo>
                  <a:pt x="2487" y="12972"/>
                </a:lnTo>
                <a:lnTo>
                  <a:pt x="2408" y="12885"/>
                </a:lnTo>
                <a:lnTo>
                  <a:pt x="2330" y="12796"/>
                </a:lnTo>
                <a:lnTo>
                  <a:pt x="2252" y="12706"/>
                </a:lnTo>
                <a:lnTo>
                  <a:pt x="2176" y="12616"/>
                </a:lnTo>
                <a:lnTo>
                  <a:pt x="2102" y="12524"/>
                </a:lnTo>
                <a:lnTo>
                  <a:pt x="2028" y="12432"/>
                </a:lnTo>
                <a:lnTo>
                  <a:pt x="1957" y="12339"/>
                </a:lnTo>
                <a:lnTo>
                  <a:pt x="1885" y="12245"/>
                </a:lnTo>
                <a:lnTo>
                  <a:pt x="1816" y="12150"/>
                </a:lnTo>
                <a:lnTo>
                  <a:pt x="1747" y="12055"/>
                </a:lnTo>
                <a:lnTo>
                  <a:pt x="1681" y="11958"/>
                </a:lnTo>
                <a:lnTo>
                  <a:pt x="1615" y="11861"/>
                </a:lnTo>
                <a:lnTo>
                  <a:pt x="1550" y="11763"/>
                </a:lnTo>
                <a:lnTo>
                  <a:pt x="1486" y="11664"/>
                </a:lnTo>
                <a:lnTo>
                  <a:pt x="1425" y="11565"/>
                </a:lnTo>
                <a:lnTo>
                  <a:pt x="1364" y="11464"/>
                </a:lnTo>
                <a:lnTo>
                  <a:pt x="1304" y="11364"/>
                </a:lnTo>
                <a:lnTo>
                  <a:pt x="1247" y="11261"/>
                </a:lnTo>
                <a:lnTo>
                  <a:pt x="1190" y="11159"/>
                </a:lnTo>
                <a:lnTo>
                  <a:pt x="1134" y="11057"/>
                </a:lnTo>
                <a:lnTo>
                  <a:pt x="1080" y="10953"/>
                </a:lnTo>
                <a:lnTo>
                  <a:pt x="1028" y="10848"/>
                </a:lnTo>
                <a:lnTo>
                  <a:pt x="976" y="10743"/>
                </a:lnTo>
                <a:lnTo>
                  <a:pt x="926" y="10637"/>
                </a:lnTo>
                <a:lnTo>
                  <a:pt x="877" y="10531"/>
                </a:lnTo>
                <a:lnTo>
                  <a:pt x="830" y="10424"/>
                </a:lnTo>
                <a:lnTo>
                  <a:pt x="784" y="10316"/>
                </a:lnTo>
                <a:lnTo>
                  <a:pt x="739" y="10209"/>
                </a:lnTo>
                <a:lnTo>
                  <a:pt x="696" y="10099"/>
                </a:lnTo>
                <a:lnTo>
                  <a:pt x="654" y="9991"/>
                </a:lnTo>
                <a:lnTo>
                  <a:pt x="613" y="9880"/>
                </a:lnTo>
                <a:lnTo>
                  <a:pt x="574" y="9770"/>
                </a:lnTo>
                <a:lnTo>
                  <a:pt x="536" y="9660"/>
                </a:lnTo>
                <a:lnTo>
                  <a:pt x="500" y="9548"/>
                </a:lnTo>
                <a:lnTo>
                  <a:pt x="466" y="9436"/>
                </a:lnTo>
                <a:lnTo>
                  <a:pt x="431" y="9324"/>
                </a:lnTo>
                <a:lnTo>
                  <a:pt x="400" y="9210"/>
                </a:lnTo>
                <a:lnTo>
                  <a:pt x="369" y="9097"/>
                </a:lnTo>
                <a:lnTo>
                  <a:pt x="340" y="8984"/>
                </a:lnTo>
                <a:lnTo>
                  <a:pt x="312" y="8870"/>
                </a:lnTo>
                <a:lnTo>
                  <a:pt x="286" y="8755"/>
                </a:lnTo>
                <a:lnTo>
                  <a:pt x="261" y="8640"/>
                </a:lnTo>
                <a:lnTo>
                  <a:pt x="237" y="8524"/>
                </a:lnTo>
                <a:lnTo>
                  <a:pt x="216" y="8409"/>
                </a:lnTo>
                <a:lnTo>
                  <a:pt x="195" y="8293"/>
                </a:lnTo>
                <a:lnTo>
                  <a:pt x="176" y="8177"/>
                </a:lnTo>
                <a:lnTo>
                  <a:pt x="159" y="8060"/>
                </a:lnTo>
                <a:lnTo>
                  <a:pt x="143" y="7943"/>
                </a:lnTo>
                <a:lnTo>
                  <a:pt x="129" y="7825"/>
                </a:lnTo>
                <a:lnTo>
                  <a:pt x="116" y="7707"/>
                </a:lnTo>
                <a:lnTo>
                  <a:pt x="104" y="7589"/>
                </a:lnTo>
                <a:lnTo>
                  <a:pt x="94" y="7472"/>
                </a:lnTo>
                <a:lnTo>
                  <a:pt x="86" y="7354"/>
                </a:lnTo>
                <a:lnTo>
                  <a:pt x="79" y="7234"/>
                </a:lnTo>
                <a:lnTo>
                  <a:pt x="73" y="7115"/>
                </a:lnTo>
                <a:lnTo>
                  <a:pt x="69" y="6996"/>
                </a:lnTo>
                <a:lnTo>
                  <a:pt x="67" y="6877"/>
                </a:lnTo>
                <a:lnTo>
                  <a:pt x="66" y="6758"/>
                </a:lnTo>
                <a:lnTo>
                  <a:pt x="66" y="6758"/>
                </a:lnTo>
                <a:lnTo>
                  <a:pt x="67" y="6648"/>
                </a:lnTo>
                <a:lnTo>
                  <a:pt x="68" y="6539"/>
                </a:lnTo>
                <a:lnTo>
                  <a:pt x="72" y="6431"/>
                </a:lnTo>
                <a:lnTo>
                  <a:pt x="76" y="6322"/>
                </a:lnTo>
                <a:lnTo>
                  <a:pt x="82" y="6214"/>
                </a:lnTo>
                <a:lnTo>
                  <a:pt x="88" y="6105"/>
                </a:lnTo>
                <a:lnTo>
                  <a:pt x="97" y="5997"/>
                </a:lnTo>
                <a:lnTo>
                  <a:pt x="106" y="5889"/>
                </a:lnTo>
                <a:lnTo>
                  <a:pt x="117" y="5781"/>
                </a:lnTo>
                <a:lnTo>
                  <a:pt x="129" y="5674"/>
                </a:lnTo>
                <a:lnTo>
                  <a:pt x="142" y="5567"/>
                </a:lnTo>
                <a:lnTo>
                  <a:pt x="156" y="5461"/>
                </a:lnTo>
                <a:lnTo>
                  <a:pt x="172" y="5354"/>
                </a:lnTo>
                <a:lnTo>
                  <a:pt x="189" y="5248"/>
                </a:lnTo>
                <a:lnTo>
                  <a:pt x="207" y="5142"/>
                </a:lnTo>
                <a:lnTo>
                  <a:pt x="226" y="5037"/>
                </a:lnTo>
                <a:lnTo>
                  <a:pt x="247" y="4931"/>
                </a:lnTo>
                <a:lnTo>
                  <a:pt x="268" y="4826"/>
                </a:lnTo>
                <a:lnTo>
                  <a:pt x="292" y="4723"/>
                </a:lnTo>
                <a:lnTo>
                  <a:pt x="316" y="4618"/>
                </a:lnTo>
                <a:lnTo>
                  <a:pt x="341" y="4514"/>
                </a:lnTo>
                <a:lnTo>
                  <a:pt x="367" y="4410"/>
                </a:lnTo>
                <a:lnTo>
                  <a:pt x="396" y="4308"/>
                </a:lnTo>
                <a:lnTo>
                  <a:pt x="424" y="4206"/>
                </a:lnTo>
                <a:lnTo>
                  <a:pt x="454" y="4103"/>
                </a:lnTo>
                <a:lnTo>
                  <a:pt x="485" y="4001"/>
                </a:lnTo>
                <a:lnTo>
                  <a:pt x="518" y="3900"/>
                </a:lnTo>
                <a:lnTo>
                  <a:pt x="552" y="3798"/>
                </a:lnTo>
                <a:lnTo>
                  <a:pt x="586" y="3698"/>
                </a:lnTo>
                <a:lnTo>
                  <a:pt x="622" y="3598"/>
                </a:lnTo>
                <a:lnTo>
                  <a:pt x="660" y="3498"/>
                </a:lnTo>
                <a:lnTo>
                  <a:pt x="698" y="3398"/>
                </a:lnTo>
                <a:lnTo>
                  <a:pt x="737" y="3300"/>
                </a:lnTo>
                <a:lnTo>
                  <a:pt x="778" y="3202"/>
                </a:lnTo>
                <a:lnTo>
                  <a:pt x="820" y="3104"/>
                </a:lnTo>
                <a:lnTo>
                  <a:pt x="862" y="3006"/>
                </a:lnTo>
                <a:lnTo>
                  <a:pt x="906" y="2910"/>
                </a:lnTo>
                <a:lnTo>
                  <a:pt x="952" y="2813"/>
                </a:lnTo>
                <a:lnTo>
                  <a:pt x="998" y="2717"/>
                </a:lnTo>
                <a:lnTo>
                  <a:pt x="1046" y="2621"/>
                </a:lnTo>
                <a:lnTo>
                  <a:pt x="1095" y="2527"/>
                </a:lnTo>
                <a:lnTo>
                  <a:pt x="1143" y="2432"/>
                </a:lnTo>
                <a:lnTo>
                  <a:pt x="1195" y="2339"/>
                </a:lnTo>
                <a:lnTo>
                  <a:pt x="1247" y="2246"/>
                </a:lnTo>
                <a:lnTo>
                  <a:pt x="1300" y="2153"/>
                </a:lnTo>
                <a:lnTo>
                  <a:pt x="1354" y="2062"/>
                </a:lnTo>
                <a:lnTo>
                  <a:pt x="1409" y="1970"/>
                </a:lnTo>
                <a:lnTo>
                  <a:pt x="1466" y="1879"/>
                </a:lnTo>
                <a:lnTo>
                  <a:pt x="1523" y="1789"/>
                </a:lnTo>
                <a:lnTo>
                  <a:pt x="1582" y="1698"/>
                </a:lnTo>
                <a:lnTo>
                  <a:pt x="1641" y="1610"/>
                </a:lnTo>
                <a:lnTo>
                  <a:pt x="1702" y="1522"/>
                </a:lnTo>
                <a:lnTo>
                  <a:pt x="1764" y="1434"/>
                </a:lnTo>
                <a:lnTo>
                  <a:pt x="1827" y="1347"/>
                </a:lnTo>
                <a:lnTo>
                  <a:pt x="1891" y="1260"/>
                </a:lnTo>
                <a:lnTo>
                  <a:pt x="1957" y="1174"/>
                </a:lnTo>
                <a:lnTo>
                  <a:pt x="2022" y="1090"/>
                </a:lnTo>
                <a:lnTo>
                  <a:pt x="2090" y="1005"/>
                </a:lnTo>
                <a:lnTo>
                  <a:pt x="2158" y="921"/>
                </a:lnTo>
                <a:lnTo>
                  <a:pt x="2227" y="837"/>
                </a:lnTo>
                <a:lnTo>
                  <a:pt x="2299" y="755"/>
                </a:lnTo>
                <a:lnTo>
                  <a:pt x="2370" y="674"/>
                </a:lnTo>
                <a:lnTo>
                  <a:pt x="2442" y="593"/>
                </a:lnTo>
                <a:lnTo>
                  <a:pt x="2516" y="512"/>
                </a:lnTo>
                <a:lnTo>
                  <a:pt x="2941" y="512"/>
                </a:lnTo>
                <a:lnTo>
                  <a:pt x="2941" y="0"/>
                </a:lnTo>
                <a:lnTo>
                  <a:pt x="2429" y="0"/>
                </a:lnTo>
                <a:lnTo>
                  <a:pt x="2429" y="511"/>
                </a:lnTo>
                <a:lnTo>
                  <a:pt x="2429" y="511"/>
                </a:lnTo>
                <a:lnTo>
                  <a:pt x="2355" y="592"/>
                </a:lnTo>
                <a:lnTo>
                  <a:pt x="2283" y="673"/>
                </a:lnTo>
                <a:lnTo>
                  <a:pt x="2212" y="755"/>
                </a:lnTo>
                <a:lnTo>
                  <a:pt x="2143" y="837"/>
                </a:lnTo>
                <a:lnTo>
                  <a:pt x="2074" y="921"/>
                </a:lnTo>
                <a:lnTo>
                  <a:pt x="2006" y="1005"/>
                </a:lnTo>
                <a:lnTo>
                  <a:pt x="1939" y="1090"/>
                </a:lnTo>
                <a:lnTo>
                  <a:pt x="1874" y="1174"/>
                </a:lnTo>
                <a:lnTo>
                  <a:pt x="1809" y="1261"/>
                </a:lnTo>
                <a:lnTo>
                  <a:pt x="1746" y="1347"/>
                </a:lnTo>
                <a:lnTo>
                  <a:pt x="1683" y="1435"/>
                </a:lnTo>
                <a:lnTo>
                  <a:pt x="1622" y="1523"/>
                </a:lnTo>
                <a:lnTo>
                  <a:pt x="1562" y="1611"/>
                </a:lnTo>
                <a:lnTo>
                  <a:pt x="1502" y="1701"/>
                </a:lnTo>
                <a:lnTo>
                  <a:pt x="1445" y="1790"/>
                </a:lnTo>
                <a:lnTo>
                  <a:pt x="1388" y="1881"/>
                </a:lnTo>
                <a:lnTo>
                  <a:pt x="1332" y="1971"/>
                </a:lnTo>
                <a:lnTo>
                  <a:pt x="1277" y="2063"/>
                </a:lnTo>
                <a:lnTo>
                  <a:pt x="1223" y="2156"/>
                </a:lnTo>
                <a:lnTo>
                  <a:pt x="1170" y="2248"/>
                </a:lnTo>
                <a:lnTo>
                  <a:pt x="1118" y="2342"/>
                </a:lnTo>
                <a:lnTo>
                  <a:pt x="1068" y="2436"/>
                </a:lnTo>
                <a:lnTo>
                  <a:pt x="1020" y="2530"/>
                </a:lnTo>
                <a:lnTo>
                  <a:pt x="971" y="2624"/>
                </a:lnTo>
                <a:lnTo>
                  <a:pt x="924" y="2719"/>
                </a:lnTo>
                <a:lnTo>
                  <a:pt x="878" y="2816"/>
                </a:lnTo>
                <a:lnTo>
                  <a:pt x="833" y="2912"/>
                </a:lnTo>
                <a:lnTo>
                  <a:pt x="790" y="3009"/>
                </a:lnTo>
                <a:lnTo>
                  <a:pt x="747" y="3106"/>
                </a:lnTo>
                <a:lnTo>
                  <a:pt x="705" y="3204"/>
                </a:lnTo>
                <a:lnTo>
                  <a:pt x="666" y="3303"/>
                </a:lnTo>
                <a:lnTo>
                  <a:pt x="627" y="3402"/>
                </a:lnTo>
                <a:lnTo>
                  <a:pt x="588" y="3501"/>
                </a:lnTo>
                <a:lnTo>
                  <a:pt x="552" y="3601"/>
                </a:lnTo>
                <a:lnTo>
                  <a:pt x="516" y="3701"/>
                </a:lnTo>
                <a:lnTo>
                  <a:pt x="481" y="3801"/>
                </a:lnTo>
                <a:lnTo>
                  <a:pt x="448" y="3902"/>
                </a:lnTo>
                <a:lnTo>
                  <a:pt x="416" y="4003"/>
                </a:lnTo>
                <a:lnTo>
                  <a:pt x="385" y="4106"/>
                </a:lnTo>
                <a:lnTo>
                  <a:pt x="355" y="4208"/>
                </a:lnTo>
                <a:lnTo>
                  <a:pt x="326" y="4310"/>
                </a:lnTo>
                <a:lnTo>
                  <a:pt x="299" y="4413"/>
                </a:lnTo>
                <a:lnTo>
                  <a:pt x="273" y="4516"/>
                </a:lnTo>
                <a:lnTo>
                  <a:pt x="248" y="4620"/>
                </a:lnTo>
                <a:lnTo>
                  <a:pt x="224" y="4724"/>
                </a:lnTo>
                <a:lnTo>
                  <a:pt x="201" y="4829"/>
                </a:lnTo>
                <a:lnTo>
                  <a:pt x="180" y="4933"/>
                </a:lnTo>
                <a:lnTo>
                  <a:pt x="160" y="5038"/>
                </a:lnTo>
                <a:lnTo>
                  <a:pt x="139" y="5144"/>
                </a:lnTo>
                <a:lnTo>
                  <a:pt x="122" y="5250"/>
                </a:lnTo>
                <a:lnTo>
                  <a:pt x="105" y="5356"/>
                </a:lnTo>
                <a:lnTo>
                  <a:pt x="89" y="5462"/>
                </a:lnTo>
                <a:lnTo>
                  <a:pt x="75" y="5568"/>
                </a:lnTo>
                <a:lnTo>
                  <a:pt x="63" y="5675"/>
                </a:lnTo>
                <a:lnTo>
                  <a:pt x="51" y="5783"/>
                </a:lnTo>
                <a:lnTo>
                  <a:pt x="41" y="5890"/>
                </a:lnTo>
                <a:lnTo>
                  <a:pt x="31" y="5998"/>
                </a:lnTo>
                <a:lnTo>
                  <a:pt x="23" y="6105"/>
                </a:lnTo>
                <a:lnTo>
                  <a:pt x="16" y="6214"/>
                </a:lnTo>
                <a:lnTo>
                  <a:pt x="11" y="6322"/>
                </a:lnTo>
                <a:lnTo>
                  <a:pt x="6" y="6431"/>
                </a:lnTo>
                <a:lnTo>
                  <a:pt x="2" y="6540"/>
                </a:lnTo>
                <a:lnTo>
                  <a:pt x="1" y="6648"/>
                </a:lnTo>
                <a:lnTo>
                  <a:pt x="0" y="6758"/>
                </a:lnTo>
                <a:lnTo>
                  <a:pt x="0" y="6758"/>
                </a:lnTo>
                <a:lnTo>
                  <a:pt x="1" y="6878"/>
                </a:lnTo>
                <a:lnTo>
                  <a:pt x="4" y="6999"/>
                </a:lnTo>
                <a:lnTo>
                  <a:pt x="7" y="7119"/>
                </a:lnTo>
                <a:lnTo>
                  <a:pt x="13" y="7238"/>
                </a:lnTo>
                <a:lnTo>
                  <a:pt x="19" y="7358"/>
                </a:lnTo>
                <a:lnTo>
                  <a:pt x="29" y="7477"/>
                </a:lnTo>
                <a:lnTo>
                  <a:pt x="38" y="7597"/>
                </a:lnTo>
                <a:lnTo>
                  <a:pt x="50" y="7714"/>
                </a:lnTo>
                <a:lnTo>
                  <a:pt x="63" y="7834"/>
                </a:lnTo>
                <a:lnTo>
                  <a:pt x="78" y="7952"/>
                </a:lnTo>
                <a:lnTo>
                  <a:pt x="94" y="8069"/>
                </a:lnTo>
                <a:lnTo>
                  <a:pt x="111" y="8187"/>
                </a:lnTo>
                <a:lnTo>
                  <a:pt x="131" y="8304"/>
                </a:lnTo>
                <a:lnTo>
                  <a:pt x="151" y="8422"/>
                </a:lnTo>
                <a:lnTo>
                  <a:pt x="173" y="8538"/>
                </a:lnTo>
                <a:lnTo>
                  <a:pt x="197" y="8654"/>
                </a:lnTo>
                <a:lnTo>
                  <a:pt x="222" y="8770"/>
                </a:lnTo>
                <a:lnTo>
                  <a:pt x="248" y="8885"/>
                </a:lnTo>
                <a:lnTo>
                  <a:pt x="276" y="9001"/>
                </a:lnTo>
                <a:lnTo>
                  <a:pt x="306" y="9115"/>
                </a:lnTo>
                <a:lnTo>
                  <a:pt x="337" y="9230"/>
                </a:lnTo>
                <a:lnTo>
                  <a:pt x="369" y="9343"/>
                </a:lnTo>
                <a:lnTo>
                  <a:pt x="403" y="9456"/>
                </a:lnTo>
                <a:lnTo>
                  <a:pt x="438" y="9569"/>
                </a:lnTo>
                <a:lnTo>
                  <a:pt x="474" y="9681"/>
                </a:lnTo>
                <a:lnTo>
                  <a:pt x="512" y="9793"/>
                </a:lnTo>
                <a:lnTo>
                  <a:pt x="552" y="9904"/>
                </a:lnTo>
                <a:lnTo>
                  <a:pt x="593" y="10014"/>
                </a:lnTo>
                <a:lnTo>
                  <a:pt x="635" y="10124"/>
                </a:lnTo>
                <a:lnTo>
                  <a:pt x="679" y="10234"/>
                </a:lnTo>
                <a:lnTo>
                  <a:pt x="723" y="10343"/>
                </a:lnTo>
                <a:lnTo>
                  <a:pt x="769" y="10452"/>
                </a:lnTo>
                <a:lnTo>
                  <a:pt x="818" y="10559"/>
                </a:lnTo>
                <a:lnTo>
                  <a:pt x="867" y="10666"/>
                </a:lnTo>
                <a:lnTo>
                  <a:pt x="917" y="10773"/>
                </a:lnTo>
                <a:lnTo>
                  <a:pt x="970" y="10879"/>
                </a:lnTo>
                <a:lnTo>
                  <a:pt x="1022" y="10984"/>
                </a:lnTo>
                <a:lnTo>
                  <a:pt x="1077" y="11089"/>
                </a:lnTo>
                <a:lnTo>
                  <a:pt x="1133" y="11192"/>
                </a:lnTo>
                <a:lnTo>
                  <a:pt x="1190" y="11296"/>
                </a:lnTo>
                <a:lnTo>
                  <a:pt x="1248" y="11398"/>
                </a:lnTo>
                <a:lnTo>
                  <a:pt x="1309" y="11500"/>
                </a:lnTo>
                <a:lnTo>
                  <a:pt x="1370" y="11601"/>
                </a:lnTo>
                <a:lnTo>
                  <a:pt x="1432" y="11701"/>
                </a:lnTo>
                <a:lnTo>
                  <a:pt x="1496" y="11801"/>
                </a:lnTo>
                <a:lnTo>
                  <a:pt x="1560" y="11899"/>
                </a:lnTo>
                <a:lnTo>
                  <a:pt x="1627" y="11998"/>
                </a:lnTo>
                <a:lnTo>
                  <a:pt x="1695" y="12094"/>
                </a:lnTo>
                <a:lnTo>
                  <a:pt x="1764" y="12191"/>
                </a:lnTo>
                <a:lnTo>
                  <a:pt x="1834" y="12286"/>
                </a:lnTo>
                <a:lnTo>
                  <a:pt x="1906" y="12381"/>
                </a:lnTo>
                <a:lnTo>
                  <a:pt x="1978" y="12474"/>
                </a:lnTo>
                <a:lnTo>
                  <a:pt x="2052" y="12567"/>
                </a:lnTo>
                <a:lnTo>
                  <a:pt x="2127" y="12660"/>
                </a:lnTo>
                <a:lnTo>
                  <a:pt x="2203" y="12750"/>
                </a:lnTo>
                <a:lnTo>
                  <a:pt x="2281" y="12841"/>
                </a:lnTo>
                <a:lnTo>
                  <a:pt x="2361" y="12930"/>
                </a:lnTo>
                <a:lnTo>
                  <a:pt x="2441" y="13018"/>
                </a:lnTo>
                <a:lnTo>
                  <a:pt x="2522" y="13106"/>
                </a:lnTo>
                <a:lnTo>
                  <a:pt x="2605" y="13192"/>
                </a:lnTo>
                <a:lnTo>
                  <a:pt x="2688" y="13278"/>
                </a:lnTo>
                <a:lnTo>
                  <a:pt x="2773" y="13363"/>
                </a:lnTo>
                <a:lnTo>
                  <a:pt x="2860" y="13446"/>
                </a:lnTo>
                <a:lnTo>
                  <a:pt x="2947" y="13528"/>
                </a:lnTo>
                <a:lnTo>
                  <a:pt x="2947" y="135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24">
            <a:extLst>
              <a:ext uri="{FF2B5EF4-FFF2-40B4-BE49-F238E27FC236}">
                <a16:creationId xmlns:a16="http://schemas.microsoft.com/office/drawing/2014/main" xmlns="" id="{74C1A05B-5785-4DED-A20E-BCC0B51B09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64413" y="739775"/>
            <a:ext cx="1760538" cy="4884738"/>
          </a:xfrm>
          <a:custGeom>
            <a:avLst/>
            <a:gdLst>
              <a:gd name="T0" fmla="*/ 980 w 5549"/>
              <a:gd name="T1" fmla="*/ 664 h 15386"/>
              <a:gd name="T2" fmla="*/ 1985 w 5549"/>
              <a:gd name="T3" fmla="*/ 1355 h 15386"/>
              <a:gd name="T4" fmla="*/ 2889 w 5549"/>
              <a:gd name="T5" fmla="*/ 2171 h 15386"/>
              <a:gd name="T6" fmla="*/ 3680 w 5549"/>
              <a:gd name="T7" fmla="*/ 3101 h 15386"/>
              <a:gd name="T8" fmla="*/ 4273 w 5549"/>
              <a:gd name="T9" fmla="*/ 4009 h 15386"/>
              <a:gd name="T10" fmla="*/ 4826 w 5549"/>
              <a:gd name="T11" fmla="*/ 5153 h 15386"/>
              <a:gd name="T12" fmla="*/ 5214 w 5549"/>
              <a:gd name="T13" fmla="*/ 6359 h 15386"/>
              <a:gd name="T14" fmla="*/ 5433 w 5549"/>
              <a:gd name="T15" fmla="*/ 7610 h 15386"/>
              <a:gd name="T16" fmla="*/ 5482 w 5549"/>
              <a:gd name="T17" fmla="*/ 8678 h 15386"/>
              <a:gd name="T18" fmla="*/ 5431 w 5549"/>
              <a:gd name="T19" fmla="*/ 9546 h 15386"/>
              <a:gd name="T20" fmla="*/ 5300 w 5549"/>
              <a:gd name="T21" fmla="*/ 10399 h 15386"/>
              <a:gd name="T22" fmla="*/ 5092 w 5549"/>
              <a:gd name="T23" fmla="*/ 11230 h 15386"/>
              <a:gd name="T24" fmla="*/ 4806 w 5549"/>
              <a:gd name="T25" fmla="*/ 12036 h 15386"/>
              <a:gd name="T26" fmla="*/ 4446 w 5549"/>
              <a:gd name="T27" fmla="*/ 12813 h 15386"/>
              <a:gd name="T28" fmla="*/ 4014 w 5549"/>
              <a:gd name="T29" fmla="*/ 13555 h 15386"/>
              <a:gd name="T30" fmla="*/ 3510 w 5549"/>
              <a:gd name="T31" fmla="*/ 14257 h 15386"/>
              <a:gd name="T32" fmla="*/ 3013 w 5549"/>
              <a:gd name="T33" fmla="*/ 14834 h 15386"/>
              <a:gd name="T34" fmla="*/ 2817 w 5549"/>
              <a:gd name="T35" fmla="*/ 14764 h 15386"/>
              <a:gd name="T36" fmla="*/ 2710 w 5549"/>
              <a:gd name="T37" fmla="*/ 14783 h 15386"/>
              <a:gd name="T38" fmla="*/ 2596 w 5549"/>
              <a:gd name="T39" fmla="*/ 14856 h 15386"/>
              <a:gd name="T40" fmla="*/ 2525 w 5549"/>
              <a:gd name="T41" fmla="*/ 14968 h 15386"/>
              <a:gd name="T42" fmla="*/ 2506 w 5549"/>
              <a:gd name="T43" fmla="*/ 15075 h 15386"/>
              <a:gd name="T44" fmla="*/ 2530 w 5549"/>
              <a:gd name="T45" fmla="*/ 15196 h 15386"/>
              <a:gd name="T46" fmla="*/ 2619 w 5549"/>
              <a:gd name="T47" fmla="*/ 15315 h 15386"/>
              <a:gd name="T48" fmla="*/ 2724 w 5549"/>
              <a:gd name="T49" fmla="*/ 15373 h 15386"/>
              <a:gd name="T50" fmla="*/ 2832 w 5549"/>
              <a:gd name="T51" fmla="*/ 15386 h 15386"/>
              <a:gd name="T52" fmla="*/ 2951 w 5549"/>
              <a:gd name="T53" fmla="*/ 15356 h 15386"/>
              <a:gd name="T54" fmla="*/ 3066 w 5549"/>
              <a:gd name="T55" fmla="*/ 15261 h 15386"/>
              <a:gd name="T56" fmla="*/ 3118 w 5549"/>
              <a:gd name="T57" fmla="*/ 15152 h 15386"/>
              <a:gd name="T58" fmla="*/ 3123 w 5549"/>
              <a:gd name="T59" fmla="*/ 15021 h 15386"/>
              <a:gd name="T60" fmla="*/ 3135 w 5549"/>
              <a:gd name="T61" fmla="*/ 14800 h 15386"/>
              <a:gd name="T62" fmla="*/ 3693 w 5549"/>
              <a:gd name="T63" fmla="*/ 14127 h 15386"/>
              <a:gd name="T64" fmla="*/ 4183 w 5549"/>
              <a:gd name="T65" fmla="*/ 13409 h 15386"/>
              <a:gd name="T66" fmla="*/ 4601 w 5549"/>
              <a:gd name="T67" fmla="*/ 12652 h 15386"/>
              <a:gd name="T68" fmla="*/ 4945 w 5549"/>
              <a:gd name="T69" fmla="*/ 11863 h 15386"/>
              <a:gd name="T70" fmla="*/ 5214 w 5549"/>
              <a:gd name="T71" fmla="*/ 11043 h 15386"/>
              <a:gd name="T72" fmla="*/ 5405 w 5549"/>
              <a:gd name="T73" fmla="*/ 10199 h 15386"/>
              <a:gd name="T74" fmla="*/ 5517 w 5549"/>
              <a:gd name="T75" fmla="*/ 9336 h 15386"/>
              <a:gd name="T76" fmla="*/ 5549 w 5549"/>
              <a:gd name="T77" fmla="*/ 8568 h 15386"/>
              <a:gd name="T78" fmla="*/ 5460 w 5549"/>
              <a:gd name="T79" fmla="*/ 7284 h 15386"/>
              <a:gd name="T80" fmla="*/ 5196 w 5549"/>
              <a:gd name="T81" fmla="*/ 6035 h 15386"/>
              <a:gd name="T82" fmla="*/ 4764 w 5549"/>
              <a:gd name="T83" fmla="*/ 4834 h 15386"/>
              <a:gd name="T84" fmla="*/ 4166 w 5549"/>
              <a:gd name="T85" fmla="*/ 3700 h 15386"/>
              <a:gd name="T86" fmla="*/ 3541 w 5549"/>
              <a:gd name="T87" fmla="*/ 2812 h 15386"/>
              <a:gd name="T88" fmla="*/ 2708 w 5549"/>
              <a:gd name="T89" fmla="*/ 1897 h 15386"/>
              <a:gd name="T90" fmla="*/ 1763 w 5549"/>
              <a:gd name="T91" fmla="*/ 1102 h 15386"/>
              <a:gd name="T92" fmla="*/ 716 w 5549"/>
              <a:gd name="T93" fmla="*/ 438 h 15386"/>
              <a:gd name="T94" fmla="*/ 3051 w 5549"/>
              <a:gd name="T95" fmla="*/ 15148 h 15386"/>
              <a:gd name="T96" fmla="*/ 2933 w 5549"/>
              <a:gd name="T97" fmla="*/ 15290 h 15386"/>
              <a:gd name="T98" fmla="*/ 2768 w 5549"/>
              <a:gd name="T99" fmla="*/ 15315 h 15386"/>
              <a:gd name="T100" fmla="*/ 2613 w 5549"/>
              <a:gd name="T101" fmla="*/ 15212 h 15386"/>
              <a:gd name="T102" fmla="*/ 2573 w 5549"/>
              <a:gd name="T103" fmla="*/ 15050 h 15386"/>
              <a:gd name="T104" fmla="*/ 2661 w 5549"/>
              <a:gd name="T105" fmla="*/ 14885 h 15386"/>
              <a:gd name="T106" fmla="*/ 2817 w 5549"/>
              <a:gd name="T107" fmla="*/ 14830 h 15386"/>
              <a:gd name="T108" fmla="*/ 2991 w 5549"/>
              <a:gd name="T109" fmla="*/ 14902 h 15386"/>
              <a:gd name="T110" fmla="*/ 3062 w 5549"/>
              <a:gd name="T111" fmla="*/ 15075 h 15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549" h="15386">
                <a:moveTo>
                  <a:pt x="0" y="0"/>
                </a:moveTo>
                <a:lnTo>
                  <a:pt x="0" y="578"/>
                </a:lnTo>
                <a:lnTo>
                  <a:pt x="579" y="578"/>
                </a:lnTo>
                <a:lnTo>
                  <a:pt x="579" y="439"/>
                </a:lnTo>
                <a:lnTo>
                  <a:pt x="579" y="439"/>
                </a:lnTo>
                <a:lnTo>
                  <a:pt x="713" y="512"/>
                </a:lnTo>
                <a:lnTo>
                  <a:pt x="848" y="587"/>
                </a:lnTo>
                <a:lnTo>
                  <a:pt x="980" y="664"/>
                </a:lnTo>
                <a:lnTo>
                  <a:pt x="1110" y="743"/>
                </a:lnTo>
                <a:lnTo>
                  <a:pt x="1240" y="825"/>
                </a:lnTo>
                <a:lnTo>
                  <a:pt x="1368" y="908"/>
                </a:lnTo>
                <a:lnTo>
                  <a:pt x="1495" y="993"/>
                </a:lnTo>
                <a:lnTo>
                  <a:pt x="1620" y="1081"/>
                </a:lnTo>
                <a:lnTo>
                  <a:pt x="1744" y="1170"/>
                </a:lnTo>
                <a:lnTo>
                  <a:pt x="1865" y="1262"/>
                </a:lnTo>
                <a:lnTo>
                  <a:pt x="1985" y="1355"/>
                </a:lnTo>
                <a:lnTo>
                  <a:pt x="2104" y="1450"/>
                </a:lnTo>
                <a:lnTo>
                  <a:pt x="2221" y="1548"/>
                </a:lnTo>
                <a:lnTo>
                  <a:pt x="2337" y="1647"/>
                </a:lnTo>
                <a:lnTo>
                  <a:pt x="2451" y="1748"/>
                </a:lnTo>
                <a:lnTo>
                  <a:pt x="2563" y="1852"/>
                </a:lnTo>
                <a:lnTo>
                  <a:pt x="2674" y="1956"/>
                </a:lnTo>
                <a:lnTo>
                  <a:pt x="2782" y="2062"/>
                </a:lnTo>
                <a:lnTo>
                  <a:pt x="2889" y="2171"/>
                </a:lnTo>
                <a:lnTo>
                  <a:pt x="2995" y="2282"/>
                </a:lnTo>
                <a:lnTo>
                  <a:pt x="3098" y="2394"/>
                </a:lnTo>
                <a:lnTo>
                  <a:pt x="3200" y="2507"/>
                </a:lnTo>
                <a:lnTo>
                  <a:pt x="3300" y="2622"/>
                </a:lnTo>
                <a:lnTo>
                  <a:pt x="3398" y="2739"/>
                </a:lnTo>
                <a:lnTo>
                  <a:pt x="3493" y="2858"/>
                </a:lnTo>
                <a:lnTo>
                  <a:pt x="3587" y="2978"/>
                </a:lnTo>
                <a:lnTo>
                  <a:pt x="3680" y="3101"/>
                </a:lnTo>
                <a:lnTo>
                  <a:pt x="3770" y="3225"/>
                </a:lnTo>
                <a:lnTo>
                  <a:pt x="3858" y="3350"/>
                </a:lnTo>
                <a:lnTo>
                  <a:pt x="3945" y="3476"/>
                </a:lnTo>
                <a:lnTo>
                  <a:pt x="4028" y="3605"/>
                </a:lnTo>
                <a:lnTo>
                  <a:pt x="4110" y="3735"/>
                </a:lnTo>
                <a:lnTo>
                  <a:pt x="4110" y="3735"/>
                </a:lnTo>
                <a:lnTo>
                  <a:pt x="4194" y="3872"/>
                </a:lnTo>
                <a:lnTo>
                  <a:pt x="4273" y="4009"/>
                </a:lnTo>
                <a:lnTo>
                  <a:pt x="4352" y="4148"/>
                </a:lnTo>
                <a:lnTo>
                  <a:pt x="4427" y="4289"/>
                </a:lnTo>
                <a:lnTo>
                  <a:pt x="4500" y="4429"/>
                </a:lnTo>
                <a:lnTo>
                  <a:pt x="4570" y="4572"/>
                </a:lnTo>
                <a:lnTo>
                  <a:pt x="4638" y="4716"/>
                </a:lnTo>
                <a:lnTo>
                  <a:pt x="4703" y="4860"/>
                </a:lnTo>
                <a:lnTo>
                  <a:pt x="4766" y="5006"/>
                </a:lnTo>
                <a:lnTo>
                  <a:pt x="4826" y="5153"/>
                </a:lnTo>
                <a:lnTo>
                  <a:pt x="4884" y="5301"/>
                </a:lnTo>
                <a:lnTo>
                  <a:pt x="4939" y="5449"/>
                </a:lnTo>
                <a:lnTo>
                  <a:pt x="4992" y="5599"/>
                </a:lnTo>
                <a:lnTo>
                  <a:pt x="5042" y="5749"/>
                </a:lnTo>
                <a:lnTo>
                  <a:pt x="5089" y="5900"/>
                </a:lnTo>
                <a:lnTo>
                  <a:pt x="5133" y="6053"/>
                </a:lnTo>
                <a:lnTo>
                  <a:pt x="5175" y="6205"/>
                </a:lnTo>
                <a:lnTo>
                  <a:pt x="5214" y="6359"/>
                </a:lnTo>
                <a:lnTo>
                  <a:pt x="5251" y="6513"/>
                </a:lnTo>
                <a:lnTo>
                  <a:pt x="5286" y="6668"/>
                </a:lnTo>
                <a:lnTo>
                  <a:pt x="5317" y="6823"/>
                </a:lnTo>
                <a:lnTo>
                  <a:pt x="5345" y="6979"/>
                </a:lnTo>
                <a:lnTo>
                  <a:pt x="5371" y="7136"/>
                </a:lnTo>
                <a:lnTo>
                  <a:pt x="5395" y="7294"/>
                </a:lnTo>
                <a:lnTo>
                  <a:pt x="5416" y="7452"/>
                </a:lnTo>
                <a:lnTo>
                  <a:pt x="5433" y="7610"/>
                </a:lnTo>
                <a:lnTo>
                  <a:pt x="5449" y="7769"/>
                </a:lnTo>
                <a:lnTo>
                  <a:pt x="5461" y="7927"/>
                </a:lnTo>
                <a:lnTo>
                  <a:pt x="5470" y="8087"/>
                </a:lnTo>
                <a:lnTo>
                  <a:pt x="5477" y="8248"/>
                </a:lnTo>
                <a:lnTo>
                  <a:pt x="5481" y="8407"/>
                </a:lnTo>
                <a:lnTo>
                  <a:pt x="5483" y="8568"/>
                </a:lnTo>
                <a:lnTo>
                  <a:pt x="5483" y="8568"/>
                </a:lnTo>
                <a:lnTo>
                  <a:pt x="5482" y="8678"/>
                </a:lnTo>
                <a:lnTo>
                  <a:pt x="5480" y="8787"/>
                </a:lnTo>
                <a:lnTo>
                  <a:pt x="5477" y="8896"/>
                </a:lnTo>
                <a:lnTo>
                  <a:pt x="5473" y="9004"/>
                </a:lnTo>
                <a:lnTo>
                  <a:pt x="5467" y="9114"/>
                </a:lnTo>
                <a:lnTo>
                  <a:pt x="5460" y="9222"/>
                </a:lnTo>
                <a:lnTo>
                  <a:pt x="5451" y="9330"/>
                </a:lnTo>
                <a:lnTo>
                  <a:pt x="5442" y="9438"/>
                </a:lnTo>
                <a:lnTo>
                  <a:pt x="5431" y="9546"/>
                </a:lnTo>
                <a:lnTo>
                  <a:pt x="5419" y="9653"/>
                </a:lnTo>
                <a:lnTo>
                  <a:pt x="5406" y="9760"/>
                </a:lnTo>
                <a:lnTo>
                  <a:pt x="5392" y="9868"/>
                </a:lnTo>
                <a:lnTo>
                  <a:pt x="5376" y="9975"/>
                </a:lnTo>
                <a:lnTo>
                  <a:pt x="5358" y="10081"/>
                </a:lnTo>
                <a:lnTo>
                  <a:pt x="5341" y="10187"/>
                </a:lnTo>
                <a:lnTo>
                  <a:pt x="5321" y="10293"/>
                </a:lnTo>
                <a:lnTo>
                  <a:pt x="5300" y="10399"/>
                </a:lnTo>
                <a:lnTo>
                  <a:pt x="5279" y="10504"/>
                </a:lnTo>
                <a:lnTo>
                  <a:pt x="5255" y="10608"/>
                </a:lnTo>
                <a:lnTo>
                  <a:pt x="5231" y="10713"/>
                </a:lnTo>
                <a:lnTo>
                  <a:pt x="5206" y="10817"/>
                </a:lnTo>
                <a:lnTo>
                  <a:pt x="5179" y="10920"/>
                </a:lnTo>
                <a:lnTo>
                  <a:pt x="5151" y="11024"/>
                </a:lnTo>
                <a:lnTo>
                  <a:pt x="5121" y="11128"/>
                </a:lnTo>
                <a:lnTo>
                  <a:pt x="5092" y="11230"/>
                </a:lnTo>
                <a:lnTo>
                  <a:pt x="5059" y="11333"/>
                </a:lnTo>
                <a:lnTo>
                  <a:pt x="5027" y="11434"/>
                </a:lnTo>
                <a:lnTo>
                  <a:pt x="4993" y="11536"/>
                </a:lnTo>
                <a:lnTo>
                  <a:pt x="4958" y="11636"/>
                </a:lnTo>
                <a:lnTo>
                  <a:pt x="4921" y="11738"/>
                </a:lnTo>
                <a:lnTo>
                  <a:pt x="4884" y="11838"/>
                </a:lnTo>
                <a:lnTo>
                  <a:pt x="4845" y="11938"/>
                </a:lnTo>
                <a:lnTo>
                  <a:pt x="4806" y="12036"/>
                </a:lnTo>
                <a:lnTo>
                  <a:pt x="4765" y="12135"/>
                </a:lnTo>
                <a:lnTo>
                  <a:pt x="4722" y="12234"/>
                </a:lnTo>
                <a:lnTo>
                  <a:pt x="4679" y="12332"/>
                </a:lnTo>
                <a:lnTo>
                  <a:pt x="4635" y="12428"/>
                </a:lnTo>
                <a:lnTo>
                  <a:pt x="4589" y="12526"/>
                </a:lnTo>
                <a:lnTo>
                  <a:pt x="4543" y="12622"/>
                </a:lnTo>
                <a:lnTo>
                  <a:pt x="4495" y="12718"/>
                </a:lnTo>
                <a:lnTo>
                  <a:pt x="4446" y="12813"/>
                </a:lnTo>
                <a:lnTo>
                  <a:pt x="4396" y="12907"/>
                </a:lnTo>
                <a:lnTo>
                  <a:pt x="4345" y="13002"/>
                </a:lnTo>
                <a:lnTo>
                  <a:pt x="4292" y="13095"/>
                </a:lnTo>
                <a:lnTo>
                  <a:pt x="4239" y="13188"/>
                </a:lnTo>
                <a:lnTo>
                  <a:pt x="4184" y="13281"/>
                </a:lnTo>
                <a:lnTo>
                  <a:pt x="4128" y="13373"/>
                </a:lnTo>
                <a:lnTo>
                  <a:pt x="4071" y="13463"/>
                </a:lnTo>
                <a:lnTo>
                  <a:pt x="4014" y="13555"/>
                </a:lnTo>
                <a:lnTo>
                  <a:pt x="3954" y="13644"/>
                </a:lnTo>
                <a:lnTo>
                  <a:pt x="3895" y="13734"/>
                </a:lnTo>
                <a:lnTo>
                  <a:pt x="3833" y="13823"/>
                </a:lnTo>
                <a:lnTo>
                  <a:pt x="3771" y="13911"/>
                </a:lnTo>
                <a:lnTo>
                  <a:pt x="3708" y="13998"/>
                </a:lnTo>
                <a:lnTo>
                  <a:pt x="3642" y="14085"/>
                </a:lnTo>
                <a:lnTo>
                  <a:pt x="3577" y="14171"/>
                </a:lnTo>
                <a:lnTo>
                  <a:pt x="3510" y="14257"/>
                </a:lnTo>
                <a:lnTo>
                  <a:pt x="3442" y="14341"/>
                </a:lnTo>
                <a:lnTo>
                  <a:pt x="3374" y="14425"/>
                </a:lnTo>
                <a:lnTo>
                  <a:pt x="3304" y="14508"/>
                </a:lnTo>
                <a:lnTo>
                  <a:pt x="3232" y="14591"/>
                </a:lnTo>
                <a:lnTo>
                  <a:pt x="3161" y="14672"/>
                </a:lnTo>
                <a:lnTo>
                  <a:pt x="3088" y="14754"/>
                </a:lnTo>
                <a:lnTo>
                  <a:pt x="3013" y="14834"/>
                </a:lnTo>
                <a:lnTo>
                  <a:pt x="3013" y="14834"/>
                </a:lnTo>
                <a:lnTo>
                  <a:pt x="2993" y="14819"/>
                </a:lnTo>
                <a:lnTo>
                  <a:pt x="2970" y="14804"/>
                </a:lnTo>
                <a:lnTo>
                  <a:pt x="2948" y="14793"/>
                </a:lnTo>
                <a:lnTo>
                  <a:pt x="2923" y="14783"/>
                </a:lnTo>
                <a:lnTo>
                  <a:pt x="2898" y="14775"/>
                </a:lnTo>
                <a:lnTo>
                  <a:pt x="2872" y="14769"/>
                </a:lnTo>
                <a:lnTo>
                  <a:pt x="2844" y="14765"/>
                </a:lnTo>
                <a:lnTo>
                  <a:pt x="2817" y="14764"/>
                </a:lnTo>
                <a:lnTo>
                  <a:pt x="2817" y="14764"/>
                </a:lnTo>
                <a:lnTo>
                  <a:pt x="2801" y="14764"/>
                </a:lnTo>
                <a:lnTo>
                  <a:pt x="2785" y="14765"/>
                </a:lnTo>
                <a:lnTo>
                  <a:pt x="2769" y="14768"/>
                </a:lnTo>
                <a:lnTo>
                  <a:pt x="2754" y="14770"/>
                </a:lnTo>
                <a:lnTo>
                  <a:pt x="2739" y="14774"/>
                </a:lnTo>
                <a:lnTo>
                  <a:pt x="2724" y="14778"/>
                </a:lnTo>
                <a:lnTo>
                  <a:pt x="2710" y="14783"/>
                </a:lnTo>
                <a:lnTo>
                  <a:pt x="2695" y="14788"/>
                </a:lnTo>
                <a:lnTo>
                  <a:pt x="2682" y="14795"/>
                </a:lnTo>
                <a:lnTo>
                  <a:pt x="2669" y="14801"/>
                </a:lnTo>
                <a:lnTo>
                  <a:pt x="2656" y="14809"/>
                </a:lnTo>
                <a:lnTo>
                  <a:pt x="2643" y="14818"/>
                </a:lnTo>
                <a:lnTo>
                  <a:pt x="2631" y="14826"/>
                </a:lnTo>
                <a:lnTo>
                  <a:pt x="2619" y="14835"/>
                </a:lnTo>
                <a:lnTo>
                  <a:pt x="2596" y="14856"/>
                </a:lnTo>
                <a:lnTo>
                  <a:pt x="2576" y="14877"/>
                </a:lnTo>
                <a:lnTo>
                  <a:pt x="2568" y="14889"/>
                </a:lnTo>
                <a:lnTo>
                  <a:pt x="2558" y="14901"/>
                </a:lnTo>
                <a:lnTo>
                  <a:pt x="2551" y="14914"/>
                </a:lnTo>
                <a:lnTo>
                  <a:pt x="2543" y="14927"/>
                </a:lnTo>
                <a:lnTo>
                  <a:pt x="2537" y="14940"/>
                </a:lnTo>
                <a:lnTo>
                  <a:pt x="2530" y="14955"/>
                </a:lnTo>
                <a:lnTo>
                  <a:pt x="2525" y="14968"/>
                </a:lnTo>
                <a:lnTo>
                  <a:pt x="2520" y="14983"/>
                </a:lnTo>
                <a:lnTo>
                  <a:pt x="2515" y="14997"/>
                </a:lnTo>
                <a:lnTo>
                  <a:pt x="2512" y="15013"/>
                </a:lnTo>
                <a:lnTo>
                  <a:pt x="2509" y="15027"/>
                </a:lnTo>
                <a:lnTo>
                  <a:pt x="2507" y="15043"/>
                </a:lnTo>
                <a:lnTo>
                  <a:pt x="2506" y="15059"/>
                </a:lnTo>
                <a:lnTo>
                  <a:pt x="2506" y="15075"/>
                </a:lnTo>
                <a:lnTo>
                  <a:pt x="2506" y="15075"/>
                </a:lnTo>
                <a:lnTo>
                  <a:pt x="2506" y="15092"/>
                </a:lnTo>
                <a:lnTo>
                  <a:pt x="2507" y="15107"/>
                </a:lnTo>
                <a:lnTo>
                  <a:pt x="2509" y="15123"/>
                </a:lnTo>
                <a:lnTo>
                  <a:pt x="2512" y="15138"/>
                </a:lnTo>
                <a:lnTo>
                  <a:pt x="2515" y="15152"/>
                </a:lnTo>
                <a:lnTo>
                  <a:pt x="2520" y="15168"/>
                </a:lnTo>
                <a:lnTo>
                  <a:pt x="2525" y="15182"/>
                </a:lnTo>
                <a:lnTo>
                  <a:pt x="2530" y="15196"/>
                </a:lnTo>
                <a:lnTo>
                  <a:pt x="2537" y="15209"/>
                </a:lnTo>
                <a:lnTo>
                  <a:pt x="2543" y="15224"/>
                </a:lnTo>
                <a:lnTo>
                  <a:pt x="2551" y="15237"/>
                </a:lnTo>
                <a:lnTo>
                  <a:pt x="2558" y="15249"/>
                </a:lnTo>
                <a:lnTo>
                  <a:pt x="2568" y="15261"/>
                </a:lnTo>
                <a:lnTo>
                  <a:pt x="2576" y="15273"/>
                </a:lnTo>
                <a:lnTo>
                  <a:pt x="2596" y="15295"/>
                </a:lnTo>
                <a:lnTo>
                  <a:pt x="2619" y="15315"/>
                </a:lnTo>
                <a:lnTo>
                  <a:pt x="2631" y="15324"/>
                </a:lnTo>
                <a:lnTo>
                  <a:pt x="2643" y="15333"/>
                </a:lnTo>
                <a:lnTo>
                  <a:pt x="2656" y="15342"/>
                </a:lnTo>
                <a:lnTo>
                  <a:pt x="2669" y="15349"/>
                </a:lnTo>
                <a:lnTo>
                  <a:pt x="2682" y="15356"/>
                </a:lnTo>
                <a:lnTo>
                  <a:pt x="2695" y="15362"/>
                </a:lnTo>
                <a:lnTo>
                  <a:pt x="2710" y="15368"/>
                </a:lnTo>
                <a:lnTo>
                  <a:pt x="2724" y="15373"/>
                </a:lnTo>
                <a:lnTo>
                  <a:pt x="2739" y="15376"/>
                </a:lnTo>
                <a:lnTo>
                  <a:pt x="2754" y="15380"/>
                </a:lnTo>
                <a:lnTo>
                  <a:pt x="2769" y="15382"/>
                </a:lnTo>
                <a:lnTo>
                  <a:pt x="2785" y="15385"/>
                </a:lnTo>
                <a:lnTo>
                  <a:pt x="2801" y="15386"/>
                </a:lnTo>
                <a:lnTo>
                  <a:pt x="2817" y="15386"/>
                </a:lnTo>
                <a:lnTo>
                  <a:pt x="2817" y="15386"/>
                </a:lnTo>
                <a:lnTo>
                  <a:pt x="2832" y="15386"/>
                </a:lnTo>
                <a:lnTo>
                  <a:pt x="2849" y="15385"/>
                </a:lnTo>
                <a:lnTo>
                  <a:pt x="2864" y="15382"/>
                </a:lnTo>
                <a:lnTo>
                  <a:pt x="2880" y="15380"/>
                </a:lnTo>
                <a:lnTo>
                  <a:pt x="2894" y="15376"/>
                </a:lnTo>
                <a:lnTo>
                  <a:pt x="2910" y="15373"/>
                </a:lnTo>
                <a:lnTo>
                  <a:pt x="2924" y="15368"/>
                </a:lnTo>
                <a:lnTo>
                  <a:pt x="2938" y="15362"/>
                </a:lnTo>
                <a:lnTo>
                  <a:pt x="2951" y="15356"/>
                </a:lnTo>
                <a:lnTo>
                  <a:pt x="2964" y="15349"/>
                </a:lnTo>
                <a:lnTo>
                  <a:pt x="2978" y="15342"/>
                </a:lnTo>
                <a:lnTo>
                  <a:pt x="2991" y="15333"/>
                </a:lnTo>
                <a:lnTo>
                  <a:pt x="3003" y="15324"/>
                </a:lnTo>
                <a:lnTo>
                  <a:pt x="3014" y="15315"/>
                </a:lnTo>
                <a:lnTo>
                  <a:pt x="3037" y="15295"/>
                </a:lnTo>
                <a:lnTo>
                  <a:pt x="3057" y="15273"/>
                </a:lnTo>
                <a:lnTo>
                  <a:pt x="3066" y="15261"/>
                </a:lnTo>
                <a:lnTo>
                  <a:pt x="3075" y="15249"/>
                </a:lnTo>
                <a:lnTo>
                  <a:pt x="3082" y="15237"/>
                </a:lnTo>
                <a:lnTo>
                  <a:pt x="3091" y="15224"/>
                </a:lnTo>
                <a:lnTo>
                  <a:pt x="3097" y="15209"/>
                </a:lnTo>
                <a:lnTo>
                  <a:pt x="3104" y="15196"/>
                </a:lnTo>
                <a:lnTo>
                  <a:pt x="3109" y="15182"/>
                </a:lnTo>
                <a:lnTo>
                  <a:pt x="3113" y="15168"/>
                </a:lnTo>
                <a:lnTo>
                  <a:pt x="3118" y="15152"/>
                </a:lnTo>
                <a:lnTo>
                  <a:pt x="3122" y="15138"/>
                </a:lnTo>
                <a:lnTo>
                  <a:pt x="3124" y="15123"/>
                </a:lnTo>
                <a:lnTo>
                  <a:pt x="3126" y="15107"/>
                </a:lnTo>
                <a:lnTo>
                  <a:pt x="3128" y="15092"/>
                </a:lnTo>
                <a:lnTo>
                  <a:pt x="3128" y="15075"/>
                </a:lnTo>
                <a:lnTo>
                  <a:pt x="3128" y="15075"/>
                </a:lnTo>
                <a:lnTo>
                  <a:pt x="3126" y="15047"/>
                </a:lnTo>
                <a:lnTo>
                  <a:pt x="3123" y="15021"/>
                </a:lnTo>
                <a:lnTo>
                  <a:pt x="3118" y="14995"/>
                </a:lnTo>
                <a:lnTo>
                  <a:pt x="3110" y="14970"/>
                </a:lnTo>
                <a:lnTo>
                  <a:pt x="3100" y="14946"/>
                </a:lnTo>
                <a:lnTo>
                  <a:pt x="3088" y="14924"/>
                </a:lnTo>
                <a:lnTo>
                  <a:pt x="3075" y="14902"/>
                </a:lnTo>
                <a:lnTo>
                  <a:pt x="3060" y="14881"/>
                </a:lnTo>
                <a:lnTo>
                  <a:pt x="3060" y="14881"/>
                </a:lnTo>
                <a:lnTo>
                  <a:pt x="3135" y="14800"/>
                </a:lnTo>
                <a:lnTo>
                  <a:pt x="3209" y="14719"/>
                </a:lnTo>
                <a:lnTo>
                  <a:pt x="3281" y="14637"/>
                </a:lnTo>
                <a:lnTo>
                  <a:pt x="3353" y="14553"/>
                </a:lnTo>
                <a:lnTo>
                  <a:pt x="3423" y="14469"/>
                </a:lnTo>
                <a:lnTo>
                  <a:pt x="3492" y="14384"/>
                </a:lnTo>
                <a:lnTo>
                  <a:pt x="3560" y="14299"/>
                </a:lnTo>
                <a:lnTo>
                  <a:pt x="3628" y="14213"/>
                </a:lnTo>
                <a:lnTo>
                  <a:pt x="3693" y="14127"/>
                </a:lnTo>
                <a:lnTo>
                  <a:pt x="3759" y="14039"/>
                </a:lnTo>
                <a:lnTo>
                  <a:pt x="3823" y="13951"/>
                </a:lnTo>
                <a:lnTo>
                  <a:pt x="3885" y="13862"/>
                </a:lnTo>
                <a:lnTo>
                  <a:pt x="3947" y="13773"/>
                </a:lnTo>
                <a:lnTo>
                  <a:pt x="4008" y="13683"/>
                </a:lnTo>
                <a:lnTo>
                  <a:pt x="4067" y="13592"/>
                </a:lnTo>
                <a:lnTo>
                  <a:pt x="4126" y="13500"/>
                </a:lnTo>
                <a:lnTo>
                  <a:pt x="4183" y="13409"/>
                </a:lnTo>
                <a:lnTo>
                  <a:pt x="4239" y="13317"/>
                </a:lnTo>
                <a:lnTo>
                  <a:pt x="4295" y="13223"/>
                </a:lnTo>
                <a:lnTo>
                  <a:pt x="4348" y="13130"/>
                </a:lnTo>
                <a:lnTo>
                  <a:pt x="4401" y="13036"/>
                </a:lnTo>
                <a:lnTo>
                  <a:pt x="4453" y="12940"/>
                </a:lnTo>
                <a:lnTo>
                  <a:pt x="4503" y="12845"/>
                </a:lnTo>
                <a:lnTo>
                  <a:pt x="4552" y="12749"/>
                </a:lnTo>
                <a:lnTo>
                  <a:pt x="4601" y="12652"/>
                </a:lnTo>
                <a:lnTo>
                  <a:pt x="4647" y="12556"/>
                </a:lnTo>
                <a:lnTo>
                  <a:pt x="4694" y="12458"/>
                </a:lnTo>
                <a:lnTo>
                  <a:pt x="4739" y="12360"/>
                </a:lnTo>
                <a:lnTo>
                  <a:pt x="4782" y="12262"/>
                </a:lnTo>
                <a:lnTo>
                  <a:pt x="4825" y="12163"/>
                </a:lnTo>
                <a:lnTo>
                  <a:pt x="4866" y="12063"/>
                </a:lnTo>
                <a:lnTo>
                  <a:pt x="4906" y="11963"/>
                </a:lnTo>
                <a:lnTo>
                  <a:pt x="4945" y="11863"/>
                </a:lnTo>
                <a:lnTo>
                  <a:pt x="4983" y="11761"/>
                </a:lnTo>
                <a:lnTo>
                  <a:pt x="5019" y="11660"/>
                </a:lnTo>
                <a:lnTo>
                  <a:pt x="5055" y="11558"/>
                </a:lnTo>
                <a:lnTo>
                  <a:pt x="5089" y="11456"/>
                </a:lnTo>
                <a:lnTo>
                  <a:pt x="5121" y="11353"/>
                </a:lnTo>
                <a:lnTo>
                  <a:pt x="5154" y="11250"/>
                </a:lnTo>
                <a:lnTo>
                  <a:pt x="5184" y="11147"/>
                </a:lnTo>
                <a:lnTo>
                  <a:pt x="5214" y="11043"/>
                </a:lnTo>
                <a:lnTo>
                  <a:pt x="5242" y="10938"/>
                </a:lnTo>
                <a:lnTo>
                  <a:pt x="5269" y="10833"/>
                </a:lnTo>
                <a:lnTo>
                  <a:pt x="5295" y="10729"/>
                </a:lnTo>
                <a:lnTo>
                  <a:pt x="5319" y="10624"/>
                </a:lnTo>
                <a:lnTo>
                  <a:pt x="5343" y="10518"/>
                </a:lnTo>
                <a:lnTo>
                  <a:pt x="5364" y="10412"/>
                </a:lnTo>
                <a:lnTo>
                  <a:pt x="5386" y="10306"/>
                </a:lnTo>
                <a:lnTo>
                  <a:pt x="5405" y="10199"/>
                </a:lnTo>
                <a:lnTo>
                  <a:pt x="5424" y="10093"/>
                </a:lnTo>
                <a:lnTo>
                  <a:pt x="5441" y="9985"/>
                </a:lnTo>
                <a:lnTo>
                  <a:pt x="5456" y="9877"/>
                </a:lnTo>
                <a:lnTo>
                  <a:pt x="5472" y="9770"/>
                </a:lnTo>
                <a:lnTo>
                  <a:pt x="5485" y="9661"/>
                </a:lnTo>
                <a:lnTo>
                  <a:pt x="5497" y="9553"/>
                </a:lnTo>
                <a:lnTo>
                  <a:pt x="5507" y="9445"/>
                </a:lnTo>
                <a:lnTo>
                  <a:pt x="5517" y="9336"/>
                </a:lnTo>
                <a:lnTo>
                  <a:pt x="5525" y="9227"/>
                </a:lnTo>
                <a:lnTo>
                  <a:pt x="5532" y="9117"/>
                </a:lnTo>
                <a:lnTo>
                  <a:pt x="5538" y="9008"/>
                </a:lnTo>
                <a:lnTo>
                  <a:pt x="5543" y="8898"/>
                </a:lnTo>
                <a:lnTo>
                  <a:pt x="5547" y="8788"/>
                </a:lnTo>
                <a:lnTo>
                  <a:pt x="5548" y="8678"/>
                </a:lnTo>
                <a:lnTo>
                  <a:pt x="5549" y="8568"/>
                </a:lnTo>
                <a:lnTo>
                  <a:pt x="5549" y="8568"/>
                </a:lnTo>
                <a:lnTo>
                  <a:pt x="5548" y="8406"/>
                </a:lnTo>
                <a:lnTo>
                  <a:pt x="5543" y="8245"/>
                </a:lnTo>
                <a:lnTo>
                  <a:pt x="5536" y="8084"/>
                </a:lnTo>
                <a:lnTo>
                  <a:pt x="5526" y="7924"/>
                </a:lnTo>
                <a:lnTo>
                  <a:pt x="5514" y="7763"/>
                </a:lnTo>
                <a:lnTo>
                  <a:pt x="5499" y="7603"/>
                </a:lnTo>
                <a:lnTo>
                  <a:pt x="5481" y="7444"/>
                </a:lnTo>
                <a:lnTo>
                  <a:pt x="5460" y="7284"/>
                </a:lnTo>
                <a:lnTo>
                  <a:pt x="5436" y="7126"/>
                </a:lnTo>
                <a:lnTo>
                  <a:pt x="5410" y="6968"/>
                </a:lnTo>
                <a:lnTo>
                  <a:pt x="5381" y="6811"/>
                </a:lnTo>
                <a:lnTo>
                  <a:pt x="5350" y="6654"/>
                </a:lnTo>
                <a:lnTo>
                  <a:pt x="5315" y="6498"/>
                </a:lnTo>
                <a:lnTo>
                  <a:pt x="5279" y="6343"/>
                </a:lnTo>
                <a:lnTo>
                  <a:pt x="5239" y="6188"/>
                </a:lnTo>
                <a:lnTo>
                  <a:pt x="5196" y="6035"/>
                </a:lnTo>
                <a:lnTo>
                  <a:pt x="5151" y="5881"/>
                </a:lnTo>
                <a:lnTo>
                  <a:pt x="5103" y="5729"/>
                </a:lnTo>
                <a:lnTo>
                  <a:pt x="5053" y="5577"/>
                </a:lnTo>
                <a:lnTo>
                  <a:pt x="5001" y="5427"/>
                </a:lnTo>
                <a:lnTo>
                  <a:pt x="4945" y="5277"/>
                </a:lnTo>
                <a:lnTo>
                  <a:pt x="4888" y="5128"/>
                </a:lnTo>
                <a:lnTo>
                  <a:pt x="4827" y="4981"/>
                </a:lnTo>
                <a:lnTo>
                  <a:pt x="4764" y="4834"/>
                </a:lnTo>
                <a:lnTo>
                  <a:pt x="4697" y="4688"/>
                </a:lnTo>
                <a:lnTo>
                  <a:pt x="4629" y="4543"/>
                </a:lnTo>
                <a:lnTo>
                  <a:pt x="4559" y="4399"/>
                </a:lnTo>
                <a:lnTo>
                  <a:pt x="4485" y="4258"/>
                </a:lnTo>
                <a:lnTo>
                  <a:pt x="4409" y="4116"/>
                </a:lnTo>
                <a:lnTo>
                  <a:pt x="4331" y="3977"/>
                </a:lnTo>
                <a:lnTo>
                  <a:pt x="4250" y="3837"/>
                </a:lnTo>
                <a:lnTo>
                  <a:pt x="4166" y="3700"/>
                </a:lnTo>
                <a:lnTo>
                  <a:pt x="4166" y="3700"/>
                </a:lnTo>
                <a:lnTo>
                  <a:pt x="4083" y="3568"/>
                </a:lnTo>
                <a:lnTo>
                  <a:pt x="3998" y="3438"/>
                </a:lnTo>
                <a:lnTo>
                  <a:pt x="3910" y="3310"/>
                </a:lnTo>
                <a:lnTo>
                  <a:pt x="3821" y="3183"/>
                </a:lnTo>
                <a:lnTo>
                  <a:pt x="3729" y="3057"/>
                </a:lnTo>
                <a:lnTo>
                  <a:pt x="3636" y="2933"/>
                </a:lnTo>
                <a:lnTo>
                  <a:pt x="3541" y="2812"/>
                </a:lnTo>
                <a:lnTo>
                  <a:pt x="3443" y="2691"/>
                </a:lnTo>
                <a:lnTo>
                  <a:pt x="3343" y="2572"/>
                </a:lnTo>
                <a:lnTo>
                  <a:pt x="3242" y="2456"/>
                </a:lnTo>
                <a:lnTo>
                  <a:pt x="3139" y="2340"/>
                </a:lnTo>
                <a:lnTo>
                  <a:pt x="3033" y="2227"/>
                </a:lnTo>
                <a:lnTo>
                  <a:pt x="2927" y="2115"/>
                </a:lnTo>
                <a:lnTo>
                  <a:pt x="2818" y="2005"/>
                </a:lnTo>
                <a:lnTo>
                  <a:pt x="2708" y="1897"/>
                </a:lnTo>
                <a:lnTo>
                  <a:pt x="2595" y="1791"/>
                </a:lnTo>
                <a:lnTo>
                  <a:pt x="2482" y="1687"/>
                </a:lnTo>
                <a:lnTo>
                  <a:pt x="2365" y="1585"/>
                </a:lnTo>
                <a:lnTo>
                  <a:pt x="2249" y="1484"/>
                </a:lnTo>
                <a:lnTo>
                  <a:pt x="2129" y="1386"/>
                </a:lnTo>
                <a:lnTo>
                  <a:pt x="2008" y="1289"/>
                </a:lnTo>
                <a:lnTo>
                  <a:pt x="1887" y="1194"/>
                </a:lnTo>
                <a:lnTo>
                  <a:pt x="1763" y="1102"/>
                </a:lnTo>
                <a:lnTo>
                  <a:pt x="1636" y="1012"/>
                </a:lnTo>
                <a:lnTo>
                  <a:pt x="1510" y="924"/>
                </a:lnTo>
                <a:lnTo>
                  <a:pt x="1382" y="837"/>
                </a:lnTo>
                <a:lnTo>
                  <a:pt x="1251" y="753"/>
                </a:lnTo>
                <a:lnTo>
                  <a:pt x="1119" y="671"/>
                </a:lnTo>
                <a:lnTo>
                  <a:pt x="986" y="591"/>
                </a:lnTo>
                <a:lnTo>
                  <a:pt x="852" y="513"/>
                </a:lnTo>
                <a:lnTo>
                  <a:pt x="716" y="438"/>
                </a:lnTo>
                <a:lnTo>
                  <a:pt x="579" y="365"/>
                </a:lnTo>
                <a:lnTo>
                  <a:pt x="579" y="0"/>
                </a:lnTo>
                <a:lnTo>
                  <a:pt x="0" y="0"/>
                </a:lnTo>
                <a:close/>
                <a:moveTo>
                  <a:pt x="3062" y="15075"/>
                </a:moveTo>
                <a:lnTo>
                  <a:pt x="3062" y="15075"/>
                </a:lnTo>
                <a:lnTo>
                  <a:pt x="3061" y="15100"/>
                </a:lnTo>
                <a:lnTo>
                  <a:pt x="3057" y="15125"/>
                </a:lnTo>
                <a:lnTo>
                  <a:pt x="3051" y="15148"/>
                </a:lnTo>
                <a:lnTo>
                  <a:pt x="3043" y="15170"/>
                </a:lnTo>
                <a:lnTo>
                  <a:pt x="3032" y="15192"/>
                </a:lnTo>
                <a:lnTo>
                  <a:pt x="3020" y="15212"/>
                </a:lnTo>
                <a:lnTo>
                  <a:pt x="3006" y="15231"/>
                </a:lnTo>
                <a:lnTo>
                  <a:pt x="2991" y="15249"/>
                </a:lnTo>
                <a:lnTo>
                  <a:pt x="2973" y="15264"/>
                </a:lnTo>
                <a:lnTo>
                  <a:pt x="2954" y="15279"/>
                </a:lnTo>
                <a:lnTo>
                  <a:pt x="2933" y="15290"/>
                </a:lnTo>
                <a:lnTo>
                  <a:pt x="2912" y="15301"/>
                </a:lnTo>
                <a:lnTo>
                  <a:pt x="2889" y="15310"/>
                </a:lnTo>
                <a:lnTo>
                  <a:pt x="2866" y="15315"/>
                </a:lnTo>
                <a:lnTo>
                  <a:pt x="2842" y="15319"/>
                </a:lnTo>
                <a:lnTo>
                  <a:pt x="2817" y="15320"/>
                </a:lnTo>
                <a:lnTo>
                  <a:pt x="2817" y="15320"/>
                </a:lnTo>
                <a:lnTo>
                  <a:pt x="2792" y="15319"/>
                </a:lnTo>
                <a:lnTo>
                  <a:pt x="2768" y="15315"/>
                </a:lnTo>
                <a:lnTo>
                  <a:pt x="2744" y="15310"/>
                </a:lnTo>
                <a:lnTo>
                  <a:pt x="2721" y="15301"/>
                </a:lnTo>
                <a:lnTo>
                  <a:pt x="2700" y="15290"/>
                </a:lnTo>
                <a:lnTo>
                  <a:pt x="2680" y="15279"/>
                </a:lnTo>
                <a:lnTo>
                  <a:pt x="2661" y="15264"/>
                </a:lnTo>
                <a:lnTo>
                  <a:pt x="2643" y="15249"/>
                </a:lnTo>
                <a:lnTo>
                  <a:pt x="2627" y="15231"/>
                </a:lnTo>
                <a:lnTo>
                  <a:pt x="2613" y="15212"/>
                </a:lnTo>
                <a:lnTo>
                  <a:pt x="2601" y="15192"/>
                </a:lnTo>
                <a:lnTo>
                  <a:pt x="2590" y="15170"/>
                </a:lnTo>
                <a:lnTo>
                  <a:pt x="2582" y="15148"/>
                </a:lnTo>
                <a:lnTo>
                  <a:pt x="2576" y="15125"/>
                </a:lnTo>
                <a:lnTo>
                  <a:pt x="2573" y="15100"/>
                </a:lnTo>
                <a:lnTo>
                  <a:pt x="2571" y="15075"/>
                </a:lnTo>
                <a:lnTo>
                  <a:pt x="2571" y="15075"/>
                </a:lnTo>
                <a:lnTo>
                  <a:pt x="2573" y="15050"/>
                </a:lnTo>
                <a:lnTo>
                  <a:pt x="2576" y="15026"/>
                </a:lnTo>
                <a:lnTo>
                  <a:pt x="2582" y="15002"/>
                </a:lnTo>
                <a:lnTo>
                  <a:pt x="2590" y="14980"/>
                </a:lnTo>
                <a:lnTo>
                  <a:pt x="2601" y="14958"/>
                </a:lnTo>
                <a:lnTo>
                  <a:pt x="2613" y="14938"/>
                </a:lnTo>
                <a:lnTo>
                  <a:pt x="2627" y="14919"/>
                </a:lnTo>
                <a:lnTo>
                  <a:pt x="2643" y="14902"/>
                </a:lnTo>
                <a:lnTo>
                  <a:pt x="2661" y="14885"/>
                </a:lnTo>
                <a:lnTo>
                  <a:pt x="2680" y="14871"/>
                </a:lnTo>
                <a:lnTo>
                  <a:pt x="2700" y="14859"/>
                </a:lnTo>
                <a:lnTo>
                  <a:pt x="2721" y="14849"/>
                </a:lnTo>
                <a:lnTo>
                  <a:pt x="2744" y="14840"/>
                </a:lnTo>
                <a:lnTo>
                  <a:pt x="2768" y="14834"/>
                </a:lnTo>
                <a:lnTo>
                  <a:pt x="2792" y="14831"/>
                </a:lnTo>
                <a:lnTo>
                  <a:pt x="2817" y="14830"/>
                </a:lnTo>
                <a:lnTo>
                  <a:pt x="2817" y="14830"/>
                </a:lnTo>
                <a:lnTo>
                  <a:pt x="2842" y="14831"/>
                </a:lnTo>
                <a:lnTo>
                  <a:pt x="2866" y="14834"/>
                </a:lnTo>
                <a:lnTo>
                  <a:pt x="2889" y="14840"/>
                </a:lnTo>
                <a:lnTo>
                  <a:pt x="2912" y="14849"/>
                </a:lnTo>
                <a:lnTo>
                  <a:pt x="2933" y="14859"/>
                </a:lnTo>
                <a:lnTo>
                  <a:pt x="2954" y="14871"/>
                </a:lnTo>
                <a:lnTo>
                  <a:pt x="2973" y="14885"/>
                </a:lnTo>
                <a:lnTo>
                  <a:pt x="2991" y="14902"/>
                </a:lnTo>
                <a:lnTo>
                  <a:pt x="3006" y="14919"/>
                </a:lnTo>
                <a:lnTo>
                  <a:pt x="3020" y="14938"/>
                </a:lnTo>
                <a:lnTo>
                  <a:pt x="3032" y="14958"/>
                </a:lnTo>
                <a:lnTo>
                  <a:pt x="3043" y="14980"/>
                </a:lnTo>
                <a:lnTo>
                  <a:pt x="3051" y="15002"/>
                </a:lnTo>
                <a:lnTo>
                  <a:pt x="3057" y="15026"/>
                </a:lnTo>
                <a:lnTo>
                  <a:pt x="3061" y="15050"/>
                </a:lnTo>
                <a:lnTo>
                  <a:pt x="3062" y="15075"/>
                </a:lnTo>
                <a:lnTo>
                  <a:pt x="3062" y="15075"/>
                </a:lnTo>
                <a:close/>
                <a:moveTo>
                  <a:pt x="513" y="513"/>
                </a:moveTo>
                <a:lnTo>
                  <a:pt x="65" y="513"/>
                </a:lnTo>
                <a:lnTo>
                  <a:pt x="65" y="65"/>
                </a:lnTo>
                <a:lnTo>
                  <a:pt x="513" y="65"/>
                </a:lnTo>
                <a:lnTo>
                  <a:pt x="513" y="5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26">
            <a:extLst>
              <a:ext uri="{FF2B5EF4-FFF2-40B4-BE49-F238E27FC236}">
                <a16:creationId xmlns:a16="http://schemas.microsoft.com/office/drawing/2014/main" xmlns="" id="{395242F8-092D-456A-8E7F-146690B41AC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29338" y="2335213"/>
            <a:ext cx="1622425" cy="2736850"/>
          </a:xfrm>
          <a:custGeom>
            <a:avLst/>
            <a:gdLst>
              <a:gd name="T0" fmla="*/ 3585 w 5108"/>
              <a:gd name="T1" fmla="*/ 305 h 8619"/>
              <a:gd name="T2" fmla="*/ 3988 w 5108"/>
              <a:gd name="T3" fmla="*/ 475 h 8619"/>
              <a:gd name="T4" fmla="*/ 4250 w 5108"/>
              <a:gd name="T5" fmla="*/ 833 h 8619"/>
              <a:gd name="T6" fmla="*/ 4479 w 5108"/>
              <a:gd name="T7" fmla="*/ 1210 h 8619"/>
              <a:gd name="T8" fmla="*/ 4671 w 5108"/>
              <a:gd name="T9" fmla="*/ 1604 h 8619"/>
              <a:gd name="T10" fmla="*/ 4827 w 5108"/>
              <a:gd name="T11" fmla="*/ 2015 h 8619"/>
              <a:gd name="T12" fmla="*/ 4945 w 5108"/>
              <a:gd name="T13" fmla="*/ 2438 h 8619"/>
              <a:gd name="T14" fmla="*/ 5025 w 5108"/>
              <a:gd name="T15" fmla="*/ 2873 h 8619"/>
              <a:gd name="T16" fmla="*/ 5064 w 5108"/>
              <a:gd name="T17" fmla="*/ 3317 h 8619"/>
              <a:gd name="T18" fmla="*/ 5069 w 5108"/>
              <a:gd name="T19" fmla="*/ 3601 h 8619"/>
              <a:gd name="T20" fmla="*/ 5060 w 5108"/>
              <a:gd name="T21" fmla="*/ 3840 h 8619"/>
              <a:gd name="T22" fmla="*/ 5040 w 5108"/>
              <a:gd name="T23" fmla="*/ 4077 h 8619"/>
              <a:gd name="T24" fmla="*/ 4978 w 5108"/>
              <a:gd name="T25" fmla="*/ 4484 h 8619"/>
              <a:gd name="T26" fmla="*/ 4866 w 5108"/>
              <a:gd name="T27" fmla="*/ 4941 h 8619"/>
              <a:gd name="T28" fmla="*/ 4711 w 5108"/>
              <a:gd name="T29" fmla="*/ 5381 h 8619"/>
              <a:gd name="T30" fmla="*/ 4515 w 5108"/>
              <a:gd name="T31" fmla="*/ 5805 h 8619"/>
              <a:gd name="T32" fmla="*/ 4278 w 5108"/>
              <a:gd name="T33" fmla="*/ 6210 h 8619"/>
              <a:gd name="T34" fmla="*/ 4000 w 5108"/>
              <a:gd name="T35" fmla="*/ 6593 h 8619"/>
              <a:gd name="T36" fmla="*/ 3847 w 5108"/>
              <a:gd name="T37" fmla="*/ 6775 h 8619"/>
              <a:gd name="T38" fmla="*/ 3683 w 5108"/>
              <a:gd name="T39" fmla="*/ 6950 h 8619"/>
              <a:gd name="T40" fmla="*/ 3427 w 5108"/>
              <a:gd name="T41" fmla="*/ 7195 h 8619"/>
              <a:gd name="T42" fmla="*/ 3062 w 5108"/>
              <a:gd name="T43" fmla="*/ 7491 h 8619"/>
              <a:gd name="T44" fmla="*/ 2672 w 5108"/>
              <a:gd name="T45" fmla="*/ 7748 h 8619"/>
              <a:gd name="T46" fmla="*/ 2263 w 5108"/>
              <a:gd name="T47" fmla="*/ 7966 h 8619"/>
              <a:gd name="T48" fmla="*/ 1834 w 5108"/>
              <a:gd name="T49" fmla="*/ 8142 h 8619"/>
              <a:gd name="T50" fmla="*/ 1388 w 5108"/>
              <a:gd name="T51" fmla="*/ 8278 h 8619"/>
              <a:gd name="T52" fmla="*/ 931 w 5108"/>
              <a:gd name="T53" fmla="*/ 8371 h 8619"/>
              <a:gd name="T54" fmla="*/ 462 w 5108"/>
              <a:gd name="T55" fmla="*/ 8420 h 8619"/>
              <a:gd name="T56" fmla="*/ 0 w 5108"/>
              <a:gd name="T57" fmla="*/ 8619 h 8619"/>
              <a:gd name="T58" fmla="*/ 403 w 5108"/>
              <a:gd name="T59" fmla="*/ 8461 h 8619"/>
              <a:gd name="T60" fmla="*/ 701 w 5108"/>
              <a:gd name="T61" fmla="*/ 8440 h 8619"/>
              <a:gd name="T62" fmla="*/ 1168 w 5108"/>
              <a:gd name="T63" fmla="*/ 8368 h 8619"/>
              <a:gd name="T64" fmla="*/ 1624 w 5108"/>
              <a:gd name="T65" fmla="*/ 8253 h 8619"/>
              <a:gd name="T66" fmla="*/ 2064 w 5108"/>
              <a:gd name="T67" fmla="*/ 8096 h 8619"/>
              <a:gd name="T68" fmla="*/ 2488 w 5108"/>
              <a:gd name="T69" fmla="*/ 7897 h 8619"/>
              <a:gd name="T70" fmla="*/ 2890 w 5108"/>
              <a:gd name="T71" fmla="*/ 7657 h 8619"/>
              <a:gd name="T72" fmla="*/ 3271 w 5108"/>
              <a:gd name="T73" fmla="*/ 7379 h 8619"/>
              <a:gd name="T74" fmla="*/ 3627 w 5108"/>
              <a:gd name="T75" fmla="*/ 7062 h 8619"/>
              <a:gd name="T76" fmla="*/ 3754 w 5108"/>
              <a:gd name="T77" fmla="*/ 6933 h 8619"/>
              <a:gd name="T78" fmla="*/ 3916 w 5108"/>
              <a:gd name="T79" fmla="*/ 6755 h 8619"/>
              <a:gd name="T80" fmla="*/ 4068 w 5108"/>
              <a:gd name="T81" fmla="*/ 6570 h 8619"/>
              <a:gd name="T82" fmla="*/ 4210 w 5108"/>
              <a:gd name="T83" fmla="*/ 6379 h 8619"/>
              <a:gd name="T84" fmla="*/ 4342 w 5108"/>
              <a:gd name="T85" fmla="*/ 6182 h 8619"/>
              <a:gd name="T86" fmla="*/ 4493 w 5108"/>
              <a:gd name="T87" fmla="*/ 5928 h 8619"/>
              <a:gd name="T88" fmla="*/ 4702 w 5108"/>
              <a:gd name="T89" fmla="*/ 5505 h 8619"/>
              <a:gd name="T90" fmla="*/ 4869 w 5108"/>
              <a:gd name="T91" fmla="*/ 5064 h 8619"/>
              <a:gd name="T92" fmla="*/ 4966 w 5108"/>
              <a:gd name="T93" fmla="*/ 4724 h 8619"/>
              <a:gd name="T94" fmla="*/ 5017 w 5108"/>
              <a:gd name="T95" fmla="*/ 4493 h 8619"/>
              <a:gd name="T96" fmla="*/ 5057 w 5108"/>
              <a:gd name="T97" fmla="*/ 4258 h 8619"/>
              <a:gd name="T98" fmla="*/ 5085 w 5108"/>
              <a:gd name="T99" fmla="*/ 4021 h 8619"/>
              <a:gd name="T100" fmla="*/ 5103 w 5108"/>
              <a:gd name="T101" fmla="*/ 3782 h 8619"/>
              <a:gd name="T102" fmla="*/ 5108 w 5108"/>
              <a:gd name="T103" fmla="*/ 3541 h 8619"/>
              <a:gd name="T104" fmla="*/ 5097 w 5108"/>
              <a:gd name="T105" fmla="*/ 3205 h 8619"/>
              <a:gd name="T106" fmla="*/ 5047 w 5108"/>
              <a:gd name="T107" fmla="*/ 2762 h 8619"/>
              <a:gd name="T108" fmla="*/ 4959 w 5108"/>
              <a:gd name="T109" fmla="*/ 2330 h 8619"/>
              <a:gd name="T110" fmla="*/ 4832 w 5108"/>
              <a:gd name="T111" fmla="*/ 1908 h 8619"/>
              <a:gd name="T112" fmla="*/ 4667 w 5108"/>
              <a:gd name="T113" fmla="*/ 1501 h 8619"/>
              <a:gd name="T114" fmla="*/ 4467 w 5108"/>
              <a:gd name="T115" fmla="*/ 1109 h 8619"/>
              <a:gd name="T116" fmla="*/ 4231 w 5108"/>
              <a:gd name="T117" fmla="*/ 735 h 8619"/>
              <a:gd name="T118" fmla="*/ 3962 w 5108"/>
              <a:gd name="T119" fmla="*/ 381 h 8619"/>
              <a:gd name="T120" fmla="*/ 39 w 5108"/>
              <a:gd name="T121" fmla="*/ 8580 h 8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08" h="8619">
                <a:moveTo>
                  <a:pt x="3890" y="297"/>
                </a:moveTo>
                <a:lnTo>
                  <a:pt x="3890" y="0"/>
                </a:lnTo>
                <a:lnTo>
                  <a:pt x="3585" y="0"/>
                </a:lnTo>
                <a:lnTo>
                  <a:pt x="3585" y="305"/>
                </a:lnTo>
                <a:lnTo>
                  <a:pt x="3844" y="305"/>
                </a:lnTo>
                <a:lnTo>
                  <a:pt x="3844" y="305"/>
                </a:lnTo>
                <a:lnTo>
                  <a:pt x="3917" y="390"/>
                </a:lnTo>
                <a:lnTo>
                  <a:pt x="3988" y="475"/>
                </a:lnTo>
                <a:lnTo>
                  <a:pt x="4057" y="562"/>
                </a:lnTo>
                <a:lnTo>
                  <a:pt x="4124" y="652"/>
                </a:lnTo>
                <a:lnTo>
                  <a:pt x="4188" y="741"/>
                </a:lnTo>
                <a:lnTo>
                  <a:pt x="4250" y="833"/>
                </a:lnTo>
                <a:lnTo>
                  <a:pt x="4311" y="925"/>
                </a:lnTo>
                <a:lnTo>
                  <a:pt x="4369" y="1018"/>
                </a:lnTo>
                <a:lnTo>
                  <a:pt x="4425" y="1114"/>
                </a:lnTo>
                <a:lnTo>
                  <a:pt x="4479" y="1210"/>
                </a:lnTo>
                <a:lnTo>
                  <a:pt x="4530" y="1307"/>
                </a:lnTo>
                <a:lnTo>
                  <a:pt x="4579" y="1405"/>
                </a:lnTo>
                <a:lnTo>
                  <a:pt x="4627" y="1504"/>
                </a:lnTo>
                <a:lnTo>
                  <a:pt x="4671" y="1604"/>
                </a:lnTo>
                <a:lnTo>
                  <a:pt x="4714" y="1706"/>
                </a:lnTo>
                <a:lnTo>
                  <a:pt x="4753" y="1808"/>
                </a:lnTo>
                <a:lnTo>
                  <a:pt x="4791" y="1912"/>
                </a:lnTo>
                <a:lnTo>
                  <a:pt x="4827" y="2015"/>
                </a:lnTo>
                <a:lnTo>
                  <a:pt x="4860" y="2120"/>
                </a:lnTo>
                <a:lnTo>
                  <a:pt x="4890" y="2225"/>
                </a:lnTo>
                <a:lnTo>
                  <a:pt x="4919" y="2332"/>
                </a:lnTo>
                <a:lnTo>
                  <a:pt x="4945" y="2438"/>
                </a:lnTo>
                <a:lnTo>
                  <a:pt x="4969" y="2547"/>
                </a:lnTo>
                <a:lnTo>
                  <a:pt x="4989" y="2655"/>
                </a:lnTo>
                <a:lnTo>
                  <a:pt x="5008" y="2763"/>
                </a:lnTo>
                <a:lnTo>
                  <a:pt x="5025" y="2873"/>
                </a:lnTo>
                <a:lnTo>
                  <a:pt x="5038" y="2984"/>
                </a:lnTo>
                <a:lnTo>
                  <a:pt x="5050" y="3094"/>
                </a:lnTo>
                <a:lnTo>
                  <a:pt x="5058" y="3205"/>
                </a:lnTo>
                <a:lnTo>
                  <a:pt x="5064" y="3317"/>
                </a:lnTo>
                <a:lnTo>
                  <a:pt x="5069" y="3429"/>
                </a:lnTo>
                <a:lnTo>
                  <a:pt x="5070" y="3541"/>
                </a:lnTo>
                <a:lnTo>
                  <a:pt x="5070" y="3541"/>
                </a:lnTo>
                <a:lnTo>
                  <a:pt x="5069" y="3601"/>
                </a:lnTo>
                <a:lnTo>
                  <a:pt x="5067" y="3661"/>
                </a:lnTo>
                <a:lnTo>
                  <a:pt x="5066" y="3721"/>
                </a:lnTo>
                <a:lnTo>
                  <a:pt x="5064" y="3780"/>
                </a:lnTo>
                <a:lnTo>
                  <a:pt x="5060" y="3840"/>
                </a:lnTo>
                <a:lnTo>
                  <a:pt x="5057" y="3900"/>
                </a:lnTo>
                <a:lnTo>
                  <a:pt x="5052" y="3958"/>
                </a:lnTo>
                <a:lnTo>
                  <a:pt x="5046" y="4017"/>
                </a:lnTo>
                <a:lnTo>
                  <a:pt x="5040" y="4077"/>
                </a:lnTo>
                <a:lnTo>
                  <a:pt x="5034" y="4135"/>
                </a:lnTo>
                <a:lnTo>
                  <a:pt x="5019" y="4252"/>
                </a:lnTo>
                <a:lnTo>
                  <a:pt x="5000" y="4369"/>
                </a:lnTo>
                <a:lnTo>
                  <a:pt x="4978" y="4484"/>
                </a:lnTo>
                <a:lnTo>
                  <a:pt x="4954" y="4600"/>
                </a:lnTo>
                <a:lnTo>
                  <a:pt x="4928" y="4714"/>
                </a:lnTo>
                <a:lnTo>
                  <a:pt x="4898" y="4827"/>
                </a:lnTo>
                <a:lnTo>
                  <a:pt x="4866" y="4941"/>
                </a:lnTo>
                <a:lnTo>
                  <a:pt x="4832" y="5053"/>
                </a:lnTo>
                <a:lnTo>
                  <a:pt x="4795" y="5163"/>
                </a:lnTo>
                <a:lnTo>
                  <a:pt x="4754" y="5273"/>
                </a:lnTo>
                <a:lnTo>
                  <a:pt x="4711" y="5381"/>
                </a:lnTo>
                <a:lnTo>
                  <a:pt x="4666" y="5490"/>
                </a:lnTo>
                <a:lnTo>
                  <a:pt x="4618" y="5596"/>
                </a:lnTo>
                <a:lnTo>
                  <a:pt x="4568" y="5702"/>
                </a:lnTo>
                <a:lnTo>
                  <a:pt x="4515" y="5805"/>
                </a:lnTo>
                <a:lnTo>
                  <a:pt x="4459" y="5909"/>
                </a:lnTo>
                <a:lnTo>
                  <a:pt x="4402" y="6010"/>
                </a:lnTo>
                <a:lnTo>
                  <a:pt x="4341" y="6111"/>
                </a:lnTo>
                <a:lnTo>
                  <a:pt x="4278" y="6210"/>
                </a:lnTo>
                <a:lnTo>
                  <a:pt x="4212" y="6308"/>
                </a:lnTo>
                <a:lnTo>
                  <a:pt x="4143" y="6404"/>
                </a:lnTo>
                <a:lnTo>
                  <a:pt x="4073" y="6500"/>
                </a:lnTo>
                <a:lnTo>
                  <a:pt x="4000" y="6593"/>
                </a:lnTo>
                <a:lnTo>
                  <a:pt x="3962" y="6639"/>
                </a:lnTo>
                <a:lnTo>
                  <a:pt x="3924" y="6684"/>
                </a:lnTo>
                <a:lnTo>
                  <a:pt x="3886" y="6730"/>
                </a:lnTo>
                <a:lnTo>
                  <a:pt x="3847" y="6775"/>
                </a:lnTo>
                <a:lnTo>
                  <a:pt x="3807" y="6819"/>
                </a:lnTo>
                <a:lnTo>
                  <a:pt x="3767" y="6863"/>
                </a:lnTo>
                <a:lnTo>
                  <a:pt x="3725" y="6907"/>
                </a:lnTo>
                <a:lnTo>
                  <a:pt x="3683" y="6950"/>
                </a:lnTo>
                <a:lnTo>
                  <a:pt x="3683" y="6950"/>
                </a:lnTo>
                <a:lnTo>
                  <a:pt x="3600" y="7034"/>
                </a:lnTo>
                <a:lnTo>
                  <a:pt x="3514" y="7117"/>
                </a:lnTo>
                <a:lnTo>
                  <a:pt x="3427" y="7195"/>
                </a:lnTo>
                <a:lnTo>
                  <a:pt x="3338" y="7273"/>
                </a:lnTo>
                <a:lnTo>
                  <a:pt x="3248" y="7348"/>
                </a:lnTo>
                <a:lnTo>
                  <a:pt x="3155" y="7420"/>
                </a:lnTo>
                <a:lnTo>
                  <a:pt x="3062" y="7491"/>
                </a:lnTo>
                <a:lnTo>
                  <a:pt x="2966" y="7559"/>
                </a:lnTo>
                <a:lnTo>
                  <a:pt x="2870" y="7624"/>
                </a:lnTo>
                <a:lnTo>
                  <a:pt x="2771" y="7687"/>
                </a:lnTo>
                <a:lnTo>
                  <a:pt x="2672" y="7748"/>
                </a:lnTo>
                <a:lnTo>
                  <a:pt x="2571" y="7806"/>
                </a:lnTo>
                <a:lnTo>
                  <a:pt x="2470" y="7862"/>
                </a:lnTo>
                <a:lnTo>
                  <a:pt x="2366" y="7915"/>
                </a:lnTo>
                <a:lnTo>
                  <a:pt x="2263" y="7966"/>
                </a:lnTo>
                <a:lnTo>
                  <a:pt x="2157" y="8014"/>
                </a:lnTo>
                <a:lnTo>
                  <a:pt x="2049" y="8059"/>
                </a:lnTo>
                <a:lnTo>
                  <a:pt x="1942" y="8102"/>
                </a:lnTo>
                <a:lnTo>
                  <a:pt x="1834" y="8142"/>
                </a:lnTo>
                <a:lnTo>
                  <a:pt x="1724" y="8180"/>
                </a:lnTo>
                <a:lnTo>
                  <a:pt x="1613" y="8216"/>
                </a:lnTo>
                <a:lnTo>
                  <a:pt x="1501" y="8248"/>
                </a:lnTo>
                <a:lnTo>
                  <a:pt x="1388" y="8278"/>
                </a:lnTo>
                <a:lnTo>
                  <a:pt x="1275" y="8305"/>
                </a:lnTo>
                <a:lnTo>
                  <a:pt x="1161" y="8330"/>
                </a:lnTo>
                <a:lnTo>
                  <a:pt x="1047" y="8352"/>
                </a:lnTo>
                <a:lnTo>
                  <a:pt x="931" y="8371"/>
                </a:lnTo>
                <a:lnTo>
                  <a:pt x="814" y="8388"/>
                </a:lnTo>
                <a:lnTo>
                  <a:pt x="698" y="8401"/>
                </a:lnTo>
                <a:lnTo>
                  <a:pt x="580" y="8411"/>
                </a:lnTo>
                <a:lnTo>
                  <a:pt x="462" y="8420"/>
                </a:lnTo>
                <a:lnTo>
                  <a:pt x="344" y="8424"/>
                </a:lnTo>
                <a:lnTo>
                  <a:pt x="344" y="8276"/>
                </a:lnTo>
                <a:lnTo>
                  <a:pt x="0" y="8276"/>
                </a:lnTo>
                <a:lnTo>
                  <a:pt x="0" y="8619"/>
                </a:lnTo>
                <a:lnTo>
                  <a:pt x="344" y="8619"/>
                </a:lnTo>
                <a:lnTo>
                  <a:pt x="344" y="8464"/>
                </a:lnTo>
                <a:lnTo>
                  <a:pt x="344" y="8464"/>
                </a:lnTo>
                <a:lnTo>
                  <a:pt x="403" y="8461"/>
                </a:lnTo>
                <a:lnTo>
                  <a:pt x="463" y="8459"/>
                </a:lnTo>
                <a:lnTo>
                  <a:pt x="522" y="8455"/>
                </a:lnTo>
                <a:lnTo>
                  <a:pt x="582" y="8451"/>
                </a:lnTo>
                <a:lnTo>
                  <a:pt x="701" y="8440"/>
                </a:lnTo>
                <a:lnTo>
                  <a:pt x="819" y="8426"/>
                </a:lnTo>
                <a:lnTo>
                  <a:pt x="936" y="8409"/>
                </a:lnTo>
                <a:lnTo>
                  <a:pt x="1052" y="8390"/>
                </a:lnTo>
                <a:lnTo>
                  <a:pt x="1168" y="8368"/>
                </a:lnTo>
                <a:lnTo>
                  <a:pt x="1284" y="8343"/>
                </a:lnTo>
                <a:lnTo>
                  <a:pt x="1398" y="8316"/>
                </a:lnTo>
                <a:lnTo>
                  <a:pt x="1511" y="8286"/>
                </a:lnTo>
                <a:lnTo>
                  <a:pt x="1624" y="8253"/>
                </a:lnTo>
                <a:lnTo>
                  <a:pt x="1735" y="8217"/>
                </a:lnTo>
                <a:lnTo>
                  <a:pt x="1846" y="8179"/>
                </a:lnTo>
                <a:lnTo>
                  <a:pt x="1955" y="8139"/>
                </a:lnTo>
                <a:lnTo>
                  <a:pt x="2064" y="8096"/>
                </a:lnTo>
                <a:lnTo>
                  <a:pt x="2172" y="8049"/>
                </a:lnTo>
                <a:lnTo>
                  <a:pt x="2278" y="8002"/>
                </a:lnTo>
                <a:lnTo>
                  <a:pt x="2383" y="7950"/>
                </a:lnTo>
                <a:lnTo>
                  <a:pt x="2488" y="7897"/>
                </a:lnTo>
                <a:lnTo>
                  <a:pt x="2590" y="7841"/>
                </a:lnTo>
                <a:lnTo>
                  <a:pt x="2691" y="7781"/>
                </a:lnTo>
                <a:lnTo>
                  <a:pt x="2791" y="7721"/>
                </a:lnTo>
                <a:lnTo>
                  <a:pt x="2890" y="7657"/>
                </a:lnTo>
                <a:lnTo>
                  <a:pt x="2988" y="7591"/>
                </a:lnTo>
                <a:lnTo>
                  <a:pt x="3084" y="7523"/>
                </a:lnTo>
                <a:lnTo>
                  <a:pt x="3178" y="7451"/>
                </a:lnTo>
                <a:lnTo>
                  <a:pt x="3271" y="7379"/>
                </a:lnTo>
                <a:lnTo>
                  <a:pt x="3363" y="7304"/>
                </a:lnTo>
                <a:lnTo>
                  <a:pt x="3452" y="7225"/>
                </a:lnTo>
                <a:lnTo>
                  <a:pt x="3541" y="7145"/>
                </a:lnTo>
                <a:lnTo>
                  <a:pt x="3627" y="7062"/>
                </a:lnTo>
                <a:lnTo>
                  <a:pt x="3670" y="7020"/>
                </a:lnTo>
                <a:lnTo>
                  <a:pt x="3712" y="6977"/>
                </a:lnTo>
                <a:lnTo>
                  <a:pt x="3712" y="6977"/>
                </a:lnTo>
                <a:lnTo>
                  <a:pt x="3754" y="6933"/>
                </a:lnTo>
                <a:lnTo>
                  <a:pt x="3795" y="6889"/>
                </a:lnTo>
                <a:lnTo>
                  <a:pt x="3836" y="6845"/>
                </a:lnTo>
                <a:lnTo>
                  <a:pt x="3876" y="6800"/>
                </a:lnTo>
                <a:lnTo>
                  <a:pt x="3916" y="6755"/>
                </a:lnTo>
                <a:lnTo>
                  <a:pt x="3955" y="6709"/>
                </a:lnTo>
                <a:lnTo>
                  <a:pt x="3993" y="6663"/>
                </a:lnTo>
                <a:lnTo>
                  <a:pt x="4030" y="6616"/>
                </a:lnTo>
                <a:lnTo>
                  <a:pt x="4068" y="6570"/>
                </a:lnTo>
                <a:lnTo>
                  <a:pt x="4104" y="6522"/>
                </a:lnTo>
                <a:lnTo>
                  <a:pt x="4140" y="6476"/>
                </a:lnTo>
                <a:lnTo>
                  <a:pt x="4175" y="6427"/>
                </a:lnTo>
                <a:lnTo>
                  <a:pt x="4210" y="6379"/>
                </a:lnTo>
                <a:lnTo>
                  <a:pt x="4244" y="6331"/>
                </a:lnTo>
                <a:lnTo>
                  <a:pt x="4278" y="6282"/>
                </a:lnTo>
                <a:lnTo>
                  <a:pt x="4310" y="6232"/>
                </a:lnTo>
                <a:lnTo>
                  <a:pt x="4342" y="6182"/>
                </a:lnTo>
                <a:lnTo>
                  <a:pt x="4374" y="6132"/>
                </a:lnTo>
                <a:lnTo>
                  <a:pt x="4405" y="6082"/>
                </a:lnTo>
                <a:lnTo>
                  <a:pt x="4435" y="6030"/>
                </a:lnTo>
                <a:lnTo>
                  <a:pt x="4493" y="5928"/>
                </a:lnTo>
                <a:lnTo>
                  <a:pt x="4549" y="5824"/>
                </a:lnTo>
                <a:lnTo>
                  <a:pt x="4603" y="5718"/>
                </a:lnTo>
                <a:lnTo>
                  <a:pt x="4654" y="5612"/>
                </a:lnTo>
                <a:lnTo>
                  <a:pt x="4702" y="5505"/>
                </a:lnTo>
                <a:lnTo>
                  <a:pt x="4748" y="5397"/>
                </a:lnTo>
                <a:lnTo>
                  <a:pt x="4791" y="5287"/>
                </a:lnTo>
                <a:lnTo>
                  <a:pt x="4832" y="5176"/>
                </a:lnTo>
                <a:lnTo>
                  <a:pt x="4869" y="5064"/>
                </a:lnTo>
                <a:lnTo>
                  <a:pt x="4904" y="4951"/>
                </a:lnTo>
                <a:lnTo>
                  <a:pt x="4936" y="4838"/>
                </a:lnTo>
                <a:lnTo>
                  <a:pt x="4952" y="4781"/>
                </a:lnTo>
                <a:lnTo>
                  <a:pt x="4966" y="4724"/>
                </a:lnTo>
                <a:lnTo>
                  <a:pt x="4979" y="4667"/>
                </a:lnTo>
                <a:lnTo>
                  <a:pt x="4992" y="4608"/>
                </a:lnTo>
                <a:lnTo>
                  <a:pt x="5005" y="4551"/>
                </a:lnTo>
                <a:lnTo>
                  <a:pt x="5017" y="4493"/>
                </a:lnTo>
                <a:lnTo>
                  <a:pt x="5028" y="4434"/>
                </a:lnTo>
                <a:lnTo>
                  <a:pt x="5038" y="4376"/>
                </a:lnTo>
                <a:lnTo>
                  <a:pt x="5048" y="4318"/>
                </a:lnTo>
                <a:lnTo>
                  <a:pt x="5057" y="4258"/>
                </a:lnTo>
                <a:lnTo>
                  <a:pt x="5065" y="4200"/>
                </a:lnTo>
                <a:lnTo>
                  <a:pt x="5072" y="4140"/>
                </a:lnTo>
                <a:lnTo>
                  <a:pt x="5079" y="4081"/>
                </a:lnTo>
                <a:lnTo>
                  <a:pt x="5085" y="4021"/>
                </a:lnTo>
                <a:lnTo>
                  <a:pt x="5091" y="3962"/>
                </a:lnTo>
                <a:lnTo>
                  <a:pt x="5096" y="3902"/>
                </a:lnTo>
                <a:lnTo>
                  <a:pt x="5100" y="3842"/>
                </a:lnTo>
                <a:lnTo>
                  <a:pt x="5103" y="3782"/>
                </a:lnTo>
                <a:lnTo>
                  <a:pt x="5106" y="3722"/>
                </a:lnTo>
                <a:lnTo>
                  <a:pt x="5107" y="3661"/>
                </a:lnTo>
                <a:lnTo>
                  <a:pt x="5108" y="3602"/>
                </a:lnTo>
                <a:lnTo>
                  <a:pt x="5108" y="3541"/>
                </a:lnTo>
                <a:lnTo>
                  <a:pt x="5108" y="3541"/>
                </a:lnTo>
                <a:lnTo>
                  <a:pt x="5107" y="3428"/>
                </a:lnTo>
                <a:lnTo>
                  <a:pt x="5103" y="3316"/>
                </a:lnTo>
                <a:lnTo>
                  <a:pt x="5097" y="3205"/>
                </a:lnTo>
                <a:lnTo>
                  <a:pt x="5089" y="3093"/>
                </a:lnTo>
                <a:lnTo>
                  <a:pt x="5077" y="2982"/>
                </a:lnTo>
                <a:lnTo>
                  <a:pt x="5064" y="2873"/>
                </a:lnTo>
                <a:lnTo>
                  <a:pt x="5047" y="2762"/>
                </a:lnTo>
                <a:lnTo>
                  <a:pt x="5028" y="2654"/>
                </a:lnTo>
                <a:lnTo>
                  <a:pt x="5008" y="2545"/>
                </a:lnTo>
                <a:lnTo>
                  <a:pt x="4984" y="2437"/>
                </a:lnTo>
                <a:lnTo>
                  <a:pt x="4959" y="2330"/>
                </a:lnTo>
                <a:lnTo>
                  <a:pt x="4930" y="2224"/>
                </a:lnTo>
                <a:lnTo>
                  <a:pt x="4899" y="2118"/>
                </a:lnTo>
                <a:lnTo>
                  <a:pt x="4867" y="2013"/>
                </a:lnTo>
                <a:lnTo>
                  <a:pt x="4832" y="1908"/>
                </a:lnTo>
                <a:lnTo>
                  <a:pt x="4795" y="1806"/>
                </a:lnTo>
                <a:lnTo>
                  <a:pt x="4754" y="1703"/>
                </a:lnTo>
                <a:lnTo>
                  <a:pt x="4713" y="1601"/>
                </a:lnTo>
                <a:lnTo>
                  <a:pt x="4667" y="1501"/>
                </a:lnTo>
                <a:lnTo>
                  <a:pt x="4621" y="1401"/>
                </a:lnTo>
                <a:lnTo>
                  <a:pt x="4572" y="1303"/>
                </a:lnTo>
                <a:lnTo>
                  <a:pt x="4521" y="1205"/>
                </a:lnTo>
                <a:lnTo>
                  <a:pt x="4467" y="1109"/>
                </a:lnTo>
                <a:lnTo>
                  <a:pt x="4412" y="1014"/>
                </a:lnTo>
                <a:lnTo>
                  <a:pt x="4354" y="920"/>
                </a:lnTo>
                <a:lnTo>
                  <a:pt x="4294" y="827"/>
                </a:lnTo>
                <a:lnTo>
                  <a:pt x="4231" y="735"/>
                </a:lnTo>
                <a:lnTo>
                  <a:pt x="4167" y="644"/>
                </a:lnTo>
                <a:lnTo>
                  <a:pt x="4102" y="556"/>
                </a:lnTo>
                <a:lnTo>
                  <a:pt x="4032" y="468"/>
                </a:lnTo>
                <a:lnTo>
                  <a:pt x="3962" y="381"/>
                </a:lnTo>
                <a:lnTo>
                  <a:pt x="3890" y="297"/>
                </a:lnTo>
                <a:lnTo>
                  <a:pt x="3890" y="297"/>
                </a:lnTo>
                <a:close/>
                <a:moveTo>
                  <a:pt x="305" y="8580"/>
                </a:moveTo>
                <a:lnTo>
                  <a:pt x="39" y="8580"/>
                </a:lnTo>
                <a:lnTo>
                  <a:pt x="39" y="8315"/>
                </a:lnTo>
                <a:lnTo>
                  <a:pt x="305" y="8315"/>
                </a:lnTo>
                <a:lnTo>
                  <a:pt x="305" y="858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27">
            <a:extLst>
              <a:ext uri="{FF2B5EF4-FFF2-40B4-BE49-F238E27FC236}">
                <a16:creationId xmlns:a16="http://schemas.microsoft.com/office/drawing/2014/main" xmlns="" id="{131A7F4F-A00A-41C3-8245-700141DB2AD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578350" y="1844675"/>
            <a:ext cx="1668463" cy="1668463"/>
          </a:xfrm>
          <a:custGeom>
            <a:avLst/>
            <a:gdLst>
              <a:gd name="T0" fmla="*/ 5142 w 5256"/>
              <a:gd name="T1" fmla="*/ 355 h 5254"/>
              <a:gd name="T2" fmla="*/ 5225 w 5256"/>
              <a:gd name="T3" fmla="*/ 287 h 5254"/>
              <a:gd name="T4" fmla="*/ 5256 w 5256"/>
              <a:gd name="T5" fmla="*/ 184 h 5254"/>
              <a:gd name="T6" fmla="*/ 5233 w 5256"/>
              <a:gd name="T7" fmla="*/ 96 h 5254"/>
              <a:gd name="T8" fmla="*/ 5159 w 5256"/>
              <a:gd name="T9" fmla="*/ 21 h 5254"/>
              <a:gd name="T10" fmla="*/ 5071 w 5256"/>
              <a:gd name="T11" fmla="*/ 0 h 5254"/>
              <a:gd name="T12" fmla="*/ 4973 w 5256"/>
              <a:gd name="T13" fmla="*/ 27 h 5254"/>
              <a:gd name="T14" fmla="*/ 4907 w 5256"/>
              <a:gd name="T15" fmla="*/ 100 h 5254"/>
              <a:gd name="T16" fmla="*/ 4768 w 5256"/>
              <a:gd name="T17" fmla="*/ 171 h 5254"/>
              <a:gd name="T18" fmla="*/ 4066 w 5256"/>
              <a:gd name="T19" fmla="*/ 264 h 5254"/>
              <a:gd name="T20" fmla="*/ 3392 w 5256"/>
              <a:gd name="T21" fmla="*/ 456 h 5254"/>
              <a:gd name="T22" fmla="*/ 2752 w 5256"/>
              <a:gd name="T23" fmla="*/ 739 h 5254"/>
              <a:gd name="T24" fmla="*/ 2159 w 5256"/>
              <a:gd name="T25" fmla="*/ 1115 h 5254"/>
              <a:gd name="T26" fmla="*/ 1618 w 5256"/>
              <a:gd name="T27" fmla="*/ 1576 h 5254"/>
              <a:gd name="T28" fmla="*/ 1230 w 5256"/>
              <a:gd name="T29" fmla="*/ 2004 h 5254"/>
              <a:gd name="T30" fmla="*/ 840 w 5256"/>
              <a:gd name="T31" fmla="*/ 2562 h 5254"/>
              <a:gd name="T32" fmla="*/ 534 w 5256"/>
              <a:gd name="T33" fmla="*/ 3164 h 5254"/>
              <a:gd name="T34" fmla="*/ 315 w 5256"/>
              <a:gd name="T35" fmla="*/ 3802 h 5254"/>
              <a:gd name="T36" fmla="*/ 184 w 5256"/>
              <a:gd name="T37" fmla="*/ 4469 h 5254"/>
              <a:gd name="T38" fmla="*/ 133 w 5256"/>
              <a:gd name="T39" fmla="*/ 4926 h 5254"/>
              <a:gd name="T40" fmla="*/ 53 w 5256"/>
              <a:gd name="T41" fmla="*/ 4967 h 5254"/>
              <a:gd name="T42" fmla="*/ 7 w 5256"/>
              <a:gd name="T43" fmla="*/ 5042 h 5254"/>
              <a:gd name="T44" fmla="*/ 3 w 5256"/>
              <a:gd name="T45" fmla="*/ 5121 h 5254"/>
              <a:gd name="T46" fmla="*/ 48 w 5256"/>
              <a:gd name="T47" fmla="*/ 5205 h 5254"/>
              <a:gd name="T48" fmla="*/ 132 w 5256"/>
              <a:gd name="T49" fmla="*/ 5250 h 5254"/>
              <a:gd name="T50" fmla="*/ 214 w 5256"/>
              <a:gd name="T51" fmla="*/ 5245 h 5254"/>
              <a:gd name="T52" fmla="*/ 293 w 5256"/>
              <a:gd name="T53" fmla="*/ 5193 h 5254"/>
              <a:gd name="T54" fmla="*/ 330 w 5256"/>
              <a:gd name="T55" fmla="*/ 5105 h 5254"/>
              <a:gd name="T56" fmla="*/ 319 w 5256"/>
              <a:gd name="T57" fmla="*/ 5029 h 5254"/>
              <a:gd name="T58" fmla="*/ 268 w 5256"/>
              <a:gd name="T59" fmla="*/ 4959 h 5254"/>
              <a:gd name="T60" fmla="*/ 188 w 5256"/>
              <a:gd name="T61" fmla="*/ 4925 h 5254"/>
              <a:gd name="T62" fmla="*/ 238 w 5256"/>
              <a:gd name="T63" fmla="*/ 4360 h 5254"/>
              <a:gd name="T64" fmla="*/ 383 w 5256"/>
              <a:gd name="T65" fmla="*/ 3704 h 5254"/>
              <a:gd name="T66" fmla="*/ 615 w 5256"/>
              <a:gd name="T67" fmla="*/ 3076 h 5254"/>
              <a:gd name="T68" fmla="*/ 933 w 5256"/>
              <a:gd name="T69" fmla="*/ 2487 h 5254"/>
              <a:gd name="T70" fmla="*/ 1332 w 5256"/>
              <a:gd name="T71" fmla="*/ 1941 h 5254"/>
              <a:gd name="T72" fmla="*/ 1730 w 5256"/>
              <a:gd name="T73" fmla="*/ 1521 h 5254"/>
              <a:gd name="T74" fmla="*/ 2276 w 5256"/>
              <a:gd name="T75" fmla="*/ 1078 h 5254"/>
              <a:gd name="T76" fmla="*/ 2874 w 5256"/>
              <a:gd name="T77" fmla="*/ 722 h 5254"/>
              <a:gd name="T78" fmla="*/ 3513 w 5256"/>
              <a:gd name="T79" fmla="*/ 455 h 5254"/>
              <a:gd name="T80" fmla="*/ 4187 w 5256"/>
              <a:gd name="T81" fmla="*/ 281 h 5254"/>
              <a:gd name="T82" fmla="*/ 4889 w 5256"/>
              <a:gd name="T83" fmla="*/ 205 h 5254"/>
              <a:gd name="T84" fmla="*/ 4916 w 5256"/>
              <a:gd name="T85" fmla="*/ 283 h 5254"/>
              <a:gd name="T86" fmla="*/ 4989 w 5256"/>
              <a:gd name="T87" fmla="*/ 350 h 5254"/>
              <a:gd name="T88" fmla="*/ 5071 w 5256"/>
              <a:gd name="T89" fmla="*/ 369 h 5254"/>
              <a:gd name="T90" fmla="*/ 5128 w 5256"/>
              <a:gd name="T91" fmla="*/ 50 h 5254"/>
              <a:gd name="T92" fmla="*/ 5191 w 5256"/>
              <a:gd name="T93" fmla="*/ 102 h 5254"/>
              <a:gd name="T94" fmla="*/ 5216 w 5256"/>
              <a:gd name="T95" fmla="*/ 184 h 5254"/>
              <a:gd name="T96" fmla="*/ 5200 w 5256"/>
              <a:gd name="T97" fmla="*/ 254 h 5254"/>
              <a:gd name="T98" fmla="*/ 5140 w 5256"/>
              <a:gd name="T99" fmla="*/ 312 h 5254"/>
              <a:gd name="T100" fmla="*/ 5071 w 5256"/>
              <a:gd name="T101" fmla="*/ 330 h 5254"/>
              <a:gd name="T102" fmla="*/ 4990 w 5256"/>
              <a:gd name="T103" fmla="*/ 305 h 5254"/>
              <a:gd name="T104" fmla="*/ 4936 w 5256"/>
              <a:gd name="T105" fmla="*/ 240 h 5254"/>
              <a:gd name="T106" fmla="*/ 4926 w 5256"/>
              <a:gd name="T107" fmla="*/ 169 h 5254"/>
              <a:gd name="T108" fmla="*/ 4959 w 5256"/>
              <a:gd name="T109" fmla="*/ 92 h 5254"/>
              <a:gd name="T110" fmla="*/ 5028 w 5256"/>
              <a:gd name="T111" fmla="*/ 45 h 5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56" h="5254">
                <a:moveTo>
                  <a:pt x="5071" y="369"/>
                </a:moveTo>
                <a:lnTo>
                  <a:pt x="5071" y="369"/>
                </a:lnTo>
                <a:lnTo>
                  <a:pt x="5090" y="368"/>
                </a:lnTo>
                <a:lnTo>
                  <a:pt x="5108" y="365"/>
                </a:lnTo>
                <a:lnTo>
                  <a:pt x="5126" y="361"/>
                </a:lnTo>
                <a:lnTo>
                  <a:pt x="5142" y="355"/>
                </a:lnTo>
                <a:lnTo>
                  <a:pt x="5159" y="346"/>
                </a:lnTo>
                <a:lnTo>
                  <a:pt x="5175" y="337"/>
                </a:lnTo>
                <a:lnTo>
                  <a:pt x="5189" y="326"/>
                </a:lnTo>
                <a:lnTo>
                  <a:pt x="5202" y="314"/>
                </a:lnTo>
                <a:lnTo>
                  <a:pt x="5214" y="301"/>
                </a:lnTo>
                <a:lnTo>
                  <a:pt x="5225" y="287"/>
                </a:lnTo>
                <a:lnTo>
                  <a:pt x="5233" y="273"/>
                </a:lnTo>
                <a:lnTo>
                  <a:pt x="5241" y="256"/>
                </a:lnTo>
                <a:lnTo>
                  <a:pt x="5247" y="239"/>
                </a:lnTo>
                <a:lnTo>
                  <a:pt x="5252" y="221"/>
                </a:lnTo>
                <a:lnTo>
                  <a:pt x="5254" y="204"/>
                </a:lnTo>
                <a:lnTo>
                  <a:pt x="5256" y="184"/>
                </a:lnTo>
                <a:lnTo>
                  <a:pt x="5256" y="184"/>
                </a:lnTo>
                <a:lnTo>
                  <a:pt x="5254" y="165"/>
                </a:lnTo>
                <a:lnTo>
                  <a:pt x="5252" y="148"/>
                </a:lnTo>
                <a:lnTo>
                  <a:pt x="5247" y="130"/>
                </a:lnTo>
                <a:lnTo>
                  <a:pt x="5241" y="112"/>
                </a:lnTo>
                <a:lnTo>
                  <a:pt x="5233" y="96"/>
                </a:lnTo>
                <a:lnTo>
                  <a:pt x="5225" y="81"/>
                </a:lnTo>
                <a:lnTo>
                  <a:pt x="5214" y="67"/>
                </a:lnTo>
                <a:lnTo>
                  <a:pt x="5202" y="53"/>
                </a:lnTo>
                <a:lnTo>
                  <a:pt x="5189" y="42"/>
                </a:lnTo>
                <a:lnTo>
                  <a:pt x="5175" y="31"/>
                </a:lnTo>
                <a:lnTo>
                  <a:pt x="5159" y="21"/>
                </a:lnTo>
                <a:lnTo>
                  <a:pt x="5142" y="14"/>
                </a:lnTo>
                <a:lnTo>
                  <a:pt x="5126" y="8"/>
                </a:lnTo>
                <a:lnTo>
                  <a:pt x="5108" y="3"/>
                </a:lnTo>
                <a:lnTo>
                  <a:pt x="5090" y="0"/>
                </a:lnTo>
                <a:lnTo>
                  <a:pt x="5071" y="0"/>
                </a:lnTo>
                <a:lnTo>
                  <a:pt x="5071" y="0"/>
                </a:lnTo>
                <a:lnTo>
                  <a:pt x="5053" y="0"/>
                </a:lnTo>
                <a:lnTo>
                  <a:pt x="5036" y="2"/>
                </a:lnTo>
                <a:lnTo>
                  <a:pt x="5020" y="7"/>
                </a:lnTo>
                <a:lnTo>
                  <a:pt x="5003" y="12"/>
                </a:lnTo>
                <a:lnTo>
                  <a:pt x="4988" y="19"/>
                </a:lnTo>
                <a:lnTo>
                  <a:pt x="4973" y="27"/>
                </a:lnTo>
                <a:lnTo>
                  <a:pt x="4960" y="37"/>
                </a:lnTo>
                <a:lnTo>
                  <a:pt x="4947" y="47"/>
                </a:lnTo>
                <a:lnTo>
                  <a:pt x="4935" y="59"/>
                </a:lnTo>
                <a:lnTo>
                  <a:pt x="4925" y="72"/>
                </a:lnTo>
                <a:lnTo>
                  <a:pt x="4915" y="86"/>
                </a:lnTo>
                <a:lnTo>
                  <a:pt x="4907" y="100"/>
                </a:lnTo>
                <a:lnTo>
                  <a:pt x="4901" y="115"/>
                </a:lnTo>
                <a:lnTo>
                  <a:pt x="4895" y="132"/>
                </a:lnTo>
                <a:lnTo>
                  <a:pt x="4890" y="149"/>
                </a:lnTo>
                <a:lnTo>
                  <a:pt x="4888" y="165"/>
                </a:lnTo>
                <a:lnTo>
                  <a:pt x="4888" y="165"/>
                </a:lnTo>
                <a:lnTo>
                  <a:pt x="4768" y="171"/>
                </a:lnTo>
                <a:lnTo>
                  <a:pt x="4651" y="180"/>
                </a:lnTo>
                <a:lnTo>
                  <a:pt x="4531" y="192"/>
                </a:lnTo>
                <a:lnTo>
                  <a:pt x="4415" y="206"/>
                </a:lnTo>
                <a:lnTo>
                  <a:pt x="4298" y="223"/>
                </a:lnTo>
                <a:lnTo>
                  <a:pt x="4181" y="243"/>
                </a:lnTo>
                <a:lnTo>
                  <a:pt x="4066" y="264"/>
                </a:lnTo>
                <a:lnTo>
                  <a:pt x="3951" y="290"/>
                </a:lnTo>
                <a:lnTo>
                  <a:pt x="3837" y="318"/>
                </a:lnTo>
                <a:lnTo>
                  <a:pt x="3725" y="348"/>
                </a:lnTo>
                <a:lnTo>
                  <a:pt x="3612" y="381"/>
                </a:lnTo>
                <a:lnTo>
                  <a:pt x="3501" y="417"/>
                </a:lnTo>
                <a:lnTo>
                  <a:pt x="3392" y="456"/>
                </a:lnTo>
                <a:lnTo>
                  <a:pt x="3282" y="497"/>
                </a:lnTo>
                <a:lnTo>
                  <a:pt x="3174" y="541"/>
                </a:lnTo>
                <a:lnTo>
                  <a:pt x="3067" y="586"/>
                </a:lnTo>
                <a:lnTo>
                  <a:pt x="2961" y="635"/>
                </a:lnTo>
                <a:lnTo>
                  <a:pt x="2856" y="686"/>
                </a:lnTo>
                <a:lnTo>
                  <a:pt x="2752" y="739"/>
                </a:lnTo>
                <a:lnTo>
                  <a:pt x="2650" y="797"/>
                </a:lnTo>
                <a:lnTo>
                  <a:pt x="2550" y="855"/>
                </a:lnTo>
                <a:lnTo>
                  <a:pt x="2450" y="916"/>
                </a:lnTo>
                <a:lnTo>
                  <a:pt x="2351" y="980"/>
                </a:lnTo>
                <a:lnTo>
                  <a:pt x="2254" y="1046"/>
                </a:lnTo>
                <a:lnTo>
                  <a:pt x="2159" y="1115"/>
                </a:lnTo>
                <a:lnTo>
                  <a:pt x="2065" y="1185"/>
                </a:lnTo>
                <a:lnTo>
                  <a:pt x="1972" y="1259"/>
                </a:lnTo>
                <a:lnTo>
                  <a:pt x="1881" y="1334"/>
                </a:lnTo>
                <a:lnTo>
                  <a:pt x="1792" y="1412"/>
                </a:lnTo>
                <a:lnTo>
                  <a:pt x="1704" y="1492"/>
                </a:lnTo>
                <a:lnTo>
                  <a:pt x="1618" y="1576"/>
                </a:lnTo>
                <a:lnTo>
                  <a:pt x="1534" y="1660"/>
                </a:lnTo>
                <a:lnTo>
                  <a:pt x="1534" y="1660"/>
                </a:lnTo>
                <a:lnTo>
                  <a:pt x="1455" y="1744"/>
                </a:lnTo>
                <a:lnTo>
                  <a:pt x="1378" y="1829"/>
                </a:lnTo>
                <a:lnTo>
                  <a:pt x="1303" y="1916"/>
                </a:lnTo>
                <a:lnTo>
                  <a:pt x="1230" y="2004"/>
                </a:lnTo>
                <a:lnTo>
                  <a:pt x="1160" y="2094"/>
                </a:lnTo>
                <a:lnTo>
                  <a:pt x="1091" y="2184"/>
                </a:lnTo>
                <a:lnTo>
                  <a:pt x="1025" y="2277"/>
                </a:lnTo>
                <a:lnTo>
                  <a:pt x="961" y="2371"/>
                </a:lnTo>
                <a:lnTo>
                  <a:pt x="900" y="2465"/>
                </a:lnTo>
                <a:lnTo>
                  <a:pt x="840" y="2562"/>
                </a:lnTo>
                <a:lnTo>
                  <a:pt x="783" y="2659"/>
                </a:lnTo>
                <a:lnTo>
                  <a:pt x="730" y="2758"/>
                </a:lnTo>
                <a:lnTo>
                  <a:pt x="677" y="2858"/>
                </a:lnTo>
                <a:lnTo>
                  <a:pt x="627" y="2960"/>
                </a:lnTo>
                <a:lnTo>
                  <a:pt x="580" y="3061"/>
                </a:lnTo>
                <a:lnTo>
                  <a:pt x="534" y="3164"/>
                </a:lnTo>
                <a:lnTo>
                  <a:pt x="492" y="3268"/>
                </a:lnTo>
                <a:lnTo>
                  <a:pt x="452" y="3373"/>
                </a:lnTo>
                <a:lnTo>
                  <a:pt x="414" y="3479"/>
                </a:lnTo>
                <a:lnTo>
                  <a:pt x="378" y="3586"/>
                </a:lnTo>
                <a:lnTo>
                  <a:pt x="345" y="3693"/>
                </a:lnTo>
                <a:lnTo>
                  <a:pt x="315" y="3802"/>
                </a:lnTo>
                <a:lnTo>
                  <a:pt x="287" y="3911"/>
                </a:lnTo>
                <a:lnTo>
                  <a:pt x="262" y="4021"/>
                </a:lnTo>
                <a:lnTo>
                  <a:pt x="238" y="4132"/>
                </a:lnTo>
                <a:lnTo>
                  <a:pt x="218" y="4244"/>
                </a:lnTo>
                <a:lnTo>
                  <a:pt x="200" y="4356"/>
                </a:lnTo>
                <a:lnTo>
                  <a:pt x="184" y="4469"/>
                </a:lnTo>
                <a:lnTo>
                  <a:pt x="171" y="4582"/>
                </a:lnTo>
                <a:lnTo>
                  <a:pt x="162" y="4695"/>
                </a:lnTo>
                <a:lnTo>
                  <a:pt x="153" y="4809"/>
                </a:lnTo>
                <a:lnTo>
                  <a:pt x="148" y="4925"/>
                </a:lnTo>
                <a:lnTo>
                  <a:pt x="148" y="4925"/>
                </a:lnTo>
                <a:lnTo>
                  <a:pt x="133" y="4926"/>
                </a:lnTo>
                <a:lnTo>
                  <a:pt x="118" y="4931"/>
                </a:lnTo>
                <a:lnTo>
                  <a:pt x="103" y="4936"/>
                </a:lnTo>
                <a:lnTo>
                  <a:pt x="90" y="4942"/>
                </a:lnTo>
                <a:lnTo>
                  <a:pt x="77" y="4949"/>
                </a:lnTo>
                <a:lnTo>
                  <a:pt x="65" y="4957"/>
                </a:lnTo>
                <a:lnTo>
                  <a:pt x="53" y="4967"/>
                </a:lnTo>
                <a:lnTo>
                  <a:pt x="42" y="4977"/>
                </a:lnTo>
                <a:lnTo>
                  <a:pt x="33" y="4988"/>
                </a:lnTo>
                <a:lnTo>
                  <a:pt x="25" y="5001"/>
                </a:lnTo>
                <a:lnTo>
                  <a:pt x="17" y="5014"/>
                </a:lnTo>
                <a:lnTo>
                  <a:pt x="12" y="5027"/>
                </a:lnTo>
                <a:lnTo>
                  <a:pt x="7" y="5042"/>
                </a:lnTo>
                <a:lnTo>
                  <a:pt x="3" y="5057"/>
                </a:lnTo>
                <a:lnTo>
                  <a:pt x="1" y="5073"/>
                </a:lnTo>
                <a:lnTo>
                  <a:pt x="0" y="5088"/>
                </a:lnTo>
                <a:lnTo>
                  <a:pt x="0" y="5088"/>
                </a:lnTo>
                <a:lnTo>
                  <a:pt x="1" y="5105"/>
                </a:lnTo>
                <a:lnTo>
                  <a:pt x="3" y="5121"/>
                </a:lnTo>
                <a:lnTo>
                  <a:pt x="7" y="5137"/>
                </a:lnTo>
                <a:lnTo>
                  <a:pt x="13" y="5152"/>
                </a:lnTo>
                <a:lnTo>
                  <a:pt x="20" y="5167"/>
                </a:lnTo>
                <a:lnTo>
                  <a:pt x="28" y="5181"/>
                </a:lnTo>
                <a:lnTo>
                  <a:pt x="38" y="5193"/>
                </a:lnTo>
                <a:lnTo>
                  <a:pt x="48" y="5205"/>
                </a:lnTo>
                <a:lnTo>
                  <a:pt x="60" y="5216"/>
                </a:lnTo>
                <a:lnTo>
                  <a:pt x="72" y="5225"/>
                </a:lnTo>
                <a:lnTo>
                  <a:pt x="87" y="5233"/>
                </a:lnTo>
                <a:lnTo>
                  <a:pt x="101" y="5241"/>
                </a:lnTo>
                <a:lnTo>
                  <a:pt x="116" y="5245"/>
                </a:lnTo>
                <a:lnTo>
                  <a:pt x="132" y="5250"/>
                </a:lnTo>
                <a:lnTo>
                  <a:pt x="148" y="5252"/>
                </a:lnTo>
                <a:lnTo>
                  <a:pt x="165" y="5254"/>
                </a:lnTo>
                <a:lnTo>
                  <a:pt x="165" y="5254"/>
                </a:lnTo>
                <a:lnTo>
                  <a:pt x="182" y="5252"/>
                </a:lnTo>
                <a:lnTo>
                  <a:pt x="199" y="5250"/>
                </a:lnTo>
                <a:lnTo>
                  <a:pt x="214" y="5245"/>
                </a:lnTo>
                <a:lnTo>
                  <a:pt x="229" y="5241"/>
                </a:lnTo>
                <a:lnTo>
                  <a:pt x="244" y="5233"/>
                </a:lnTo>
                <a:lnTo>
                  <a:pt x="257" y="5225"/>
                </a:lnTo>
                <a:lnTo>
                  <a:pt x="270" y="5216"/>
                </a:lnTo>
                <a:lnTo>
                  <a:pt x="282" y="5205"/>
                </a:lnTo>
                <a:lnTo>
                  <a:pt x="293" y="5193"/>
                </a:lnTo>
                <a:lnTo>
                  <a:pt x="302" y="5181"/>
                </a:lnTo>
                <a:lnTo>
                  <a:pt x="310" y="5167"/>
                </a:lnTo>
                <a:lnTo>
                  <a:pt x="318" y="5152"/>
                </a:lnTo>
                <a:lnTo>
                  <a:pt x="322" y="5137"/>
                </a:lnTo>
                <a:lnTo>
                  <a:pt x="327" y="5121"/>
                </a:lnTo>
                <a:lnTo>
                  <a:pt x="330" y="5105"/>
                </a:lnTo>
                <a:lnTo>
                  <a:pt x="331" y="5088"/>
                </a:lnTo>
                <a:lnTo>
                  <a:pt x="331" y="5088"/>
                </a:lnTo>
                <a:lnTo>
                  <a:pt x="330" y="5073"/>
                </a:lnTo>
                <a:lnTo>
                  <a:pt x="327" y="5057"/>
                </a:lnTo>
                <a:lnTo>
                  <a:pt x="324" y="5043"/>
                </a:lnTo>
                <a:lnTo>
                  <a:pt x="319" y="5029"/>
                </a:lnTo>
                <a:lnTo>
                  <a:pt x="313" y="5015"/>
                </a:lnTo>
                <a:lnTo>
                  <a:pt x="306" y="5002"/>
                </a:lnTo>
                <a:lnTo>
                  <a:pt x="299" y="4990"/>
                </a:lnTo>
                <a:lnTo>
                  <a:pt x="289" y="4980"/>
                </a:lnTo>
                <a:lnTo>
                  <a:pt x="280" y="4969"/>
                </a:lnTo>
                <a:lnTo>
                  <a:pt x="268" y="4959"/>
                </a:lnTo>
                <a:lnTo>
                  <a:pt x="256" y="4951"/>
                </a:lnTo>
                <a:lnTo>
                  <a:pt x="244" y="4943"/>
                </a:lnTo>
                <a:lnTo>
                  <a:pt x="231" y="4937"/>
                </a:lnTo>
                <a:lnTo>
                  <a:pt x="216" y="4932"/>
                </a:lnTo>
                <a:lnTo>
                  <a:pt x="202" y="4927"/>
                </a:lnTo>
                <a:lnTo>
                  <a:pt x="188" y="4925"/>
                </a:lnTo>
                <a:lnTo>
                  <a:pt x="188" y="4925"/>
                </a:lnTo>
                <a:lnTo>
                  <a:pt x="193" y="4812"/>
                </a:lnTo>
                <a:lnTo>
                  <a:pt x="200" y="4697"/>
                </a:lnTo>
                <a:lnTo>
                  <a:pt x="210" y="4585"/>
                </a:lnTo>
                <a:lnTo>
                  <a:pt x="224" y="4472"/>
                </a:lnTo>
                <a:lnTo>
                  <a:pt x="238" y="4360"/>
                </a:lnTo>
                <a:lnTo>
                  <a:pt x="256" y="4250"/>
                </a:lnTo>
                <a:lnTo>
                  <a:pt x="277" y="4139"/>
                </a:lnTo>
                <a:lnTo>
                  <a:pt x="300" y="4029"/>
                </a:lnTo>
                <a:lnTo>
                  <a:pt x="325" y="3921"/>
                </a:lnTo>
                <a:lnTo>
                  <a:pt x="352" y="3811"/>
                </a:lnTo>
                <a:lnTo>
                  <a:pt x="383" y="3704"/>
                </a:lnTo>
                <a:lnTo>
                  <a:pt x="415" y="3597"/>
                </a:lnTo>
                <a:lnTo>
                  <a:pt x="451" y="3491"/>
                </a:lnTo>
                <a:lnTo>
                  <a:pt x="488" y="3386"/>
                </a:lnTo>
                <a:lnTo>
                  <a:pt x="528" y="3282"/>
                </a:lnTo>
                <a:lnTo>
                  <a:pt x="571" y="3179"/>
                </a:lnTo>
                <a:lnTo>
                  <a:pt x="615" y="3076"/>
                </a:lnTo>
                <a:lnTo>
                  <a:pt x="663" y="2975"/>
                </a:lnTo>
                <a:lnTo>
                  <a:pt x="712" y="2875"/>
                </a:lnTo>
                <a:lnTo>
                  <a:pt x="764" y="2776"/>
                </a:lnTo>
                <a:lnTo>
                  <a:pt x="818" y="2679"/>
                </a:lnTo>
                <a:lnTo>
                  <a:pt x="874" y="2582"/>
                </a:lnTo>
                <a:lnTo>
                  <a:pt x="933" y="2487"/>
                </a:lnTo>
                <a:lnTo>
                  <a:pt x="994" y="2393"/>
                </a:lnTo>
                <a:lnTo>
                  <a:pt x="1057" y="2300"/>
                </a:lnTo>
                <a:lnTo>
                  <a:pt x="1123" y="2208"/>
                </a:lnTo>
                <a:lnTo>
                  <a:pt x="1191" y="2118"/>
                </a:lnTo>
                <a:lnTo>
                  <a:pt x="1261" y="2028"/>
                </a:lnTo>
                <a:lnTo>
                  <a:pt x="1332" y="1941"/>
                </a:lnTo>
                <a:lnTo>
                  <a:pt x="1406" y="1854"/>
                </a:lnTo>
                <a:lnTo>
                  <a:pt x="1484" y="1770"/>
                </a:lnTo>
                <a:lnTo>
                  <a:pt x="1562" y="1688"/>
                </a:lnTo>
                <a:lnTo>
                  <a:pt x="1562" y="1688"/>
                </a:lnTo>
                <a:lnTo>
                  <a:pt x="1646" y="1603"/>
                </a:lnTo>
                <a:lnTo>
                  <a:pt x="1730" y="1521"/>
                </a:lnTo>
                <a:lnTo>
                  <a:pt x="1817" y="1441"/>
                </a:lnTo>
                <a:lnTo>
                  <a:pt x="1906" y="1364"/>
                </a:lnTo>
                <a:lnTo>
                  <a:pt x="1997" y="1289"/>
                </a:lnTo>
                <a:lnTo>
                  <a:pt x="2089" y="1216"/>
                </a:lnTo>
                <a:lnTo>
                  <a:pt x="2182" y="1146"/>
                </a:lnTo>
                <a:lnTo>
                  <a:pt x="2276" y="1078"/>
                </a:lnTo>
                <a:lnTo>
                  <a:pt x="2372" y="1012"/>
                </a:lnTo>
                <a:lnTo>
                  <a:pt x="2470" y="949"/>
                </a:lnTo>
                <a:lnTo>
                  <a:pt x="2569" y="888"/>
                </a:lnTo>
                <a:lnTo>
                  <a:pt x="2669" y="830"/>
                </a:lnTo>
                <a:lnTo>
                  <a:pt x="2770" y="775"/>
                </a:lnTo>
                <a:lnTo>
                  <a:pt x="2874" y="722"/>
                </a:lnTo>
                <a:lnTo>
                  <a:pt x="2977" y="670"/>
                </a:lnTo>
                <a:lnTo>
                  <a:pt x="3082" y="623"/>
                </a:lnTo>
                <a:lnTo>
                  <a:pt x="3188" y="576"/>
                </a:lnTo>
                <a:lnTo>
                  <a:pt x="3295" y="533"/>
                </a:lnTo>
                <a:lnTo>
                  <a:pt x="3404" y="493"/>
                </a:lnTo>
                <a:lnTo>
                  <a:pt x="3513" y="455"/>
                </a:lnTo>
                <a:lnTo>
                  <a:pt x="3623" y="419"/>
                </a:lnTo>
                <a:lnTo>
                  <a:pt x="3735" y="386"/>
                </a:lnTo>
                <a:lnTo>
                  <a:pt x="3847" y="356"/>
                </a:lnTo>
                <a:lnTo>
                  <a:pt x="3960" y="329"/>
                </a:lnTo>
                <a:lnTo>
                  <a:pt x="4073" y="304"/>
                </a:lnTo>
                <a:lnTo>
                  <a:pt x="4187" y="281"/>
                </a:lnTo>
                <a:lnTo>
                  <a:pt x="4303" y="262"/>
                </a:lnTo>
                <a:lnTo>
                  <a:pt x="4418" y="244"/>
                </a:lnTo>
                <a:lnTo>
                  <a:pt x="4535" y="231"/>
                </a:lnTo>
                <a:lnTo>
                  <a:pt x="4652" y="219"/>
                </a:lnTo>
                <a:lnTo>
                  <a:pt x="4770" y="211"/>
                </a:lnTo>
                <a:lnTo>
                  <a:pt x="4889" y="205"/>
                </a:lnTo>
                <a:lnTo>
                  <a:pt x="4889" y="205"/>
                </a:lnTo>
                <a:lnTo>
                  <a:pt x="4891" y="221"/>
                </a:lnTo>
                <a:lnTo>
                  <a:pt x="4895" y="238"/>
                </a:lnTo>
                <a:lnTo>
                  <a:pt x="4901" y="255"/>
                </a:lnTo>
                <a:lnTo>
                  <a:pt x="4908" y="269"/>
                </a:lnTo>
                <a:lnTo>
                  <a:pt x="4916" y="283"/>
                </a:lnTo>
                <a:lnTo>
                  <a:pt x="4926" y="298"/>
                </a:lnTo>
                <a:lnTo>
                  <a:pt x="4936" y="310"/>
                </a:lnTo>
                <a:lnTo>
                  <a:pt x="4948" y="321"/>
                </a:lnTo>
                <a:lnTo>
                  <a:pt x="4960" y="332"/>
                </a:lnTo>
                <a:lnTo>
                  <a:pt x="4975" y="342"/>
                </a:lnTo>
                <a:lnTo>
                  <a:pt x="4989" y="350"/>
                </a:lnTo>
                <a:lnTo>
                  <a:pt x="5004" y="356"/>
                </a:lnTo>
                <a:lnTo>
                  <a:pt x="5020" y="362"/>
                </a:lnTo>
                <a:lnTo>
                  <a:pt x="5036" y="365"/>
                </a:lnTo>
                <a:lnTo>
                  <a:pt x="5053" y="368"/>
                </a:lnTo>
                <a:lnTo>
                  <a:pt x="5071" y="369"/>
                </a:lnTo>
                <a:lnTo>
                  <a:pt x="5071" y="369"/>
                </a:lnTo>
                <a:close/>
                <a:moveTo>
                  <a:pt x="5071" y="38"/>
                </a:moveTo>
                <a:lnTo>
                  <a:pt x="5071" y="38"/>
                </a:lnTo>
                <a:lnTo>
                  <a:pt x="5085" y="39"/>
                </a:lnTo>
                <a:lnTo>
                  <a:pt x="5101" y="42"/>
                </a:lnTo>
                <a:lnTo>
                  <a:pt x="5114" y="45"/>
                </a:lnTo>
                <a:lnTo>
                  <a:pt x="5128" y="50"/>
                </a:lnTo>
                <a:lnTo>
                  <a:pt x="5140" y="56"/>
                </a:lnTo>
                <a:lnTo>
                  <a:pt x="5152" y="63"/>
                </a:lnTo>
                <a:lnTo>
                  <a:pt x="5164" y="71"/>
                </a:lnTo>
                <a:lnTo>
                  <a:pt x="5173" y="81"/>
                </a:lnTo>
                <a:lnTo>
                  <a:pt x="5183" y="92"/>
                </a:lnTo>
                <a:lnTo>
                  <a:pt x="5191" y="102"/>
                </a:lnTo>
                <a:lnTo>
                  <a:pt x="5200" y="114"/>
                </a:lnTo>
                <a:lnTo>
                  <a:pt x="5206" y="127"/>
                </a:lnTo>
                <a:lnTo>
                  <a:pt x="5210" y="140"/>
                </a:lnTo>
                <a:lnTo>
                  <a:pt x="5214" y="155"/>
                </a:lnTo>
                <a:lnTo>
                  <a:pt x="5216" y="169"/>
                </a:lnTo>
                <a:lnTo>
                  <a:pt x="5216" y="184"/>
                </a:lnTo>
                <a:lnTo>
                  <a:pt x="5216" y="184"/>
                </a:lnTo>
                <a:lnTo>
                  <a:pt x="5216" y="199"/>
                </a:lnTo>
                <a:lnTo>
                  <a:pt x="5214" y="213"/>
                </a:lnTo>
                <a:lnTo>
                  <a:pt x="5210" y="227"/>
                </a:lnTo>
                <a:lnTo>
                  <a:pt x="5206" y="240"/>
                </a:lnTo>
                <a:lnTo>
                  <a:pt x="5200" y="254"/>
                </a:lnTo>
                <a:lnTo>
                  <a:pt x="5191" y="265"/>
                </a:lnTo>
                <a:lnTo>
                  <a:pt x="5183" y="277"/>
                </a:lnTo>
                <a:lnTo>
                  <a:pt x="5173" y="287"/>
                </a:lnTo>
                <a:lnTo>
                  <a:pt x="5164" y="296"/>
                </a:lnTo>
                <a:lnTo>
                  <a:pt x="5152" y="305"/>
                </a:lnTo>
                <a:lnTo>
                  <a:pt x="5140" y="312"/>
                </a:lnTo>
                <a:lnTo>
                  <a:pt x="5128" y="319"/>
                </a:lnTo>
                <a:lnTo>
                  <a:pt x="5114" y="324"/>
                </a:lnTo>
                <a:lnTo>
                  <a:pt x="5101" y="327"/>
                </a:lnTo>
                <a:lnTo>
                  <a:pt x="5085" y="330"/>
                </a:lnTo>
                <a:lnTo>
                  <a:pt x="5071" y="330"/>
                </a:lnTo>
                <a:lnTo>
                  <a:pt x="5071" y="330"/>
                </a:lnTo>
                <a:lnTo>
                  <a:pt x="5056" y="330"/>
                </a:lnTo>
                <a:lnTo>
                  <a:pt x="5041" y="327"/>
                </a:lnTo>
                <a:lnTo>
                  <a:pt x="5028" y="324"/>
                </a:lnTo>
                <a:lnTo>
                  <a:pt x="5014" y="319"/>
                </a:lnTo>
                <a:lnTo>
                  <a:pt x="5002" y="312"/>
                </a:lnTo>
                <a:lnTo>
                  <a:pt x="4990" y="305"/>
                </a:lnTo>
                <a:lnTo>
                  <a:pt x="4978" y="296"/>
                </a:lnTo>
                <a:lnTo>
                  <a:pt x="4967" y="287"/>
                </a:lnTo>
                <a:lnTo>
                  <a:pt x="4959" y="277"/>
                </a:lnTo>
                <a:lnTo>
                  <a:pt x="4950" y="265"/>
                </a:lnTo>
                <a:lnTo>
                  <a:pt x="4942" y="254"/>
                </a:lnTo>
                <a:lnTo>
                  <a:pt x="4936" y="240"/>
                </a:lnTo>
                <a:lnTo>
                  <a:pt x="4932" y="227"/>
                </a:lnTo>
                <a:lnTo>
                  <a:pt x="4928" y="213"/>
                </a:lnTo>
                <a:lnTo>
                  <a:pt x="4926" y="199"/>
                </a:lnTo>
                <a:lnTo>
                  <a:pt x="4926" y="184"/>
                </a:lnTo>
                <a:lnTo>
                  <a:pt x="4926" y="184"/>
                </a:lnTo>
                <a:lnTo>
                  <a:pt x="4926" y="169"/>
                </a:lnTo>
                <a:lnTo>
                  <a:pt x="4928" y="155"/>
                </a:lnTo>
                <a:lnTo>
                  <a:pt x="4932" y="140"/>
                </a:lnTo>
                <a:lnTo>
                  <a:pt x="4936" y="127"/>
                </a:lnTo>
                <a:lnTo>
                  <a:pt x="4942" y="114"/>
                </a:lnTo>
                <a:lnTo>
                  <a:pt x="4950" y="102"/>
                </a:lnTo>
                <a:lnTo>
                  <a:pt x="4959" y="92"/>
                </a:lnTo>
                <a:lnTo>
                  <a:pt x="4967" y="81"/>
                </a:lnTo>
                <a:lnTo>
                  <a:pt x="4978" y="71"/>
                </a:lnTo>
                <a:lnTo>
                  <a:pt x="4990" y="63"/>
                </a:lnTo>
                <a:lnTo>
                  <a:pt x="5002" y="56"/>
                </a:lnTo>
                <a:lnTo>
                  <a:pt x="5014" y="50"/>
                </a:lnTo>
                <a:lnTo>
                  <a:pt x="5028" y="45"/>
                </a:lnTo>
                <a:lnTo>
                  <a:pt x="5041" y="42"/>
                </a:lnTo>
                <a:lnTo>
                  <a:pt x="5056" y="39"/>
                </a:lnTo>
                <a:lnTo>
                  <a:pt x="5071" y="38"/>
                </a:lnTo>
                <a:lnTo>
                  <a:pt x="5071" y="3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28">
            <a:extLst>
              <a:ext uri="{FF2B5EF4-FFF2-40B4-BE49-F238E27FC236}">
                <a16:creationId xmlns:a16="http://schemas.microsoft.com/office/drawing/2014/main" xmlns="" id="{1292623A-2E39-4684-9421-7ECE0196869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797425" y="2070100"/>
            <a:ext cx="2781300" cy="2779713"/>
          </a:xfrm>
          <a:custGeom>
            <a:avLst/>
            <a:gdLst>
              <a:gd name="T0" fmla="*/ 3712 w 8756"/>
              <a:gd name="T1" fmla="*/ 50 h 8756"/>
              <a:gd name="T2" fmla="*/ 2774 w 8756"/>
              <a:gd name="T3" fmla="*/ 303 h 8756"/>
              <a:gd name="T4" fmla="*/ 1932 w 8756"/>
              <a:gd name="T5" fmla="*/ 748 h 8756"/>
              <a:gd name="T6" fmla="*/ 1210 w 8756"/>
              <a:gd name="T7" fmla="*/ 1359 h 8756"/>
              <a:gd name="T8" fmla="*/ 635 w 8756"/>
              <a:gd name="T9" fmla="*/ 2109 h 8756"/>
              <a:gd name="T10" fmla="*/ 230 w 8756"/>
              <a:gd name="T11" fmla="*/ 2975 h 8756"/>
              <a:gd name="T12" fmla="*/ 22 w 8756"/>
              <a:gd name="T13" fmla="*/ 3931 h 8756"/>
              <a:gd name="T14" fmla="*/ 6 w 8756"/>
              <a:gd name="T15" fmla="*/ 4603 h 8756"/>
              <a:gd name="T16" fmla="*/ 165 w 8756"/>
              <a:gd name="T17" fmla="*/ 5575 h 8756"/>
              <a:gd name="T18" fmla="*/ 529 w 8756"/>
              <a:gd name="T19" fmla="*/ 6464 h 8756"/>
              <a:gd name="T20" fmla="*/ 1068 w 8756"/>
              <a:gd name="T21" fmla="*/ 7241 h 8756"/>
              <a:gd name="T22" fmla="*/ 1760 w 8756"/>
              <a:gd name="T23" fmla="*/ 7886 h 8756"/>
              <a:gd name="T24" fmla="*/ 2577 w 8756"/>
              <a:gd name="T25" fmla="*/ 8369 h 8756"/>
              <a:gd name="T26" fmla="*/ 3497 w 8756"/>
              <a:gd name="T27" fmla="*/ 8667 h 8756"/>
              <a:gd name="T28" fmla="*/ 4378 w 8756"/>
              <a:gd name="T29" fmla="*/ 8756 h 8756"/>
              <a:gd name="T30" fmla="*/ 5152 w 8756"/>
              <a:gd name="T31" fmla="*/ 8689 h 8756"/>
              <a:gd name="T32" fmla="*/ 6080 w 8756"/>
              <a:gd name="T33" fmla="*/ 8412 h 8756"/>
              <a:gd name="T34" fmla="*/ 6911 w 8756"/>
              <a:gd name="T35" fmla="*/ 7948 h 8756"/>
              <a:gd name="T36" fmla="*/ 7618 w 8756"/>
              <a:gd name="T37" fmla="*/ 7320 h 8756"/>
              <a:gd name="T38" fmla="*/ 8175 w 8756"/>
              <a:gd name="T39" fmla="*/ 6555 h 8756"/>
              <a:gd name="T40" fmla="*/ 8560 w 8756"/>
              <a:gd name="T41" fmla="*/ 5679 h 8756"/>
              <a:gd name="T42" fmla="*/ 8743 w 8756"/>
              <a:gd name="T43" fmla="*/ 4714 h 8756"/>
              <a:gd name="T44" fmla="*/ 8743 w 8756"/>
              <a:gd name="T45" fmla="*/ 4041 h 8756"/>
              <a:gd name="T46" fmla="*/ 8560 w 8756"/>
              <a:gd name="T47" fmla="*/ 3077 h 8756"/>
              <a:gd name="T48" fmla="*/ 8175 w 8756"/>
              <a:gd name="T49" fmla="*/ 2201 h 8756"/>
              <a:gd name="T50" fmla="*/ 7618 w 8756"/>
              <a:gd name="T51" fmla="*/ 1435 h 8756"/>
              <a:gd name="T52" fmla="*/ 6911 w 8756"/>
              <a:gd name="T53" fmla="*/ 808 h 8756"/>
              <a:gd name="T54" fmla="*/ 6080 w 8756"/>
              <a:gd name="T55" fmla="*/ 344 h 8756"/>
              <a:gd name="T56" fmla="*/ 5152 w 8756"/>
              <a:gd name="T57" fmla="*/ 68 h 8756"/>
              <a:gd name="T58" fmla="*/ 4378 w 8756"/>
              <a:gd name="T59" fmla="*/ 0 h 8756"/>
              <a:gd name="T60" fmla="*/ 3611 w 8756"/>
              <a:gd name="T61" fmla="*/ 8649 h 8756"/>
              <a:gd name="T62" fmla="*/ 2690 w 8756"/>
              <a:gd name="T63" fmla="*/ 8375 h 8756"/>
              <a:gd name="T64" fmla="*/ 1867 w 8756"/>
              <a:gd name="T65" fmla="*/ 7916 h 8756"/>
              <a:gd name="T66" fmla="*/ 1167 w 8756"/>
              <a:gd name="T67" fmla="*/ 7294 h 8756"/>
              <a:gd name="T68" fmla="*/ 614 w 8756"/>
              <a:gd name="T69" fmla="*/ 6536 h 8756"/>
              <a:gd name="T70" fmla="*/ 234 w 8756"/>
              <a:gd name="T71" fmla="*/ 5667 h 8756"/>
              <a:gd name="T72" fmla="*/ 51 w 8756"/>
              <a:gd name="T73" fmla="*/ 4712 h 8756"/>
              <a:gd name="T74" fmla="*/ 74 w 8756"/>
              <a:gd name="T75" fmla="*/ 3827 h 8756"/>
              <a:gd name="T76" fmla="*/ 302 w 8756"/>
              <a:gd name="T77" fmla="*/ 2888 h 8756"/>
              <a:gd name="T78" fmla="*/ 723 w 8756"/>
              <a:gd name="T79" fmla="*/ 2041 h 8756"/>
              <a:gd name="T80" fmla="*/ 1311 w 8756"/>
              <a:gd name="T81" fmla="*/ 1311 h 8756"/>
              <a:gd name="T82" fmla="*/ 2041 w 8756"/>
              <a:gd name="T83" fmla="*/ 723 h 8756"/>
              <a:gd name="T84" fmla="*/ 2888 w 8756"/>
              <a:gd name="T85" fmla="*/ 302 h 8756"/>
              <a:gd name="T86" fmla="*/ 3827 w 8756"/>
              <a:gd name="T87" fmla="*/ 74 h 8756"/>
              <a:gd name="T88" fmla="*/ 4712 w 8756"/>
              <a:gd name="T89" fmla="*/ 51 h 8756"/>
              <a:gd name="T90" fmla="*/ 5667 w 8756"/>
              <a:gd name="T91" fmla="*/ 234 h 8756"/>
              <a:gd name="T92" fmla="*/ 6536 w 8756"/>
              <a:gd name="T93" fmla="*/ 614 h 8756"/>
              <a:gd name="T94" fmla="*/ 7294 w 8756"/>
              <a:gd name="T95" fmla="*/ 1167 h 8756"/>
              <a:gd name="T96" fmla="*/ 7915 w 8756"/>
              <a:gd name="T97" fmla="*/ 1867 h 8756"/>
              <a:gd name="T98" fmla="*/ 8376 w 8756"/>
              <a:gd name="T99" fmla="*/ 2690 h 8756"/>
              <a:gd name="T100" fmla="*/ 8649 w 8756"/>
              <a:gd name="T101" fmla="*/ 3611 h 8756"/>
              <a:gd name="T102" fmla="*/ 8716 w 8756"/>
              <a:gd name="T103" fmla="*/ 4490 h 8756"/>
              <a:gd name="T104" fmla="*/ 8580 w 8756"/>
              <a:gd name="T105" fmla="*/ 5461 h 8756"/>
              <a:gd name="T106" fmla="*/ 8242 w 8756"/>
              <a:gd name="T107" fmla="*/ 6352 h 8756"/>
              <a:gd name="T108" fmla="*/ 7725 w 8756"/>
              <a:gd name="T109" fmla="*/ 7137 h 8756"/>
              <a:gd name="T110" fmla="*/ 7055 w 8756"/>
              <a:gd name="T111" fmla="*/ 7790 h 8756"/>
              <a:gd name="T112" fmla="*/ 6257 w 8756"/>
              <a:gd name="T113" fmla="*/ 8288 h 8756"/>
              <a:gd name="T114" fmla="*/ 5357 w 8756"/>
              <a:gd name="T115" fmla="*/ 8606 h 8756"/>
              <a:gd name="T116" fmla="*/ 4378 w 8756"/>
              <a:gd name="T117" fmla="*/ 8717 h 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56" h="8756">
                <a:moveTo>
                  <a:pt x="4378" y="0"/>
                </a:moveTo>
                <a:lnTo>
                  <a:pt x="4378" y="0"/>
                </a:lnTo>
                <a:lnTo>
                  <a:pt x="4321" y="0"/>
                </a:lnTo>
                <a:lnTo>
                  <a:pt x="4265" y="1"/>
                </a:lnTo>
                <a:lnTo>
                  <a:pt x="4153" y="6"/>
                </a:lnTo>
                <a:lnTo>
                  <a:pt x="4041" y="13"/>
                </a:lnTo>
                <a:lnTo>
                  <a:pt x="3931" y="22"/>
                </a:lnTo>
                <a:lnTo>
                  <a:pt x="3821" y="34"/>
                </a:lnTo>
                <a:lnTo>
                  <a:pt x="3712" y="50"/>
                </a:lnTo>
                <a:lnTo>
                  <a:pt x="3604" y="68"/>
                </a:lnTo>
                <a:lnTo>
                  <a:pt x="3497" y="89"/>
                </a:lnTo>
                <a:lnTo>
                  <a:pt x="3391" y="112"/>
                </a:lnTo>
                <a:lnTo>
                  <a:pt x="3285" y="138"/>
                </a:lnTo>
                <a:lnTo>
                  <a:pt x="3181" y="166"/>
                </a:lnTo>
                <a:lnTo>
                  <a:pt x="3077" y="196"/>
                </a:lnTo>
                <a:lnTo>
                  <a:pt x="2975" y="230"/>
                </a:lnTo>
                <a:lnTo>
                  <a:pt x="2874" y="265"/>
                </a:lnTo>
                <a:lnTo>
                  <a:pt x="2774" y="303"/>
                </a:lnTo>
                <a:lnTo>
                  <a:pt x="2675" y="344"/>
                </a:lnTo>
                <a:lnTo>
                  <a:pt x="2577" y="387"/>
                </a:lnTo>
                <a:lnTo>
                  <a:pt x="2482" y="432"/>
                </a:lnTo>
                <a:lnTo>
                  <a:pt x="2387" y="480"/>
                </a:lnTo>
                <a:lnTo>
                  <a:pt x="2293" y="529"/>
                </a:lnTo>
                <a:lnTo>
                  <a:pt x="2201" y="581"/>
                </a:lnTo>
                <a:lnTo>
                  <a:pt x="2109" y="635"/>
                </a:lnTo>
                <a:lnTo>
                  <a:pt x="2020" y="691"/>
                </a:lnTo>
                <a:lnTo>
                  <a:pt x="1932" y="748"/>
                </a:lnTo>
                <a:lnTo>
                  <a:pt x="1845" y="808"/>
                </a:lnTo>
                <a:lnTo>
                  <a:pt x="1760" y="870"/>
                </a:lnTo>
                <a:lnTo>
                  <a:pt x="1677" y="935"/>
                </a:lnTo>
                <a:lnTo>
                  <a:pt x="1595" y="1000"/>
                </a:lnTo>
                <a:lnTo>
                  <a:pt x="1514" y="1068"/>
                </a:lnTo>
                <a:lnTo>
                  <a:pt x="1435" y="1138"/>
                </a:lnTo>
                <a:lnTo>
                  <a:pt x="1359" y="1210"/>
                </a:lnTo>
                <a:lnTo>
                  <a:pt x="1284" y="1284"/>
                </a:lnTo>
                <a:lnTo>
                  <a:pt x="1210" y="1359"/>
                </a:lnTo>
                <a:lnTo>
                  <a:pt x="1138" y="1435"/>
                </a:lnTo>
                <a:lnTo>
                  <a:pt x="1068" y="1514"/>
                </a:lnTo>
                <a:lnTo>
                  <a:pt x="1000" y="1595"/>
                </a:lnTo>
                <a:lnTo>
                  <a:pt x="935" y="1677"/>
                </a:lnTo>
                <a:lnTo>
                  <a:pt x="870" y="1760"/>
                </a:lnTo>
                <a:lnTo>
                  <a:pt x="808" y="1845"/>
                </a:lnTo>
                <a:lnTo>
                  <a:pt x="748" y="1932"/>
                </a:lnTo>
                <a:lnTo>
                  <a:pt x="691" y="2020"/>
                </a:lnTo>
                <a:lnTo>
                  <a:pt x="635" y="2109"/>
                </a:lnTo>
                <a:lnTo>
                  <a:pt x="581" y="2201"/>
                </a:lnTo>
                <a:lnTo>
                  <a:pt x="529" y="2293"/>
                </a:lnTo>
                <a:lnTo>
                  <a:pt x="480" y="2387"/>
                </a:lnTo>
                <a:lnTo>
                  <a:pt x="432" y="2482"/>
                </a:lnTo>
                <a:lnTo>
                  <a:pt x="387" y="2577"/>
                </a:lnTo>
                <a:lnTo>
                  <a:pt x="344" y="2675"/>
                </a:lnTo>
                <a:lnTo>
                  <a:pt x="304" y="2774"/>
                </a:lnTo>
                <a:lnTo>
                  <a:pt x="265" y="2874"/>
                </a:lnTo>
                <a:lnTo>
                  <a:pt x="230" y="2975"/>
                </a:lnTo>
                <a:lnTo>
                  <a:pt x="196" y="3077"/>
                </a:lnTo>
                <a:lnTo>
                  <a:pt x="165" y="3181"/>
                </a:lnTo>
                <a:lnTo>
                  <a:pt x="138" y="3285"/>
                </a:lnTo>
                <a:lnTo>
                  <a:pt x="112" y="3391"/>
                </a:lnTo>
                <a:lnTo>
                  <a:pt x="89" y="3497"/>
                </a:lnTo>
                <a:lnTo>
                  <a:pt x="68" y="3604"/>
                </a:lnTo>
                <a:lnTo>
                  <a:pt x="50" y="3712"/>
                </a:lnTo>
                <a:lnTo>
                  <a:pt x="34" y="3821"/>
                </a:lnTo>
                <a:lnTo>
                  <a:pt x="22" y="3931"/>
                </a:lnTo>
                <a:lnTo>
                  <a:pt x="13" y="4041"/>
                </a:lnTo>
                <a:lnTo>
                  <a:pt x="6" y="4153"/>
                </a:lnTo>
                <a:lnTo>
                  <a:pt x="1" y="4265"/>
                </a:lnTo>
                <a:lnTo>
                  <a:pt x="0" y="4321"/>
                </a:lnTo>
                <a:lnTo>
                  <a:pt x="0" y="4378"/>
                </a:lnTo>
                <a:lnTo>
                  <a:pt x="0" y="4378"/>
                </a:lnTo>
                <a:lnTo>
                  <a:pt x="0" y="4434"/>
                </a:lnTo>
                <a:lnTo>
                  <a:pt x="1" y="4491"/>
                </a:lnTo>
                <a:lnTo>
                  <a:pt x="6" y="4603"/>
                </a:lnTo>
                <a:lnTo>
                  <a:pt x="13" y="4714"/>
                </a:lnTo>
                <a:lnTo>
                  <a:pt x="22" y="4825"/>
                </a:lnTo>
                <a:lnTo>
                  <a:pt x="34" y="4934"/>
                </a:lnTo>
                <a:lnTo>
                  <a:pt x="50" y="5044"/>
                </a:lnTo>
                <a:lnTo>
                  <a:pt x="68" y="5152"/>
                </a:lnTo>
                <a:lnTo>
                  <a:pt x="89" y="5259"/>
                </a:lnTo>
                <a:lnTo>
                  <a:pt x="112" y="5365"/>
                </a:lnTo>
                <a:lnTo>
                  <a:pt x="138" y="5471"/>
                </a:lnTo>
                <a:lnTo>
                  <a:pt x="165" y="5575"/>
                </a:lnTo>
                <a:lnTo>
                  <a:pt x="196" y="5679"/>
                </a:lnTo>
                <a:lnTo>
                  <a:pt x="230" y="5781"/>
                </a:lnTo>
                <a:lnTo>
                  <a:pt x="265" y="5882"/>
                </a:lnTo>
                <a:lnTo>
                  <a:pt x="304" y="5982"/>
                </a:lnTo>
                <a:lnTo>
                  <a:pt x="344" y="6080"/>
                </a:lnTo>
                <a:lnTo>
                  <a:pt x="387" y="6178"/>
                </a:lnTo>
                <a:lnTo>
                  <a:pt x="432" y="6274"/>
                </a:lnTo>
                <a:lnTo>
                  <a:pt x="480" y="6370"/>
                </a:lnTo>
                <a:lnTo>
                  <a:pt x="529" y="6464"/>
                </a:lnTo>
                <a:lnTo>
                  <a:pt x="581" y="6555"/>
                </a:lnTo>
                <a:lnTo>
                  <a:pt x="635" y="6647"/>
                </a:lnTo>
                <a:lnTo>
                  <a:pt x="691" y="6736"/>
                </a:lnTo>
                <a:lnTo>
                  <a:pt x="748" y="6825"/>
                </a:lnTo>
                <a:lnTo>
                  <a:pt x="808" y="6911"/>
                </a:lnTo>
                <a:lnTo>
                  <a:pt x="870" y="6996"/>
                </a:lnTo>
                <a:lnTo>
                  <a:pt x="935" y="7079"/>
                </a:lnTo>
                <a:lnTo>
                  <a:pt x="1000" y="7162"/>
                </a:lnTo>
                <a:lnTo>
                  <a:pt x="1068" y="7241"/>
                </a:lnTo>
                <a:lnTo>
                  <a:pt x="1138" y="7320"/>
                </a:lnTo>
                <a:lnTo>
                  <a:pt x="1210" y="7397"/>
                </a:lnTo>
                <a:lnTo>
                  <a:pt x="1284" y="7472"/>
                </a:lnTo>
                <a:lnTo>
                  <a:pt x="1359" y="7546"/>
                </a:lnTo>
                <a:lnTo>
                  <a:pt x="1435" y="7618"/>
                </a:lnTo>
                <a:lnTo>
                  <a:pt x="1514" y="7688"/>
                </a:lnTo>
                <a:lnTo>
                  <a:pt x="1595" y="7756"/>
                </a:lnTo>
                <a:lnTo>
                  <a:pt x="1677" y="7821"/>
                </a:lnTo>
                <a:lnTo>
                  <a:pt x="1760" y="7886"/>
                </a:lnTo>
                <a:lnTo>
                  <a:pt x="1845" y="7948"/>
                </a:lnTo>
                <a:lnTo>
                  <a:pt x="1932" y="8007"/>
                </a:lnTo>
                <a:lnTo>
                  <a:pt x="2020" y="8066"/>
                </a:lnTo>
                <a:lnTo>
                  <a:pt x="2109" y="8122"/>
                </a:lnTo>
                <a:lnTo>
                  <a:pt x="2201" y="8175"/>
                </a:lnTo>
                <a:lnTo>
                  <a:pt x="2293" y="8228"/>
                </a:lnTo>
                <a:lnTo>
                  <a:pt x="2387" y="8276"/>
                </a:lnTo>
                <a:lnTo>
                  <a:pt x="2482" y="8324"/>
                </a:lnTo>
                <a:lnTo>
                  <a:pt x="2577" y="8369"/>
                </a:lnTo>
                <a:lnTo>
                  <a:pt x="2675" y="8412"/>
                </a:lnTo>
                <a:lnTo>
                  <a:pt x="2774" y="8453"/>
                </a:lnTo>
                <a:lnTo>
                  <a:pt x="2874" y="8491"/>
                </a:lnTo>
                <a:lnTo>
                  <a:pt x="2975" y="8527"/>
                </a:lnTo>
                <a:lnTo>
                  <a:pt x="3077" y="8559"/>
                </a:lnTo>
                <a:lnTo>
                  <a:pt x="3181" y="8590"/>
                </a:lnTo>
                <a:lnTo>
                  <a:pt x="3285" y="8618"/>
                </a:lnTo>
                <a:lnTo>
                  <a:pt x="3391" y="8644"/>
                </a:lnTo>
                <a:lnTo>
                  <a:pt x="3497" y="8667"/>
                </a:lnTo>
                <a:lnTo>
                  <a:pt x="3604" y="8689"/>
                </a:lnTo>
                <a:lnTo>
                  <a:pt x="3712" y="8706"/>
                </a:lnTo>
                <a:lnTo>
                  <a:pt x="3821" y="8721"/>
                </a:lnTo>
                <a:lnTo>
                  <a:pt x="3931" y="8734"/>
                </a:lnTo>
                <a:lnTo>
                  <a:pt x="4041" y="8743"/>
                </a:lnTo>
                <a:lnTo>
                  <a:pt x="4153" y="8750"/>
                </a:lnTo>
                <a:lnTo>
                  <a:pt x="4265" y="8755"/>
                </a:lnTo>
                <a:lnTo>
                  <a:pt x="4321" y="8756"/>
                </a:lnTo>
                <a:lnTo>
                  <a:pt x="4378" y="8756"/>
                </a:lnTo>
                <a:lnTo>
                  <a:pt x="4378" y="8756"/>
                </a:lnTo>
                <a:lnTo>
                  <a:pt x="4434" y="8756"/>
                </a:lnTo>
                <a:lnTo>
                  <a:pt x="4491" y="8755"/>
                </a:lnTo>
                <a:lnTo>
                  <a:pt x="4603" y="8750"/>
                </a:lnTo>
                <a:lnTo>
                  <a:pt x="4714" y="8743"/>
                </a:lnTo>
                <a:lnTo>
                  <a:pt x="4825" y="8734"/>
                </a:lnTo>
                <a:lnTo>
                  <a:pt x="4934" y="8721"/>
                </a:lnTo>
                <a:lnTo>
                  <a:pt x="5044" y="8706"/>
                </a:lnTo>
                <a:lnTo>
                  <a:pt x="5152" y="8689"/>
                </a:lnTo>
                <a:lnTo>
                  <a:pt x="5259" y="8667"/>
                </a:lnTo>
                <a:lnTo>
                  <a:pt x="5365" y="8644"/>
                </a:lnTo>
                <a:lnTo>
                  <a:pt x="5471" y="8618"/>
                </a:lnTo>
                <a:lnTo>
                  <a:pt x="5575" y="8590"/>
                </a:lnTo>
                <a:lnTo>
                  <a:pt x="5679" y="8559"/>
                </a:lnTo>
                <a:lnTo>
                  <a:pt x="5781" y="8527"/>
                </a:lnTo>
                <a:lnTo>
                  <a:pt x="5882" y="8491"/>
                </a:lnTo>
                <a:lnTo>
                  <a:pt x="5982" y="8453"/>
                </a:lnTo>
                <a:lnTo>
                  <a:pt x="6080" y="8412"/>
                </a:lnTo>
                <a:lnTo>
                  <a:pt x="6178" y="8369"/>
                </a:lnTo>
                <a:lnTo>
                  <a:pt x="6274" y="8324"/>
                </a:lnTo>
                <a:lnTo>
                  <a:pt x="6369" y="8276"/>
                </a:lnTo>
                <a:lnTo>
                  <a:pt x="6464" y="8228"/>
                </a:lnTo>
                <a:lnTo>
                  <a:pt x="6555" y="8175"/>
                </a:lnTo>
                <a:lnTo>
                  <a:pt x="6647" y="8122"/>
                </a:lnTo>
                <a:lnTo>
                  <a:pt x="6736" y="8066"/>
                </a:lnTo>
                <a:lnTo>
                  <a:pt x="6824" y="8007"/>
                </a:lnTo>
                <a:lnTo>
                  <a:pt x="6911" y="7948"/>
                </a:lnTo>
                <a:lnTo>
                  <a:pt x="6996" y="7886"/>
                </a:lnTo>
                <a:lnTo>
                  <a:pt x="7079" y="7821"/>
                </a:lnTo>
                <a:lnTo>
                  <a:pt x="7161" y="7756"/>
                </a:lnTo>
                <a:lnTo>
                  <a:pt x="7241" y="7688"/>
                </a:lnTo>
                <a:lnTo>
                  <a:pt x="7320" y="7618"/>
                </a:lnTo>
                <a:lnTo>
                  <a:pt x="7397" y="7546"/>
                </a:lnTo>
                <a:lnTo>
                  <a:pt x="7472" y="7472"/>
                </a:lnTo>
                <a:lnTo>
                  <a:pt x="7546" y="7397"/>
                </a:lnTo>
                <a:lnTo>
                  <a:pt x="7618" y="7320"/>
                </a:lnTo>
                <a:lnTo>
                  <a:pt x="7688" y="7241"/>
                </a:lnTo>
                <a:lnTo>
                  <a:pt x="7756" y="7162"/>
                </a:lnTo>
                <a:lnTo>
                  <a:pt x="7821" y="7079"/>
                </a:lnTo>
                <a:lnTo>
                  <a:pt x="7886" y="6996"/>
                </a:lnTo>
                <a:lnTo>
                  <a:pt x="7948" y="6911"/>
                </a:lnTo>
                <a:lnTo>
                  <a:pt x="8007" y="6825"/>
                </a:lnTo>
                <a:lnTo>
                  <a:pt x="8065" y="6736"/>
                </a:lnTo>
                <a:lnTo>
                  <a:pt x="8121" y="6647"/>
                </a:lnTo>
                <a:lnTo>
                  <a:pt x="8175" y="6555"/>
                </a:lnTo>
                <a:lnTo>
                  <a:pt x="8227" y="6464"/>
                </a:lnTo>
                <a:lnTo>
                  <a:pt x="8276" y="6370"/>
                </a:lnTo>
                <a:lnTo>
                  <a:pt x="8324" y="6274"/>
                </a:lnTo>
                <a:lnTo>
                  <a:pt x="8369" y="6178"/>
                </a:lnTo>
                <a:lnTo>
                  <a:pt x="8412" y="6080"/>
                </a:lnTo>
                <a:lnTo>
                  <a:pt x="8453" y="5982"/>
                </a:lnTo>
                <a:lnTo>
                  <a:pt x="8491" y="5882"/>
                </a:lnTo>
                <a:lnTo>
                  <a:pt x="8526" y="5781"/>
                </a:lnTo>
                <a:lnTo>
                  <a:pt x="8560" y="5679"/>
                </a:lnTo>
                <a:lnTo>
                  <a:pt x="8589" y="5575"/>
                </a:lnTo>
                <a:lnTo>
                  <a:pt x="8618" y="5471"/>
                </a:lnTo>
                <a:lnTo>
                  <a:pt x="8644" y="5365"/>
                </a:lnTo>
                <a:lnTo>
                  <a:pt x="8667" y="5259"/>
                </a:lnTo>
                <a:lnTo>
                  <a:pt x="8688" y="5152"/>
                </a:lnTo>
                <a:lnTo>
                  <a:pt x="8706" y="5044"/>
                </a:lnTo>
                <a:lnTo>
                  <a:pt x="8721" y="4934"/>
                </a:lnTo>
                <a:lnTo>
                  <a:pt x="8734" y="4825"/>
                </a:lnTo>
                <a:lnTo>
                  <a:pt x="8743" y="4714"/>
                </a:lnTo>
                <a:lnTo>
                  <a:pt x="8750" y="4603"/>
                </a:lnTo>
                <a:lnTo>
                  <a:pt x="8755" y="4491"/>
                </a:lnTo>
                <a:lnTo>
                  <a:pt x="8756" y="4434"/>
                </a:lnTo>
                <a:lnTo>
                  <a:pt x="8756" y="4378"/>
                </a:lnTo>
                <a:lnTo>
                  <a:pt x="8756" y="4378"/>
                </a:lnTo>
                <a:lnTo>
                  <a:pt x="8756" y="4321"/>
                </a:lnTo>
                <a:lnTo>
                  <a:pt x="8755" y="4265"/>
                </a:lnTo>
                <a:lnTo>
                  <a:pt x="8750" y="4153"/>
                </a:lnTo>
                <a:lnTo>
                  <a:pt x="8743" y="4041"/>
                </a:lnTo>
                <a:lnTo>
                  <a:pt x="8734" y="3931"/>
                </a:lnTo>
                <a:lnTo>
                  <a:pt x="8721" y="3821"/>
                </a:lnTo>
                <a:lnTo>
                  <a:pt x="8706" y="3712"/>
                </a:lnTo>
                <a:lnTo>
                  <a:pt x="8688" y="3604"/>
                </a:lnTo>
                <a:lnTo>
                  <a:pt x="8667" y="3497"/>
                </a:lnTo>
                <a:lnTo>
                  <a:pt x="8644" y="3391"/>
                </a:lnTo>
                <a:lnTo>
                  <a:pt x="8618" y="3285"/>
                </a:lnTo>
                <a:lnTo>
                  <a:pt x="8589" y="3181"/>
                </a:lnTo>
                <a:lnTo>
                  <a:pt x="8560" y="3077"/>
                </a:lnTo>
                <a:lnTo>
                  <a:pt x="8526" y="2975"/>
                </a:lnTo>
                <a:lnTo>
                  <a:pt x="8491" y="2874"/>
                </a:lnTo>
                <a:lnTo>
                  <a:pt x="8453" y="2774"/>
                </a:lnTo>
                <a:lnTo>
                  <a:pt x="8412" y="2675"/>
                </a:lnTo>
                <a:lnTo>
                  <a:pt x="8369" y="2577"/>
                </a:lnTo>
                <a:lnTo>
                  <a:pt x="8324" y="2482"/>
                </a:lnTo>
                <a:lnTo>
                  <a:pt x="8276" y="2387"/>
                </a:lnTo>
                <a:lnTo>
                  <a:pt x="8227" y="2293"/>
                </a:lnTo>
                <a:lnTo>
                  <a:pt x="8175" y="2201"/>
                </a:lnTo>
                <a:lnTo>
                  <a:pt x="8121" y="2109"/>
                </a:lnTo>
                <a:lnTo>
                  <a:pt x="8065" y="2020"/>
                </a:lnTo>
                <a:lnTo>
                  <a:pt x="8007" y="1932"/>
                </a:lnTo>
                <a:lnTo>
                  <a:pt x="7948" y="1845"/>
                </a:lnTo>
                <a:lnTo>
                  <a:pt x="7886" y="1760"/>
                </a:lnTo>
                <a:lnTo>
                  <a:pt x="7821" y="1677"/>
                </a:lnTo>
                <a:lnTo>
                  <a:pt x="7756" y="1595"/>
                </a:lnTo>
                <a:lnTo>
                  <a:pt x="7688" y="1514"/>
                </a:lnTo>
                <a:lnTo>
                  <a:pt x="7618" y="1435"/>
                </a:lnTo>
                <a:lnTo>
                  <a:pt x="7546" y="1359"/>
                </a:lnTo>
                <a:lnTo>
                  <a:pt x="7472" y="1284"/>
                </a:lnTo>
                <a:lnTo>
                  <a:pt x="7397" y="1210"/>
                </a:lnTo>
                <a:lnTo>
                  <a:pt x="7320" y="1138"/>
                </a:lnTo>
                <a:lnTo>
                  <a:pt x="7241" y="1068"/>
                </a:lnTo>
                <a:lnTo>
                  <a:pt x="7161" y="1000"/>
                </a:lnTo>
                <a:lnTo>
                  <a:pt x="7079" y="935"/>
                </a:lnTo>
                <a:lnTo>
                  <a:pt x="6996" y="870"/>
                </a:lnTo>
                <a:lnTo>
                  <a:pt x="6911" y="808"/>
                </a:lnTo>
                <a:lnTo>
                  <a:pt x="6824" y="748"/>
                </a:lnTo>
                <a:lnTo>
                  <a:pt x="6736" y="691"/>
                </a:lnTo>
                <a:lnTo>
                  <a:pt x="6647" y="635"/>
                </a:lnTo>
                <a:lnTo>
                  <a:pt x="6555" y="581"/>
                </a:lnTo>
                <a:lnTo>
                  <a:pt x="6464" y="529"/>
                </a:lnTo>
                <a:lnTo>
                  <a:pt x="6369" y="480"/>
                </a:lnTo>
                <a:lnTo>
                  <a:pt x="6274" y="432"/>
                </a:lnTo>
                <a:lnTo>
                  <a:pt x="6178" y="387"/>
                </a:lnTo>
                <a:lnTo>
                  <a:pt x="6080" y="344"/>
                </a:lnTo>
                <a:lnTo>
                  <a:pt x="5982" y="303"/>
                </a:lnTo>
                <a:lnTo>
                  <a:pt x="5882" y="265"/>
                </a:lnTo>
                <a:lnTo>
                  <a:pt x="5781" y="230"/>
                </a:lnTo>
                <a:lnTo>
                  <a:pt x="5679" y="196"/>
                </a:lnTo>
                <a:lnTo>
                  <a:pt x="5575" y="166"/>
                </a:lnTo>
                <a:lnTo>
                  <a:pt x="5471" y="138"/>
                </a:lnTo>
                <a:lnTo>
                  <a:pt x="5365" y="112"/>
                </a:lnTo>
                <a:lnTo>
                  <a:pt x="5259" y="89"/>
                </a:lnTo>
                <a:lnTo>
                  <a:pt x="5152" y="68"/>
                </a:lnTo>
                <a:lnTo>
                  <a:pt x="5044" y="50"/>
                </a:lnTo>
                <a:lnTo>
                  <a:pt x="4934" y="34"/>
                </a:lnTo>
                <a:lnTo>
                  <a:pt x="4825" y="22"/>
                </a:lnTo>
                <a:lnTo>
                  <a:pt x="4714" y="13"/>
                </a:lnTo>
                <a:lnTo>
                  <a:pt x="4603" y="6"/>
                </a:lnTo>
                <a:lnTo>
                  <a:pt x="4491" y="1"/>
                </a:lnTo>
                <a:lnTo>
                  <a:pt x="4434" y="0"/>
                </a:lnTo>
                <a:lnTo>
                  <a:pt x="4378" y="0"/>
                </a:lnTo>
                <a:lnTo>
                  <a:pt x="4378" y="0"/>
                </a:lnTo>
                <a:close/>
                <a:moveTo>
                  <a:pt x="4378" y="8717"/>
                </a:moveTo>
                <a:lnTo>
                  <a:pt x="4378" y="8717"/>
                </a:lnTo>
                <a:lnTo>
                  <a:pt x="4266" y="8716"/>
                </a:lnTo>
                <a:lnTo>
                  <a:pt x="4155" y="8711"/>
                </a:lnTo>
                <a:lnTo>
                  <a:pt x="4045" y="8705"/>
                </a:lnTo>
                <a:lnTo>
                  <a:pt x="3935" y="8694"/>
                </a:lnTo>
                <a:lnTo>
                  <a:pt x="3827" y="8683"/>
                </a:lnTo>
                <a:lnTo>
                  <a:pt x="3718" y="8667"/>
                </a:lnTo>
                <a:lnTo>
                  <a:pt x="3611" y="8649"/>
                </a:lnTo>
                <a:lnTo>
                  <a:pt x="3505" y="8629"/>
                </a:lnTo>
                <a:lnTo>
                  <a:pt x="3399" y="8606"/>
                </a:lnTo>
                <a:lnTo>
                  <a:pt x="3294" y="8580"/>
                </a:lnTo>
                <a:lnTo>
                  <a:pt x="3192" y="8553"/>
                </a:lnTo>
                <a:lnTo>
                  <a:pt x="3089" y="8522"/>
                </a:lnTo>
                <a:lnTo>
                  <a:pt x="2988" y="8488"/>
                </a:lnTo>
                <a:lnTo>
                  <a:pt x="2888" y="8454"/>
                </a:lnTo>
                <a:lnTo>
                  <a:pt x="2788" y="8416"/>
                </a:lnTo>
                <a:lnTo>
                  <a:pt x="2690" y="8375"/>
                </a:lnTo>
                <a:lnTo>
                  <a:pt x="2594" y="8334"/>
                </a:lnTo>
                <a:lnTo>
                  <a:pt x="2499" y="8288"/>
                </a:lnTo>
                <a:lnTo>
                  <a:pt x="2404" y="8242"/>
                </a:lnTo>
                <a:lnTo>
                  <a:pt x="2312" y="8193"/>
                </a:lnTo>
                <a:lnTo>
                  <a:pt x="2220" y="8142"/>
                </a:lnTo>
                <a:lnTo>
                  <a:pt x="2129" y="8088"/>
                </a:lnTo>
                <a:lnTo>
                  <a:pt x="2041" y="8032"/>
                </a:lnTo>
                <a:lnTo>
                  <a:pt x="1953" y="7975"/>
                </a:lnTo>
                <a:lnTo>
                  <a:pt x="1867" y="7916"/>
                </a:lnTo>
                <a:lnTo>
                  <a:pt x="1783" y="7854"/>
                </a:lnTo>
                <a:lnTo>
                  <a:pt x="1701" y="7790"/>
                </a:lnTo>
                <a:lnTo>
                  <a:pt x="1620" y="7725"/>
                </a:lnTo>
                <a:lnTo>
                  <a:pt x="1540" y="7658"/>
                </a:lnTo>
                <a:lnTo>
                  <a:pt x="1462" y="7589"/>
                </a:lnTo>
                <a:lnTo>
                  <a:pt x="1385" y="7518"/>
                </a:lnTo>
                <a:lnTo>
                  <a:pt x="1311" y="7445"/>
                </a:lnTo>
                <a:lnTo>
                  <a:pt x="1238" y="7370"/>
                </a:lnTo>
                <a:lnTo>
                  <a:pt x="1167" y="7294"/>
                </a:lnTo>
                <a:lnTo>
                  <a:pt x="1098" y="7216"/>
                </a:lnTo>
                <a:lnTo>
                  <a:pt x="1031" y="7137"/>
                </a:lnTo>
                <a:lnTo>
                  <a:pt x="966" y="7056"/>
                </a:lnTo>
                <a:lnTo>
                  <a:pt x="901" y="6972"/>
                </a:lnTo>
                <a:lnTo>
                  <a:pt x="841" y="6889"/>
                </a:lnTo>
                <a:lnTo>
                  <a:pt x="781" y="6803"/>
                </a:lnTo>
                <a:lnTo>
                  <a:pt x="723" y="6715"/>
                </a:lnTo>
                <a:lnTo>
                  <a:pt x="668" y="6627"/>
                </a:lnTo>
                <a:lnTo>
                  <a:pt x="614" y="6536"/>
                </a:lnTo>
                <a:lnTo>
                  <a:pt x="563" y="6445"/>
                </a:lnTo>
                <a:lnTo>
                  <a:pt x="514" y="6352"/>
                </a:lnTo>
                <a:lnTo>
                  <a:pt x="467" y="6258"/>
                </a:lnTo>
                <a:lnTo>
                  <a:pt x="423" y="6162"/>
                </a:lnTo>
                <a:lnTo>
                  <a:pt x="380" y="6066"/>
                </a:lnTo>
                <a:lnTo>
                  <a:pt x="340" y="5968"/>
                </a:lnTo>
                <a:lnTo>
                  <a:pt x="302" y="5868"/>
                </a:lnTo>
                <a:lnTo>
                  <a:pt x="267" y="5768"/>
                </a:lnTo>
                <a:lnTo>
                  <a:pt x="234" y="5667"/>
                </a:lnTo>
                <a:lnTo>
                  <a:pt x="203" y="5564"/>
                </a:lnTo>
                <a:lnTo>
                  <a:pt x="176" y="5461"/>
                </a:lnTo>
                <a:lnTo>
                  <a:pt x="150" y="5357"/>
                </a:lnTo>
                <a:lnTo>
                  <a:pt x="127" y="5251"/>
                </a:lnTo>
                <a:lnTo>
                  <a:pt x="107" y="5145"/>
                </a:lnTo>
                <a:lnTo>
                  <a:pt x="89" y="5038"/>
                </a:lnTo>
                <a:lnTo>
                  <a:pt x="74" y="4930"/>
                </a:lnTo>
                <a:lnTo>
                  <a:pt x="61" y="4821"/>
                </a:lnTo>
                <a:lnTo>
                  <a:pt x="51" y="4712"/>
                </a:lnTo>
                <a:lnTo>
                  <a:pt x="44" y="4601"/>
                </a:lnTo>
                <a:lnTo>
                  <a:pt x="40" y="4490"/>
                </a:lnTo>
                <a:lnTo>
                  <a:pt x="39" y="4378"/>
                </a:lnTo>
                <a:lnTo>
                  <a:pt x="39" y="4378"/>
                </a:lnTo>
                <a:lnTo>
                  <a:pt x="40" y="4266"/>
                </a:lnTo>
                <a:lnTo>
                  <a:pt x="44" y="4155"/>
                </a:lnTo>
                <a:lnTo>
                  <a:pt x="51" y="4045"/>
                </a:lnTo>
                <a:lnTo>
                  <a:pt x="61" y="3935"/>
                </a:lnTo>
                <a:lnTo>
                  <a:pt x="74" y="3827"/>
                </a:lnTo>
                <a:lnTo>
                  <a:pt x="89" y="3718"/>
                </a:lnTo>
                <a:lnTo>
                  <a:pt x="107" y="3611"/>
                </a:lnTo>
                <a:lnTo>
                  <a:pt x="127" y="3505"/>
                </a:lnTo>
                <a:lnTo>
                  <a:pt x="150" y="3399"/>
                </a:lnTo>
                <a:lnTo>
                  <a:pt x="176" y="3294"/>
                </a:lnTo>
                <a:lnTo>
                  <a:pt x="203" y="3192"/>
                </a:lnTo>
                <a:lnTo>
                  <a:pt x="234" y="3089"/>
                </a:lnTo>
                <a:lnTo>
                  <a:pt x="267" y="2988"/>
                </a:lnTo>
                <a:lnTo>
                  <a:pt x="302" y="2888"/>
                </a:lnTo>
                <a:lnTo>
                  <a:pt x="340" y="2788"/>
                </a:lnTo>
                <a:lnTo>
                  <a:pt x="380" y="2690"/>
                </a:lnTo>
                <a:lnTo>
                  <a:pt x="423" y="2594"/>
                </a:lnTo>
                <a:lnTo>
                  <a:pt x="467" y="2499"/>
                </a:lnTo>
                <a:lnTo>
                  <a:pt x="514" y="2404"/>
                </a:lnTo>
                <a:lnTo>
                  <a:pt x="563" y="2312"/>
                </a:lnTo>
                <a:lnTo>
                  <a:pt x="614" y="2220"/>
                </a:lnTo>
                <a:lnTo>
                  <a:pt x="668" y="2129"/>
                </a:lnTo>
                <a:lnTo>
                  <a:pt x="723" y="2041"/>
                </a:lnTo>
                <a:lnTo>
                  <a:pt x="781" y="1953"/>
                </a:lnTo>
                <a:lnTo>
                  <a:pt x="841" y="1867"/>
                </a:lnTo>
                <a:lnTo>
                  <a:pt x="901" y="1783"/>
                </a:lnTo>
                <a:lnTo>
                  <a:pt x="966" y="1701"/>
                </a:lnTo>
                <a:lnTo>
                  <a:pt x="1031" y="1620"/>
                </a:lnTo>
                <a:lnTo>
                  <a:pt x="1098" y="1540"/>
                </a:lnTo>
                <a:lnTo>
                  <a:pt x="1167" y="1462"/>
                </a:lnTo>
                <a:lnTo>
                  <a:pt x="1238" y="1385"/>
                </a:lnTo>
                <a:lnTo>
                  <a:pt x="1311" y="1311"/>
                </a:lnTo>
                <a:lnTo>
                  <a:pt x="1385" y="1238"/>
                </a:lnTo>
                <a:lnTo>
                  <a:pt x="1462" y="1167"/>
                </a:lnTo>
                <a:lnTo>
                  <a:pt x="1540" y="1098"/>
                </a:lnTo>
                <a:lnTo>
                  <a:pt x="1620" y="1031"/>
                </a:lnTo>
                <a:lnTo>
                  <a:pt x="1701" y="966"/>
                </a:lnTo>
                <a:lnTo>
                  <a:pt x="1783" y="901"/>
                </a:lnTo>
                <a:lnTo>
                  <a:pt x="1867" y="841"/>
                </a:lnTo>
                <a:lnTo>
                  <a:pt x="1953" y="781"/>
                </a:lnTo>
                <a:lnTo>
                  <a:pt x="2041" y="723"/>
                </a:lnTo>
                <a:lnTo>
                  <a:pt x="2129" y="668"/>
                </a:lnTo>
                <a:lnTo>
                  <a:pt x="2220" y="614"/>
                </a:lnTo>
                <a:lnTo>
                  <a:pt x="2312" y="563"/>
                </a:lnTo>
                <a:lnTo>
                  <a:pt x="2404" y="514"/>
                </a:lnTo>
                <a:lnTo>
                  <a:pt x="2499" y="467"/>
                </a:lnTo>
                <a:lnTo>
                  <a:pt x="2594" y="423"/>
                </a:lnTo>
                <a:lnTo>
                  <a:pt x="2690" y="380"/>
                </a:lnTo>
                <a:lnTo>
                  <a:pt x="2788" y="340"/>
                </a:lnTo>
                <a:lnTo>
                  <a:pt x="2888" y="302"/>
                </a:lnTo>
                <a:lnTo>
                  <a:pt x="2988" y="267"/>
                </a:lnTo>
                <a:lnTo>
                  <a:pt x="3089" y="234"/>
                </a:lnTo>
                <a:lnTo>
                  <a:pt x="3192" y="203"/>
                </a:lnTo>
                <a:lnTo>
                  <a:pt x="3294" y="176"/>
                </a:lnTo>
                <a:lnTo>
                  <a:pt x="3399" y="150"/>
                </a:lnTo>
                <a:lnTo>
                  <a:pt x="3505" y="127"/>
                </a:lnTo>
                <a:lnTo>
                  <a:pt x="3611" y="107"/>
                </a:lnTo>
                <a:lnTo>
                  <a:pt x="3718" y="89"/>
                </a:lnTo>
                <a:lnTo>
                  <a:pt x="3827" y="74"/>
                </a:lnTo>
                <a:lnTo>
                  <a:pt x="3935" y="60"/>
                </a:lnTo>
                <a:lnTo>
                  <a:pt x="4045" y="51"/>
                </a:lnTo>
                <a:lnTo>
                  <a:pt x="4155" y="44"/>
                </a:lnTo>
                <a:lnTo>
                  <a:pt x="4266" y="40"/>
                </a:lnTo>
                <a:lnTo>
                  <a:pt x="4378" y="39"/>
                </a:lnTo>
                <a:lnTo>
                  <a:pt x="4378" y="39"/>
                </a:lnTo>
                <a:lnTo>
                  <a:pt x="4490" y="40"/>
                </a:lnTo>
                <a:lnTo>
                  <a:pt x="4601" y="44"/>
                </a:lnTo>
                <a:lnTo>
                  <a:pt x="4712" y="51"/>
                </a:lnTo>
                <a:lnTo>
                  <a:pt x="4821" y="60"/>
                </a:lnTo>
                <a:lnTo>
                  <a:pt x="4929" y="74"/>
                </a:lnTo>
                <a:lnTo>
                  <a:pt x="5038" y="89"/>
                </a:lnTo>
                <a:lnTo>
                  <a:pt x="5145" y="107"/>
                </a:lnTo>
                <a:lnTo>
                  <a:pt x="5251" y="127"/>
                </a:lnTo>
                <a:lnTo>
                  <a:pt x="5357" y="150"/>
                </a:lnTo>
                <a:lnTo>
                  <a:pt x="5461" y="176"/>
                </a:lnTo>
                <a:lnTo>
                  <a:pt x="5564" y="203"/>
                </a:lnTo>
                <a:lnTo>
                  <a:pt x="5667" y="234"/>
                </a:lnTo>
                <a:lnTo>
                  <a:pt x="5768" y="267"/>
                </a:lnTo>
                <a:lnTo>
                  <a:pt x="5868" y="302"/>
                </a:lnTo>
                <a:lnTo>
                  <a:pt x="5968" y="340"/>
                </a:lnTo>
                <a:lnTo>
                  <a:pt x="6066" y="380"/>
                </a:lnTo>
                <a:lnTo>
                  <a:pt x="6162" y="423"/>
                </a:lnTo>
                <a:lnTo>
                  <a:pt x="6257" y="467"/>
                </a:lnTo>
                <a:lnTo>
                  <a:pt x="6352" y="514"/>
                </a:lnTo>
                <a:lnTo>
                  <a:pt x="6444" y="563"/>
                </a:lnTo>
                <a:lnTo>
                  <a:pt x="6536" y="614"/>
                </a:lnTo>
                <a:lnTo>
                  <a:pt x="6627" y="668"/>
                </a:lnTo>
                <a:lnTo>
                  <a:pt x="6715" y="723"/>
                </a:lnTo>
                <a:lnTo>
                  <a:pt x="6803" y="781"/>
                </a:lnTo>
                <a:lnTo>
                  <a:pt x="6889" y="841"/>
                </a:lnTo>
                <a:lnTo>
                  <a:pt x="6972" y="901"/>
                </a:lnTo>
                <a:lnTo>
                  <a:pt x="7055" y="966"/>
                </a:lnTo>
                <a:lnTo>
                  <a:pt x="7136" y="1031"/>
                </a:lnTo>
                <a:lnTo>
                  <a:pt x="7216" y="1098"/>
                </a:lnTo>
                <a:lnTo>
                  <a:pt x="7294" y="1167"/>
                </a:lnTo>
                <a:lnTo>
                  <a:pt x="7370" y="1238"/>
                </a:lnTo>
                <a:lnTo>
                  <a:pt x="7445" y="1311"/>
                </a:lnTo>
                <a:lnTo>
                  <a:pt x="7518" y="1385"/>
                </a:lnTo>
                <a:lnTo>
                  <a:pt x="7589" y="1462"/>
                </a:lnTo>
                <a:lnTo>
                  <a:pt x="7658" y="1540"/>
                </a:lnTo>
                <a:lnTo>
                  <a:pt x="7725" y="1620"/>
                </a:lnTo>
                <a:lnTo>
                  <a:pt x="7790" y="1701"/>
                </a:lnTo>
                <a:lnTo>
                  <a:pt x="7855" y="1783"/>
                </a:lnTo>
                <a:lnTo>
                  <a:pt x="7915" y="1867"/>
                </a:lnTo>
                <a:lnTo>
                  <a:pt x="7975" y="1953"/>
                </a:lnTo>
                <a:lnTo>
                  <a:pt x="8032" y="2041"/>
                </a:lnTo>
                <a:lnTo>
                  <a:pt x="8088" y="2129"/>
                </a:lnTo>
                <a:lnTo>
                  <a:pt x="8142" y="2220"/>
                </a:lnTo>
                <a:lnTo>
                  <a:pt x="8193" y="2312"/>
                </a:lnTo>
                <a:lnTo>
                  <a:pt x="8242" y="2404"/>
                </a:lnTo>
                <a:lnTo>
                  <a:pt x="8288" y="2499"/>
                </a:lnTo>
                <a:lnTo>
                  <a:pt x="8333" y="2594"/>
                </a:lnTo>
                <a:lnTo>
                  <a:pt x="8376" y="2690"/>
                </a:lnTo>
                <a:lnTo>
                  <a:pt x="8416" y="2788"/>
                </a:lnTo>
                <a:lnTo>
                  <a:pt x="8454" y="2888"/>
                </a:lnTo>
                <a:lnTo>
                  <a:pt x="8489" y="2988"/>
                </a:lnTo>
                <a:lnTo>
                  <a:pt x="8522" y="3089"/>
                </a:lnTo>
                <a:lnTo>
                  <a:pt x="8553" y="3192"/>
                </a:lnTo>
                <a:lnTo>
                  <a:pt x="8580" y="3294"/>
                </a:lnTo>
                <a:lnTo>
                  <a:pt x="8606" y="3399"/>
                </a:lnTo>
                <a:lnTo>
                  <a:pt x="8629" y="3505"/>
                </a:lnTo>
                <a:lnTo>
                  <a:pt x="8649" y="3611"/>
                </a:lnTo>
                <a:lnTo>
                  <a:pt x="8667" y="3718"/>
                </a:lnTo>
                <a:lnTo>
                  <a:pt x="8682" y="3827"/>
                </a:lnTo>
                <a:lnTo>
                  <a:pt x="8694" y="3935"/>
                </a:lnTo>
                <a:lnTo>
                  <a:pt x="8705" y="4045"/>
                </a:lnTo>
                <a:lnTo>
                  <a:pt x="8712" y="4155"/>
                </a:lnTo>
                <a:lnTo>
                  <a:pt x="8716" y="4266"/>
                </a:lnTo>
                <a:lnTo>
                  <a:pt x="8717" y="4378"/>
                </a:lnTo>
                <a:lnTo>
                  <a:pt x="8717" y="4378"/>
                </a:lnTo>
                <a:lnTo>
                  <a:pt x="8716" y="4490"/>
                </a:lnTo>
                <a:lnTo>
                  <a:pt x="8712" y="4601"/>
                </a:lnTo>
                <a:lnTo>
                  <a:pt x="8705" y="4712"/>
                </a:lnTo>
                <a:lnTo>
                  <a:pt x="8694" y="4821"/>
                </a:lnTo>
                <a:lnTo>
                  <a:pt x="8682" y="4930"/>
                </a:lnTo>
                <a:lnTo>
                  <a:pt x="8667" y="5038"/>
                </a:lnTo>
                <a:lnTo>
                  <a:pt x="8649" y="5145"/>
                </a:lnTo>
                <a:lnTo>
                  <a:pt x="8629" y="5251"/>
                </a:lnTo>
                <a:lnTo>
                  <a:pt x="8606" y="5357"/>
                </a:lnTo>
                <a:lnTo>
                  <a:pt x="8580" y="5461"/>
                </a:lnTo>
                <a:lnTo>
                  <a:pt x="8553" y="5564"/>
                </a:lnTo>
                <a:lnTo>
                  <a:pt x="8522" y="5667"/>
                </a:lnTo>
                <a:lnTo>
                  <a:pt x="8489" y="5768"/>
                </a:lnTo>
                <a:lnTo>
                  <a:pt x="8454" y="5868"/>
                </a:lnTo>
                <a:lnTo>
                  <a:pt x="8416" y="5968"/>
                </a:lnTo>
                <a:lnTo>
                  <a:pt x="8376" y="6066"/>
                </a:lnTo>
                <a:lnTo>
                  <a:pt x="8333" y="6162"/>
                </a:lnTo>
                <a:lnTo>
                  <a:pt x="8288" y="6258"/>
                </a:lnTo>
                <a:lnTo>
                  <a:pt x="8242" y="6352"/>
                </a:lnTo>
                <a:lnTo>
                  <a:pt x="8193" y="6445"/>
                </a:lnTo>
                <a:lnTo>
                  <a:pt x="8142" y="6536"/>
                </a:lnTo>
                <a:lnTo>
                  <a:pt x="8088" y="6627"/>
                </a:lnTo>
                <a:lnTo>
                  <a:pt x="8032" y="6715"/>
                </a:lnTo>
                <a:lnTo>
                  <a:pt x="7975" y="6803"/>
                </a:lnTo>
                <a:lnTo>
                  <a:pt x="7915" y="6889"/>
                </a:lnTo>
                <a:lnTo>
                  <a:pt x="7855" y="6972"/>
                </a:lnTo>
                <a:lnTo>
                  <a:pt x="7790" y="7056"/>
                </a:lnTo>
                <a:lnTo>
                  <a:pt x="7725" y="7137"/>
                </a:lnTo>
                <a:lnTo>
                  <a:pt x="7658" y="7216"/>
                </a:lnTo>
                <a:lnTo>
                  <a:pt x="7589" y="7294"/>
                </a:lnTo>
                <a:lnTo>
                  <a:pt x="7518" y="7370"/>
                </a:lnTo>
                <a:lnTo>
                  <a:pt x="7445" y="7445"/>
                </a:lnTo>
                <a:lnTo>
                  <a:pt x="7370" y="7518"/>
                </a:lnTo>
                <a:lnTo>
                  <a:pt x="7294" y="7589"/>
                </a:lnTo>
                <a:lnTo>
                  <a:pt x="7216" y="7658"/>
                </a:lnTo>
                <a:lnTo>
                  <a:pt x="7136" y="7725"/>
                </a:lnTo>
                <a:lnTo>
                  <a:pt x="7055" y="7790"/>
                </a:lnTo>
                <a:lnTo>
                  <a:pt x="6972" y="7854"/>
                </a:lnTo>
                <a:lnTo>
                  <a:pt x="6889" y="7916"/>
                </a:lnTo>
                <a:lnTo>
                  <a:pt x="6803" y="7975"/>
                </a:lnTo>
                <a:lnTo>
                  <a:pt x="6715" y="8032"/>
                </a:lnTo>
                <a:lnTo>
                  <a:pt x="6627" y="8088"/>
                </a:lnTo>
                <a:lnTo>
                  <a:pt x="6536" y="8142"/>
                </a:lnTo>
                <a:lnTo>
                  <a:pt x="6444" y="8193"/>
                </a:lnTo>
                <a:lnTo>
                  <a:pt x="6352" y="8242"/>
                </a:lnTo>
                <a:lnTo>
                  <a:pt x="6257" y="8288"/>
                </a:lnTo>
                <a:lnTo>
                  <a:pt x="6162" y="8334"/>
                </a:lnTo>
                <a:lnTo>
                  <a:pt x="6066" y="8375"/>
                </a:lnTo>
                <a:lnTo>
                  <a:pt x="5968" y="8416"/>
                </a:lnTo>
                <a:lnTo>
                  <a:pt x="5868" y="8454"/>
                </a:lnTo>
                <a:lnTo>
                  <a:pt x="5768" y="8488"/>
                </a:lnTo>
                <a:lnTo>
                  <a:pt x="5667" y="8522"/>
                </a:lnTo>
                <a:lnTo>
                  <a:pt x="5564" y="8553"/>
                </a:lnTo>
                <a:lnTo>
                  <a:pt x="5461" y="8580"/>
                </a:lnTo>
                <a:lnTo>
                  <a:pt x="5357" y="8606"/>
                </a:lnTo>
                <a:lnTo>
                  <a:pt x="5251" y="8629"/>
                </a:lnTo>
                <a:lnTo>
                  <a:pt x="5145" y="8649"/>
                </a:lnTo>
                <a:lnTo>
                  <a:pt x="5038" y="8667"/>
                </a:lnTo>
                <a:lnTo>
                  <a:pt x="4929" y="8683"/>
                </a:lnTo>
                <a:lnTo>
                  <a:pt x="4821" y="8694"/>
                </a:lnTo>
                <a:lnTo>
                  <a:pt x="4712" y="8705"/>
                </a:lnTo>
                <a:lnTo>
                  <a:pt x="4601" y="8711"/>
                </a:lnTo>
                <a:lnTo>
                  <a:pt x="4490" y="8716"/>
                </a:lnTo>
                <a:lnTo>
                  <a:pt x="4378" y="8717"/>
                </a:lnTo>
                <a:lnTo>
                  <a:pt x="4378" y="87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29">
            <a:extLst>
              <a:ext uri="{FF2B5EF4-FFF2-40B4-BE49-F238E27FC236}">
                <a16:creationId xmlns:a16="http://schemas.microsoft.com/office/drawing/2014/main" xmlns="" id="{BD560ADF-79F3-4451-BB5F-81D6535EB51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211638" y="1482725"/>
            <a:ext cx="3952875" cy="3954463"/>
          </a:xfrm>
          <a:custGeom>
            <a:avLst/>
            <a:gdLst>
              <a:gd name="T0" fmla="*/ 5049 w 12454"/>
              <a:gd name="T1" fmla="*/ 111 h 12454"/>
              <a:gd name="T2" fmla="*/ 3806 w 12454"/>
              <a:gd name="T3" fmla="*/ 490 h 12454"/>
              <a:gd name="T4" fmla="*/ 2686 w 12454"/>
              <a:gd name="T5" fmla="*/ 1107 h 12454"/>
              <a:gd name="T6" fmla="*/ 1721 w 12454"/>
              <a:gd name="T7" fmla="*/ 1932 h 12454"/>
              <a:gd name="T8" fmla="*/ 942 w 12454"/>
              <a:gd name="T9" fmla="*/ 2936 h 12454"/>
              <a:gd name="T10" fmla="*/ 378 w 12454"/>
              <a:gd name="T11" fmla="*/ 4088 h 12454"/>
              <a:gd name="T12" fmla="*/ 60 w 12454"/>
              <a:gd name="T13" fmla="*/ 5358 h 12454"/>
              <a:gd name="T14" fmla="*/ 12 w 12454"/>
              <a:gd name="T15" fmla="*/ 6626 h 12454"/>
              <a:gd name="T16" fmla="*/ 236 w 12454"/>
              <a:gd name="T17" fmla="*/ 7930 h 12454"/>
              <a:gd name="T18" fmla="*/ 717 w 12454"/>
              <a:gd name="T19" fmla="*/ 9126 h 12454"/>
              <a:gd name="T20" fmla="*/ 1424 w 12454"/>
              <a:gd name="T21" fmla="*/ 10186 h 12454"/>
              <a:gd name="T22" fmla="*/ 2326 w 12454"/>
              <a:gd name="T23" fmla="*/ 11078 h 12454"/>
              <a:gd name="T24" fmla="*/ 3395 w 12454"/>
              <a:gd name="T25" fmla="*/ 11771 h 12454"/>
              <a:gd name="T26" fmla="*/ 4598 w 12454"/>
              <a:gd name="T27" fmla="*/ 12238 h 12454"/>
              <a:gd name="T28" fmla="*/ 5907 w 12454"/>
              <a:gd name="T29" fmla="*/ 12446 h 12454"/>
              <a:gd name="T30" fmla="*/ 7174 w 12454"/>
              <a:gd name="T31" fmla="*/ 12383 h 12454"/>
              <a:gd name="T32" fmla="*/ 8438 w 12454"/>
              <a:gd name="T33" fmla="*/ 12049 h 12454"/>
              <a:gd name="T34" fmla="*/ 9581 w 12454"/>
              <a:gd name="T35" fmla="*/ 11471 h 12454"/>
              <a:gd name="T36" fmla="*/ 10575 w 12454"/>
              <a:gd name="T37" fmla="*/ 10680 h 12454"/>
              <a:gd name="T38" fmla="*/ 11389 w 12454"/>
              <a:gd name="T39" fmla="*/ 9706 h 12454"/>
              <a:gd name="T40" fmla="*/ 11993 w 12454"/>
              <a:gd name="T41" fmla="*/ 8578 h 12454"/>
              <a:gd name="T42" fmla="*/ 12356 w 12454"/>
              <a:gd name="T43" fmla="*/ 7328 h 12454"/>
              <a:gd name="T44" fmla="*/ 12453 w 12454"/>
              <a:gd name="T45" fmla="*/ 6066 h 12454"/>
              <a:gd name="T46" fmla="*/ 12276 w 12454"/>
              <a:gd name="T47" fmla="*/ 4748 h 12454"/>
              <a:gd name="T48" fmla="*/ 11839 w 12454"/>
              <a:gd name="T49" fmla="*/ 3529 h 12454"/>
              <a:gd name="T50" fmla="*/ 11170 w 12454"/>
              <a:gd name="T51" fmla="*/ 2444 h 12454"/>
              <a:gd name="T52" fmla="*/ 10300 w 12454"/>
              <a:gd name="T53" fmla="*/ 1520 h 12454"/>
              <a:gd name="T54" fmla="*/ 9258 w 12454"/>
              <a:gd name="T55" fmla="*/ 789 h 12454"/>
              <a:gd name="T56" fmla="*/ 8077 w 12454"/>
              <a:gd name="T57" fmla="*/ 280 h 12454"/>
              <a:gd name="T58" fmla="*/ 6784 w 12454"/>
              <a:gd name="T59" fmla="*/ 24 h 12454"/>
              <a:gd name="T60" fmla="*/ 5673 w 12454"/>
              <a:gd name="T61" fmla="*/ 12391 h 12454"/>
              <a:gd name="T62" fmla="*/ 4389 w 12454"/>
              <a:gd name="T63" fmla="*/ 12136 h 12454"/>
              <a:gd name="T64" fmla="*/ 3214 w 12454"/>
              <a:gd name="T65" fmla="*/ 11631 h 12454"/>
              <a:gd name="T66" fmla="*/ 2180 w 12454"/>
              <a:gd name="T67" fmla="*/ 10904 h 12454"/>
              <a:gd name="T68" fmla="*/ 1315 w 12454"/>
              <a:gd name="T69" fmla="*/ 9986 h 12454"/>
              <a:gd name="T70" fmla="*/ 651 w 12454"/>
              <a:gd name="T71" fmla="*/ 8907 h 12454"/>
              <a:gd name="T72" fmla="*/ 216 w 12454"/>
              <a:gd name="T73" fmla="*/ 7697 h 12454"/>
              <a:gd name="T74" fmla="*/ 41 w 12454"/>
              <a:gd name="T75" fmla="*/ 6387 h 12454"/>
              <a:gd name="T76" fmla="*/ 136 w 12454"/>
              <a:gd name="T77" fmla="*/ 5132 h 12454"/>
              <a:gd name="T78" fmla="*/ 497 w 12454"/>
              <a:gd name="T79" fmla="*/ 3890 h 12454"/>
              <a:gd name="T80" fmla="*/ 1097 w 12454"/>
              <a:gd name="T81" fmla="*/ 2769 h 12454"/>
              <a:gd name="T82" fmla="*/ 1906 w 12454"/>
              <a:gd name="T83" fmla="*/ 1801 h 12454"/>
              <a:gd name="T84" fmla="*/ 2895 w 12454"/>
              <a:gd name="T85" fmla="*/ 1015 h 12454"/>
              <a:gd name="T86" fmla="*/ 4031 w 12454"/>
              <a:gd name="T87" fmla="*/ 441 h 12454"/>
              <a:gd name="T88" fmla="*/ 5286 w 12454"/>
              <a:gd name="T89" fmla="*/ 110 h 12454"/>
              <a:gd name="T90" fmla="*/ 6545 w 12454"/>
              <a:gd name="T91" fmla="*/ 47 h 12454"/>
              <a:gd name="T92" fmla="*/ 7846 w 12454"/>
              <a:gd name="T93" fmla="*/ 254 h 12454"/>
              <a:gd name="T94" fmla="*/ 9041 w 12454"/>
              <a:gd name="T95" fmla="*/ 717 h 12454"/>
              <a:gd name="T96" fmla="*/ 10103 w 12454"/>
              <a:gd name="T97" fmla="*/ 1407 h 12454"/>
              <a:gd name="T98" fmla="*/ 11001 w 12454"/>
              <a:gd name="T99" fmla="*/ 2293 h 12454"/>
              <a:gd name="T100" fmla="*/ 11702 w 12454"/>
              <a:gd name="T101" fmla="*/ 3346 h 12454"/>
              <a:gd name="T102" fmla="*/ 12180 w 12454"/>
              <a:gd name="T103" fmla="*/ 4535 h 12454"/>
              <a:gd name="T104" fmla="*/ 12403 w 12454"/>
              <a:gd name="T105" fmla="*/ 5830 h 12454"/>
              <a:gd name="T106" fmla="*/ 12355 w 12454"/>
              <a:gd name="T107" fmla="*/ 7092 h 12454"/>
              <a:gd name="T108" fmla="*/ 12039 w 12454"/>
              <a:gd name="T109" fmla="*/ 8352 h 12454"/>
              <a:gd name="T110" fmla="*/ 11478 w 12454"/>
              <a:gd name="T111" fmla="*/ 9497 h 12454"/>
              <a:gd name="T112" fmla="*/ 10704 w 12454"/>
              <a:gd name="T113" fmla="*/ 10495 h 12454"/>
              <a:gd name="T114" fmla="*/ 9745 w 12454"/>
              <a:gd name="T115" fmla="*/ 11315 h 12454"/>
              <a:gd name="T116" fmla="*/ 8633 w 12454"/>
              <a:gd name="T117" fmla="*/ 11929 h 12454"/>
              <a:gd name="T118" fmla="*/ 7397 w 12454"/>
              <a:gd name="T119" fmla="*/ 12304 h 12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454" h="12454">
                <a:moveTo>
                  <a:pt x="6227" y="0"/>
                </a:moveTo>
                <a:lnTo>
                  <a:pt x="6227" y="0"/>
                </a:lnTo>
                <a:lnTo>
                  <a:pt x="6146" y="0"/>
                </a:lnTo>
                <a:lnTo>
                  <a:pt x="6066" y="1"/>
                </a:lnTo>
                <a:lnTo>
                  <a:pt x="5986" y="4"/>
                </a:lnTo>
                <a:lnTo>
                  <a:pt x="5907" y="7"/>
                </a:lnTo>
                <a:lnTo>
                  <a:pt x="5828" y="12"/>
                </a:lnTo>
                <a:lnTo>
                  <a:pt x="5748" y="18"/>
                </a:lnTo>
                <a:lnTo>
                  <a:pt x="5670" y="24"/>
                </a:lnTo>
                <a:lnTo>
                  <a:pt x="5591" y="32"/>
                </a:lnTo>
                <a:lnTo>
                  <a:pt x="5512" y="41"/>
                </a:lnTo>
                <a:lnTo>
                  <a:pt x="5435" y="50"/>
                </a:lnTo>
                <a:lnTo>
                  <a:pt x="5358" y="60"/>
                </a:lnTo>
                <a:lnTo>
                  <a:pt x="5280" y="72"/>
                </a:lnTo>
                <a:lnTo>
                  <a:pt x="5203" y="84"/>
                </a:lnTo>
                <a:lnTo>
                  <a:pt x="5127" y="97"/>
                </a:lnTo>
                <a:lnTo>
                  <a:pt x="5049" y="111"/>
                </a:lnTo>
                <a:lnTo>
                  <a:pt x="4974" y="126"/>
                </a:lnTo>
                <a:lnTo>
                  <a:pt x="4898" y="142"/>
                </a:lnTo>
                <a:lnTo>
                  <a:pt x="4823" y="160"/>
                </a:lnTo>
                <a:lnTo>
                  <a:pt x="4748" y="178"/>
                </a:lnTo>
                <a:lnTo>
                  <a:pt x="4673" y="196"/>
                </a:lnTo>
                <a:lnTo>
                  <a:pt x="4598" y="216"/>
                </a:lnTo>
                <a:lnTo>
                  <a:pt x="4524" y="236"/>
                </a:lnTo>
                <a:lnTo>
                  <a:pt x="4450" y="257"/>
                </a:lnTo>
                <a:lnTo>
                  <a:pt x="4377" y="280"/>
                </a:lnTo>
                <a:lnTo>
                  <a:pt x="4305" y="304"/>
                </a:lnTo>
                <a:lnTo>
                  <a:pt x="4232" y="328"/>
                </a:lnTo>
                <a:lnTo>
                  <a:pt x="4159" y="353"/>
                </a:lnTo>
                <a:lnTo>
                  <a:pt x="4088" y="378"/>
                </a:lnTo>
                <a:lnTo>
                  <a:pt x="4016" y="405"/>
                </a:lnTo>
                <a:lnTo>
                  <a:pt x="3946" y="433"/>
                </a:lnTo>
                <a:lnTo>
                  <a:pt x="3876" y="461"/>
                </a:lnTo>
                <a:lnTo>
                  <a:pt x="3806" y="490"/>
                </a:lnTo>
                <a:lnTo>
                  <a:pt x="3735" y="519"/>
                </a:lnTo>
                <a:lnTo>
                  <a:pt x="3666" y="550"/>
                </a:lnTo>
                <a:lnTo>
                  <a:pt x="3598" y="583"/>
                </a:lnTo>
                <a:lnTo>
                  <a:pt x="3529" y="615"/>
                </a:lnTo>
                <a:lnTo>
                  <a:pt x="3461" y="648"/>
                </a:lnTo>
                <a:lnTo>
                  <a:pt x="3395" y="681"/>
                </a:lnTo>
                <a:lnTo>
                  <a:pt x="3328" y="717"/>
                </a:lnTo>
                <a:lnTo>
                  <a:pt x="3261" y="753"/>
                </a:lnTo>
                <a:lnTo>
                  <a:pt x="3195" y="789"/>
                </a:lnTo>
                <a:lnTo>
                  <a:pt x="3130" y="826"/>
                </a:lnTo>
                <a:lnTo>
                  <a:pt x="3065" y="864"/>
                </a:lnTo>
                <a:lnTo>
                  <a:pt x="3001" y="903"/>
                </a:lnTo>
                <a:lnTo>
                  <a:pt x="2936" y="942"/>
                </a:lnTo>
                <a:lnTo>
                  <a:pt x="2873" y="982"/>
                </a:lnTo>
                <a:lnTo>
                  <a:pt x="2810" y="1023"/>
                </a:lnTo>
                <a:lnTo>
                  <a:pt x="2748" y="1065"/>
                </a:lnTo>
                <a:lnTo>
                  <a:pt x="2686" y="1107"/>
                </a:lnTo>
                <a:lnTo>
                  <a:pt x="2624" y="1150"/>
                </a:lnTo>
                <a:lnTo>
                  <a:pt x="2563" y="1194"/>
                </a:lnTo>
                <a:lnTo>
                  <a:pt x="2504" y="1239"/>
                </a:lnTo>
                <a:lnTo>
                  <a:pt x="2444" y="1284"/>
                </a:lnTo>
                <a:lnTo>
                  <a:pt x="2385" y="1329"/>
                </a:lnTo>
                <a:lnTo>
                  <a:pt x="2326" y="1376"/>
                </a:lnTo>
                <a:lnTo>
                  <a:pt x="2268" y="1423"/>
                </a:lnTo>
                <a:lnTo>
                  <a:pt x="2211" y="1471"/>
                </a:lnTo>
                <a:lnTo>
                  <a:pt x="2154" y="1520"/>
                </a:lnTo>
                <a:lnTo>
                  <a:pt x="2098" y="1569"/>
                </a:lnTo>
                <a:lnTo>
                  <a:pt x="2042" y="1619"/>
                </a:lnTo>
                <a:lnTo>
                  <a:pt x="1987" y="1670"/>
                </a:lnTo>
                <a:lnTo>
                  <a:pt x="1932" y="1721"/>
                </a:lnTo>
                <a:lnTo>
                  <a:pt x="1879" y="1774"/>
                </a:lnTo>
                <a:lnTo>
                  <a:pt x="1826" y="1826"/>
                </a:lnTo>
                <a:lnTo>
                  <a:pt x="1774" y="1878"/>
                </a:lnTo>
                <a:lnTo>
                  <a:pt x="1721" y="1932"/>
                </a:lnTo>
                <a:lnTo>
                  <a:pt x="1670" y="1987"/>
                </a:lnTo>
                <a:lnTo>
                  <a:pt x="1619" y="2042"/>
                </a:lnTo>
                <a:lnTo>
                  <a:pt x="1569" y="2098"/>
                </a:lnTo>
                <a:lnTo>
                  <a:pt x="1520" y="2154"/>
                </a:lnTo>
                <a:lnTo>
                  <a:pt x="1471" y="2211"/>
                </a:lnTo>
                <a:lnTo>
                  <a:pt x="1424" y="2268"/>
                </a:lnTo>
                <a:lnTo>
                  <a:pt x="1376" y="2326"/>
                </a:lnTo>
                <a:lnTo>
                  <a:pt x="1330" y="2385"/>
                </a:lnTo>
                <a:lnTo>
                  <a:pt x="1284" y="2444"/>
                </a:lnTo>
                <a:lnTo>
                  <a:pt x="1239" y="2504"/>
                </a:lnTo>
                <a:lnTo>
                  <a:pt x="1194" y="2563"/>
                </a:lnTo>
                <a:lnTo>
                  <a:pt x="1150" y="2624"/>
                </a:lnTo>
                <a:lnTo>
                  <a:pt x="1107" y="2686"/>
                </a:lnTo>
                <a:lnTo>
                  <a:pt x="1065" y="2748"/>
                </a:lnTo>
                <a:lnTo>
                  <a:pt x="1023" y="2810"/>
                </a:lnTo>
                <a:lnTo>
                  <a:pt x="982" y="2873"/>
                </a:lnTo>
                <a:lnTo>
                  <a:pt x="942" y="2936"/>
                </a:lnTo>
                <a:lnTo>
                  <a:pt x="903" y="3000"/>
                </a:lnTo>
                <a:lnTo>
                  <a:pt x="864" y="3065"/>
                </a:lnTo>
                <a:lnTo>
                  <a:pt x="826" y="3130"/>
                </a:lnTo>
                <a:lnTo>
                  <a:pt x="789" y="3195"/>
                </a:lnTo>
                <a:lnTo>
                  <a:pt x="753" y="3261"/>
                </a:lnTo>
                <a:lnTo>
                  <a:pt x="717" y="3328"/>
                </a:lnTo>
                <a:lnTo>
                  <a:pt x="682" y="3395"/>
                </a:lnTo>
                <a:lnTo>
                  <a:pt x="648" y="3461"/>
                </a:lnTo>
                <a:lnTo>
                  <a:pt x="615" y="3529"/>
                </a:lnTo>
                <a:lnTo>
                  <a:pt x="583" y="3598"/>
                </a:lnTo>
                <a:lnTo>
                  <a:pt x="551" y="3666"/>
                </a:lnTo>
                <a:lnTo>
                  <a:pt x="520" y="3735"/>
                </a:lnTo>
                <a:lnTo>
                  <a:pt x="490" y="3806"/>
                </a:lnTo>
                <a:lnTo>
                  <a:pt x="461" y="3876"/>
                </a:lnTo>
                <a:lnTo>
                  <a:pt x="433" y="3946"/>
                </a:lnTo>
                <a:lnTo>
                  <a:pt x="405" y="4016"/>
                </a:lnTo>
                <a:lnTo>
                  <a:pt x="378" y="4088"/>
                </a:lnTo>
                <a:lnTo>
                  <a:pt x="353" y="4159"/>
                </a:lnTo>
                <a:lnTo>
                  <a:pt x="328" y="4232"/>
                </a:lnTo>
                <a:lnTo>
                  <a:pt x="304" y="4305"/>
                </a:lnTo>
                <a:lnTo>
                  <a:pt x="280" y="4377"/>
                </a:lnTo>
                <a:lnTo>
                  <a:pt x="258" y="4450"/>
                </a:lnTo>
                <a:lnTo>
                  <a:pt x="236" y="4524"/>
                </a:lnTo>
                <a:lnTo>
                  <a:pt x="216" y="4598"/>
                </a:lnTo>
                <a:lnTo>
                  <a:pt x="196" y="4673"/>
                </a:lnTo>
                <a:lnTo>
                  <a:pt x="178" y="4748"/>
                </a:lnTo>
                <a:lnTo>
                  <a:pt x="160" y="4823"/>
                </a:lnTo>
                <a:lnTo>
                  <a:pt x="142" y="4898"/>
                </a:lnTo>
                <a:lnTo>
                  <a:pt x="127" y="4974"/>
                </a:lnTo>
                <a:lnTo>
                  <a:pt x="111" y="5049"/>
                </a:lnTo>
                <a:lnTo>
                  <a:pt x="97" y="5127"/>
                </a:lnTo>
                <a:lnTo>
                  <a:pt x="84" y="5203"/>
                </a:lnTo>
                <a:lnTo>
                  <a:pt x="72" y="5280"/>
                </a:lnTo>
                <a:lnTo>
                  <a:pt x="60" y="5358"/>
                </a:lnTo>
                <a:lnTo>
                  <a:pt x="50" y="5435"/>
                </a:lnTo>
                <a:lnTo>
                  <a:pt x="41" y="5512"/>
                </a:lnTo>
                <a:lnTo>
                  <a:pt x="32" y="5591"/>
                </a:lnTo>
                <a:lnTo>
                  <a:pt x="24" y="5670"/>
                </a:lnTo>
                <a:lnTo>
                  <a:pt x="18" y="5748"/>
                </a:lnTo>
                <a:lnTo>
                  <a:pt x="12" y="5828"/>
                </a:lnTo>
                <a:lnTo>
                  <a:pt x="7" y="5907"/>
                </a:lnTo>
                <a:lnTo>
                  <a:pt x="4" y="5986"/>
                </a:lnTo>
                <a:lnTo>
                  <a:pt x="2" y="6066"/>
                </a:lnTo>
                <a:lnTo>
                  <a:pt x="0" y="6146"/>
                </a:lnTo>
                <a:lnTo>
                  <a:pt x="0" y="6227"/>
                </a:lnTo>
                <a:lnTo>
                  <a:pt x="0" y="6227"/>
                </a:lnTo>
                <a:lnTo>
                  <a:pt x="0" y="6307"/>
                </a:lnTo>
                <a:lnTo>
                  <a:pt x="2" y="6388"/>
                </a:lnTo>
                <a:lnTo>
                  <a:pt x="4" y="6468"/>
                </a:lnTo>
                <a:lnTo>
                  <a:pt x="7" y="6547"/>
                </a:lnTo>
                <a:lnTo>
                  <a:pt x="12" y="6626"/>
                </a:lnTo>
                <a:lnTo>
                  <a:pt x="18" y="6706"/>
                </a:lnTo>
                <a:lnTo>
                  <a:pt x="24" y="6784"/>
                </a:lnTo>
                <a:lnTo>
                  <a:pt x="32" y="6863"/>
                </a:lnTo>
                <a:lnTo>
                  <a:pt x="41" y="6941"/>
                </a:lnTo>
                <a:lnTo>
                  <a:pt x="50" y="7019"/>
                </a:lnTo>
                <a:lnTo>
                  <a:pt x="60" y="7097"/>
                </a:lnTo>
                <a:lnTo>
                  <a:pt x="72" y="7174"/>
                </a:lnTo>
                <a:lnTo>
                  <a:pt x="84" y="7251"/>
                </a:lnTo>
                <a:lnTo>
                  <a:pt x="97" y="7328"/>
                </a:lnTo>
                <a:lnTo>
                  <a:pt x="111" y="7404"/>
                </a:lnTo>
                <a:lnTo>
                  <a:pt x="127" y="7480"/>
                </a:lnTo>
                <a:lnTo>
                  <a:pt x="142" y="7556"/>
                </a:lnTo>
                <a:lnTo>
                  <a:pt x="160" y="7631"/>
                </a:lnTo>
                <a:lnTo>
                  <a:pt x="178" y="7706"/>
                </a:lnTo>
                <a:lnTo>
                  <a:pt x="196" y="7781"/>
                </a:lnTo>
                <a:lnTo>
                  <a:pt x="216" y="7855"/>
                </a:lnTo>
                <a:lnTo>
                  <a:pt x="236" y="7930"/>
                </a:lnTo>
                <a:lnTo>
                  <a:pt x="258" y="8003"/>
                </a:lnTo>
                <a:lnTo>
                  <a:pt x="280" y="8077"/>
                </a:lnTo>
                <a:lnTo>
                  <a:pt x="304" y="8149"/>
                </a:lnTo>
                <a:lnTo>
                  <a:pt x="328" y="8222"/>
                </a:lnTo>
                <a:lnTo>
                  <a:pt x="353" y="8295"/>
                </a:lnTo>
                <a:lnTo>
                  <a:pt x="378" y="8366"/>
                </a:lnTo>
                <a:lnTo>
                  <a:pt x="405" y="8438"/>
                </a:lnTo>
                <a:lnTo>
                  <a:pt x="433" y="8508"/>
                </a:lnTo>
                <a:lnTo>
                  <a:pt x="461" y="8578"/>
                </a:lnTo>
                <a:lnTo>
                  <a:pt x="490" y="8649"/>
                </a:lnTo>
                <a:lnTo>
                  <a:pt x="520" y="8719"/>
                </a:lnTo>
                <a:lnTo>
                  <a:pt x="551" y="8788"/>
                </a:lnTo>
                <a:lnTo>
                  <a:pt x="583" y="8856"/>
                </a:lnTo>
                <a:lnTo>
                  <a:pt x="615" y="8925"/>
                </a:lnTo>
                <a:lnTo>
                  <a:pt x="648" y="8993"/>
                </a:lnTo>
                <a:lnTo>
                  <a:pt x="682" y="9059"/>
                </a:lnTo>
                <a:lnTo>
                  <a:pt x="717" y="9126"/>
                </a:lnTo>
                <a:lnTo>
                  <a:pt x="753" y="9193"/>
                </a:lnTo>
                <a:lnTo>
                  <a:pt x="789" y="9258"/>
                </a:lnTo>
                <a:lnTo>
                  <a:pt x="826" y="9324"/>
                </a:lnTo>
                <a:lnTo>
                  <a:pt x="864" y="9389"/>
                </a:lnTo>
                <a:lnTo>
                  <a:pt x="903" y="9454"/>
                </a:lnTo>
                <a:lnTo>
                  <a:pt x="942" y="9518"/>
                </a:lnTo>
                <a:lnTo>
                  <a:pt x="982" y="9581"/>
                </a:lnTo>
                <a:lnTo>
                  <a:pt x="1023" y="9644"/>
                </a:lnTo>
                <a:lnTo>
                  <a:pt x="1065" y="9706"/>
                </a:lnTo>
                <a:lnTo>
                  <a:pt x="1107" y="9768"/>
                </a:lnTo>
                <a:lnTo>
                  <a:pt x="1150" y="9830"/>
                </a:lnTo>
                <a:lnTo>
                  <a:pt x="1194" y="9891"/>
                </a:lnTo>
                <a:lnTo>
                  <a:pt x="1239" y="9950"/>
                </a:lnTo>
                <a:lnTo>
                  <a:pt x="1284" y="10010"/>
                </a:lnTo>
                <a:lnTo>
                  <a:pt x="1330" y="10069"/>
                </a:lnTo>
                <a:lnTo>
                  <a:pt x="1376" y="10128"/>
                </a:lnTo>
                <a:lnTo>
                  <a:pt x="1424" y="10186"/>
                </a:lnTo>
                <a:lnTo>
                  <a:pt x="1471" y="10243"/>
                </a:lnTo>
                <a:lnTo>
                  <a:pt x="1520" y="10301"/>
                </a:lnTo>
                <a:lnTo>
                  <a:pt x="1569" y="10357"/>
                </a:lnTo>
                <a:lnTo>
                  <a:pt x="1619" y="10411"/>
                </a:lnTo>
                <a:lnTo>
                  <a:pt x="1670" y="10467"/>
                </a:lnTo>
                <a:lnTo>
                  <a:pt x="1721" y="10521"/>
                </a:lnTo>
                <a:lnTo>
                  <a:pt x="1774" y="10576"/>
                </a:lnTo>
                <a:lnTo>
                  <a:pt x="1826" y="10628"/>
                </a:lnTo>
                <a:lnTo>
                  <a:pt x="1879" y="10680"/>
                </a:lnTo>
                <a:lnTo>
                  <a:pt x="1932" y="10733"/>
                </a:lnTo>
                <a:lnTo>
                  <a:pt x="1987" y="10784"/>
                </a:lnTo>
                <a:lnTo>
                  <a:pt x="2042" y="10834"/>
                </a:lnTo>
                <a:lnTo>
                  <a:pt x="2098" y="10884"/>
                </a:lnTo>
                <a:lnTo>
                  <a:pt x="2154" y="10934"/>
                </a:lnTo>
                <a:lnTo>
                  <a:pt x="2211" y="10983"/>
                </a:lnTo>
                <a:lnTo>
                  <a:pt x="2268" y="11031"/>
                </a:lnTo>
                <a:lnTo>
                  <a:pt x="2326" y="11078"/>
                </a:lnTo>
                <a:lnTo>
                  <a:pt x="2385" y="11125"/>
                </a:lnTo>
                <a:lnTo>
                  <a:pt x="2444" y="11170"/>
                </a:lnTo>
                <a:lnTo>
                  <a:pt x="2504" y="11215"/>
                </a:lnTo>
                <a:lnTo>
                  <a:pt x="2563" y="11261"/>
                </a:lnTo>
                <a:lnTo>
                  <a:pt x="2624" y="11303"/>
                </a:lnTo>
                <a:lnTo>
                  <a:pt x="2686" y="11347"/>
                </a:lnTo>
                <a:lnTo>
                  <a:pt x="2748" y="11389"/>
                </a:lnTo>
                <a:lnTo>
                  <a:pt x="2810" y="11431"/>
                </a:lnTo>
                <a:lnTo>
                  <a:pt x="2873" y="11471"/>
                </a:lnTo>
                <a:lnTo>
                  <a:pt x="2936" y="11512"/>
                </a:lnTo>
                <a:lnTo>
                  <a:pt x="3001" y="11551"/>
                </a:lnTo>
                <a:lnTo>
                  <a:pt x="3065" y="11590"/>
                </a:lnTo>
                <a:lnTo>
                  <a:pt x="3130" y="11629"/>
                </a:lnTo>
                <a:lnTo>
                  <a:pt x="3195" y="11665"/>
                </a:lnTo>
                <a:lnTo>
                  <a:pt x="3261" y="11701"/>
                </a:lnTo>
                <a:lnTo>
                  <a:pt x="3328" y="11737"/>
                </a:lnTo>
                <a:lnTo>
                  <a:pt x="3395" y="11771"/>
                </a:lnTo>
                <a:lnTo>
                  <a:pt x="3461" y="11806"/>
                </a:lnTo>
                <a:lnTo>
                  <a:pt x="3529" y="11839"/>
                </a:lnTo>
                <a:lnTo>
                  <a:pt x="3598" y="11872"/>
                </a:lnTo>
                <a:lnTo>
                  <a:pt x="3666" y="11904"/>
                </a:lnTo>
                <a:lnTo>
                  <a:pt x="3735" y="11935"/>
                </a:lnTo>
                <a:lnTo>
                  <a:pt x="3806" y="11964"/>
                </a:lnTo>
                <a:lnTo>
                  <a:pt x="3876" y="11993"/>
                </a:lnTo>
                <a:lnTo>
                  <a:pt x="3946" y="12022"/>
                </a:lnTo>
                <a:lnTo>
                  <a:pt x="4016" y="12049"/>
                </a:lnTo>
                <a:lnTo>
                  <a:pt x="4088" y="12075"/>
                </a:lnTo>
                <a:lnTo>
                  <a:pt x="4159" y="12101"/>
                </a:lnTo>
                <a:lnTo>
                  <a:pt x="4232" y="12126"/>
                </a:lnTo>
                <a:lnTo>
                  <a:pt x="4305" y="12150"/>
                </a:lnTo>
                <a:lnTo>
                  <a:pt x="4377" y="12174"/>
                </a:lnTo>
                <a:lnTo>
                  <a:pt x="4450" y="12197"/>
                </a:lnTo>
                <a:lnTo>
                  <a:pt x="4524" y="12218"/>
                </a:lnTo>
                <a:lnTo>
                  <a:pt x="4598" y="12238"/>
                </a:lnTo>
                <a:lnTo>
                  <a:pt x="4673" y="12257"/>
                </a:lnTo>
                <a:lnTo>
                  <a:pt x="4748" y="12277"/>
                </a:lnTo>
                <a:lnTo>
                  <a:pt x="4823" y="12294"/>
                </a:lnTo>
                <a:lnTo>
                  <a:pt x="4898" y="12311"/>
                </a:lnTo>
                <a:lnTo>
                  <a:pt x="4974" y="12328"/>
                </a:lnTo>
                <a:lnTo>
                  <a:pt x="5049" y="12343"/>
                </a:lnTo>
                <a:lnTo>
                  <a:pt x="5127" y="12356"/>
                </a:lnTo>
                <a:lnTo>
                  <a:pt x="5203" y="12371"/>
                </a:lnTo>
                <a:lnTo>
                  <a:pt x="5280" y="12383"/>
                </a:lnTo>
                <a:lnTo>
                  <a:pt x="5358" y="12393"/>
                </a:lnTo>
                <a:lnTo>
                  <a:pt x="5435" y="12404"/>
                </a:lnTo>
                <a:lnTo>
                  <a:pt x="5512" y="12413"/>
                </a:lnTo>
                <a:lnTo>
                  <a:pt x="5591" y="12422"/>
                </a:lnTo>
                <a:lnTo>
                  <a:pt x="5670" y="12429"/>
                </a:lnTo>
                <a:lnTo>
                  <a:pt x="5748" y="12436"/>
                </a:lnTo>
                <a:lnTo>
                  <a:pt x="5828" y="12442"/>
                </a:lnTo>
                <a:lnTo>
                  <a:pt x="5907" y="12446"/>
                </a:lnTo>
                <a:lnTo>
                  <a:pt x="5986" y="12449"/>
                </a:lnTo>
                <a:lnTo>
                  <a:pt x="6066" y="12453"/>
                </a:lnTo>
                <a:lnTo>
                  <a:pt x="6146" y="12454"/>
                </a:lnTo>
                <a:lnTo>
                  <a:pt x="6227" y="12454"/>
                </a:lnTo>
                <a:lnTo>
                  <a:pt x="6227" y="12454"/>
                </a:lnTo>
                <a:lnTo>
                  <a:pt x="6307" y="12454"/>
                </a:lnTo>
                <a:lnTo>
                  <a:pt x="6388" y="12453"/>
                </a:lnTo>
                <a:lnTo>
                  <a:pt x="6468" y="12449"/>
                </a:lnTo>
                <a:lnTo>
                  <a:pt x="6547" y="12446"/>
                </a:lnTo>
                <a:lnTo>
                  <a:pt x="6626" y="12442"/>
                </a:lnTo>
                <a:lnTo>
                  <a:pt x="6706" y="12436"/>
                </a:lnTo>
                <a:lnTo>
                  <a:pt x="6784" y="12429"/>
                </a:lnTo>
                <a:lnTo>
                  <a:pt x="6863" y="12422"/>
                </a:lnTo>
                <a:lnTo>
                  <a:pt x="6940" y="12413"/>
                </a:lnTo>
                <a:lnTo>
                  <a:pt x="7019" y="12404"/>
                </a:lnTo>
                <a:lnTo>
                  <a:pt x="7096" y="12393"/>
                </a:lnTo>
                <a:lnTo>
                  <a:pt x="7174" y="12383"/>
                </a:lnTo>
                <a:lnTo>
                  <a:pt x="7251" y="12371"/>
                </a:lnTo>
                <a:lnTo>
                  <a:pt x="7328" y="12356"/>
                </a:lnTo>
                <a:lnTo>
                  <a:pt x="7404" y="12343"/>
                </a:lnTo>
                <a:lnTo>
                  <a:pt x="7480" y="12328"/>
                </a:lnTo>
                <a:lnTo>
                  <a:pt x="7556" y="12311"/>
                </a:lnTo>
                <a:lnTo>
                  <a:pt x="7631" y="12294"/>
                </a:lnTo>
                <a:lnTo>
                  <a:pt x="7706" y="12277"/>
                </a:lnTo>
                <a:lnTo>
                  <a:pt x="7781" y="12257"/>
                </a:lnTo>
                <a:lnTo>
                  <a:pt x="7855" y="12238"/>
                </a:lnTo>
                <a:lnTo>
                  <a:pt x="7930" y="12218"/>
                </a:lnTo>
                <a:lnTo>
                  <a:pt x="8003" y="12197"/>
                </a:lnTo>
                <a:lnTo>
                  <a:pt x="8077" y="12174"/>
                </a:lnTo>
                <a:lnTo>
                  <a:pt x="8149" y="12150"/>
                </a:lnTo>
                <a:lnTo>
                  <a:pt x="8222" y="12126"/>
                </a:lnTo>
                <a:lnTo>
                  <a:pt x="8295" y="12101"/>
                </a:lnTo>
                <a:lnTo>
                  <a:pt x="8366" y="12075"/>
                </a:lnTo>
                <a:lnTo>
                  <a:pt x="8438" y="12049"/>
                </a:lnTo>
                <a:lnTo>
                  <a:pt x="8508" y="12022"/>
                </a:lnTo>
                <a:lnTo>
                  <a:pt x="8578" y="11993"/>
                </a:lnTo>
                <a:lnTo>
                  <a:pt x="8648" y="11964"/>
                </a:lnTo>
                <a:lnTo>
                  <a:pt x="8719" y="11935"/>
                </a:lnTo>
                <a:lnTo>
                  <a:pt x="8788" y="11904"/>
                </a:lnTo>
                <a:lnTo>
                  <a:pt x="8856" y="11872"/>
                </a:lnTo>
                <a:lnTo>
                  <a:pt x="8925" y="11839"/>
                </a:lnTo>
                <a:lnTo>
                  <a:pt x="8993" y="11806"/>
                </a:lnTo>
                <a:lnTo>
                  <a:pt x="9059" y="11771"/>
                </a:lnTo>
                <a:lnTo>
                  <a:pt x="9126" y="11737"/>
                </a:lnTo>
                <a:lnTo>
                  <a:pt x="9193" y="11701"/>
                </a:lnTo>
                <a:lnTo>
                  <a:pt x="9258" y="11665"/>
                </a:lnTo>
                <a:lnTo>
                  <a:pt x="9324" y="11629"/>
                </a:lnTo>
                <a:lnTo>
                  <a:pt x="9389" y="11590"/>
                </a:lnTo>
                <a:lnTo>
                  <a:pt x="9454" y="11551"/>
                </a:lnTo>
                <a:lnTo>
                  <a:pt x="9518" y="11512"/>
                </a:lnTo>
                <a:lnTo>
                  <a:pt x="9581" y="11471"/>
                </a:lnTo>
                <a:lnTo>
                  <a:pt x="9644" y="11431"/>
                </a:lnTo>
                <a:lnTo>
                  <a:pt x="9706" y="11389"/>
                </a:lnTo>
                <a:lnTo>
                  <a:pt x="9768" y="11347"/>
                </a:lnTo>
                <a:lnTo>
                  <a:pt x="9830" y="11303"/>
                </a:lnTo>
                <a:lnTo>
                  <a:pt x="9891" y="11261"/>
                </a:lnTo>
                <a:lnTo>
                  <a:pt x="9950" y="11215"/>
                </a:lnTo>
                <a:lnTo>
                  <a:pt x="10010" y="11170"/>
                </a:lnTo>
                <a:lnTo>
                  <a:pt x="10069" y="11125"/>
                </a:lnTo>
                <a:lnTo>
                  <a:pt x="10128" y="11078"/>
                </a:lnTo>
                <a:lnTo>
                  <a:pt x="10186" y="11031"/>
                </a:lnTo>
                <a:lnTo>
                  <a:pt x="10243" y="10983"/>
                </a:lnTo>
                <a:lnTo>
                  <a:pt x="10300" y="10934"/>
                </a:lnTo>
                <a:lnTo>
                  <a:pt x="10356" y="10884"/>
                </a:lnTo>
                <a:lnTo>
                  <a:pt x="10412" y="10834"/>
                </a:lnTo>
                <a:lnTo>
                  <a:pt x="10467" y="10784"/>
                </a:lnTo>
                <a:lnTo>
                  <a:pt x="10521" y="10733"/>
                </a:lnTo>
                <a:lnTo>
                  <a:pt x="10575" y="10680"/>
                </a:lnTo>
                <a:lnTo>
                  <a:pt x="10628" y="10628"/>
                </a:lnTo>
                <a:lnTo>
                  <a:pt x="10680" y="10576"/>
                </a:lnTo>
                <a:lnTo>
                  <a:pt x="10733" y="10521"/>
                </a:lnTo>
                <a:lnTo>
                  <a:pt x="10784" y="10467"/>
                </a:lnTo>
                <a:lnTo>
                  <a:pt x="10834" y="10411"/>
                </a:lnTo>
                <a:lnTo>
                  <a:pt x="10884" y="10357"/>
                </a:lnTo>
                <a:lnTo>
                  <a:pt x="10934" y="10301"/>
                </a:lnTo>
                <a:lnTo>
                  <a:pt x="10983" y="10243"/>
                </a:lnTo>
                <a:lnTo>
                  <a:pt x="11030" y="10186"/>
                </a:lnTo>
                <a:lnTo>
                  <a:pt x="11078" y="10128"/>
                </a:lnTo>
                <a:lnTo>
                  <a:pt x="11125" y="10069"/>
                </a:lnTo>
                <a:lnTo>
                  <a:pt x="11170" y="10010"/>
                </a:lnTo>
                <a:lnTo>
                  <a:pt x="11215" y="9950"/>
                </a:lnTo>
                <a:lnTo>
                  <a:pt x="11260" y="9891"/>
                </a:lnTo>
                <a:lnTo>
                  <a:pt x="11303" y="9830"/>
                </a:lnTo>
                <a:lnTo>
                  <a:pt x="11347" y="9768"/>
                </a:lnTo>
                <a:lnTo>
                  <a:pt x="11389" y="9706"/>
                </a:lnTo>
                <a:lnTo>
                  <a:pt x="11431" y="9644"/>
                </a:lnTo>
                <a:lnTo>
                  <a:pt x="11471" y="9581"/>
                </a:lnTo>
                <a:lnTo>
                  <a:pt x="11512" y="9518"/>
                </a:lnTo>
                <a:lnTo>
                  <a:pt x="11551" y="9454"/>
                </a:lnTo>
                <a:lnTo>
                  <a:pt x="11590" y="9389"/>
                </a:lnTo>
                <a:lnTo>
                  <a:pt x="11628" y="9324"/>
                </a:lnTo>
                <a:lnTo>
                  <a:pt x="11665" y="9258"/>
                </a:lnTo>
                <a:lnTo>
                  <a:pt x="11701" y="9193"/>
                </a:lnTo>
                <a:lnTo>
                  <a:pt x="11737" y="9126"/>
                </a:lnTo>
                <a:lnTo>
                  <a:pt x="11771" y="9059"/>
                </a:lnTo>
                <a:lnTo>
                  <a:pt x="11806" y="8993"/>
                </a:lnTo>
                <a:lnTo>
                  <a:pt x="11839" y="8925"/>
                </a:lnTo>
                <a:lnTo>
                  <a:pt x="11871" y="8856"/>
                </a:lnTo>
                <a:lnTo>
                  <a:pt x="11903" y="8788"/>
                </a:lnTo>
                <a:lnTo>
                  <a:pt x="11934" y="8719"/>
                </a:lnTo>
                <a:lnTo>
                  <a:pt x="11964" y="8649"/>
                </a:lnTo>
                <a:lnTo>
                  <a:pt x="11993" y="8578"/>
                </a:lnTo>
                <a:lnTo>
                  <a:pt x="12021" y="8508"/>
                </a:lnTo>
                <a:lnTo>
                  <a:pt x="12049" y="8438"/>
                </a:lnTo>
                <a:lnTo>
                  <a:pt x="12076" y="8366"/>
                </a:lnTo>
                <a:lnTo>
                  <a:pt x="12101" y="8295"/>
                </a:lnTo>
                <a:lnTo>
                  <a:pt x="12126" y="8222"/>
                </a:lnTo>
                <a:lnTo>
                  <a:pt x="12150" y="8149"/>
                </a:lnTo>
                <a:lnTo>
                  <a:pt x="12174" y="8077"/>
                </a:lnTo>
                <a:lnTo>
                  <a:pt x="12196" y="8003"/>
                </a:lnTo>
                <a:lnTo>
                  <a:pt x="12218" y="7930"/>
                </a:lnTo>
                <a:lnTo>
                  <a:pt x="12238" y="7855"/>
                </a:lnTo>
                <a:lnTo>
                  <a:pt x="12257" y="7781"/>
                </a:lnTo>
                <a:lnTo>
                  <a:pt x="12276" y="7706"/>
                </a:lnTo>
                <a:lnTo>
                  <a:pt x="12294" y="7631"/>
                </a:lnTo>
                <a:lnTo>
                  <a:pt x="12311" y="7556"/>
                </a:lnTo>
                <a:lnTo>
                  <a:pt x="12327" y="7480"/>
                </a:lnTo>
                <a:lnTo>
                  <a:pt x="12343" y="7404"/>
                </a:lnTo>
                <a:lnTo>
                  <a:pt x="12356" y="7328"/>
                </a:lnTo>
                <a:lnTo>
                  <a:pt x="12370" y="7251"/>
                </a:lnTo>
                <a:lnTo>
                  <a:pt x="12382" y="7174"/>
                </a:lnTo>
                <a:lnTo>
                  <a:pt x="12393" y="7097"/>
                </a:lnTo>
                <a:lnTo>
                  <a:pt x="12404" y="7019"/>
                </a:lnTo>
                <a:lnTo>
                  <a:pt x="12413" y="6941"/>
                </a:lnTo>
                <a:lnTo>
                  <a:pt x="12422" y="6863"/>
                </a:lnTo>
                <a:lnTo>
                  <a:pt x="12430" y="6784"/>
                </a:lnTo>
                <a:lnTo>
                  <a:pt x="12436" y="6706"/>
                </a:lnTo>
                <a:lnTo>
                  <a:pt x="12442" y="6626"/>
                </a:lnTo>
                <a:lnTo>
                  <a:pt x="12445" y="6547"/>
                </a:lnTo>
                <a:lnTo>
                  <a:pt x="12449" y="6468"/>
                </a:lnTo>
                <a:lnTo>
                  <a:pt x="12453" y="6388"/>
                </a:lnTo>
                <a:lnTo>
                  <a:pt x="12454" y="6307"/>
                </a:lnTo>
                <a:lnTo>
                  <a:pt x="12454" y="6227"/>
                </a:lnTo>
                <a:lnTo>
                  <a:pt x="12454" y="6227"/>
                </a:lnTo>
                <a:lnTo>
                  <a:pt x="12454" y="6146"/>
                </a:lnTo>
                <a:lnTo>
                  <a:pt x="12453" y="6066"/>
                </a:lnTo>
                <a:lnTo>
                  <a:pt x="12449" y="5986"/>
                </a:lnTo>
                <a:lnTo>
                  <a:pt x="12445" y="5907"/>
                </a:lnTo>
                <a:lnTo>
                  <a:pt x="12442" y="5828"/>
                </a:lnTo>
                <a:lnTo>
                  <a:pt x="12436" y="5748"/>
                </a:lnTo>
                <a:lnTo>
                  <a:pt x="12430" y="5670"/>
                </a:lnTo>
                <a:lnTo>
                  <a:pt x="12422" y="5591"/>
                </a:lnTo>
                <a:lnTo>
                  <a:pt x="12413" y="5512"/>
                </a:lnTo>
                <a:lnTo>
                  <a:pt x="12404" y="5435"/>
                </a:lnTo>
                <a:lnTo>
                  <a:pt x="12393" y="5358"/>
                </a:lnTo>
                <a:lnTo>
                  <a:pt x="12382" y="5280"/>
                </a:lnTo>
                <a:lnTo>
                  <a:pt x="12370" y="5203"/>
                </a:lnTo>
                <a:lnTo>
                  <a:pt x="12356" y="5127"/>
                </a:lnTo>
                <a:lnTo>
                  <a:pt x="12343" y="5049"/>
                </a:lnTo>
                <a:lnTo>
                  <a:pt x="12327" y="4974"/>
                </a:lnTo>
                <a:lnTo>
                  <a:pt x="12311" y="4898"/>
                </a:lnTo>
                <a:lnTo>
                  <a:pt x="12294" y="4823"/>
                </a:lnTo>
                <a:lnTo>
                  <a:pt x="12276" y="4748"/>
                </a:lnTo>
                <a:lnTo>
                  <a:pt x="12257" y="4673"/>
                </a:lnTo>
                <a:lnTo>
                  <a:pt x="12238" y="4598"/>
                </a:lnTo>
                <a:lnTo>
                  <a:pt x="12218" y="4524"/>
                </a:lnTo>
                <a:lnTo>
                  <a:pt x="12196" y="4450"/>
                </a:lnTo>
                <a:lnTo>
                  <a:pt x="12174" y="4377"/>
                </a:lnTo>
                <a:lnTo>
                  <a:pt x="12150" y="4305"/>
                </a:lnTo>
                <a:lnTo>
                  <a:pt x="12126" y="4232"/>
                </a:lnTo>
                <a:lnTo>
                  <a:pt x="12101" y="4159"/>
                </a:lnTo>
                <a:lnTo>
                  <a:pt x="12076" y="4088"/>
                </a:lnTo>
                <a:lnTo>
                  <a:pt x="12049" y="4016"/>
                </a:lnTo>
                <a:lnTo>
                  <a:pt x="12021" y="3946"/>
                </a:lnTo>
                <a:lnTo>
                  <a:pt x="11993" y="3876"/>
                </a:lnTo>
                <a:lnTo>
                  <a:pt x="11964" y="3806"/>
                </a:lnTo>
                <a:lnTo>
                  <a:pt x="11934" y="3735"/>
                </a:lnTo>
                <a:lnTo>
                  <a:pt x="11903" y="3666"/>
                </a:lnTo>
                <a:lnTo>
                  <a:pt x="11871" y="3598"/>
                </a:lnTo>
                <a:lnTo>
                  <a:pt x="11839" y="3529"/>
                </a:lnTo>
                <a:lnTo>
                  <a:pt x="11806" y="3461"/>
                </a:lnTo>
                <a:lnTo>
                  <a:pt x="11771" y="3395"/>
                </a:lnTo>
                <a:lnTo>
                  <a:pt x="11737" y="3328"/>
                </a:lnTo>
                <a:lnTo>
                  <a:pt x="11701" y="3261"/>
                </a:lnTo>
                <a:lnTo>
                  <a:pt x="11665" y="3195"/>
                </a:lnTo>
                <a:lnTo>
                  <a:pt x="11628" y="3130"/>
                </a:lnTo>
                <a:lnTo>
                  <a:pt x="11590" y="3065"/>
                </a:lnTo>
                <a:lnTo>
                  <a:pt x="11551" y="3000"/>
                </a:lnTo>
                <a:lnTo>
                  <a:pt x="11512" y="2936"/>
                </a:lnTo>
                <a:lnTo>
                  <a:pt x="11471" y="2873"/>
                </a:lnTo>
                <a:lnTo>
                  <a:pt x="11431" y="2810"/>
                </a:lnTo>
                <a:lnTo>
                  <a:pt x="11389" y="2748"/>
                </a:lnTo>
                <a:lnTo>
                  <a:pt x="11347" y="2686"/>
                </a:lnTo>
                <a:lnTo>
                  <a:pt x="11303" y="2624"/>
                </a:lnTo>
                <a:lnTo>
                  <a:pt x="11260" y="2563"/>
                </a:lnTo>
                <a:lnTo>
                  <a:pt x="11215" y="2504"/>
                </a:lnTo>
                <a:lnTo>
                  <a:pt x="11170" y="2444"/>
                </a:lnTo>
                <a:lnTo>
                  <a:pt x="11125" y="2385"/>
                </a:lnTo>
                <a:lnTo>
                  <a:pt x="11078" y="2326"/>
                </a:lnTo>
                <a:lnTo>
                  <a:pt x="11030" y="2268"/>
                </a:lnTo>
                <a:lnTo>
                  <a:pt x="10983" y="2211"/>
                </a:lnTo>
                <a:lnTo>
                  <a:pt x="10934" y="2154"/>
                </a:lnTo>
                <a:lnTo>
                  <a:pt x="10884" y="2098"/>
                </a:lnTo>
                <a:lnTo>
                  <a:pt x="10834" y="2042"/>
                </a:lnTo>
                <a:lnTo>
                  <a:pt x="10784" y="1987"/>
                </a:lnTo>
                <a:lnTo>
                  <a:pt x="10733" y="1932"/>
                </a:lnTo>
                <a:lnTo>
                  <a:pt x="10680" y="1878"/>
                </a:lnTo>
                <a:lnTo>
                  <a:pt x="10628" y="1826"/>
                </a:lnTo>
                <a:lnTo>
                  <a:pt x="10575" y="1774"/>
                </a:lnTo>
                <a:lnTo>
                  <a:pt x="10521" y="1721"/>
                </a:lnTo>
                <a:lnTo>
                  <a:pt x="10467" y="1670"/>
                </a:lnTo>
                <a:lnTo>
                  <a:pt x="10412" y="1619"/>
                </a:lnTo>
                <a:lnTo>
                  <a:pt x="10356" y="1569"/>
                </a:lnTo>
                <a:lnTo>
                  <a:pt x="10300" y="1520"/>
                </a:lnTo>
                <a:lnTo>
                  <a:pt x="10243" y="1471"/>
                </a:lnTo>
                <a:lnTo>
                  <a:pt x="10186" y="1423"/>
                </a:lnTo>
                <a:lnTo>
                  <a:pt x="10128" y="1376"/>
                </a:lnTo>
                <a:lnTo>
                  <a:pt x="10069" y="1329"/>
                </a:lnTo>
                <a:lnTo>
                  <a:pt x="10010" y="1284"/>
                </a:lnTo>
                <a:lnTo>
                  <a:pt x="9950" y="1239"/>
                </a:lnTo>
                <a:lnTo>
                  <a:pt x="9891" y="1194"/>
                </a:lnTo>
                <a:lnTo>
                  <a:pt x="9830" y="1150"/>
                </a:lnTo>
                <a:lnTo>
                  <a:pt x="9768" y="1107"/>
                </a:lnTo>
                <a:lnTo>
                  <a:pt x="9706" y="1065"/>
                </a:lnTo>
                <a:lnTo>
                  <a:pt x="9644" y="1023"/>
                </a:lnTo>
                <a:lnTo>
                  <a:pt x="9581" y="982"/>
                </a:lnTo>
                <a:lnTo>
                  <a:pt x="9518" y="942"/>
                </a:lnTo>
                <a:lnTo>
                  <a:pt x="9454" y="903"/>
                </a:lnTo>
                <a:lnTo>
                  <a:pt x="9389" y="864"/>
                </a:lnTo>
                <a:lnTo>
                  <a:pt x="9324" y="826"/>
                </a:lnTo>
                <a:lnTo>
                  <a:pt x="9258" y="789"/>
                </a:lnTo>
                <a:lnTo>
                  <a:pt x="9193" y="753"/>
                </a:lnTo>
                <a:lnTo>
                  <a:pt x="9126" y="717"/>
                </a:lnTo>
                <a:lnTo>
                  <a:pt x="9059" y="681"/>
                </a:lnTo>
                <a:lnTo>
                  <a:pt x="8993" y="648"/>
                </a:lnTo>
                <a:lnTo>
                  <a:pt x="8925" y="615"/>
                </a:lnTo>
                <a:lnTo>
                  <a:pt x="8856" y="583"/>
                </a:lnTo>
                <a:lnTo>
                  <a:pt x="8788" y="550"/>
                </a:lnTo>
                <a:lnTo>
                  <a:pt x="8719" y="519"/>
                </a:lnTo>
                <a:lnTo>
                  <a:pt x="8648" y="490"/>
                </a:lnTo>
                <a:lnTo>
                  <a:pt x="8578" y="461"/>
                </a:lnTo>
                <a:lnTo>
                  <a:pt x="8508" y="433"/>
                </a:lnTo>
                <a:lnTo>
                  <a:pt x="8438" y="405"/>
                </a:lnTo>
                <a:lnTo>
                  <a:pt x="8366" y="378"/>
                </a:lnTo>
                <a:lnTo>
                  <a:pt x="8295" y="353"/>
                </a:lnTo>
                <a:lnTo>
                  <a:pt x="8222" y="328"/>
                </a:lnTo>
                <a:lnTo>
                  <a:pt x="8149" y="304"/>
                </a:lnTo>
                <a:lnTo>
                  <a:pt x="8077" y="280"/>
                </a:lnTo>
                <a:lnTo>
                  <a:pt x="8003" y="257"/>
                </a:lnTo>
                <a:lnTo>
                  <a:pt x="7930" y="236"/>
                </a:lnTo>
                <a:lnTo>
                  <a:pt x="7855" y="216"/>
                </a:lnTo>
                <a:lnTo>
                  <a:pt x="7781" y="196"/>
                </a:lnTo>
                <a:lnTo>
                  <a:pt x="7706" y="178"/>
                </a:lnTo>
                <a:lnTo>
                  <a:pt x="7631" y="160"/>
                </a:lnTo>
                <a:lnTo>
                  <a:pt x="7556" y="142"/>
                </a:lnTo>
                <a:lnTo>
                  <a:pt x="7480" y="126"/>
                </a:lnTo>
                <a:lnTo>
                  <a:pt x="7404" y="111"/>
                </a:lnTo>
                <a:lnTo>
                  <a:pt x="7328" y="97"/>
                </a:lnTo>
                <a:lnTo>
                  <a:pt x="7251" y="84"/>
                </a:lnTo>
                <a:lnTo>
                  <a:pt x="7174" y="72"/>
                </a:lnTo>
                <a:lnTo>
                  <a:pt x="7096" y="60"/>
                </a:lnTo>
                <a:lnTo>
                  <a:pt x="7019" y="50"/>
                </a:lnTo>
                <a:lnTo>
                  <a:pt x="6940" y="41"/>
                </a:lnTo>
                <a:lnTo>
                  <a:pt x="6863" y="32"/>
                </a:lnTo>
                <a:lnTo>
                  <a:pt x="6784" y="24"/>
                </a:lnTo>
                <a:lnTo>
                  <a:pt x="6706" y="18"/>
                </a:lnTo>
                <a:lnTo>
                  <a:pt x="6626" y="12"/>
                </a:lnTo>
                <a:lnTo>
                  <a:pt x="6547" y="7"/>
                </a:lnTo>
                <a:lnTo>
                  <a:pt x="6468" y="4"/>
                </a:lnTo>
                <a:lnTo>
                  <a:pt x="6388" y="1"/>
                </a:lnTo>
                <a:lnTo>
                  <a:pt x="6307" y="0"/>
                </a:lnTo>
                <a:lnTo>
                  <a:pt x="6227" y="0"/>
                </a:lnTo>
                <a:lnTo>
                  <a:pt x="6227" y="0"/>
                </a:lnTo>
                <a:close/>
                <a:moveTo>
                  <a:pt x="6227" y="12415"/>
                </a:moveTo>
                <a:lnTo>
                  <a:pt x="6227" y="12415"/>
                </a:lnTo>
                <a:lnTo>
                  <a:pt x="6147" y="12415"/>
                </a:lnTo>
                <a:lnTo>
                  <a:pt x="6067" y="12413"/>
                </a:lnTo>
                <a:lnTo>
                  <a:pt x="5988" y="12411"/>
                </a:lnTo>
                <a:lnTo>
                  <a:pt x="5909" y="12408"/>
                </a:lnTo>
                <a:lnTo>
                  <a:pt x="5830" y="12403"/>
                </a:lnTo>
                <a:lnTo>
                  <a:pt x="5752" y="12397"/>
                </a:lnTo>
                <a:lnTo>
                  <a:pt x="5673" y="12391"/>
                </a:lnTo>
                <a:lnTo>
                  <a:pt x="5595" y="12384"/>
                </a:lnTo>
                <a:lnTo>
                  <a:pt x="5517" y="12375"/>
                </a:lnTo>
                <a:lnTo>
                  <a:pt x="5440" y="12366"/>
                </a:lnTo>
                <a:lnTo>
                  <a:pt x="5362" y="12355"/>
                </a:lnTo>
                <a:lnTo>
                  <a:pt x="5286" y="12343"/>
                </a:lnTo>
                <a:lnTo>
                  <a:pt x="5209" y="12331"/>
                </a:lnTo>
                <a:lnTo>
                  <a:pt x="5132" y="12318"/>
                </a:lnTo>
                <a:lnTo>
                  <a:pt x="5057" y="12304"/>
                </a:lnTo>
                <a:lnTo>
                  <a:pt x="4981" y="12290"/>
                </a:lnTo>
                <a:lnTo>
                  <a:pt x="4906" y="12273"/>
                </a:lnTo>
                <a:lnTo>
                  <a:pt x="4831" y="12256"/>
                </a:lnTo>
                <a:lnTo>
                  <a:pt x="4756" y="12238"/>
                </a:lnTo>
                <a:lnTo>
                  <a:pt x="4682" y="12221"/>
                </a:lnTo>
                <a:lnTo>
                  <a:pt x="4608" y="12200"/>
                </a:lnTo>
                <a:lnTo>
                  <a:pt x="4535" y="12180"/>
                </a:lnTo>
                <a:lnTo>
                  <a:pt x="4462" y="12159"/>
                </a:lnTo>
                <a:lnTo>
                  <a:pt x="4389" y="12136"/>
                </a:lnTo>
                <a:lnTo>
                  <a:pt x="4317" y="12113"/>
                </a:lnTo>
                <a:lnTo>
                  <a:pt x="4244" y="12090"/>
                </a:lnTo>
                <a:lnTo>
                  <a:pt x="4172" y="12064"/>
                </a:lnTo>
                <a:lnTo>
                  <a:pt x="4101" y="12039"/>
                </a:lnTo>
                <a:lnTo>
                  <a:pt x="4031" y="12012"/>
                </a:lnTo>
                <a:lnTo>
                  <a:pt x="3960" y="11985"/>
                </a:lnTo>
                <a:lnTo>
                  <a:pt x="3890" y="11957"/>
                </a:lnTo>
                <a:lnTo>
                  <a:pt x="3821" y="11929"/>
                </a:lnTo>
                <a:lnTo>
                  <a:pt x="3751" y="11898"/>
                </a:lnTo>
                <a:lnTo>
                  <a:pt x="3683" y="11868"/>
                </a:lnTo>
                <a:lnTo>
                  <a:pt x="3614" y="11836"/>
                </a:lnTo>
                <a:lnTo>
                  <a:pt x="3546" y="11804"/>
                </a:lnTo>
                <a:lnTo>
                  <a:pt x="3479" y="11771"/>
                </a:lnTo>
                <a:lnTo>
                  <a:pt x="3413" y="11737"/>
                </a:lnTo>
                <a:lnTo>
                  <a:pt x="3346" y="11702"/>
                </a:lnTo>
                <a:lnTo>
                  <a:pt x="3279" y="11667"/>
                </a:lnTo>
                <a:lnTo>
                  <a:pt x="3214" y="11631"/>
                </a:lnTo>
                <a:lnTo>
                  <a:pt x="3149" y="11594"/>
                </a:lnTo>
                <a:lnTo>
                  <a:pt x="3085" y="11556"/>
                </a:lnTo>
                <a:lnTo>
                  <a:pt x="3021" y="11518"/>
                </a:lnTo>
                <a:lnTo>
                  <a:pt x="2958" y="11478"/>
                </a:lnTo>
                <a:lnTo>
                  <a:pt x="2895" y="11439"/>
                </a:lnTo>
                <a:lnTo>
                  <a:pt x="2831" y="11399"/>
                </a:lnTo>
                <a:lnTo>
                  <a:pt x="2769" y="11357"/>
                </a:lnTo>
                <a:lnTo>
                  <a:pt x="2708" y="11315"/>
                </a:lnTo>
                <a:lnTo>
                  <a:pt x="2647" y="11272"/>
                </a:lnTo>
                <a:lnTo>
                  <a:pt x="2587" y="11228"/>
                </a:lnTo>
                <a:lnTo>
                  <a:pt x="2526" y="11184"/>
                </a:lnTo>
                <a:lnTo>
                  <a:pt x="2468" y="11139"/>
                </a:lnTo>
                <a:lnTo>
                  <a:pt x="2409" y="11094"/>
                </a:lnTo>
                <a:lnTo>
                  <a:pt x="2350" y="11047"/>
                </a:lnTo>
                <a:lnTo>
                  <a:pt x="2293" y="11001"/>
                </a:lnTo>
                <a:lnTo>
                  <a:pt x="2236" y="10953"/>
                </a:lnTo>
                <a:lnTo>
                  <a:pt x="2180" y="10904"/>
                </a:lnTo>
                <a:lnTo>
                  <a:pt x="2124" y="10856"/>
                </a:lnTo>
                <a:lnTo>
                  <a:pt x="2068" y="10806"/>
                </a:lnTo>
                <a:lnTo>
                  <a:pt x="2013" y="10756"/>
                </a:lnTo>
                <a:lnTo>
                  <a:pt x="1960" y="10704"/>
                </a:lnTo>
                <a:lnTo>
                  <a:pt x="1906" y="10653"/>
                </a:lnTo>
                <a:lnTo>
                  <a:pt x="1854" y="10601"/>
                </a:lnTo>
                <a:lnTo>
                  <a:pt x="1801" y="10548"/>
                </a:lnTo>
                <a:lnTo>
                  <a:pt x="1750" y="10495"/>
                </a:lnTo>
                <a:lnTo>
                  <a:pt x="1699" y="10440"/>
                </a:lnTo>
                <a:lnTo>
                  <a:pt x="1649" y="10385"/>
                </a:lnTo>
                <a:lnTo>
                  <a:pt x="1599" y="10330"/>
                </a:lnTo>
                <a:lnTo>
                  <a:pt x="1550" y="10274"/>
                </a:lnTo>
                <a:lnTo>
                  <a:pt x="1501" y="10218"/>
                </a:lnTo>
                <a:lnTo>
                  <a:pt x="1453" y="10161"/>
                </a:lnTo>
                <a:lnTo>
                  <a:pt x="1407" y="10103"/>
                </a:lnTo>
                <a:lnTo>
                  <a:pt x="1360" y="10046"/>
                </a:lnTo>
                <a:lnTo>
                  <a:pt x="1315" y="9986"/>
                </a:lnTo>
                <a:lnTo>
                  <a:pt x="1270" y="9928"/>
                </a:lnTo>
                <a:lnTo>
                  <a:pt x="1226" y="9867"/>
                </a:lnTo>
                <a:lnTo>
                  <a:pt x="1182" y="9807"/>
                </a:lnTo>
                <a:lnTo>
                  <a:pt x="1139" y="9745"/>
                </a:lnTo>
                <a:lnTo>
                  <a:pt x="1097" y="9685"/>
                </a:lnTo>
                <a:lnTo>
                  <a:pt x="1056" y="9623"/>
                </a:lnTo>
                <a:lnTo>
                  <a:pt x="1015" y="9560"/>
                </a:lnTo>
                <a:lnTo>
                  <a:pt x="976" y="9497"/>
                </a:lnTo>
                <a:lnTo>
                  <a:pt x="936" y="9433"/>
                </a:lnTo>
                <a:lnTo>
                  <a:pt x="897" y="9369"/>
                </a:lnTo>
                <a:lnTo>
                  <a:pt x="860" y="9305"/>
                </a:lnTo>
                <a:lnTo>
                  <a:pt x="823" y="9239"/>
                </a:lnTo>
                <a:lnTo>
                  <a:pt x="786" y="9174"/>
                </a:lnTo>
                <a:lnTo>
                  <a:pt x="752" y="9108"/>
                </a:lnTo>
                <a:lnTo>
                  <a:pt x="717" y="9042"/>
                </a:lnTo>
                <a:lnTo>
                  <a:pt x="683" y="8975"/>
                </a:lnTo>
                <a:lnTo>
                  <a:pt x="651" y="8907"/>
                </a:lnTo>
                <a:lnTo>
                  <a:pt x="617" y="8839"/>
                </a:lnTo>
                <a:lnTo>
                  <a:pt x="586" y="8771"/>
                </a:lnTo>
                <a:lnTo>
                  <a:pt x="555" y="8702"/>
                </a:lnTo>
                <a:lnTo>
                  <a:pt x="526" y="8633"/>
                </a:lnTo>
                <a:lnTo>
                  <a:pt x="497" y="8564"/>
                </a:lnTo>
                <a:lnTo>
                  <a:pt x="468" y="8494"/>
                </a:lnTo>
                <a:lnTo>
                  <a:pt x="441" y="8423"/>
                </a:lnTo>
                <a:lnTo>
                  <a:pt x="415" y="8352"/>
                </a:lnTo>
                <a:lnTo>
                  <a:pt x="390" y="8282"/>
                </a:lnTo>
                <a:lnTo>
                  <a:pt x="365" y="8210"/>
                </a:lnTo>
                <a:lnTo>
                  <a:pt x="341" y="8138"/>
                </a:lnTo>
                <a:lnTo>
                  <a:pt x="317" y="8065"/>
                </a:lnTo>
                <a:lnTo>
                  <a:pt x="296" y="7992"/>
                </a:lnTo>
                <a:lnTo>
                  <a:pt x="274" y="7920"/>
                </a:lnTo>
                <a:lnTo>
                  <a:pt x="254" y="7846"/>
                </a:lnTo>
                <a:lnTo>
                  <a:pt x="234" y="7772"/>
                </a:lnTo>
                <a:lnTo>
                  <a:pt x="216" y="7697"/>
                </a:lnTo>
                <a:lnTo>
                  <a:pt x="198" y="7623"/>
                </a:lnTo>
                <a:lnTo>
                  <a:pt x="181" y="7548"/>
                </a:lnTo>
                <a:lnTo>
                  <a:pt x="165" y="7473"/>
                </a:lnTo>
                <a:lnTo>
                  <a:pt x="150" y="7397"/>
                </a:lnTo>
                <a:lnTo>
                  <a:pt x="136" y="7320"/>
                </a:lnTo>
                <a:lnTo>
                  <a:pt x="123" y="7244"/>
                </a:lnTo>
                <a:lnTo>
                  <a:pt x="110" y="7168"/>
                </a:lnTo>
                <a:lnTo>
                  <a:pt x="99" y="7092"/>
                </a:lnTo>
                <a:lnTo>
                  <a:pt x="88" y="7014"/>
                </a:lnTo>
                <a:lnTo>
                  <a:pt x="79" y="6937"/>
                </a:lnTo>
                <a:lnTo>
                  <a:pt x="71" y="6858"/>
                </a:lnTo>
                <a:lnTo>
                  <a:pt x="63" y="6781"/>
                </a:lnTo>
                <a:lnTo>
                  <a:pt x="57" y="6702"/>
                </a:lnTo>
                <a:lnTo>
                  <a:pt x="52" y="6624"/>
                </a:lnTo>
                <a:lnTo>
                  <a:pt x="47" y="6545"/>
                </a:lnTo>
                <a:lnTo>
                  <a:pt x="43" y="6465"/>
                </a:lnTo>
                <a:lnTo>
                  <a:pt x="41" y="6387"/>
                </a:lnTo>
                <a:lnTo>
                  <a:pt x="40" y="6307"/>
                </a:lnTo>
                <a:lnTo>
                  <a:pt x="38" y="6227"/>
                </a:lnTo>
                <a:lnTo>
                  <a:pt x="38" y="6227"/>
                </a:lnTo>
                <a:lnTo>
                  <a:pt x="40" y="6147"/>
                </a:lnTo>
                <a:lnTo>
                  <a:pt x="41" y="6067"/>
                </a:lnTo>
                <a:lnTo>
                  <a:pt x="43" y="5988"/>
                </a:lnTo>
                <a:lnTo>
                  <a:pt x="47" y="5909"/>
                </a:lnTo>
                <a:lnTo>
                  <a:pt x="52" y="5830"/>
                </a:lnTo>
                <a:lnTo>
                  <a:pt x="57" y="5752"/>
                </a:lnTo>
                <a:lnTo>
                  <a:pt x="63" y="5673"/>
                </a:lnTo>
                <a:lnTo>
                  <a:pt x="71" y="5595"/>
                </a:lnTo>
                <a:lnTo>
                  <a:pt x="79" y="5517"/>
                </a:lnTo>
                <a:lnTo>
                  <a:pt x="88" y="5440"/>
                </a:lnTo>
                <a:lnTo>
                  <a:pt x="99" y="5362"/>
                </a:lnTo>
                <a:lnTo>
                  <a:pt x="110" y="5286"/>
                </a:lnTo>
                <a:lnTo>
                  <a:pt x="123" y="5209"/>
                </a:lnTo>
                <a:lnTo>
                  <a:pt x="136" y="5132"/>
                </a:lnTo>
                <a:lnTo>
                  <a:pt x="150" y="5057"/>
                </a:lnTo>
                <a:lnTo>
                  <a:pt x="165" y="4981"/>
                </a:lnTo>
                <a:lnTo>
                  <a:pt x="181" y="4906"/>
                </a:lnTo>
                <a:lnTo>
                  <a:pt x="198" y="4831"/>
                </a:lnTo>
                <a:lnTo>
                  <a:pt x="216" y="4756"/>
                </a:lnTo>
                <a:lnTo>
                  <a:pt x="234" y="4682"/>
                </a:lnTo>
                <a:lnTo>
                  <a:pt x="254" y="4608"/>
                </a:lnTo>
                <a:lnTo>
                  <a:pt x="274" y="4535"/>
                </a:lnTo>
                <a:lnTo>
                  <a:pt x="296" y="4462"/>
                </a:lnTo>
                <a:lnTo>
                  <a:pt x="317" y="4389"/>
                </a:lnTo>
                <a:lnTo>
                  <a:pt x="341" y="4317"/>
                </a:lnTo>
                <a:lnTo>
                  <a:pt x="365" y="4244"/>
                </a:lnTo>
                <a:lnTo>
                  <a:pt x="390" y="4172"/>
                </a:lnTo>
                <a:lnTo>
                  <a:pt x="415" y="4101"/>
                </a:lnTo>
                <a:lnTo>
                  <a:pt x="441" y="4031"/>
                </a:lnTo>
                <a:lnTo>
                  <a:pt x="468" y="3960"/>
                </a:lnTo>
                <a:lnTo>
                  <a:pt x="497" y="3890"/>
                </a:lnTo>
                <a:lnTo>
                  <a:pt x="526" y="3821"/>
                </a:lnTo>
                <a:lnTo>
                  <a:pt x="555" y="3751"/>
                </a:lnTo>
                <a:lnTo>
                  <a:pt x="586" y="3683"/>
                </a:lnTo>
                <a:lnTo>
                  <a:pt x="617" y="3614"/>
                </a:lnTo>
                <a:lnTo>
                  <a:pt x="651" y="3546"/>
                </a:lnTo>
                <a:lnTo>
                  <a:pt x="683" y="3479"/>
                </a:lnTo>
                <a:lnTo>
                  <a:pt x="717" y="3413"/>
                </a:lnTo>
                <a:lnTo>
                  <a:pt x="752" y="3346"/>
                </a:lnTo>
                <a:lnTo>
                  <a:pt x="786" y="3279"/>
                </a:lnTo>
                <a:lnTo>
                  <a:pt x="823" y="3214"/>
                </a:lnTo>
                <a:lnTo>
                  <a:pt x="860" y="3149"/>
                </a:lnTo>
                <a:lnTo>
                  <a:pt x="897" y="3085"/>
                </a:lnTo>
                <a:lnTo>
                  <a:pt x="936" y="3021"/>
                </a:lnTo>
                <a:lnTo>
                  <a:pt x="976" y="2958"/>
                </a:lnTo>
                <a:lnTo>
                  <a:pt x="1015" y="2894"/>
                </a:lnTo>
                <a:lnTo>
                  <a:pt x="1056" y="2831"/>
                </a:lnTo>
                <a:lnTo>
                  <a:pt x="1097" y="2769"/>
                </a:lnTo>
                <a:lnTo>
                  <a:pt x="1139" y="2707"/>
                </a:lnTo>
                <a:lnTo>
                  <a:pt x="1182" y="2647"/>
                </a:lnTo>
                <a:lnTo>
                  <a:pt x="1226" y="2587"/>
                </a:lnTo>
                <a:lnTo>
                  <a:pt x="1270" y="2526"/>
                </a:lnTo>
                <a:lnTo>
                  <a:pt x="1315" y="2468"/>
                </a:lnTo>
                <a:lnTo>
                  <a:pt x="1360" y="2409"/>
                </a:lnTo>
                <a:lnTo>
                  <a:pt x="1407" y="2350"/>
                </a:lnTo>
                <a:lnTo>
                  <a:pt x="1453" y="2293"/>
                </a:lnTo>
                <a:lnTo>
                  <a:pt x="1501" y="2236"/>
                </a:lnTo>
                <a:lnTo>
                  <a:pt x="1550" y="2180"/>
                </a:lnTo>
                <a:lnTo>
                  <a:pt x="1599" y="2124"/>
                </a:lnTo>
                <a:lnTo>
                  <a:pt x="1649" y="2068"/>
                </a:lnTo>
                <a:lnTo>
                  <a:pt x="1699" y="2013"/>
                </a:lnTo>
                <a:lnTo>
                  <a:pt x="1750" y="1959"/>
                </a:lnTo>
                <a:lnTo>
                  <a:pt x="1801" y="1906"/>
                </a:lnTo>
                <a:lnTo>
                  <a:pt x="1854" y="1853"/>
                </a:lnTo>
                <a:lnTo>
                  <a:pt x="1906" y="1801"/>
                </a:lnTo>
                <a:lnTo>
                  <a:pt x="1960" y="1750"/>
                </a:lnTo>
                <a:lnTo>
                  <a:pt x="2013" y="1699"/>
                </a:lnTo>
                <a:lnTo>
                  <a:pt x="2068" y="1649"/>
                </a:lnTo>
                <a:lnTo>
                  <a:pt x="2124" y="1599"/>
                </a:lnTo>
                <a:lnTo>
                  <a:pt x="2180" y="1550"/>
                </a:lnTo>
                <a:lnTo>
                  <a:pt x="2236" y="1501"/>
                </a:lnTo>
                <a:lnTo>
                  <a:pt x="2293" y="1453"/>
                </a:lnTo>
                <a:lnTo>
                  <a:pt x="2350" y="1407"/>
                </a:lnTo>
                <a:lnTo>
                  <a:pt x="2409" y="1360"/>
                </a:lnTo>
                <a:lnTo>
                  <a:pt x="2468" y="1315"/>
                </a:lnTo>
                <a:lnTo>
                  <a:pt x="2526" y="1270"/>
                </a:lnTo>
                <a:lnTo>
                  <a:pt x="2587" y="1226"/>
                </a:lnTo>
                <a:lnTo>
                  <a:pt x="2647" y="1182"/>
                </a:lnTo>
                <a:lnTo>
                  <a:pt x="2708" y="1139"/>
                </a:lnTo>
                <a:lnTo>
                  <a:pt x="2769" y="1097"/>
                </a:lnTo>
                <a:lnTo>
                  <a:pt x="2831" y="1055"/>
                </a:lnTo>
                <a:lnTo>
                  <a:pt x="2895" y="1015"/>
                </a:lnTo>
                <a:lnTo>
                  <a:pt x="2958" y="976"/>
                </a:lnTo>
                <a:lnTo>
                  <a:pt x="3021" y="936"/>
                </a:lnTo>
                <a:lnTo>
                  <a:pt x="3085" y="897"/>
                </a:lnTo>
                <a:lnTo>
                  <a:pt x="3149" y="860"/>
                </a:lnTo>
                <a:lnTo>
                  <a:pt x="3214" y="823"/>
                </a:lnTo>
                <a:lnTo>
                  <a:pt x="3279" y="786"/>
                </a:lnTo>
                <a:lnTo>
                  <a:pt x="3346" y="752"/>
                </a:lnTo>
                <a:lnTo>
                  <a:pt x="3413" y="717"/>
                </a:lnTo>
                <a:lnTo>
                  <a:pt x="3479" y="683"/>
                </a:lnTo>
                <a:lnTo>
                  <a:pt x="3546" y="650"/>
                </a:lnTo>
                <a:lnTo>
                  <a:pt x="3614" y="617"/>
                </a:lnTo>
                <a:lnTo>
                  <a:pt x="3683" y="586"/>
                </a:lnTo>
                <a:lnTo>
                  <a:pt x="3751" y="555"/>
                </a:lnTo>
                <a:lnTo>
                  <a:pt x="3821" y="525"/>
                </a:lnTo>
                <a:lnTo>
                  <a:pt x="3890" y="497"/>
                </a:lnTo>
                <a:lnTo>
                  <a:pt x="3960" y="468"/>
                </a:lnTo>
                <a:lnTo>
                  <a:pt x="4031" y="441"/>
                </a:lnTo>
                <a:lnTo>
                  <a:pt x="4101" y="415"/>
                </a:lnTo>
                <a:lnTo>
                  <a:pt x="4172" y="390"/>
                </a:lnTo>
                <a:lnTo>
                  <a:pt x="4244" y="365"/>
                </a:lnTo>
                <a:lnTo>
                  <a:pt x="4317" y="341"/>
                </a:lnTo>
                <a:lnTo>
                  <a:pt x="4389" y="317"/>
                </a:lnTo>
                <a:lnTo>
                  <a:pt x="4462" y="296"/>
                </a:lnTo>
                <a:lnTo>
                  <a:pt x="4535" y="274"/>
                </a:lnTo>
                <a:lnTo>
                  <a:pt x="4608" y="254"/>
                </a:lnTo>
                <a:lnTo>
                  <a:pt x="4682" y="234"/>
                </a:lnTo>
                <a:lnTo>
                  <a:pt x="4756" y="216"/>
                </a:lnTo>
                <a:lnTo>
                  <a:pt x="4831" y="198"/>
                </a:lnTo>
                <a:lnTo>
                  <a:pt x="4906" y="181"/>
                </a:lnTo>
                <a:lnTo>
                  <a:pt x="4981" y="165"/>
                </a:lnTo>
                <a:lnTo>
                  <a:pt x="5057" y="150"/>
                </a:lnTo>
                <a:lnTo>
                  <a:pt x="5132" y="136"/>
                </a:lnTo>
                <a:lnTo>
                  <a:pt x="5209" y="123"/>
                </a:lnTo>
                <a:lnTo>
                  <a:pt x="5286" y="110"/>
                </a:lnTo>
                <a:lnTo>
                  <a:pt x="5362" y="99"/>
                </a:lnTo>
                <a:lnTo>
                  <a:pt x="5440" y="88"/>
                </a:lnTo>
                <a:lnTo>
                  <a:pt x="5517" y="79"/>
                </a:lnTo>
                <a:lnTo>
                  <a:pt x="5595" y="70"/>
                </a:lnTo>
                <a:lnTo>
                  <a:pt x="5673" y="63"/>
                </a:lnTo>
                <a:lnTo>
                  <a:pt x="5752" y="57"/>
                </a:lnTo>
                <a:lnTo>
                  <a:pt x="5830" y="51"/>
                </a:lnTo>
                <a:lnTo>
                  <a:pt x="5909" y="47"/>
                </a:lnTo>
                <a:lnTo>
                  <a:pt x="5988" y="43"/>
                </a:lnTo>
                <a:lnTo>
                  <a:pt x="6067" y="41"/>
                </a:lnTo>
                <a:lnTo>
                  <a:pt x="6147" y="39"/>
                </a:lnTo>
                <a:lnTo>
                  <a:pt x="6227" y="38"/>
                </a:lnTo>
                <a:lnTo>
                  <a:pt x="6227" y="38"/>
                </a:lnTo>
                <a:lnTo>
                  <a:pt x="6307" y="39"/>
                </a:lnTo>
                <a:lnTo>
                  <a:pt x="6387" y="41"/>
                </a:lnTo>
                <a:lnTo>
                  <a:pt x="6465" y="43"/>
                </a:lnTo>
                <a:lnTo>
                  <a:pt x="6545" y="47"/>
                </a:lnTo>
                <a:lnTo>
                  <a:pt x="6624" y="51"/>
                </a:lnTo>
                <a:lnTo>
                  <a:pt x="6702" y="57"/>
                </a:lnTo>
                <a:lnTo>
                  <a:pt x="6781" y="63"/>
                </a:lnTo>
                <a:lnTo>
                  <a:pt x="6858" y="70"/>
                </a:lnTo>
                <a:lnTo>
                  <a:pt x="6937" y="79"/>
                </a:lnTo>
                <a:lnTo>
                  <a:pt x="7014" y="88"/>
                </a:lnTo>
                <a:lnTo>
                  <a:pt x="7092" y="99"/>
                </a:lnTo>
                <a:lnTo>
                  <a:pt x="7168" y="110"/>
                </a:lnTo>
                <a:lnTo>
                  <a:pt x="7244" y="123"/>
                </a:lnTo>
                <a:lnTo>
                  <a:pt x="7320" y="136"/>
                </a:lnTo>
                <a:lnTo>
                  <a:pt x="7397" y="150"/>
                </a:lnTo>
                <a:lnTo>
                  <a:pt x="7473" y="165"/>
                </a:lnTo>
                <a:lnTo>
                  <a:pt x="7548" y="181"/>
                </a:lnTo>
                <a:lnTo>
                  <a:pt x="7623" y="198"/>
                </a:lnTo>
                <a:lnTo>
                  <a:pt x="7697" y="216"/>
                </a:lnTo>
                <a:lnTo>
                  <a:pt x="7772" y="234"/>
                </a:lnTo>
                <a:lnTo>
                  <a:pt x="7846" y="254"/>
                </a:lnTo>
                <a:lnTo>
                  <a:pt x="7919" y="274"/>
                </a:lnTo>
                <a:lnTo>
                  <a:pt x="7992" y="296"/>
                </a:lnTo>
                <a:lnTo>
                  <a:pt x="8065" y="317"/>
                </a:lnTo>
                <a:lnTo>
                  <a:pt x="8137" y="341"/>
                </a:lnTo>
                <a:lnTo>
                  <a:pt x="8210" y="365"/>
                </a:lnTo>
                <a:lnTo>
                  <a:pt x="8282" y="390"/>
                </a:lnTo>
                <a:lnTo>
                  <a:pt x="8352" y="415"/>
                </a:lnTo>
                <a:lnTo>
                  <a:pt x="8423" y="441"/>
                </a:lnTo>
                <a:lnTo>
                  <a:pt x="8494" y="468"/>
                </a:lnTo>
                <a:lnTo>
                  <a:pt x="8564" y="497"/>
                </a:lnTo>
                <a:lnTo>
                  <a:pt x="8633" y="525"/>
                </a:lnTo>
                <a:lnTo>
                  <a:pt x="8702" y="555"/>
                </a:lnTo>
                <a:lnTo>
                  <a:pt x="8771" y="586"/>
                </a:lnTo>
                <a:lnTo>
                  <a:pt x="8839" y="617"/>
                </a:lnTo>
                <a:lnTo>
                  <a:pt x="8907" y="650"/>
                </a:lnTo>
                <a:lnTo>
                  <a:pt x="8975" y="683"/>
                </a:lnTo>
                <a:lnTo>
                  <a:pt x="9041" y="717"/>
                </a:lnTo>
                <a:lnTo>
                  <a:pt x="9108" y="752"/>
                </a:lnTo>
                <a:lnTo>
                  <a:pt x="9174" y="786"/>
                </a:lnTo>
                <a:lnTo>
                  <a:pt x="9239" y="823"/>
                </a:lnTo>
                <a:lnTo>
                  <a:pt x="9305" y="860"/>
                </a:lnTo>
                <a:lnTo>
                  <a:pt x="9369" y="897"/>
                </a:lnTo>
                <a:lnTo>
                  <a:pt x="9433" y="936"/>
                </a:lnTo>
                <a:lnTo>
                  <a:pt x="9496" y="976"/>
                </a:lnTo>
                <a:lnTo>
                  <a:pt x="9560" y="1015"/>
                </a:lnTo>
                <a:lnTo>
                  <a:pt x="9623" y="1055"/>
                </a:lnTo>
                <a:lnTo>
                  <a:pt x="9685" y="1097"/>
                </a:lnTo>
                <a:lnTo>
                  <a:pt x="9745" y="1139"/>
                </a:lnTo>
                <a:lnTo>
                  <a:pt x="9807" y="1182"/>
                </a:lnTo>
                <a:lnTo>
                  <a:pt x="9867" y="1226"/>
                </a:lnTo>
                <a:lnTo>
                  <a:pt x="9928" y="1270"/>
                </a:lnTo>
                <a:lnTo>
                  <a:pt x="9986" y="1315"/>
                </a:lnTo>
                <a:lnTo>
                  <a:pt x="10045" y="1360"/>
                </a:lnTo>
                <a:lnTo>
                  <a:pt x="10103" y="1407"/>
                </a:lnTo>
                <a:lnTo>
                  <a:pt x="10161" y="1453"/>
                </a:lnTo>
                <a:lnTo>
                  <a:pt x="10218" y="1501"/>
                </a:lnTo>
                <a:lnTo>
                  <a:pt x="10274" y="1550"/>
                </a:lnTo>
                <a:lnTo>
                  <a:pt x="10330" y="1599"/>
                </a:lnTo>
                <a:lnTo>
                  <a:pt x="10385" y="1649"/>
                </a:lnTo>
                <a:lnTo>
                  <a:pt x="10440" y="1699"/>
                </a:lnTo>
                <a:lnTo>
                  <a:pt x="10494" y="1750"/>
                </a:lnTo>
                <a:lnTo>
                  <a:pt x="10548" y="1801"/>
                </a:lnTo>
                <a:lnTo>
                  <a:pt x="10600" y="1853"/>
                </a:lnTo>
                <a:lnTo>
                  <a:pt x="10653" y="1906"/>
                </a:lnTo>
                <a:lnTo>
                  <a:pt x="10704" y="1959"/>
                </a:lnTo>
                <a:lnTo>
                  <a:pt x="10755" y="2013"/>
                </a:lnTo>
                <a:lnTo>
                  <a:pt x="10805" y="2068"/>
                </a:lnTo>
                <a:lnTo>
                  <a:pt x="10855" y="2124"/>
                </a:lnTo>
                <a:lnTo>
                  <a:pt x="10904" y="2180"/>
                </a:lnTo>
                <a:lnTo>
                  <a:pt x="10953" y="2236"/>
                </a:lnTo>
                <a:lnTo>
                  <a:pt x="11001" y="2293"/>
                </a:lnTo>
                <a:lnTo>
                  <a:pt x="11047" y="2350"/>
                </a:lnTo>
                <a:lnTo>
                  <a:pt x="11094" y="2409"/>
                </a:lnTo>
                <a:lnTo>
                  <a:pt x="11139" y="2468"/>
                </a:lnTo>
                <a:lnTo>
                  <a:pt x="11184" y="2526"/>
                </a:lnTo>
                <a:lnTo>
                  <a:pt x="11228" y="2587"/>
                </a:lnTo>
                <a:lnTo>
                  <a:pt x="11272" y="2647"/>
                </a:lnTo>
                <a:lnTo>
                  <a:pt x="11315" y="2707"/>
                </a:lnTo>
                <a:lnTo>
                  <a:pt x="11357" y="2769"/>
                </a:lnTo>
                <a:lnTo>
                  <a:pt x="11398" y="2831"/>
                </a:lnTo>
                <a:lnTo>
                  <a:pt x="11439" y="2894"/>
                </a:lnTo>
                <a:lnTo>
                  <a:pt x="11478" y="2958"/>
                </a:lnTo>
                <a:lnTo>
                  <a:pt x="11518" y="3021"/>
                </a:lnTo>
                <a:lnTo>
                  <a:pt x="11556" y="3085"/>
                </a:lnTo>
                <a:lnTo>
                  <a:pt x="11594" y="3149"/>
                </a:lnTo>
                <a:lnTo>
                  <a:pt x="11631" y="3214"/>
                </a:lnTo>
                <a:lnTo>
                  <a:pt x="11666" y="3279"/>
                </a:lnTo>
                <a:lnTo>
                  <a:pt x="11702" y="3346"/>
                </a:lnTo>
                <a:lnTo>
                  <a:pt x="11737" y="3413"/>
                </a:lnTo>
                <a:lnTo>
                  <a:pt x="11771" y="3479"/>
                </a:lnTo>
                <a:lnTo>
                  <a:pt x="11803" y="3546"/>
                </a:lnTo>
                <a:lnTo>
                  <a:pt x="11836" y="3614"/>
                </a:lnTo>
                <a:lnTo>
                  <a:pt x="11868" y="3683"/>
                </a:lnTo>
                <a:lnTo>
                  <a:pt x="11899" y="3751"/>
                </a:lnTo>
                <a:lnTo>
                  <a:pt x="11928" y="3821"/>
                </a:lnTo>
                <a:lnTo>
                  <a:pt x="11957" y="3890"/>
                </a:lnTo>
                <a:lnTo>
                  <a:pt x="11986" y="3960"/>
                </a:lnTo>
                <a:lnTo>
                  <a:pt x="12012" y="4031"/>
                </a:lnTo>
                <a:lnTo>
                  <a:pt x="12039" y="4101"/>
                </a:lnTo>
                <a:lnTo>
                  <a:pt x="12064" y="4172"/>
                </a:lnTo>
                <a:lnTo>
                  <a:pt x="12089" y="4244"/>
                </a:lnTo>
                <a:lnTo>
                  <a:pt x="12113" y="4317"/>
                </a:lnTo>
                <a:lnTo>
                  <a:pt x="12137" y="4389"/>
                </a:lnTo>
                <a:lnTo>
                  <a:pt x="12158" y="4462"/>
                </a:lnTo>
                <a:lnTo>
                  <a:pt x="12180" y="4535"/>
                </a:lnTo>
                <a:lnTo>
                  <a:pt x="12200" y="4608"/>
                </a:lnTo>
                <a:lnTo>
                  <a:pt x="12220" y="4682"/>
                </a:lnTo>
                <a:lnTo>
                  <a:pt x="12238" y="4756"/>
                </a:lnTo>
                <a:lnTo>
                  <a:pt x="12256" y="4831"/>
                </a:lnTo>
                <a:lnTo>
                  <a:pt x="12273" y="4906"/>
                </a:lnTo>
                <a:lnTo>
                  <a:pt x="12289" y="4981"/>
                </a:lnTo>
                <a:lnTo>
                  <a:pt x="12304" y="5057"/>
                </a:lnTo>
                <a:lnTo>
                  <a:pt x="12318" y="5132"/>
                </a:lnTo>
                <a:lnTo>
                  <a:pt x="12331" y="5209"/>
                </a:lnTo>
                <a:lnTo>
                  <a:pt x="12344" y="5286"/>
                </a:lnTo>
                <a:lnTo>
                  <a:pt x="12355" y="5362"/>
                </a:lnTo>
                <a:lnTo>
                  <a:pt x="12366" y="5440"/>
                </a:lnTo>
                <a:lnTo>
                  <a:pt x="12375" y="5517"/>
                </a:lnTo>
                <a:lnTo>
                  <a:pt x="12383" y="5595"/>
                </a:lnTo>
                <a:lnTo>
                  <a:pt x="12391" y="5673"/>
                </a:lnTo>
                <a:lnTo>
                  <a:pt x="12397" y="5752"/>
                </a:lnTo>
                <a:lnTo>
                  <a:pt x="12403" y="5830"/>
                </a:lnTo>
                <a:lnTo>
                  <a:pt x="12407" y="5909"/>
                </a:lnTo>
                <a:lnTo>
                  <a:pt x="12411" y="5988"/>
                </a:lnTo>
                <a:lnTo>
                  <a:pt x="12413" y="6067"/>
                </a:lnTo>
                <a:lnTo>
                  <a:pt x="12414" y="6147"/>
                </a:lnTo>
                <a:lnTo>
                  <a:pt x="12414" y="6227"/>
                </a:lnTo>
                <a:lnTo>
                  <a:pt x="12414" y="6227"/>
                </a:lnTo>
                <a:lnTo>
                  <a:pt x="12414" y="6307"/>
                </a:lnTo>
                <a:lnTo>
                  <a:pt x="12413" y="6387"/>
                </a:lnTo>
                <a:lnTo>
                  <a:pt x="12411" y="6465"/>
                </a:lnTo>
                <a:lnTo>
                  <a:pt x="12407" y="6545"/>
                </a:lnTo>
                <a:lnTo>
                  <a:pt x="12403" y="6624"/>
                </a:lnTo>
                <a:lnTo>
                  <a:pt x="12397" y="6702"/>
                </a:lnTo>
                <a:lnTo>
                  <a:pt x="12391" y="6781"/>
                </a:lnTo>
                <a:lnTo>
                  <a:pt x="12383" y="6858"/>
                </a:lnTo>
                <a:lnTo>
                  <a:pt x="12375" y="6937"/>
                </a:lnTo>
                <a:lnTo>
                  <a:pt x="12366" y="7014"/>
                </a:lnTo>
                <a:lnTo>
                  <a:pt x="12355" y="7092"/>
                </a:lnTo>
                <a:lnTo>
                  <a:pt x="12344" y="7168"/>
                </a:lnTo>
                <a:lnTo>
                  <a:pt x="12331" y="7244"/>
                </a:lnTo>
                <a:lnTo>
                  <a:pt x="12318" y="7320"/>
                </a:lnTo>
                <a:lnTo>
                  <a:pt x="12304" y="7397"/>
                </a:lnTo>
                <a:lnTo>
                  <a:pt x="12289" y="7473"/>
                </a:lnTo>
                <a:lnTo>
                  <a:pt x="12273" y="7548"/>
                </a:lnTo>
                <a:lnTo>
                  <a:pt x="12256" y="7623"/>
                </a:lnTo>
                <a:lnTo>
                  <a:pt x="12238" y="7697"/>
                </a:lnTo>
                <a:lnTo>
                  <a:pt x="12220" y="7772"/>
                </a:lnTo>
                <a:lnTo>
                  <a:pt x="12200" y="7846"/>
                </a:lnTo>
                <a:lnTo>
                  <a:pt x="12180" y="7920"/>
                </a:lnTo>
                <a:lnTo>
                  <a:pt x="12158" y="7992"/>
                </a:lnTo>
                <a:lnTo>
                  <a:pt x="12137" y="8065"/>
                </a:lnTo>
                <a:lnTo>
                  <a:pt x="12113" y="8138"/>
                </a:lnTo>
                <a:lnTo>
                  <a:pt x="12089" y="8210"/>
                </a:lnTo>
                <a:lnTo>
                  <a:pt x="12064" y="8282"/>
                </a:lnTo>
                <a:lnTo>
                  <a:pt x="12039" y="8352"/>
                </a:lnTo>
                <a:lnTo>
                  <a:pt x="12012" y="8423"/>
                </a:lnTo>
                <a:lnTo>
                  <a:pt x="11986" y="8494"/>
                </a:lnTo>
                <a:lnTo>
                  <a:pt x="11957" y="8564"/>
                </a:lnTo>
                <a:lnTo>
                  <a:pt x="11928" y="8633"/>
                </a:lnTo>
                <a:lnTo>
                  <a:pt x="11899" y="8702"/>
                </a:lnTo>
                <a:lnTo>
                  <a:pt x="11868" y="8771"/>
                </a:lnTo>
                <a:lnTo>
                  <a:pt x="11836" y="8839"/>
                </a:lnTo>
                <a:lnTo>
                  <a:pt x="11803" y="8907"/>
                </a:lnTo>
                <a:lnTo>
                  <a:pt x="11771" y="8975"/>
                </a:lnTo>
                <a:lnTo>
                  <a:pt x="11737" y="9042"/>
                </a:lnTo>
                <a:lnTo>
                  <a:pt x="11702" y="9108"/>
                </a:lnTo>
                <a:lnTo>
                  <a:pt x="11666" y="9174"/>
                </a:lnTo>
                <a:lnTo>
                  <a:pt x="11631" y="9239"/>
                </a:lnTo>
                <a:lnTo>
                  <a:pt x="11594" y="9305"/>
                </a:lnTo>
                <a:lnTo>
                  <a:pt x="11556" y="9369"/>
                </a:lnTo>
                <a:lnTo>
                  <a:pt x="11518" y="9433"/>
                </a:lnTo>
                <a:lnTo>
                  <a:pt x="11478" y="9497"/>
                </a:lnTo>
                <a:lnTo>
                  <a:pt x="11439" y="9560"/>
                </a:lnTo>
                <a:lnTo>
                  <a:pt x="11398" y="9623"/>
                </a:lnTo>
                <a:lnTo>
                  <a:pt x="11357" y="9685"/>
                </a:lnTo>
                <a:lnTo>
                  <a:pt x="11315" y="9745"/>
                </a:lnTo>
                <a:lnTo>
                  <a:pt x="11272" y="9807"/>
                </a:lnTo>
                <a:lnTo>
                  <a:pt x="11228" y="9867"/>
                </a:lnTo>
                <a:lnTo>
                  <a:pt x="11184" y="9928"/>
                </a:lnTo>
                <a:lnTo>
                  <a:pt x="11139" y="9986"/>
                </a:lnTo>
                <a:lnTo>
                  <a:pt x="11094" y="10046"/>
                </a:lnTo>
                <a:lnTo>
                  <a:pt x="11047" y="10103"/>
                </a:lnTo>
                <a:lnTo>
                  <a:pt x="11001" y="10161"/>
                </a:lnTo>
                <a:lnTo>
                  <a:pt x="10953" y="10218"/>
                </a:lnTo>
                <a:lnTo>
                  <a:pt x="10904" y="10274"/>
                </a:lnTo>
                <a:lnTo>
                  <a:pt x="10855" y="10330"/>
                </a:lnTo>
                <a:lnTo>
                  <a:pt x="10805" y="10385"/>
                </a:lnTo>
                <a:lnTo>
                  <a:pt x="10755" y="10440"/>
                </a:lnTo>
                <a:lnTo>
                  <a:pt x="10704" y="10495"/>
                </a:lnTo>
                <a:lnTo>
                  <a:pt x="10653" y="10548"/>
                </a:lnTo>
                <a:lnTo>
                  <a:pt x="10600" y="10601"/>
                </a:lnTo>
                <a:lnTo>
                  <a:pt x="10548" y="10653"/>
                </a:lnTo>
                <a:lnTo>
                  <a:pt x="10494" y="10704"/>
                </a:lnTo>
                <a:lnTo>
                  <a:pt x="10440" y="10756"/>
                </a:lnTo>
                <a:lnTo>
                  <a:pt x="10385" y="10806"/>
                </a:lnTo>
                <a:lnTo>
                  <a:pt x="10330" y="10856"/>
                </a:lnTo>
                <a:lnTo>
                  <a:pt x="10274" y="10904"/>
                </a:lnTo>
                <a:lnTo>
                  <a:pt x="10218" y="10953"/>
                </a:lnTo>
                <a:lnTo>
                  <a:pt x="10161" y="11001"/>
                </a:lnTo>
                <a:lnTo>
                  <a:pt x="10103" y="11047"/>
                </a:lnTo>
                <a:lnTo>
                  <a:pt x="10045" y="11094"/>
                </a:lnTo>
                <a:lnTo>
                  <a:pt x="9986" y="11139"/>
                </a:lnTo>
                <a:lnTo>
                  <a:pt x="9928" y="11184"/>
                </a:lnTo>
                <a:lnTo>
                  <a:pt x="9867" y="11228"/>
                </a:lnTo>
                <a:lnTo>
                  <a:pt x="9807" y="11272"/>
                </a:lnTo>
                <a:lnTo>
                  <a:pt x="9745" y="11315"/>
                </a:lnTo>
                <a:lnTo>
                  <a:pt x="9685" y="11357"/>
                </a:lnTo>
                <a:lnTo>
                  <a:pt x="9623" y="11399"/>
                </a:lnTo>
                <a:lnTo>
                  <a:pt x="9560" y="11439"/>
                </a:lnTo>
                <a:lnTo>
                  <a:pt x="9496" y="11478"/>
                </a:lnTo>
                <a:lnTo>
                  <a:pt x="9433" y="11518"/>
                </a:lnTo>
                <a:lnTo>
                  <a:pt x="9369" y="11556"/>
                </a:lnTo>
                <a:lnTo>
                  <a:pt x="9305" y="11594"/>
                </a:lnTo>
                <a:lnTo>
                  <a:pt x="9239" y="11631"/>
                </a:lnTo>
                <a:lnTo>
                  <a:pt x="9174" y="11667"/>
                </a:lnTo>
                <a:lnTo>
                  <a:pt x="9108" y="11702"/>
                </a:lnTo>
                <a:lnTo>
                  <a:pt x="9041" y="11737"/>
                </a:lnTo>
                <a:lnTo>
                  <a:pt x="8975" y="11771"/>
                </a:lnTo>
                <a:lnTo>
                  <a:pt x="8907" y="11804"/>
                </a:lnTo>
                <a:lnTo>
                  <a:pt x="8839" y="11836"/>
                </a:lnTo>
                <a:lnTo>
                  <a:pt x="8771" y="11868"/>
                </a:lnTo>
                <a:lnTo>
                  <a:pt x="8702" y="11898"/>
                </a:lnTo>
                <a:lnTo>
                  <a:pt x="8633" y="11929"/>
                </a:lnTo>
                <a:lnTo>
                  <a:pt x="8564" y="11957"/>
                </a:lnTo>
                <a:lnTo>
                  <a:pt x="8494" y="11985"/>
                </a:lnTo>
                <a:lnTo>
                  <a:pt x="8423" y="12012"/>
                </a:lnTo>
                <a:lnTo>
                  <a:pt x="8352" y="12039"/>
                </a:lnTo>
                <a:lnTo>
                  <a:pt x="8282" y="12064"/>
                </a:lnTo>
                <a:lnTo>
                  <a:pt x="8210" y="12090"/>
                </a:lnTo>
                <a:lnTo>
                  <a:pt x="8137" y="12113"/>
                </a:lnTo>
                <a:lnTo>
                  <a:pt x="8065" y="12136"/>
                </a:lnTo>
                <a:lnTo>
                  <a:pt x="7992" y="12159"/>
                </a:lnTo>
                <a:lnTo>
                  <a:pt x="7919" y="12180"/>
                </a:lnTo>
                <a:lnTo>
                  <a:pt x="7846" y="12200"/>
                </a:lnTo>
                <a:lnTo>
                  <a:pt x="7772" y="12221"/>
                </a:lnTo>
                <a:lnTo>
                  <a:pt x="7697" y="12238"/>
                </a:lnTo>
                <a:lnTo>
                  <a:pt x="7623" y="12256"/>
                </a:lnTo>
                <a:lnTo>
                  <a:pt x="7548" y="12273"/>
                </a:lnTo>
                <a:lnTo>
                  <a:pt x="7473" y="12290"/>
                </a:lnTo>
                <a:lnTo>
                  <a:pt x="7397" y="12304"/>
                </a:lnTo>
                <a:lnTo>
                  <a:pt x="7320" y="12318"/>
                </a:lnTo>
                <a:lnTo>
                  <a:pt x="7244" y="12331"/>
                </a:lnTo>
                <a:lnTo>
                  <a:pt x="7168" y="12343"/>
                </a:lnTo>
                <a:lnTo>
                  <a:pt x="7092" y="12355"/>
                </a:lnTo>
                <a:lnTo>
                  <a:pt x="7014" y="12366"/>
                </a:lnTo>
                <a:lnTo>
                  <a:pt x="6937" y="12375"/>
                </a:lnTo>
                <a:lnTo>
                  <a:pt x="6858" y="12384"/>
                </a:lnTo>
                <a:lnTo>
                  <a:pt x="6781" y="12391"/>
                </a:lnTo>
                <a:lnTo>
                  <a:pt x="6702" y="12397"/>
                </a:lnTo>
                <a:lnTo>
                  <a:pt x="6624" y="12403"/>
                </a:lnTo>
                <a:lnTo>
                  <a:pt x="6545" y="12408"/>
                </a:lnTo>
                <a:lnTo>
                  <a:pt x="6465" y="12411"/>
                </a:lnTo>
                <a:lnTo>
                  <a:pt x="6387" y="12413"/>
                </a:lnTo>
                <a:lnTo>
                  <a:pt x="6307" y="12415"/>
                </a:lnTo>
                <a:lnTo>
                  <a:pt x="6227" y="12415"/>
                </a:lnTo>
                <a:lnTo>
                  <a:pt x="6227" y="124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0">
            <a:extLst>
              <a:ext uri="{FF2B5EF4-FFF2-40B4-BE49-F238E27FC236}">
                <a16:creationId xmlns:a16="http://schemas.microsoft.com/office/drawing/2014/main" xmlns="" id="{8A0799D7-F97F-40DF-876E-5CE93BE903E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86575" y="1844675"/>
            <a:ext cx="1046163" cy="2900363"/>
          </a:xfrm>
          <a:custGeom>
            <a:avLst/>
            <a:gdLst>
              <a:gd name="T0" fmla="*/ 344 w 3295"/>
              <a:gd name="T1" fmla="*/ 261 h 9138"/>
              <a:gd name="T2" fmla="*/ 908 w 3295"/>
              <a:gd name="T3" fmla="*/ 603 h 9138"/>
              <a:gd name="T4" fmla="*/ 1421 w 3295"/>
              <a:gd name="T5" fmla="*/ 1004 h 9138"/>
              <a:gd name="T6" fmla="*/ 1878 w 3295"/>
              <a:gd name="T7" fmla="*/ 1459 h 9138"/>
              <a:gd name="T8" fmla="*/ 2275 w 3295"/>
              <a:gd name="T9" fmla="*/ 1962 h 9138"/>
              <a:gd name="T10" fmla="*/ 2609 w 3295"/>
              <a:gd name="T11" fmla="*/ 2506 h 9138"/>
              <a:gd name="T12" fmla="*/ 2878 w 3295"/>
              <a:gd name="T13" fmla="*/ 3087 h 9138"/>
              <a:gd name="T14" fmla="*/ 3078 w 3295"/>
              <a:gd name="T15" fmla="*/ 3698 h 9138"/>
              <a:gd name="T16" fmla="*/ 3205 w 3295"/>
              <a:gd name="T17" fmla="*/ 4335 h 9138"/>
              <a:gd name="T18" fmla="*/ 3256 w 3295"/>
              <a:gd name="T19" fmla="*/ 4993 h 9138"/>
              <a:gd name="T20" fmla="*/ 3246 w 3295"/>
              <a:gd name="T21" fmla="*/ 5412 h 9138"/>
              <a:gd name="T22" fmla="*/ 3202 w 3295"/>
              <a:gd name="T23" fmla="*/ 5860 h 9138"/>
              <a:gd name="T24" fmla="*/ 3121 w 3295"/>
              <a:gd name="T25" fmla="*/ 6299 h 9138"/>
              <a:gd name="T26" fmla="*/ 3005 w 3295"/>
              <a:gd name="T27" fmla="*/ 6731 h 9138"/>
              <a:gd name="T28" fmla="*/ 2855 w 3295"/>
              <a:gd name="T29" fmla="*/ 7149 h 9138"/>
              <a:gd name="T30" fmla="*/ 2669 w 3295"/>
              <a:gd name="T31" fmla="*/ 7552 h 9138"/>
              <a:gd name="T32" fmla="*/ 2452 w 3295"/>
              <a:gd name="T33" fmla="*/ 7942 h 9138"/>
              <a:gd name="T34" fmla="*/ 2202 w 3295"/>
              <a:gd name="T35" fmla="*/ 8313 h 9138"/>
              <a:gd name="T36" fmla="*/ 1920 w 3295"/>
              <a:gd name="T37" fmla="*/ 8666 h 9138"/>
              <a:gd name="T38" fmla="*/ 1750 w 3295"/>
              <a:gd name="T39" fmla="*/ 8785 h 9138"/>
              <a:gd name="T40" fmla="*/ 1654 w 3295"/>
              <a:gd name="T41" fmla="*/ 8768 h 9138"/>
              <a:gd name="T42" fmla="*/ 1542 w 3295"/>
              <a:gd name="T43" fmla="*/ 8822 h 9138"/>
              <a:gd name="T44" fmla="*/ 1490 w 3295"/>
              <a:gd name="T45" fmla="*/ 8934 h 9138"/>
              <a:gd name="T46" fmla="*/ 1511 w 3295"/>
              <a:gd name="T47" fmla="*/ 9040 h 9138"/>
              <a:gd name="T48" fmla="*/ 1602 w 3295"/>
              <a:gd name="T49" fmla="*/ 9122 h 9138"/>
              <a:gd name="T50" fmla="*/ 1710 w 3295"/>
              <a:gd name="T51" fmla="*/ 9134 h 9138"/>
              <a:gd name="T52" fmla="*/ 1816 w 3295"/>
              <a:gd name="T53" fmla="*/ 9070 h 9138"/>
              <a:gd name="T54" fmla="*/ 1858 w 3295"/>
              <a:gd name="T55" fmla="*/ 8953 h 9138"/>
              <a:gd name="T56" fmla="*/ 1834 w 3295"/>
              <a:gd name="T57" fmla="*/ 8863 h 9138"/>
              <a:gd name="T58" fmla="*/ 1991 w 3295"/>
              <a:gd name="T59" fmla="*/ 8643 h 9138"/>
              <a:gd name="T60" fmla="*/ 2270 w 3295"/>
              <a:gd name="T61" fmla="*/ 8285 h 9138"/>
              <a:gd name="T62" fmla="*/ 2517 w 3295"/>
              <a:gd name="T63" fmla="*/ 7909 h 9138"/>
              <a:gd name="T64" fmla="*/ 2732 w 3295"/>
              <a:gd name="T65" fmla="*/ 7514 h 9138"/>
              <a:gd name="T66" fmla="*/ 2914 w 3295"/>
              <a:gd name="T67" fmla="*/ 7105 h 9138"/>
              <a:gd name="T68" fmla="*/ 3061 w 3295"/>
              <a:gd name="T69" fmla="*/ 6682 h 9138"/>
              <a:gd name="T70" fmla="*/ 3173 w 3295"/>
              <a:gd name="T71" fmla="*/ 6246 h 9138"/>
              <a:gd name="T72" fmla="*/ 3250 w 3295"/>
              <a:gd name="T73" fmla="*/ 5802 h 9138"/>
              <a:gd name="T74" fmla="*/ 3289 w 3295"/>
              <a:gd name="T75" fmla="*/ 5349 h 9138"/>
              <a:gd name="T76" fmla="*/ 3292 w 3295"/>
              <a:gd name="T77" fmla="*/ 4896 h 9138"/>
              <a:gd name="T78" fmla="*/ 3230 w 3295"/>
              <a:gd name="T79" fmla="*/ 4234 h 9138"/>
              <a:gd name="T80" fmla="*/ 3090 w 3295"/>
              <a:gd name="T81" fmla="*/ 3594 h 9138"/>
              <a:gd name="T82" fmla="*/ 2878 w 3295"/>
              <a:gd name="T83" fmla="*/ 2980 h 9138"/>
              <a:gd name="T84" fmla="*/ 2595 w 3295"/>
              <a:gd name="T85" fmla="*/ 2399 h 9138"/>
              <a:gd name="T86" fmla="*/ 2247 w 3295"/>
              <a:gd name="T87" fmla="*/ 1854 h 9138"/>
              <a:gd name="T88" fmla="*/ 1835 w 3295"/>
              <a:gd name="T89" fmla="*/ 1354 h 9138"/>
              <a:gd name="T90" fmla="*/ 1365 w 3295"/>
              <a:gd name="T91" fmla="*/ 904 h 9138"/>
              <a:gd name="T92" fmla="*/ 837 w 3295"/>
              <a:gd name="T93" fmla="*/ 507 h 9138"/>
              <a:gd name="T94" fmla="*/ 344 w 3295"/>
              <a:gd name="T95" fmla="*/ 217 h 9138"/>
              <a:gd name="T96" fmla="*/ 1818 w 3295"/>
              <a:gd name="T97" fmla="*/ 8953 h 9138"/>
              <a:gd name="T98" fmla="*/ 1785 w 3295"/>
              <a:gd name="T99" fmla="*/ 9045 h 9138"/>
              <a:gd name="T100" fmla="*/ 1703 w 3295"/>
              <a:gd name="T101" fmla="*/ 9095 h 9138"/>
              <a:gd name="T102" fmla="*/ 1616 w 3295"/>
              <a:gd name="T103" fmla="*/ 9086 h 9138"/>
              <a:gd name="T104" fmla="*/ 1544 w 3295"/>
              <a:gd name="T105" fmla="*/ 9022 h 9138"/>
              <a:gd name="T106" fmla="*/ 1528 w 3295"/>
              <a:gd name="T107" fmla="*/ 8938 h 9138"/>
              <a:gd name="T108" fmla="*/ 1569 w 3295"/>
              <a:gd name="T109" fmla="*/ 8849 h 9138"/>
              <a:gd name="T110" fmla="*/ 1658 w 3295"/>
              <a:gd name="T111" fmla="*/ 8808 h 9138"/>
              <a:gd name="T112" fmla="*/ 1742 w 3295"/>
              <a:gd name="T113" fmla="*/ 8824 h 9138"/>
              <a:gd name="T114" fmla="*/ 1808 w 3295"/>
              <a:gd name="T115" fmla="*/ 8896 h 9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95" h="9138">
                <a:moveTo>
                  <a:pt x="344" y="217"/>
                </a:moveTo>
                <a:lnTo>
                  <a:pt x="344" y="0"/>
                </a:lnTo>
                <a:lnTo>
                  <a:pt x="0" y="0"/>
                </a:lnTo>
                <a:lnTo>
                  <a:pt x="0" y="343"/>
                </a:lnTo>
                <a:lnTo>
                  <a:pt x="344" y="343"/>
                </a:lnTo>
                <a:lnTo>
                  <a:pt x="344" y="261"/>
                </a:lnTo>
                <a:lnTo>
                  <a:pt x="344" y="261"/>
                </a:lnTo>
                <a:lnTo>
                  <a:pt x="427" y="306"/>
                </a:lnTo>
                <a:lnTo>
                  <a:pt x="511" y="352"/>
                </a:lnTo>
                <a:lnTo>
                  <a:pt x="592" y="400"/>
                </a:lnTo>
                <a:lnTo>
                  <a:pt x="673" y="449"/>
                </a:lnTo>
                <a:lnTo>
                  <a:pt x="752" y="499"/>
                </a:lnTo>
                <a:lnTo>
                  <a:pt x="831" y="550"/>
                </a:lnTo>
                <a:lnTo>
                  <a:pt x="908" y="603"/>
                </a:lnTo>
                <a:lnTo>
                  <a:pt x="985" y="657"/>
                </a:lnTo>
                <a:lnTo>
                  <a:pt x="1061" y="712"/>
                </a:lnTo>
                <a:lnTo>
                  <a:pt x="1135" y="768"/>
                </a:lnTo>
                <a:lnTo>
                  <a:pt x="1207" y="825"/>
                </a:lnTo>
                <a:lnTo>
                  <a:pt x="1280" y="884"/>
                </a:lnTo>
                <a:lnTo>
                  <a:pt x="1351" y="943"/>
                </a:lnTo>
                <a:lnTo>
                  <a:pt x="1421" y="1004"/>
                </a:lnTo>
                <a:lnTo>
                  <a:pt x="1490" y="1066"/>
                </a:lnTo>
                <a:lnTo>
                  <a:pt x="1558" y="1129"/>
                </a:lnTo>
                <a:lnTo>
                  <a:pt x="1623" y="1193"/>
                </a:lnTo>
                <a:lnTo>
                  <a:pt x="1689" y="1258"/>
                </a:lnTo>
                <a:lnTo>
                  <a:pt x="1753" y="1324"/>
                </a:lnTo>
                <a:lnTo>
                  <a:pt x="1816" y="1391"/>
                </a:lnTo>
                <a:lnTo>
                  <a:pt x="1878" y="1459"/>
                </a:lnTo>
                <a:lnTo>
                  <a:pt x="1937" y="1528"/>
                </a:lnTo>
                <a:lnTo>
                  <a:pt x="1997" y="1598"/>
                </a:lnTo>
                <a:lnTo>
                  <a:pt x="2055" y="1669"/>
                </a:lnTo>
                <a:lnTo>
                  <a:pt x="2113" y="1741"/>
                </a:lnTo>
                <a:lnTo>
                  <a:pt x="2167" y="1814"/>
                </a:lnTo>
                <a:lnTo>
                  <a:pt x="2222" y="1886"/>
                </a:lnTo>
                <a:lnTo>
                  <a:pt x="2275" y="1962"/>
                </a:lnTo>
                <a:lnTo>
                  <a:pt x="2327" y="2037"/>
                </a:lnTo>
                <a:lnTo>
                  <a:pt x="2377" y="2113"/>
                </a:lnTo>
                <a:lnTo>
                  <a:pt x="2426" y="2190"/>
                </a:lnTo>
                <a:lnTo>
                  <a:pt x="2475" y="2268"/>
                </a:lnTo>
                <a:lnTo>
                  <a:pt x="2521" y="2346"/>
                </a:lnTo>
                <a:lnTo>
                  <a:pt x="2566" y="2426"/>
                </a:lnTo>
                <a:lnTo>
                  <a:pt x="2609" y="2506"/>
                </a:lnTo>
                <a:lnTo>
                  <a:pt x="2652" y="2587"/>
                </a:lnTo>
                <a:lnTo>
                  <a:pt x="2694" y="2668"/>
                </a:lnTo>
                <a:lnTo>
                  <a:pt x="2733" y="2751"/>
                </a:lnTo>
                <a:lnTo>
                  <a:pt x="2771" y="2833"/>
                </a:lnTo>
                <a:lnTo>
                  <a:pt x="2809" y="2918"/>
                </a:lnTo>
                <a:lnTo>
                  <a:pt x="2844" y="3001"/>
                </a:lnTo>
                <a:lnTo>
                  <a:pt x="2878" y="3087"/>
                </a:lnTo>
                <a:lnTo>
                  <a:pt x="2912" y="3173"/>
                </a:lnTo>
                <a:lnTo>
                  <a:pt x="2943" y="3259"/>
                </a:lnTo>
                <a:lnTo>
                  <a:pt x="2972" y="3346"/>
                </a:lnTo>
                <a:lnTo>
                  <a:pt x="3001" y="3432"/>
                </a:lnTo>
                <a:lnTo>
                  <a:pt x="3028" y="3521"/>
                </a:lnTo>
                <a:lnTo>
                  <a:pt x="3055" y="3610"/>
                </a:lnTo>
                <a:lnTo>
                  <a:pt x="3078" y="3698"/>
                </a:lnTo>
                <a:lnTo>
                  <a:pt x="3101" y="3789"/>
                </a:lnTo>
                <a:lnTo>
                  <a:pt x="3123" y="3878"/>
                </a:lnTo>
                <a:lnTo>
                  <a:pt x="3142" y="3968"/>
                </a:lnTo>
                <a:lnTo>
                  <a:pt x="3159" y="4060"/>
                </a:lnTo>
                <a:lnTo>
                  <a:pt x="3176" y="4152"/>
                </a:lnTo>
                <a:lnTo>
                  <a:pt x="3192" y="4244"/>
                </a:lnTo>
                <a:lnTo>
                  <a:pt x="3205" y="4335"/>
                </a:lnTo>
                <a:lnTo>
                  <a:pt x="3217" y="4428"/>
                </a:lnTo>
                <a:lnTo>
                  <a:pt x="3227" y="4522"/>
                </a:lnTo>
                <a:lnTo>
                  <a:pt x="3236" y="4615"/>
                </a:lnTo>
                <a:lnTo>
                  <a:pt x="3244" y="4709"/>
                </a:lnTo>
                <a:lnTo>
                  <a:pt x="3249" y="4803"/>
                </a:lnTo>
                <a:lnTo>
                  <a:pt x="3254" y="4898"/>
                </a:lnTo>
                <a:lnTo>
                  <a:pt x="3256" y="4993"/>
                </a:lnTo>
                <a:lnTo>
                  <a:pt x="3256" y="5088"/>
                </a:lnTo>
                <a:lnTo>
                  <a:pt x="3256" y="5088"/>
                </a:lnTo>
                <a:lnTo>
                  <a:pt x="3256" y="5152"/>
                </a:lnTo>
                <a:lnTo>
                  <a:pt x="3255" y="5218"/>
                </a:lnTo>
                <a:lnTo>
                  <a:pt x="3254" y="5282"/>
                </a:lnTo>
                <a:lnTo>
                  <a:pt x="3250" y="5348"/>
                </a:lnTo>
                <a:lnTo>
                  <a:pt x="3246" y="5412"/>
                </a:lnTo>
                <a:lnTo>
                  <a:pt x="3243" y="5476"/>
                </a:lnTo>
                <a:lnTo>
                  <a:pt x="3238" y="5541"/>
                </a:lnTo>
                <a:lnTo>
                  <a:pt x="3232" y="5605"/>
                </a:lnTo>
                <a:lnTo>
                  <a:pt x="3226" y="5669"/>
                </a:lnTo>
                <a:lnTo>
                  <a:pt x="3219" y="5732"/>
                </a:lnTo>
                <a:lnTo>
                  <a:pt x="3211" y="5797"/>
                </a:lnTo>
                <a:lnTo>
                  <a:pt x="3202" y="5860"/>
                </a:lnTo>
                <a:lnTo>
                  <a:pt x="3193" y="5923"/>
                </a:lnTo>
                <a:lnTo>
                  <a:pt x="3182" y="5986"/>
                </a:lnTo>
                <a:lnTo>
                  <a:pt x="3171" y="6049"/>
                </a:lnTo>
                <a:lnTo>
                  <a:pt x="3161" y="6112"/>
                </a:lnTo>
                <a:lnTo>
                  <a:pt x="3148" y="6176"/>
                </a:lnTo>
                <a:lnTo>
                  <a:pt x="3134" y="6237"/>
                </a:lnTo>
                <a:lnTo>
                  <a:pt x="3121" y="6299"/>
                </a:lnTo>
                <a:lnTo>
                  <a:pt x="3107" y="6363"/>
                </a:lnTo>
                <a:lnTo>
                  <a:pt x="3092" y="6424"/>
                </a:lnTo>
                <a:lnTo>
                  <a:pt x="3076" y="6485"/>
                </a:lnTo>
                <a:lnTo>
                  <a:pt x="3059" y="6547"/>
                </a:lnTo>
                <a:lnTo>
                  <a:pt x="3042" y="6608"/>
                </a:lnTo>
                <a:lnTo>
                  <a:pt x="3024" y="6670"/>
                </a:lnTo>
                <a:lnTo>
                  <a:pt x="3005" y="6731"/>
                </a:lnTo>
                <a:lnTo>
                  <a:pt x="2986" y="6790"/>
                </a:lnTo>
                <a:lnTo>
                  <a:pt x="2965" y="6851"/>
                </a:lnTo>
                <a:lnTo>
                  <a:pt x="2944" y="6910"/>
                </a:lnTo>
                <a:lnTo>
                  <a:pt x="2922" y="6971"/>
                </a:lnTo>
                <a:lnTo>
                  <a:pt x="2901" y="7031"/>
                </a:lnTo>
                <a:lnTo>
                  <a:pt x="2877" y="7089"/>
                </a:lnTo>
                <a:lnTo>
                  <a:pt x="2855" y="7149"/>
                </a:lnTo>
                <a:lnTo>
                  <a:pt x="2830" y="7207"/>
                </a:lnTo>
                <a:lnTo>
                  <a:pt x="2805" y="7265"/>
                </a:lnTo>
                <a:lnTo>
                  <a:pt x="2780" y="7324"/>
                </a:lnTo>
                <a:lnTo>
                  <a:pt x="2752" y="7381"/>
                </a:lnTo>
                <a:lnTo>
                  <a:pt x="2726" y="7439"/>
                </a:lnTo>
                <a:lnTo>
                  <a:pt x="2697" y="7496"/>
                </a:lnTo>
                <a:lnTo>
                  <a:pt x="2669" y="7552"/>
                </a:lnTo>
                <a:lnTo>
                  <a:pt x="2640" y="7610"/>
                </a:lnTo>
                <a:lnTo>
                  <a:pt x="2610" y="7666"/>
                </a:lnTo>
                <a:lnTo>
                  <a:pt x="2579" y="7722"/>
                </a:lnTo>
                <a:lnTo>
                  <a:pt x="2548" y="7778"/>
                </a:lnTo>
                <a:lnTo>
                  <a:pt x="2517" y="7832"/>
                </a:lnTo>
                <a:lnTo>
                  <a:pt x="2484" y="7887"/>
                </a:lnTo>
                <a:lnTo>
                  <a:pt x="2452" y="7942"/>
                </a:lnTo>
                <a:lnTo>
                  <a:pt x="2417" y="7997"/>
                </a:lnTo>
                <a:lnTo>
                  <a:pt x="2383" y="8050"/>
                </a:lnTo>
                <a:lnTo>
                  <a:pt x="2348" y="8104"/>
                </a:lnTo>
                <a:lnTo>
                  <a:pt x="2313" y="8156"/>
                </a:lnTo>
                <a:lnTo>
                  <a:pt x="2276" y="8209"/>
                </a:lnTo>
                <a:lnTo>
                  <a:pt x="2239" y="8261"/>
                </a:lnTo>
                <a:lnTo>
                  <a:pt x="2202" y="8313"/>
                </a:lnTo>
                <a:lnTo>
                  <a:pt x="2163" y="8365"/>
                </a:lnTo>
                <a:lnTo>
                  <a:pt x="2124" y="8416"/>
                </a:lnTo>
                <a:lnTo>
                  <a:pt x="2084" y="8467"/>
                </a:lnTo>
                <a:lnTo>
                  <a:pt x="2045" y="8517"/>
                </a:lnTo>
                <a:lnTo>
                  <a:pt x="2003" y="8567"/>
                </a:lnTo>
                <a:lnTo>
                  <a:pt x="1961" y="8616"/>
                </a:lnTo>
                <a:lnTo>
                  <a:pt x="1920" y="8666"/>
                </a:lnTo>
                <a:lnTo>
                  <a:pt x="1877" y="8714"/>
                </a:lnTo>
                <a:lnTo>
                  <a:pt x="1834" y="8763"/>
                </a:lnTo>
                <a:lnTo>
                  <a:pt x="1790" y="8810"/>
                </a:lnTo>
                <a:lnTo>
                  <a:pt x="1790" y="8810"/>
                </a:lnTo>
                <a:lnTo>
                  <a:pt x="1777" y="8801"/>
                </a:lnTo>
                <a:lnTo>
                  <a:pt x="1764" y="8792"/>
                </a:lnTo>
                <a:lnTo>
                  <a:pt x="1750" y="8785"/>
                </a:lnTo>
                <a:lnTo>
                  <a:pt x="1736" y="8779"/>
                </a:lnTo>
                <a:lnTo>
                  <a:pt x="1721" y="8774"/>
                </a:lnTo>
                <a:lnTo>
                  <a:pt x="1705" y="8771"/>
                </a:lnTo>
                <a:lnTo>
                  <a:pt x="1690" y="8768"/>
                </a:lnTo>
                <a:lnTo>
                  <a:pt x="1673" y="8767"/>
                </a:lnTo>
                <a:lnTo>
                  <a:pt x="1673" y="8767"/>
                </a:lnTo>
                <a:lnTo>
                  <a:pt x="1654" y="8768"/>
                </a:lnTo>
                <a:lnTo>
                  <a:pt x="1636" y="8771"/>
                </a:lnTo>
                <a:lnTo>
                  <a:pt x="1618" y="8776"/>
                </a:lnTo>
                <a:lnTo>
                  <a:pt x="1602" y="8783"/>
                </a:lnTo>
                <a:lnTo>
                  <a:pt x="1585" y="8790"/>
                </a:lnTo>
                <a:lnTo>
                  <a:pt x="1569" y="8799"/>
                </a:lnTo>
                <a:lnTo>
                  <a:pt x="1555" y="8810"/>
                </a:lnTo>
                <a:lnTo>
                  <a:pt x="1542" y="8822"/>
                </a:lnTo>
                <a:lnTo>
                  <a:pt x="1530" y="8835"/>
                </a:lnTo>
                <a:lnTo>
                  <a:pt x="1519" y="8849"/>
                </a:lnTo>
                <a:lnTo>
                  <a:pt x="1511" y="8865"/>
                </a:lnTo>
                <a:lnTo>
                  <a:pt x="1503" y="8880"/>
                </a:lnTo>
                <a:lnTo>
                  <a:pt x="1497" y="8897"/>
                </a:lnTo>
                <a:lnTo>
                  <a:pt x="1492" y="8915"/>
                </a:lnTo>
                <a:lnTo>
                  <a:pt x="1490" y="8934"/>
                </a:lnTo>
                <a:lnTo>
                  <a:pt x="1488" y="8953"/>
                </a:lnTo>
                <a:lnTo>
                  <a:pt x="1488" y="8953"/>
                </a:lnTo>
                <a:lnTo>
                  <a:pt x="1490" y="8971"/>
                </a:lnTo>
                <a:lnTo>
                  <a:pt x="1492" y="8990"/>
                </a:lnTo>
                <a:lnTo>
                  <a:pt x="1497" y="9008"/>
                </a:lnTo>
                <a:lnTo>
                  <a:pt x="1503" y="9025"/>
                </a:lnTo>
                <a:lnTo>
                  <a:pt x="1511" y="9040"/>
                </a:lnTo>
                <a:lnTo>
                  <a:pt x="1519" y="9056"/>
                </a:lnTo>
                <a:lnTo>
                  <a:pt x="1530" y="9070"/>
                </a:lnTo>
                <a:lnTo>
                  <a:pt x="1542" y="9083"/>
                </a:lnTo>
                <a:lnTo>
                  <a:pt x="1555" y="9095"/>
                </a:lnTo>
                <a:lnTo>
                  <a:pt x="1569" y="9106"/>
                </a:lnTo>
                <a:lnTo>
                  <a:pt x="1585" y="9115"/>
                </a:lnTo>
                <a:lnTo>
                  <a:pt x="1602" y="9122"/>
                </a:lnTo>
                <a:lnTo>
                  <a:pt x="1618" y="9129"/>
                </a:lnTo>
                <a:lnTo>
                  <a:pt x="1636" y="9134"/>
                </a:lnTo>
                <a:lnTo>
                  <a:pt x="1654" y="9137"/>
                </a:lnTo>
                <a:lnTo>
                  <a:pt x="1673" y="9138"/>
                </a:lnTo>
                <a:lnTo>
                  <a:pt x="1673" y="9138"/>
                </a:lnTo>
                <a:lnTo>
                  <a:pt x="1692" y="9137"/>
                </a:lnTo>
                <a:lnTo>
                  <a:pt x="1710" y="9134"/>
                </a:lnTo>
                <a:lnTo>
                  <a:pt x="1728" y="9129"/>
                </a:lnTo>
                <a:lnTo>
                  <a:pt x="1745" y="9122"/>
                </a:lnTo>
                <a:lnTo>
                  <a:pt x="1761" y="9115"/>
                </a:lnTo>
                <a:lnTo>
                  <a:pt x="1777" y="9106"/>
                </a:lnTo>
                <a:lnTo>
                  <a:pt x="1791" y="9095"/>
                </a:lnTo>
                <a:lnTo>
                  <a:pt x="1804" y="9083"/>
                </a:lnTo>
                <a:lnTo>
                  <a:pt x="1816" y="9070"/>
                </a:lnTo>
                <a:lnTo>
                  <a:pt x="1827" y="9056"/>
                </a:lnTo>
                <a:lnTo>
                  <a:pt x="1835" y="9040"/>
                </a:lnTo>
                <a:lnTo>
                  <a:pt x="1843" y="9025"/>
                </a:lnTo>
                <a:lnTo>
                  <a:pt x="1849" y="9008"/>
                </a:lnTo>
                <a:lnTo>
                  <a:pt x="1854" y="8990"/>
                </a:lnTo>
                <a:lnTo>
                  <a:pt x="1856" y="8971"/>
                </a:lnTo>
                <a:lnTo>
                  <a:pt x="1858" y="8953"/>
                </a:lnTo>
                <a:lnTo>
                  <a:pt x="1858" y="8953"/>
                </a:lnTo>
                <a:lnTo>
                  <a:pt x="1858" y="8936"/>
                </a:lnTo>
                <a:lnTo>
                  <a:pt x="1855" y="8921"/>
                </a:lnTo>
                <a:lnTo>
                  <a:pt x="1852" y="8905"/>
                </a:lnTo>
                <a:lnTo>
                  <a:pt x="1847" y="8891"/>
                </a:lnTo>
                <a:lnTo>
                  <a:pt x="1841" y="8877"/>
                </a:lnTo>
                <a:lnTo>
                  <a:pt x="1834" y="8863"/>
                </a:lnTo>
                <a:lnTo>
                  <a:pt x="1826" y="8851"/>
                </a:lnTo>
                <a:lnTo>
                  <a:pt x="1817" y="8838"/>
                </a:lnTo>
                <a:lnTo>
                  <a:pt x="1817" y="8838"/>
                </a:lnTo>
                <a:lnTo>
                  <a:pt x="1861" y="8790"/>
                </a:lnTo>
                <a:lnTo>
                  <a:pt x="1905" y="8741"/>
                </a:lnTo>
                <a:lnTo>
                  <a:pt x="1948" y="8692"/>
                </a:lnTo>
                <a:lnTo>
                  <a:pt x="1991" y="8643"/>
                </a:lnTo>
                <a:lnTo>
                  <a:pt x="2033" y="8593"/>
                </a:lnTo>
                <a:lnTo>
                  <a:pt x="2073" y="8543"/>
                </a:lnTo>
                <a:lnTo>
                  <a:pt x="2114" y="8492"/>
                </a:lnTo>
                <a:lnTo>
                  <a:pt x="2154" y="8441"/>
                </a:lnTo>
                <a:lnTo>
                  <a:pt x="2194" y="8390"/>
                </a:lnTo>
                <a:lnTo>
                  <a:pt x="2232" y="8337"/>
                </a:lnTo>
                <a:lnTo>
                  <a:pt x="2270" y="8285"/>
                </a:lnTo>
                <a:lnTo>
                  <a:pt x="2308" y="8232"/>
                </a:lnTo>
                <a:lnTo>
                  <a:pt x="2344" y="8179"/>
                </a:lnTo>
                <a:lnTo>
                  <a:pt x="2381" y="8126"/>
                </a:lnTo>
                <a:lnTo>
                  <a:pt x="2415" y="8072"/>
                </a:lnTo>
                <a:lnTo>
                  <a:pt x="2450" y="8018"/>
                </a:lnTo>
                <a:lnTo>
                  <a:pt x="2484" y="7963"/>
                </a:lnTo>
                <a:lnTo>
                  <a:pt x="2517" y="7909"/>
                </a:lnTo>
                <a:lnTo>
                  <a:pt x="2551" y="7853"/>
                </a:lnTo>
                <a:lnTo>
                  <a:pt x="2582" y="7798"/>
                </a:lnTo>
                <a:lnTo>
                  <a:pt x="2614" y="7742"/>
                </a:lnTo>
                <a:lnTo>
                  <a:pt x="2645" y="7685"/>
                </a:lnTo>
                <a:lnTo>
                  <a:pt x="2675" y="7629"/>
                </a:lnTo>
                <a:lnTo>
                  <a:pt x="2703" y="7571"/>
                </a:lnTo>
                <a:lnTo>
                  <a:pt x="2732" y="7514"/>
                </a:lnTo>
                <a:lnTo>
                  <a:pt x="2760" y="7457"/>
                </a:lnTo>
                <a:lnTo>
                  <a:pt x="2788" y="7399"/>
                </a:lnTo>
                <a:lnTo>
                  <a:pt x="2814" y="7340"/>
                </a:lnTo>
                <a:lnTo>
                  <a:pt x="2840" y="7282"/>
                </a:lnTo>
                <a:lnTo>
                  <a:pt x="2865" y="7222"/>
                </a:lnTo>
                <a:lnTo>
                  <a:pt x="2890" y="7164"/>
                </a:lnTo>
                <a:lnTo>
                  <a:pt x="2914" y="7105"/>
                </a:lnTo>
                <a:lnTo>
                  <a:pt x="2937" y="7045"/>
                </a:lnTo>
                <a:lnTo>
                  <a:pt x="2959" y="6984"/>
                </a:lnTo>
                <a:lnTo>
                  <a:pt x="2981" y="6925"/>
                </a:lnTo>
                <a:lnTo>
                  <a:pt x="3002" y="6864"/>
                </a:lnTo>
                <a:lnTo>
                  <a:pt x="3022" y="6803"/>
                </a:lnTo>
                <a:lnTo>
                  <a:pt x="3042" y="6742"/>
                </a:lnTo>
                <a:lnTo>
                  <a:pt x="3061" y="6682"/>
                </a:lnTo>
                <a:lnTo>
                  <a:pt x="3080" y="6620"/>
                </a:lnTo>
                <a:lnTo>
                  <a:pt x="3096" y="6558"/>
                </a:lnTo>
                <a:lnTo>
                  <a:pt x="3113" y="6496"/>
                </a:lnTo>
                <a:lnTo>
                  <a:pt x="3130" y="6434"/>
                </a:lnTo>
                <a:lnTo>
                  <a:pt x="3145" y="6372"/>
                </a:lnTo>
                <a:lnTo>
                  <a:pt x="3159" y="6309"/>
                </a:lnTo>
                <a:lnTo>
                  <a:pt x="3173" y="6246"/>
                </a:lnTo>
                <a:lnTo>
                  <a:pt x="3186" y="6184"/>
                </a:lnTo>
                <a:lnTo>
                  <a:pt x="3199" y="6121"/>
                </a:lnTo>
                <a:lnTo>
                  <a:pt x="3211" y="6056"/>
                </a:lnTo>
                <a:lnTo>
                  <a:pt x="3221" y="5993"/>
                </a:lnTo>
                <a:lnTo>
                  <a:pt x="3231" y="5930"/>
                </a:lnTo>
                <a:lnTo>
                  <a:pt x="3240" y="5866"/>
                </a:lnTo>
                <a:lnTo>
                  <a:pt x="3250" y="5802"/>
                </a:lnTo>
                <a:lnTo>
                  <a:pt x="3257" y="5737"/>
                </a:lnTo>
                <a:lnTo>
                  <a:pt x="3264" y="5673"/>
                </a:lnTo>
                <a:lnTo>
                  <a:pt x="3271" y="5609"/>
                </a:lnTo>
                <a:lnTo>
                  <a:pt x="3277" y="5544"/>
                </a:lnTo>
                <a:lnTo>
                  <a:pt x="3282" y="5479"/>
                </a:lnTo>
                <a:lnTo>
                  <a:pt x="3286" y="5414"/>
                </a:lnTo>
                <a:lnTo>
                  <a:pt x="3289" y="5349"/>
                </a:lnTo>
                <a:lnTo>
                  <a:pt x="3292" y="5285"/>
                </a:lnTo>
                <a:lnTo>
                  <a:pt x="3294" y="5219"/>
                </a:lnTo>
                <a:lnTo>
                  <a:pt x="3295" y="5154"/>
                </a:lnTo>
                <a:lnTo>
                  <a:pt x="3295" y="5088"/>
                </a:lnTo>
                <a:lnTo>
                  <a:pt x="3295" y="5088"/>
                </a:lnTo>
                <a:lnTo>
                  <a:pt x="3295" y="4992"/>
                </a:lnTo>
                <a:lnTo>
                  <a:pt x="3292" y="4896"/>
                </a:lnTo>
                <a:lnTo>
                  <a:pt x="3288" y="4801"/>
                </a:lnTo>
                <a:lnTo>
                  <a:pt x="3282" y="4706"/>
                </a:lnTo>
                <a:lnTo>
                  <a:pt x="3275" y="4610"/>
                </a:lnTo>
                <a:lnTo>
                  <a:pt x="3265" y="4516"/>
                </a:lnTo>
                <a:lnTo>
                  <a:pt x="3256" y="4422"/>
                </a:lnTo>
                <a:lnTo>
                  <a:pt x="3243" y="4328"/>
                </a:lnTo>
                <a:lnTo>
                  <a:pt x="3230" y="4234"/>
                </a:lnTo>
                <a:lnTo>
                  <a:pt x="3214" y="4141"/>
                </a:lnTo>
                <a:lnTo>
                  <a:pt x="3198" y="4049"/>
                </a:lnTo>
                <a:lnTo>
                  <a:pt x="3180" y="3958"/>
                </a:lnTo>
                <a:lnTo>
                  <a:pt x="3159" y="3866"/>
                </a:lnTo>
                <a:lnTo>
                  <a:pt x="3138" y="3774"/>
                </a:lnTo>
                <a:lnTo>
                  <a:pt x="3115" y="3684"/>
                </a:lnTo>
                <a:lnTo>
                  <a:pt x="3090" y="3594"/>
                </a:lnTo>
                <a:lnTo>
                  <a:pt x="3064" y="3505"/>
                </a:lnTo>
                <a:lnTo>
                  <a:pt x="3037" y="3416"/>
                </a:lnTo>
                <a:lnTo>
                  <a:pt x="3008" y="3328"/>
                </a:lnTo>
                <a:lnTo>
                  <a:pt x="2977" y="3240"/>
                </a:lnTo>
                <a:lnTo>
                  <a:pt x="2946" y="3153"/>
                </a:lnTo>
                <a:lnTo>
                  <a:pt x="2913" y="3066"/>
                </a:lnTo>
                <a:lnTo>
                  <a:pt x="2878" y="2980"/>
                </a:lnTo>
                <a:lnTo>
                  <a:pt x="2841" y="2895"/>
                </a:lnTo>
                <a:lnTo>
                  <a:pt x="2805" y="2811"/>
                </a:lnTo>
                <a:lnTo>
                  <a:pt x="2765" y="2726"/>
                </a:lnTo>
                <a:lnTo>
                  <a:pt x="2725" y="2643"/>
                </a:lnTo>
                <a:lnTo>
                  <a:pt x="2683" y="2561"/>
                </a:lnTo>
                <a:lnTo>
                  <a:pt x="2640" y="2480"/>
                </a:lnTo>
                <a:lnTo>
                  <a:pt x="2595" y="2399"/>
                </a:lnTo>
                <a:lnTo>
                  <a:pt x="2550" y="2318"/>
                </a:lnTo>
                <a:lnTo>
                  <a:pt x="2502" y="2239"/>
                </a:lnTo>
                <a:lnTo>
                  <a:pt x="2454" y="2160"/>
                </a:lnTo>
                <a:lnTo>
                  <a:pt x="2404" y="2083"/>
                </a:lnTo>
                <a:lnTo>
                  <a:pt x="2353" y="2006"/>
                </a:lnTo>
                <a:lnTo>
                  <a:pt x="2301" y="1929"/>
                </a:lnTo>
                <a:lnTo>
                  <a:pt x="2247" y="1854"/>
                </a:lnTo>
                <a:lnTo>
                  <a:pt x="2192" y="1780"/>
                </a:lnTo>
                <a:lnTo>
                  <a:pt x="2135" y="1707"/>
                </a:lnTo>
                <a:lnTo>
                  <a:pt x="2078" y="1634"/>
                </a:lnTo>
                <a:lnTo>
                  <a:pt x="2020" y="1563"/>
                </a:lnTo>
                <a:lnTo>
                  <a:pt x="1959" y="1492"/>
                </a:lnTo>
                <a:lnTo>
                  <a:pt x="1898" y="1423"/>
                </a:lnTo>
                <a:lnTo>
                  <a:pt x="1835" y="1354"/>
                </a:lnTo>
                <a:lnTo>
                  <a:pt x="1772" y="1286"/>
                </a:lnTo>
                <a:lnTo>
                  <a:pt x="1706" y="1221"/>
                </a:lnTo>
                <a:lnTo>
                  <a:pt x="1641" y="1155"/>
                </a:lnTo>
                <a:lnTo>
                  <a:pt x="1573" y="1090"/>
                </a:lnTo>
                <a:lnTo>
                  <a:pt x="1505" y="1027"/>
                </a:lnTo>
                <a:lnTo>
                  <a:pt x="1435" y="965"/>
                </a:lnTo>
                <a:lnTo>
                  <a:pt x="1365" y="904"/>
                </a:lnTo>
                <a:lnTo>
                  <a:pt x="1292" y="843"/>
                </a:lnTo>
                <a:lnTo>
                  <a:pt x="1219" y="785"/>
                </a:lnTo>
                <a:lnTo>
                  <a:pt x="1145" y="726"/>
                </a:lnTo>
                <a:lnTo>
                  <a:pt x="1070" y="670"/>
                </a:lnTo>
                <a:lnTo>
                  <a:pt x="993" y="614"/>
                </a:lnTo>
                <a:lnTo>
                  <a:pt x="916" y="561"/>
                </a:lnTo>
                <a:lnTo>
                  <a:pt x="837" y="507"/>
                </a:lnTo>
                <a:lnTo>
                  <a:pt x="758" y="456"/>
                </a:lnTo>
                <a:lnTo>
                  <a:pt x="677" y="405"/>
                </a:lnTo>
                <a:lnTo>
                  <a:pt x="595" y="356"/>
                </a:lnTo>
                <a:lnTo>
                  <a:pt x="513" y="308"/>
                </a:lnTo>
                <a:lnTo>
                  <a:pt x="428" y="262"/>
                </a:lnTo>
                <a:lnTo>
                  <a:pt x="344" y="217"/>
                </a:lnTo>
                <a:lnTo>
                  <a:pt x="344" y="217"/>
                </a:lnTo>
                <a:close/>
                <a:moveTo>
                  <a:pt x="305" y="304"/>
                </a:moveTo>
                <a:lnTo>
                  <a:pt x="39" y="304"/>
                </a:lnTo>
                <a:lnTo>
                  <a:pt x="39" y="38"/>
                </a:lnTo>
                <a:lnTo>
                  <a:pt x="305" y="38"/>
                </a:lnTo>
                <a:lnTo>
                  <a:pt x="305" y="304"/>
                </a:lnTo>
                <a:close/>
                <a:moveTo>
                  <a:pt x="1818" y="8953"/>
                </a:moveTo>
                <a:lnTo>
                  <a:pt x="1818" y="8953"/>
                </a:lnTo>
                <a:lnTo>
                  <a:pt x="1818" y="8967"/>
                </a:lnTo>
                <a:lnTo>
                  <a:pt x="1816" y="8982"/>
                </a:lnTo>
                <a:lnTo>
                  <a:pt x="1812" y="8996"/>
                </a:lnTo>
                <a:lnTo>
                  <a:pt x="1808" y="9009"/>
                </a:lnTo>
                <a:lnTo>
                  <a:pt x="1802" y="9022"/>
                </a:lnTo>
                <a:lnTo>
                  <a:pt x="1793" y="9034"/>
                </a:lnTo>
                <a:lnTo>
                  <a:pt x="1785" y="9045"/>
                </a:lnTo>
                <a:lnTo>
                  <a:pt x="1775" y="9056"/>
                </a:lnTo>
                <a:lnTo>
                  <a:pt x="1766" y="9065"/>
                </a:lnTo>
                <a:lnTo>
                  <a:pt x="1754" y="9073"/>
                </a:lnTo>
                <a:lnTo>
                  <a:pt x="1742" y="9081"/>
                </a:lnTo>
                <a:lnTo>
                  <a:pt x="1730" y="9086"/>
                </a:lnTo>
                <a:lnTo>
                  <a:pt x="1716" y="9091"/>
                </a:lnTo>
                <a:lnTo>
                  <a:pt x="1703" y="9095"/>
                </a:lnTo>
                <a:lnTo>
                  <a:pt x="1687" y="9097"/>
                </a:lnTo>
                <a:lnTo>
                  <a:pt x="1673" y="9098"/>
                </a:lnTo>
                <a:lnTo>
                  <a:pt x="1673" y="9098"/>
                </a:lnTo>
                <a:lnTo>
                  <a:pt x="1658" y="9097"/>
                </a:lnTo>
                <a:lnTo>
                  <a:pt x="1643" y="9095"/>
                </a:lnTo>
                <a:lnTo>
                  <a:pt x="1630" y="9091"/>
                </a:lnTo>
                <a:lnTo>
                  <a:pt x="1616" y="9086"/>
                </a:lnTo>
                <a:lnTo>
                  <a:pt x="1604" y="9081"/>
                </a:lnTo>
                <a:lnTo>
                  <a:pt x="1592" y="9073"/>
                </a:lnTo>
                <a:lnTo>
                  <a:pt x="1580" y="9065"/>
                </a:lnTo>
                <a:lnTo>
                  <a:pt x="1569" y="9056"/>
                </a:lnTo>
                <a:lnTo>
                  <a:pt x="1561" y="9045"/>
                </a:lnTo>
                <a:lnTo>
                  <a:pt x="1553" y="9034"/>
                </a:lnTo>
                <a:lnTo>
                  <a:pt x="1544" y="9022"/>
                </a:lnTo>
                <a:lnTo>
                  <a:pt x="1538" y="9009"/>
                </a:lnTo>
                <a:lnTo>
                  <a:pt x="1534" y="8996"/>
                </a:lnTo>
                <a:lnTo>
                  <a:pt x="1530" y="8982"/>
                </a:lnTo>
                <a:lnTo>
                  <a:pt x="1528" y="8967"/>
                </a:lnTo>
                <a:lnTo>
                  <a:pt x="1528" y="8953"/>
                </a:lnTo>
                <a:lnTo>
                  <a:pt x="1528" y="8953"/>
                </a:lnTo>
                <a:lnTo>
                  <a:pt x="1528" y="8938"/>
                </a:lnTo>
                <a:lnTo>
                  <a:pt x="1530" y="8923"/>
                </a:lnTo>
                <a:lnTo>
                  <a:pt x="1534" y="8909"/>
                </a:lnTo>
                <a:lnTo>
                  <a:pt x="1538" y="8896"/>
                </a:lnTo>
                <a:lnTo>
                  <a:pt x="1544" y="8883"/>
                </a:lnTo>
                <a:lnTo>
                  <a:pt x="1553" y="8871"/>
                </a:lnTo>
                <a:lnTo>
                  <a:pt x="1561" y="8860"/>
                </a:lnTo>
                <a:lnTo>
                  <a:pt x="1569" y="8849"/>
                </a:lnTo>
                <a:lnTo>
                  <a:pt x="1580" y="8840"/>
                </a:lnTo>
                <a:lnTo>
                  <a:pt x="1592" y="8832"/>
                </a:lnTo>
                <a:lnTo>
                  <a:pt x="1604" y="8824"/>
                </a:lnTo>
                <a:lnTo>
                  <a:pt x="1616" y="8818"/>
                </a:lnTo>
                <a:lnTo>
                  <a:pt x="1630" y="8814"/>
                </a:lnTo>
                <a:lnTo>
                  <a:pt x="1643" y="8810"/>
                </a:lnTo>
                <a:lnTo>
                  <a:pt x="1658" y="8808"/>
                </a:lnTo>
                <a:lnTo>
                  <a:pt x="1673" y="8807"/>
                </a:lnTo>
                <a:lnTo>
                  <a:pt x="1673" y="8807"/>
                </a:lnTo>
                <a:lnTo>
                  <a:pt x="1687" y="8808"/>
                </a:lnTo>
                <a:lnTo>
                  <a:pt x="1703" y="8810"/>
                </a:lnTo>
                <a:lnTo>
                  <a:pt x="1716" y="8814"/>
                </a:lnTo>
                <a:lnTo>
                  <a:pt x="1730" y="8818"/>
                </a:lnTo>
                <a:lnTo>
                  <a:pt x="1742" y="8824"/>
                </a:lnTo>
                <a:lnTo>
                  <a:pt x="1754" y="8832"/>
                </a:lnTo>
                <a:lnTo>
                  <a:pt x="1766" y="8840"/>
                </a:lnTo>
                <a:lnTo>
                  <a:pt x="1775" y="8849"/>
                </a:lnTo>
                <a:lnTo>
                  <a:pt x="1785" y="8860"/>
                </a:lnTo>
                <a:lnTo>
                  <a:pt x="1793" y="8871"/>
                </a:lnTo>
                <a:lnTo>
                  <a:pt x="1802" y="8883"/>
                </a:lnTo>
                <a:lnTo>
                  <a:pt x="1808" y="8896"/>
                </a:lnTo>
                <a:lnTo>
                  <a:pt x="1812" y="8909"/>
                </a:lnTo>
                <a:lnTo>
                  <a:pt x="1816" y="8923"/>
                </a:lnTo>
                <a:lnTo>
                  <a:pt x="1818" y="8938"/>
                </a:lnTo>
                <a:lnTo>
                  <a:pt x="1818" y="8953"/>
                </a:lnTo>
                <a:lnTo>
                  <a:pt x="1818" y="89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1">
            <a:extLst>
              <a:ext uri="{FF2B5EF4-FFF2-40B4-BE49-F238E27FC236}">
                <a16:creationId xmlns:a16="http://schemas.microsoft.com/office/drawing/2014/main" xmlns="" id="{A946E4C2-E670-4A1B-8E67-595CD95CDADE}"/>
              </a:ext>
            </a:extLst>
          </p:cNvPr>
          <p:cNvSpPr>
            <a:spLocks/>
          </p:cNvSpPr>
          <p:nvPr userDrawn="1"/>
        </p:nvSpPr>
        <p:spPr bwMode="auto">
          <a:xfrm>
            <a:off x="4443413" y="2185988"/>
            <a:ext cx="652463" cy="2632075"/>
          </a:xfrm>
          <a:custGeom>
            <a:avLst/>
            <a:gdLst>
              <a:gd name="T0" fmla="*/ 1826 w 2052"/>
              <a:gd name="T1" fmla="*/ 7973 h 8291"/>
              <a:gd name="T2" fmla="*/ 1723 w 2052"/>
              <a:gd name="T3" fmla="*/ 7957 h 8291"/>
              <a:gd name="T4" fmla="*/ 1429 w 2052"/>
              <a:gd name="T5" fmla="*/ 7653 h 8291"/>
              <a:gd name="T6" fmla="*/ 1161 w 2052"/>
              <a:gd name="T7" fmla="*/ 7329 h 8291"/>
              <a:gd name="T8" fmla="*/ 920 w 2052"/>
              <a:gd name="T9" fmla="*/ 6987 h 8291"/>
              <a:gd name="T10" fmla="*/ 706 w 2052"/>
              <a:gd name="T11" fmla="*/ 6628 h 8291"/>
              <a:gd name="T12" fmla="*/ 520 w 2052"/>
              <a:gd name="T13" fmla="*/ 6254 h 8291"/>
              <a:gd name="T14" fmla="*/ 363 w 2052"/>
              <a:gd name="T15" fmla="*/ 5869 h 8291"/>
              <a:gd name="T16" fmla="*/ 237 w 2052"/>
              <a:gd name="T17" fmla="*/ 5471 h 8291"/>
              <a:gd name="T18" fmla="*/ 140 w 2052"/>
              <a:gd name="T19" fmla="*/ 5063 h 8291"/>
              <a:gd name="T20" fmla="*/ 76 w 2052"/>
              <a:gd name="T21" fmla="*/ 4648 h 8291"/>
              <a:gd name="T22" fmla="*/ 43 w 2052"/>
              <a:gd name="T23" fmla="*/ 4226 h 8291"/>
              <a:gd name="T24" fmla="*/ 40 w 2052"/>
              <a:gd name="T25" fmla="*/ 3884 h 8291"/>
              <a:gd name="T26" fmla="*/ 63 w 2052"/>
              <a:gd name="T27" fmla="*/ 3498 h 8291"/>
              <a:gd name="T28" fmla="*/ 112 w 2052"/>
              <a:gd name="T29" fmla="*/ 3117 h 8291"/>
              <a:gd name="T30" fmla="*/ 187 w 2052"/>
              <a:gd name="T31" fmla="*/ 2743 h 8291"/>
              <a:gd name="T32" fmla="*/ 288 w 2052"/>
              <a:gd name="T33" fmla="*/ 2376 h 8291"/>
              <a:gd name="T34" fmla="*/ 413 w 2052"/>
              <a:gd name="T35" fmla="*/ 2019 h 8291"/>
              <a:gd name="T36" fmla="*/ 564 w 2052"/>
              <a:gd name="T37" fmla="*/ 1671 h 8291"/>
              <a:gd name="T38" fmla="*/ 739 w 2052"/>
              <a:gd name="T39" fmla="*/ 1334 h 8291"/>
              <a:gd name="T40" fmla="*/ 938 w 2052"/>
              <a:gd name="T41" fmla="*/ 1009 h 8291"/>
              <a:gd name="T42" fmla="*/ 1161 w 2052"/>
              <a:gd name="T43" fmla="*/ 698 h 8291"/>
              <a:gd name="T44" fmla="*/ 1406 w 2052"/>
              <a:gd name="T45" fmla="*/ 400 h 8291"/>
              <a:gd name="T46" fmla="*/ 1441 w 2052"/>
              <a:gd name="T47" fmla="*/ 304 h 8291"/>
              <a:gd name="T48" fmla="*/ 1231 w 2052"/>
              <a:gd name="T49" fmla="*/ 547 h 8291"/>
              <a:gd name="T50" fmla="*/ 999 w 2052"/>
              <a:gd name="T51" fmla="*/ 853 h 8291"/>
              <a:gd name="T52" fmla="*/ 789 w 2052"/>
              <a:gd name="T53" fmla="*/ 1171 h 8291"/>
              <a:gd name="T54" fmla="*/ 605 w 2052"/>
              <a:gd name="T55" fmla="*/ 1502 h 8291"/>
              <a:gd name="T56" fmla="*/ 443 w 2052"/>
              <a:gd name="T57" fmla="*/ 1845 h 8291"/>
              <a:gd name="T58" fmla="*/ 306 w 2052"/>
              <a:gd name="T59" fmla="*/ 2198 h 8291"/>
              <a:gd name="T60" fmla="*/ 193 w 2052"/>
              <a:gd name="T61" fmla="*/ 2560 h 8291"/>
              <a:gd name="T62" fmla="*/ 106 w 2052"/>
              <a:gd name="T63" fmla="*/ 2930 h 8291"/>
              <a:gd name="T64" fmla="*/ 44 w 2052"/>
              <a:gd name="T65" fmla="*/ 3308 h 8291"/>
              <a:gd name="T66" fmla="*/ 8 w 2052"/>
              <a:gd name="T67" fmla="*/ 3691 h 8291"/>
              <a:gd name="T68" fmla="*/ 0 w 2052"/>
              <a:gd name="T69" fmla="*/ 4014 h 8291"/>
              <a:gd name="T70" fmla="*/ 16 w 2052"/>
              <a:gd name="T71" fmla="*/ 4442 h 8291"/>
              <a:gd name="T72" fmla="*/ 65 w 2052"/>
              <a:gd name="T73" fmla="*/ 4863 h 8291"/>
              <a:gd name="T74" fmla="*/ 146 w 2052"/>
              <a:gd name="T75" fmla="*/ 5278 h 8291"/>
              <a:gd name="T76" fmla="*/ 259 w 2052"/>
              <a:gd name="T77" fmla="*/ 5683 h 8291"/>
              <a:gd name="T78" fmla="*/ 402 w 2052"/>
              <a:gd name="T79" fmla="*/ 6078 h 8291"/>
              <a:gd name="T80" fmla="*/ 575 w 2052"/>
              <a:gd name="T81" fmla="*/ 6462 h 8291"/>
              <a:gd name="T82" fmla="*/ 776 w 2052"/>
              <a:gd name="T83" fmla="*/ 6830 h 8291"/>
              <a:gd name="T84" fmla="*/ 1006 w 2052"/>
              <a:gd name="T85" fmla="*/ 7184 h 8291"/>
              <a:gd name="T86" fmla="*/ 1262 w 2052"/>
              <a:gd name="T87" fmla="*/ 7519 h 8291"/>
              <a:gd name="T88" fmla="*/ 1546 w 2052"/>
              <a:gd name="T89" fmla="*/ 7835 h 8291"/>
              <a:gd name="T90" fmla="*/ 1743 w 2052"/>
              <a:gd name="T91" fmla="*/ 8045 h 8291"/>
              <a:gd name="T92" fmla="*/ 1722 w 2052"/>
              <a:gd name="T93" fmla="*/ 8114 h 8291"/>
              <a:gd name="T94" fmla="*/ 1735 w 2052"/>
              <a:gd name="T95" fmla="*/ 8191 h 8291"/>
              <a:gd name="T96" fmla="*/ 1795 w 2052"/>
              <a:gd name="T97" fmla="*/ 8264 h 8291"/>
              <a:gd name="T98" fmla="*/ 1886 w 2052"/>
              <a:gd name="T99" fmla="*/ 8291 h 8291"/>
              <a:gd name="T100" fmla="*/ 1966 w 2052"/>
              <a:gd name="T101" fmla="*/ 8272 h 8291"/>
              <a:gd name="T102" fmla="*/ 2032 w 2052"/>
              <a:gd name="T103" fmla="*/ 8205 h 8291"/>
              <a:gd name="T104" fmla="*/ 2052 w 2052"/>
              <a:gd name="T105" fmla="*/ 8127 h 8291"/>
              <a:gd name="T106" fmla="*/ 2023 w 2052"/>
              <a:gd name="T107" fmla="*/ 8034 h 8291"/>
              <a:gd name="T108" fmla="*/ 1951 w 2052"/>
              <a:gd name="T109" fmla="*/ 7974 h 8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52" h="8291">
                <a:moveTo>
                  <a:pt x="1886" y="7961"/>
                </a:moveTo>
                <a:lnTo>
                  <a:pt x="1886" y="7961"/>
                </a:lnTo>
                <a:lnTo>
                  <a:pt x="1871" y="7961"/>
                </a:lnTo>
                <a:lnTo>
                  <a:pt x="1855" y="7964"/>
                </a:lnTo>
                <a:lnTo>
                  <a:pt x="1840" y="7968"/>
                </a:lnTo>
                <a:lnTo>
                  <a:pt x="1826" y="7973"/>
                </a:lnTo>
                <a:lnTo>
                  <a:pt x="1811" y="7979"/>
                </a:lnTo>
                <a:lnTo>
                  <a:pt x="1798" y="7987"/>
                </a:lnTo>
                <a:lnTo>
                  <a:pt x="1786" y="7996"/>
                </a:lnTo>
                <a:lnTo>
                  <a:pt x="1774" y="8005"/>
                </a:lnTo>
                <a:lnTo>
                  <a:pt x="1774" y="8005"/>
                </a:lnTo>
                <a:lnTo>
                  <a:pt x="1723" y="7957"/>
                </a:lnTo>
                <a:lnTo>
                  <a:pt x="1673" y="7908"/>
                </a:lnTo>
                <a:lnTo>
                  <a:pt x="1623" y="7858"/>
                </a:lnTo>
                <a:lnTo>
                  <a:pt x="1573" y="7808"/>
                </a:lnTo>
                <a:lnTo>
                  <a:pt x="1524" y="7756"/>
                </a:lnTo>
                <a:lnTo>
                  <a:pt x="1477" y="7705"/>
                </a:lnTo>
                <a:lnTo>
                  <a:pt x="1429" y="7653"/>
                </a:lnTo>
                <a:lnTo>
                  <a:pt x="1383" y="7600"/>
                </a:lnTo>
                <a:lnTo>
                  <a:pt x="1337" y="7547"/>
                </a:lnTo>
                <a:lnTo>
                  <a:pt x="1292" y="7493"/>
                </a:lnTo>
                <a:lnTo>
                  <a:pt x="1248" y="7438"/>
                </a:lnTo>
                <a:lnTo>
                  <a:pt x="1204" y="7384"/>
                </a:lnTo>
                <a:lnTo>
                  <a:pt x="1161" y="7329"/>
                </a:lnTo>
                <a:lnTo>
                  <a:pt x="1119" y="7273"/>
                </a:lnTo>
                <a:lnTo>
                  <a:pt x="1078" y="7217"/>
                </a:lnTo>
                <a:lnTo>
                  <a:pt x="1037" y="7160"/>
                </a:lnTo>
                <a:lnTo>
                  <a:pt x="998" y="7103"/>
                </a:lnTo>
                <a:lnTo>
                  <a:pt x="959" y="7045"/>
                </a:lnTo>
                <a:lnTo>
                  <a:pt x="920" y="6987"/>
                </a:lnTo>
                <a:lnTo>
                  <a:pt x="882" y="6929"/>
                </a:lnTo>
                <a:lnTo>
                  <a:pt x="845" y="6869"/>
                </a:lnTo>
                <a:lnTo>
                  <a:pt x="810" y="6810"/>
                </a:lnTo>
                <a:lnTo>
                  <a:pt x="774" y="6750"/>
                </a:lnTo>
                <a:lnTo>
                  <a:pt x="739" y="6689"/>
                </a:lnTo>
                <a:lnTo>
                  <a:pt x="706" y="6628"/>
                </a:lnTo>
                <a:lnTo>
                  <a:pt x="673" y="6567"/>
                </a:lnTo>
                <a:lnTo>
                  <a:pt x="641" y="6506"/>
                </a:lnTo>
                <a:lnTo>
                  <a:pt x="610" y="6443"/>
                </a:lnTo>
                <a:lnTo>
                  <a:pt x="579" y="6381"/>
                </a:lnTo>
                <a:lnTo>
                  <a:pt x="549" y="6318"/>
                </a:lnTo>
                <a:lnTo>
                  <a:pt x="520" y="6254"/>
                </a:lnTo>
                <a:lnTo>
                  <a:pt x="492" y="6191"/>
                </a:lnTo>
                <a:lnTo>
                  <a:pt x="464" y="6127"/>
                </a:lnTo>
                <a:lnTo>
                  <a:pt x="438" y="6063"/>
                </a:lnTo>
                <a:lnTo>
                  <a:pt x="413" y="5998"/>
                </a:lnTo>
                <a:lnTo>
                  <a:pt x="388" y="5934"/>
                </a:lnTo>
                <a:lnTo>
                  <a:pt x="363" y="5869"/>
                </a:lnTo>
                <a:lnTo>
                  <a:pt x="340" y="5803"/>
                </a:lnTo>
                <a:lnTo>
                  <a:pt x="318" y="5738"/>
                </a:lnTo>
                <a:lnTo>
                  <a:pt x="296" y="5671"/>
                </a:lnTo>
                <a:lnTo>
                  <a:pt x="276" y="5604"/>
                </a:lnTo>
                <a:lnTo>
                  <a:pt x="256" y="5537"/>
                </a:lnTo>
                <a:lnTo>
                  <a:pt x="237" y="5471"/>
                </a:lnTo>
                <a:lnTo>
                  <a:pt x="219" y="5403"/>
                </a:lnTo>
                <a:lnTo>
                  <a:pt x="201" y="5336"/>
                </a:lnTo>
                <a:lnTo>
                  <a:pt x="184" y="5268"/>
                </a:lnTo>
                <a:lnTo>
                  <a:pt x="169" y="5200"/>
                </a:lnTo>
                <a:lnTo>
                  <a:pt x="155" y="5131"/>
                </a:lnTo>
                <a:lnTo>
                  <a:pt x="140" y="5063"/>
                </a:lnTo>
                <a:lnTo>
                  <a:pt x="127" y="4994"/>
                </a:lnTo>
                <a:lnTo>
                  <a:pt x="115" y="4925"/>
                </a:lnTo>
                <a:lnTo>
                  <a:pt x="103" y="4856"/>
                </a:lnTo>
                <a:lnTo>
                  <a:pt x="94" y="4787"/>
                </a:lnTo>
                <a:lnTo>
                  <a:pt x="84" y="4718"/>
                </a:lnTo>
                <a:lnTo>
                  <a:pt x="76" y="4648"/>
                </a:lnTo>
                <a:lnTo>
                  <a:pt x="68" y="4579"/>
                </a:lnTo>
                <a:lnTo>
                  <a:pt x="61" y="4508"/>
                </a:lnTo>
                <a:lnTo>
                  <a:pt x="55" y="4438"/>
                </a:lnTo>
                <a:lnTo>
                  <a:pt x="50" y="4368"/>
                </a:lnTo>
                <a:lnTo>
                  <a:pt x="46" y="4298"/>
                </a:lnTo>
                <a:lnTo>
                  <a:pt x="43" y="4226"/>
                </a:lnTo>
                <a:lnTo>
                  <a:pt x="40" y="4156"/>
                </a:lnTo>
                <a:lnTo>
                  <a:pt x="39" y="4086"/>
                </a:lnTo>
                <a:lnTo>
                  <a:pt x="38" y="4014"/>
                </a:lnTo>
                <a:lnTo>
                  <a:pt x="38" y="4014"/>
                </a:lnTo>
                <a:lnTo>
                  <a:pt x="39" y="3949"/>
                </a:lnTo>
                <a:lnTo>
                  <a:pt x="40" y="3884"/>
                </a:lnTo>
                <a:lnTo>
                  <a:pt x="41" y="3820"/>
                </a:lnTo>
                <a:lnTo>
                  <a:pt x="44" y="3754"/>
                </a:lnTo>
                <a:lnTo>
                  <a:pt x="47" y="3690"/>
                </a:lnTo>
                <a:lnTo>
                  <a:pt x="52" y="3626"/>
                </a:lnTo>
                <a:lnTo>
                  <a:pt x="57" y="3561"/>
                </a:lnTo>
                <a:lnTo>
                  <a:pt x="63" y="3498"/>
                </a:lnTo>
                <a:lnTo>
                  <a:pt x="69" y="3434"/>
                </a:lnTo>
                <a:lnTo>
                  <a:pt x="76" y="3371"/>
                </a:lnTo>
                <a:lnTo>
                  <a:pt x="83" y="3307"/>
                </a:lnTo>
                <a:lnTo>
                  <a:pt x="93" y="3243"/>
                </a:lnTo>
                <a:lnTo>
                  <a:pt x="101" y="3180"/>
                </a:lnTo>
                <a:lnTo>
                  <a:pt x="112" y="3117"/>
                </a:lnTo>
                <a:lnTo>
                  <a:pt x="122" y="3054"/>
                </a:lnTo>
                <a:lnTo>
                  <a:pt x="133" y="2992"/>
                </a:lnTo>
                <a:lnTo>
                  <a:pt x="146" y="2929"/>
                </a:lnTo>
                <a:lnTo>
                  <a:pt x="158" y="2867"/>
                </a:lnTo>
                <a:lnTo>
                  <a:pt x="172" y="2805"/>
                </a:lnTo>
                <a:lnTo>
                  <a:pt x="187" y="2743"/>
                </a:lnTo>
                <a:lnTo>
                  <a:pt x="202" y="2681"/>
                </a:lnTo>
                <a:lnTo>
                  <a:pt x="218" y="2621"/>
                </a:lnTo>
                <a:lnTo>
                  <a:pt x="234" y="2559"/>
                </a:lnTo>
                <a:lnTo>
                  <a:pt x="251" y="2498"/>
                </a:lnTo>
                <a:lnTo>
                  <a:pt x="269" y="2437"/>
                </a:lnTo>
                <a:lnTo>
                  <a:pt x="288" y="2376"/>
                </a:lnTo>
                <a:lnTo>
                  <a:pt x="307" y="2317"/>
                </a:lnTo>
                <a:lnTo>
                  <a:pt x="327" y="2256"/>
                </a:lnTo>
                <a:lnTo>
                  <a:pt x="348" y="2197"/>
                </a:lnTo>
                <a:lnTo>
                  <a:pt x="369" y="2137"/>
                </a:lnTo>
                <a:lnTo>
                  <a:pt x="390" y="2077"/>
                </a:lnTo>
                <a:lnTo>
                  <a:pt x="413" y="2019"/>
                </a:lnTo>
                <a:lnTo>
                  <a:pt x="437" y="1961"/>
                </a:lnTo>
                <a:lnTo>
                  <a:pt x="461" y="1902"/>
                </a:lnTo>
                <a:lnTo>
                  <a:pt x="486" y="1844"/>
                </a:lnTo>
                <a:lnTo>
                  <a:pt x="512" y="1786"/>
                </a:lnTo>
                <a:lnTo>
                  <a:pt x="538" y="1728"/>
                </a:lnTo>
                <a:lnTo>
                  <a:pt x="564" y="1671"/>
                </a:lnTo>
                <a:lnTo>
                  <a:pt x="592" y="1614"/>
                </a:lnTo>
                <a:lnTo>
                  <a:pt x="620" y="1557"/>
                </a:lnTo>
                <a:lnTo>
                  <a:pt x="649" y="1501"/>
                </a:lnTo>
                <a:lnTo>
                  <a:pt x="679" y="1445"/>
                </a:lnTo>
                <a:lnTo>
                  <a:pt x="708" y="1389"/>
                </a:lnTo>
                <a:lnTo>
                  <a:pt x="739" y="1334"/>
                </a:lnTo>
                <a:lnTo>
                  <a:pt x="772" y="1279"/>
                </a:lnTo>
                <a:lnTo>
                  <a:pt x="804" y="1225"/>
                </a:lnTo>
                <a:lnTo>
                  <a:pt x="836" y="1170"/>
                </a:lnTo>
                <a:lnTo>
                  <a:pt x="869" y="1116"/>
                </a:lnTo>
                <a:lnTo>
                  <a:pt x="904" y="1063"/>
                </a:lnTo>
                <a:lnTo>
                  <a:pt x="938" y="1009"/>
                </a:lnTo>
                <a:lnTo>
                  <a:pt x="974" y="957"/>
                </a:lnTo>
                <a:lnTo>
                  <a:pt x="1010" y="904"/>
                </a:lnTo>
                <a:lnTo>
                  <a:pt x="1047" y="852"/>
                </a:lnTo>
                <a:lnTo>
                  <a:pt x="1085" y="801"/>
                </a:lnTo>
                <a:lnTo>
                  <a:pt x="1123" y="749"/>
                </a:lnTo>
                <a:lnTo>
                  <a:pt x="1161" y="698"/>
                </a:lnTo>
                <a:lnTo>
                  <a:pt x="1200" y="647"/>
                </a:lnTo>
                <a:lnTo>
                  <a:pt x="1241" y="597"/>
                </a:lnTo>
                <a:lnTo>
                  <a:pt x="1281" y="547"/>
                </a:lnTo>
                <a:lnTo>
                  <a:pt x="1322" y="498"/>
                </a:lnTo>
                <a:lnTo>
                  <a:pt x="1365" y="449"/>
                </a:lnTo>
                <a:lnTo>
                  <a:pt x="1406" y="400"/>
                </a:lnTo>
                <a:lnTo>
                  <a:pt x="1449" y="353"/>
                </a:lnTo>
                <a:lnTo>
                  <a:pt x="1493" y="305"/>
                </a:lnTo>
                <a:lnTo>
                  <a:pt x="1746" y="305"/>
                </a:lnTo>
                <a:lnTo>
                  <a:pt x="1746" y="0"/>
                </a:lnTo>
                <a:lnTo>
                  <a:pt x="1441" y="0"/>
                </a:lnTo>
                <a:lnTo>
                  <a:pt x="1441" y="304"/>
                </a:lnTo>
                <a:lnTo>
                  <a:pt x="1441" y="304"/>
                </a:lnTo>
                <a:lnTo>
                  <a:pt x="1398" y="352"/>
                </a:lnTo>
                <a:lnTo>
                  <a:pt x="1355" y="400"/>
                </a:lnTo>
                <a:lnTo>
                  <a:pt x="1314" y="449"/>
                </a:lnTo>
                <a:lnTo>
                  <a:pt x="1272" y="498"/>
                </a:lnTo>
                <a:lnTo>
                  <a:pt x="1231" y="547"/>
                </a:lnTo>
                <a:lnTo>
                  <a:pt x="1191" y="597"/>
                </a:lnTo>
                <a:lnTo>
                  <a:pt x="1152" y="647"/>
                </a:lnTo>
                <a:lnTo>
                  <a:pt x="1112" y="698"/>
                </a:lnTo>
                <a:lnTo>
                  <a:pt x="1074" y="749"/>
                </a:lnTo>
                <a:lnTo>
                  <a:pt x="1036" y="801"/>
                </a:lnTo>
                <a:lnTo>
                  <a:pt x="999" y="853"/>
                </a:lnTo>
                <a:lnTo>
                  <a:pt x="962" y="905"/>
                </a:lnTo>
                <a:lnTo>
                  <a:pt x="926" y="958"/>
                </a:lnTo>
                <a:lnTo>
                  <a:pt x="892" y="1010"/>
                </a:lnTo>
                <a:lnTo>
                  <a:pt x="857" y="1064"/>
                </a:lnTo>
                <a:lnTo>
                  <a:pt x="823" y="1117"/>
                </a:lnTo>
                <a:lnTo>
                  <a:pt x="789" y="1171"/>
                </a:lnTo>
                <a:lnTo>
                  <a:pt x="757" y="1226"/>
                </a:lnTo>
                <a:lnTo>
                  <a:pt x="725" y="1281"/>
                </a:lnTo>
                <a:lnTo>
                  <a:pt x="694" y="1335"/>
                </a:lnTo>
                <a:lnTo>
                  <a:pt x="663" y="1391"/>
                </a:lnTo>
                <a:lnTo>
                  <a:pt x="633" y="1446"/>
                </a:lnTo>
                <a:lnTo>
                  <a:pt x="605" y="1502"/>
                </a:lnTo>
                <a:lnTo>
                  <a:pt x="576" y="1559"/>
                </a:lnTo>
                <a:lnTo>
                  <a:pt x="548" y="1615"/>
                </a:lnTo>
                <a:lnTo>
                  <a:pt x="520" y="1672"/>
                </a:lnTo>
                <a:lnTo>
                  <a:pt x="494" y="1730"/>
                </a:lnTo>
                <a:lnTo>
                  <a:pt x="468" y="1788"/>
                </a:lnTo>
                <a:lnTo>
                  <a:pt x="443" y="1845"/>
                </a:lnTo>
                <a:lnTo>
                  <a:pt x="418" y="1904"/>
                </a:lnTo>
                <a:lnTo>
                  <a:pt x="394" y="1962"/>
                </a:lnTo>
                <a:lnTo>
                  <a:pt x="371" y="2020"/>
                </a:lnTo>
                <a:lnTo>
                  <a:pt x="349" y="2080"/>
                </a:lnTo>
                <a:lnTo>
                  <a:pt x="327" y="2138"/>
                </a:lnTo>
                <a:lnTo>
                  <a:pt x="306" y="2198"/>
                </a:lnTo>
                <a:lnTo>
                  <a:pt x="286" y="2258"/>
                </a:lnTo>
                <a:lnTo>
                  <a:pt x="265" y="2318"/>
                </a:lnTo>
                <a:lnTo>
                  <a:pt x="246" y="2378"/>
                </a:lnTo>
                <a:lnTo>
                  <a:pt x="227" y="2438"/>
                </a:lnTo>
                <a:lnTo>
                  <a:pt x="211" y="2499"/>
                </a:lnTo>
                <a:lnTo>
                  <a:pt x="193" y="2560"/>
                </a:lnTo>
                <a:lnTo>
                  <a:pt x="177" y="2622"/>
                </a:lnTo>
                <a:lnTo>
                  <a:pt x="161" y="2682"/>
                </a:lnTo>
                <a:lnTo>
                  <a:pt x="146" y="2744"/>
                </a:lnTo>
                <a:lnTo>
                  <a:pt x="132" y="2806"/>
                </a:lnTo>
                <a:lnTo>
                  <a:pt x="119" y="2868"/>
                </a:lnTo>
                <a:lnTo>
                  <a:pt x="106" y="2930"/>
                </a:lnTo>
                <a:lnTo>
                  <a:pt x="94" y="2993"/>
                </a:lnTo>
                <a:lnTo>
                  <a:pt x="82" y="3055"/>
                </a:lnTo>
                <a:lnTo>
                  <a:pt x="71" y="3118"/>
                </a:lnTo>
                <a:lnTo>
                  <a:pt x="62" y="3182"/>
                </a:lnTo>
                <a:lnTo>
                  <a:pt x="52" y="3245"/>
                </a:lnTo>
                <a:lnTo>
                  <a:pt x="44" y="3308"/>
                </a:lnTo>
                <a:lnTo>
                  <a:pt x="37" y="3371"/>
                </a:lnTo>
                <a:lnTo>
                  <a:pt x="30" y="3435"/>
                </a:lnTo>
                <a:lnTo>
                  <a:pt x="24" y="3498"/>
                </a:lnTo>
                <a:lnTo>
                  <a:pt x="18" y="3563"/>
                </a:lnTo>
                <a:lnTo>
                  <a:pt x="13" y="3627"/>
                </a:lnTo>
                <a:lnTo>
                  <a:pt x="8" y="3691"/>
                </a:lnTo>
                <a:lnTo>
                  <a:pt x="6" y="3756"/>
                </a:lnTo>
                <a:lnTo>
                  <a:pt x="2" y="3820"/>
                </a:lnTo>
                <a:lnTo>
                  <a:pt x="1" y="3884"/>
                </a:lnTo>
                <a:lnTo>
                  <a:pt x="0" y="3949"/>
                </a:lnTo>
                <a:lnTo>
                  <a:pt x="0" y="4014"/>
                </a:lnTo>
                <a:lnTo>
                  <a:pt x="0" y="4014"/>
                </a:lnTo>
                <a:lnTo>
                  <a:pt x="0" y="4086"/>
                </a:lnTo>
                <a:lnTo>
                  <a:pt x="1" y="4157"/>
                </a:lnTo>
                <a:lnTo>
                  <a:pt x="3" y="4228"/>
                </a:lnTo>
                <a:lnTo>
                  <a:pt x="7" y="4299"/>
                </a:lnTo>
                <a:lnTo>
                  <a:pt x="11" y="4370"/>
                </a:lnTo>
                <a:lnTo>
                  <a:pt x="16" y="4442"/>
                </a:lnTo>
                <a:lnTo>
                  <a:pt x="22" y="4512"/>
                </a:lnTo>
                <a:lnTo>
                  <a:pt x="28" y="4582"/>
                </a:lnTo>
                <a:lnTo>
                  <a:pt x="37" y="4652"/>
                </a:lnTo>
                <a:lnTo>
                  <a:pt x="45" y="4723"/>
                </a:lnTo>
                <a:lnTo>
                  <a:pt x="55" y="4793"/>
                </a:lnTo>
                <a:lnTo>
                  <a:pt x="65" y="4863"/>
                </a:lnTo>
                <a:lnTo>
                  <a:pt x="77" y="4932"/>
                </a:lnTo>
                <a:lnTo>
                  <a:pt x="89" y="5001"/>
                </a:lnTo>
                <a:lnTo>
                  <a:pt x="102" y="5072"/>
                </a:lnTo>
                <a:lnTo>
                  <a:pt x="117" y="5140"/>
                </a:lnTo>
                <a:lnTo>
                  <a:pt x="131" y="5209"/>
                </a:lnTo>
                <a:lnTo>
                  <a:pt x="146" y="5278"/>
                </a:lnTo>
                <a:lnTo>
                  <a:pt x="163" y="5346"/>
                </a:lnTo>
                <a:lnTo>
                  <a:pt x="181" y="5414"/>
                </a:lnTo>
                <a:lnTo>
                  <a:pt x="199" y="5481"/>
                </a:lnTo>
                <a:lnTo>
                  <a:pt x="219" y="5549"/>
                </a:lnTo>
                <a:lnTo>
                  <a:pt x="238" y="5616"/>
                </a:lnTo>
                <a:lnTo>
                  <a:pt x="259" y="5683"/>
                </a:lnTo>
                <a:lnTo>
                  <a:pt x="281" y="5749"/>
                </a:lnTo>
                <a:lnTo>
                  <a:pt x="304" y="5816"/>
                </a:lnTo>
                <a:lnTo>
                  <a:pt x="327" y="5882"/>
                </a:lnTo>
                <a:lnTo>
                  <a:pt x="351" y="5948"/>
                </a:lnTo>
                <a:lnTo>
                  <a:pt x="376" y="6014"/>
                </a:lnTo>
                <a:lnTo>
                  <a:pt x="402" y="6078"/>
                </a:lnTo>
                <a:lnTo>
                  <a:pt x="429" y="6143"/>
                </a:lnTo>
                <a:lnTo>
                  <a:pt x="457" y="6208"/>
                </a:lnTo>
                <a:lnTo>
                  <a:pt x="485" y="6271"/>
                </a:lnTo>
                <a:lnTo>
                  <a:pt x="514" y="6335"/>
                </a:lnTo>
                <a:lnTo>
                  <a:pt x="544" y="6399"/>
                </a:lnTo>
                <a:lnTo>
                  <a:pt x="575" y="6462"/>
                </a:lnTo>
                <a:lnTo>
                  <a:pt x="606" y="6524"/>
                </a:lnTo>
                <a:lnTo>
                  <a:pt x="639" y="6586"/>
                </a:lnTo>
                <a:lnTo>
                  <a:pt x="672" y="6648"/>
                </a:lnTo>
                <a:lnTo>
                  <a:pt x="706" y="6708"/>
                </a:lnTo>
                <a:lnTo>
                  <a:pt x="741" y="6770"/>
                </a:lnTo>
                <a:lnTo>
                  <a:pt x="776" y="6830"/>
                </a:lnTo>
                <a:lnTo>
                  <a:pt x="813" y="6890"/>
                </a:lnTo>
                <a:lnTo>
                  <a:pt x="850" y="6950"/>
                </a:lnTo>
                <a:lnTo>
                  <a:pt x="887" y="7008"/>
                </a:lnTo>
                <a:lnTo>
                  <a:pt x="926" y="7068"/>
                </a:lnTo>
                <a:lnTo>
                  <a:pt x="966" y="7125"/>
                </a:lnTo>
                <a:lnTo>
                  <a:pt x="1006" y="7184"/>
                </a:lnTo>
                <a:lnTo>
                  <a:pt x="1047" y="7241"/>
                </a:lnTo>
                <a:lnTo>
                  <a:pt x="1088" y="7297"/>
                </a:lnTo>
                <a:lnTo>
                  <a:pt x="1131" y="7354"/>
                </a:lnTo>
                <a:lnTo>
                  <a:pt x="1174" y="7409"/>
                </a:lnTo>
                <a:lnTo>
                  <a:pt x="1218" y="7465"/>
                </a:lnTo>
                <a:lnTo>
                  <a:pt x="1262" y="7519"/>
                </a:lnTo>
                <a:lnTo>
                  <a:pt x="1308" y="7573"/>
                </a:lnTo>
                <a:lnTo>
                  <a:pt x="1354" y="7627"/>
                </a:lnTo>
                <a:lnTo>
                  <a:pt x="1402" y="7680"/>
                </a:lnTo>
                <a:lnTo>
                  <a:pt x="1449" y="7733"/>
                </a:lnTo>
                <a:lnTo>
                  <a:pt x="1497" y="7784"/>
                </a:lnTo>
                <a:lnTo>
                  <a:pt x="1546" y="7835"/>
                </a:lnTo>
                <a:lnTo>
                  <a:pt x="1596" y="7886"/>
                </a:lnTo>
                <a:lnTo>
                  <a:pt x="1646" y="7936"/>
                </a:lnTo>
                <a:lnTo>
                  <a:pt x="1697" y="7986"/>
                </a:lnTo>
                <a:lnTo>
                  <a:pt x="1749" y="8035"/>
                </a:lnTo>
                <a:lnTo>
                  <a:pt x="1749" y="8035"/>
                </a:lnTo>
                <a:lnTo>
                  <a:pt x="1743" y="8045"/>
                </a:lnTo>
                <a:lnTo>
                  <a:pt x="1738" y="8055"/>
                </a:lnTo>
                <a:lnTo>
                  <a:pt x="1733" y="8066"/>
                </a:lnTo>
                <a:lnTo>
                  <a:pt x="1729" y="8078"/>
                </a:lnTo>
                <a:lnTo>
                  <a:pt x="1726" y="8090"/>
                </a:lnTo>
                <a:lnTo>
                  <a:pt x="1723" y="8102"/>
                </a:lnTo>
                <a:lnTo>
                  <a:pt x="1722" y="8114"/>
                </a:lnTo>
                <a:lnTo>
                  <a:pt x="1722" y="8127"/>
                </a:lnTo>
                <a:lnTo>
                  <a:pt x="1722" y="8127"/>
                </a:lnTo>
                <a:lnTo>
                  <a:pt x="1722" y="8144"/>
                </a:lnTo>
                <a:lnTo>
                  <a:pt x="1724" y="8160"/>
                </a:lnTo>
                <a:lnTo>
                  <a:pt x="1729" y="8176"/>
                </a:lnTo>
                <a:lnTo>
                  <a:pt x="1735" y="8191"/>
                </a:lnTo>
                <a:lnTo>
                  <a:pt x="1741" y="8205"/>
                </a:lnTo>
                <a:lnTo>
                  <a:pt x="1749" y="8219"/>
                </a:lnTo>
                <a:lnTo>
                  <a:pt x="1759" y="8232"/>
                </a:lnTo>
                <a:lnTo>
                  <a:pt x="1770" y="8244"/>
                </a:lnTo>
                <a:lnTo>
                  <a:pt x="1782" y="8254"/>
                </a:lnTo>
                <a:lnTo>
                  <a:pt x="1795" y="8264"/>
                </a:lnTo>
                <a:lnTo>
                  <a:pt x="1808" y="8272"/>
                </a:lnTo>
                <a:lnTo>
                  <a:pt x="1822" y="8278"/>
                </a:lnTo>
                <a:lnTo>
                  <a:pt x="1838" y="8284"/>
                </a:lnTo>
                <a:lnTo>
                  <a:pt x="1853" y="8289"/>
                </a:lnTo>
                <a:lnTo>
                  <a:pt x="1870" y="8291"/>
                </a:lnTo>
                <a:lnTo>
                  <a:pt x="1886" y="8291"/>
                </a:lnTo>
                <a:lnTo>
                  <a:pt x="1886" y="8291"/>
                </a:lnTo>
                <a:lnTo>
                  <a:pt x="1904" y="8291"/>
                </a:lnTo>
                <a:lnTo>
                  <a:pt x="1920" y="8289"/>
                </a:lnTo>
                <a:lnTo>
                  <a:pt x="1936" y="8284"/>
                </a:lnTo>
                <a:lnTo>
                  <a:pt x="1951" y="8278"/>
                </a:lnTo>
                <a:lnTo>
                  <a:pt x="1966" y="8272"/>
                </a:lnTo>
                <a:lnTo>
                  <a:pt x="1979" y="8264"/>
                </a:lnTo>
                <a:lnTo>
                  <a:pt x="1992" y="8254"/>
                </a:lnTo>
                <a:lnTo>
                  <a:pt x="2004" y="8244"/>
                </a:lnTo>
                <a:lnTo>
                  <a:pt x="2014" y="8232"/>
                </a:lnTo>
                <a:lnTo>
                  <a:pt x="2023" y="8219"/>
                </a:lnTo>
                <a:lnTo>
                  <a:pt x="2032" y="8205"/>
                </a:lnTo>
                <a:lnTo>
                  <a:pt x="2039" y="8191"/>
                </a:lnTo>
                <a:lnTo>
                  <a:pt x="2045" y="8176"/>
                </a:lnTo>
                <a:lnTo>
                  <a:pt x="2048" y="8160"/>
                </a:lnTo>
                <a:lnTo>
                  <a:pt x="2051" y="8144"/>
                </a:lnTo>
                <a:lnTo>
                  <a:pt x="2052" y="8127"/>
                </a:lnTo>
                <a:lnTo>
                  <a:pt x="2052" y="8127"/>
                </a:lnTo>
                <a:lnTo>
                  <a:pt x="2051" y="8109"/>
                </a:lnTo>
                <a:lnTo>
                  <a:pt x="2048" y="8093"/>
                </a:lnTo>
                <a:lnTo>
                  <a:pt x="2045" y="8077"/>
                </a:lnTo>
                <a:lnTo>
                  <a:pt x="2039" y="8063"/>
                </a:lnTo>
                <a:lnTo>
                  <a:pt x="2032" y="8047"/>
                </a:lnTo>
                <a:lnTo>
                  <a:pt x="2023" y="8034"/>
                </a:lnTo>
                <a:lnTo>
                  <a:pt x="2014" y="8021"/>
                </a:lnTo>
                <a:lnTo>
                  <a:pt x="2004" y="8009"/>
                </a:lnTo>
                <a:lnTo>
                  <a:pt x="1992" y="7999"/>
                </a:lnTo>
                <a:lnTo>
                  <a:pt x="1979" y="7990"/>
                </a:lnTo>
                <a:lnTo>
                  <a:pt x="1966" y="7982"/>
                </a:lnTo>
                <a:lnTo>
                  <a:pt x="1951" y="7974"/>
                </a:lnTo>
                <a:lnTo>
                  <a:pt x="1936" y="7968"/>
                </a:lnTo>
                <a:lnTo>
                  <a:pt x="1920" y="7965"/>
                </a:lnTo>
                <a:lnTo>
                  <a:pt x="1904" y="7962"/>
                </a:lnTo>
                <a:lnTo>
                  <a:pt x="1886" y="7961"/>
                </a:lnTo>
                <a:lnTo>
                  <a:pt x="1886" y="79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8983112" y="6101542"/>
            <a:ext cx="1941909" cy="619934"/>
          </a:xfrm>
        </p:spPr>
        <p:txBody>
          <a:bodyPr/>
          <a:lstStyle>
            <a:lvl1pPr>
              <a:defRPr>
                <a:solidFill>
                  <a:srgbClr val="414142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36467" y="6224587"/>
            <a:ext cx="1191147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8953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5">
            <a:extLst>
              <a:ext uri="{FF2B5EF4-FFF2-40B4-BE49-F238E27FC236}">
                <a16:creationId xmlns:a16="http://schemas.microsoft.com/office/drawing/2014/main" xmlns="" id="{B1D4D282-F89C-4D48-BAE1-DEC9C3DA4E16}"/>
              </a:ext>
            </a:extLst>
          </p:cNvPr>
          <p:cNvSpPr>
            <a:spLocks/>
          </p:cNvSpPr>
          <p:nvPr userDrawn="1"/>
        </p:nvSpPr>
        <p:spPr bwMode="auto">
          <a:xfrm>
            <a:off x="1625600" y="0"/>
            <a:ext cx="8940800" cy="6858000"/>
          </a:xfrm>
          <a:custGeom>
            <a:avLst/>
            <a:gdLst>
              <a:gd name="T0" fmla="*/ 21 w 33788"/>
              <a:gd name="T1" fmla="*/ 13914 h 25920"/>
              <a:gd name="T2" fmla="*/ 106 w 33788"/>
              <a:gd name="T3" fmla="*/ 14976 h 25920"/>
              <a:gd name="T4" fmla="*/ 256 w 33788"/>
              <a:gd name="T5" fmla="*/ 16019 h 25920"/>
              <a:gd name="T6" fmla="*/ 468 w 33788"/>
              <a:gd name="T7" fmla="*/ 17041 h 25920"/>
              <a:gd name="T8" fmla="*/ 741 w 33788"/>
              <a:gd name="T9" fmla="*/ 18039 h 25920"/>
              <a:gd name="T10" fmla="*/ 1071 w 33788"/>
              <a:gd name="T11" fmla="*/ 19010 h 25920"/>
              <a:gd name="T12" fmla="*/ 1460 w 33788"/>
              <a:gd name="T13" fmla="*/ 19955 h 25920"/>
              <a:gd name="T14" fmla="*/ 1901 w 33788"/>
              <a:gd name="T15" fmla="*/ 20870 h 25920"/>
              <a:gd name="T16" fmla="*/ 2395 w 33788"/>
              <a:gd name="T17" fmla="*/ 21754 h 25920"/>
              <a:gd name="T18" fmla="*/ 2940 w 33788"/>
              <a:gd name="T19" fmla="*/ 22603 h 25920"/>
              <a:gd name="T20" fmla="*/ 3533 w 33788"/>
              <a:gd name="T21" fmla="*/ 23417 h 25920"/>
              <a:gd name="T22" fmla="*/ 4173 w 33788"/>
              <a:gd name="T23" fmla="*/ 24194 h 25920"/>
              <a:gd name="T24" fmla="*/ 4856 w 33788"/>
              <a:gd name="T25" fmla="*/ 24930 h 25920"/>
              <a:gd name="T26" fmla="*/ 5582 w 33788"/>
              <a:gd name="T27" fmla="*/ 25625 h 25920"/>
              <a:gd name="T28" fmla="*/ 28123 w 33788"/>
              <a:gd name="T29" fmla="*/ 25700 h 25920"/>
              <a:gd name="T30" fmla="*/ 28854 w 33788"/>
              <a:gd name="T31" fmla="*/ 25010 h 25920"/>
              <a:gd name="T32" fmla="*/ 29541 w 33788"/>
              <a:gd name="T33" fmla="*/ 24277 h 25920"/>
              <a:gd name="T34" fmla="*/ 30185 w 33788"/>
              <a:gd name="T35" fmla="*/ 23505 h 25920"/>
              <a:gd name="T36" fmla="*/ 30785 w 33788"/>
              <a:gd name="T37" fmla="*/ 22695 h 25920"/>
              <a:gd name="T38" fmla="*/ 31334 w 33788"/>
              <a:gd name="T39" fmla="*/ 21849 h 25920"/>
              <a:gd name="T40" fmla="*/ 31834 w 33788"/>
              <a:gd name="T41" fmla="*/ 20970 h 25920"/>
              <a:gd name="T42" fmla="*/ 32282 w 33788"/>
              <a:gd name="T43" fmla="*/ 20059 h 25920"/>
              <a:gd name="T44" fmla="*/ 32676 w 33788"/>
              <a:gd name="T45" fmla="*/ 19117 h 25920"/>
              <a:gd name="T46" fmla="*/ 33014 w 33788"/>
              <a:gd name="T47" fmla="*/ 18148 h 25920"/>
              <a:gd name="T48" fmla="*/ 33293 w 33788"/>
              <a:gd name="T49" fmla="*/ 17153 h 25920"/>
              <a:gd name="T50" fmla="*/ 33512 w 33788"/>
              <a:gd name="T51" fmla="*/ 16134 h 25920"/>
              <a:gd name="T52" fmla="*/ 33670 w 33788"/>
              <a:gd name="T53" fmla="*/ 15094 h 25920"/>
              <a:gd name="T54" fmla="*/ 33762 w 33788"/>
              <a:gd name="T55" fmla="*/ 14034 h 25920"/>
              <a:gd name="T56" fmla="*/ 33788 w 33788"/>
              <a:gd name="T57" fmla="*/ 13076 h 25920"/>
              <a:gd name="T58" fmla="*/ 33752 w 33788"/>
              <a:gd name="T59" fmla="*/ 11973 h 25920"/>
              <a:gd name="T60" fmla="*/ 33648 w 33788"/>
              <a:gd name="T61" fmla="*/ 10888 h 25920"/>
              <a:gd name="T62" fmla="*/ 33476 w 33788"/>
              <a:gd name="T63" fmla="*/ 9826 h 25920"/>
              <a:gd name="T64" fmla="*/ 33239 w 33788"/>
              <a:gd name="T65" fmla="*/ 8786 h 25920"/>
              <a:gd name="T66" fmla="*/ 32939 w 33788"/>
              <a:gd name="T67" fmla="*/ 7772 h 25920"/>
              <a:gd name="T68" fmla="*/ 32578 w 33788"/>
              <a:gd name="T69" fmla="*/ 6784 h 25920"/>
              <a:gd name="T70" fmla="*/ 32159 w 33788"/>
              <a:gd name="T71" fmla="*/ 5828 h 25920"/>
              <a:gd name="T72" fmla="*/ 31683 w 33788"/>
              <a:gd name="T73" fmla="*/ 4903 h 25920"/>
              <a:gd name="T74" fmla="*/ 31153 w 33788"/>
              <a:gd name="T75" fmla="*/ 4012 h 25920"/>
              <a:gd name="T76" fmla="*/ 30571 w 33788"/>
              <a:gd name="T77" fmla="*/ 3157 h 25920"/>
              <a:gd name="T78" fmla="*/ 29940 w 33788"/>
              <a:gd name="T79" fmla="*/ 2341 h 25920"/>
              <a:gd name="T80" fmla="*/ 29261 w 33788"/>
              <a:gd name="T81" fmla="*/ 1566 h 25920"/>
              <a:gd name="T82" fmla="*/ 28537 w 33788"/>
              <a:gd name="T83" fmla="*/ 834 h 25920"/>
              <a:gd name="T84" fmla="*/ 27768 w 33788"/>
              <a:gd name="T85" fmla="*/ 146 h 25920"/>
              <a:gd name="T86" fmla="*/ 5758 w 33788"/>
              <a:gd name="T87" fmla="*/ 370 h 25920"/>
              <a:gd name="T88" fmla="*/ 5005 w 33788"/>
              <a:gd name="T89" fmla="*/ 1073 h 25920"/>
              <a:gd name="T90" fmla="*/ 4295 w 33788"/>
              <a:gd name="T91" fmla="*/ 1819 h 25920"/>
              <a:gd name="T92" fmla="*/ 3632 w 33788"/>
              <a:gd name="T93" fmla="*/ 2609 h 25920"/>
              <a:gd name="T94" fmla="*/ 3017 w 33788"/>
              <a:gd name="T95" fmla="*/ 3438 h 25920"/>
              <a:gd name="T96" fmla="*/ 2453 w 33788"/>
              <a:gd name="T97" fmla="*/ 4305 h 25920"/>
              <a:gd name="T98" fmla="*/ 1940 w 33788"/>
              <a:gd name="T99" fmla="*/ 5207 h 25920"/>
              <a:gd name="T100" fmla="*/ 1484 w 33788"/>
              <a:gd name="T101" fmla="*/ 6144 h 25920"/>
              <a:gd name="T102" fmla="*/ 1083 w 33788"/>
              <a:gd name="T103" fmla="*/ 7110 h 25920"/>
              <a:gd name="T104" fmla="*/ 743 w 33788"/>
              <a:gd name="T105" fmla="*/ 8107 h 25920"/>
              <a:gd name="T106" fmla="*/ 463 w 33788"/>
              <a:gd name="T107" fmla="*/ 9130 h 25920"/>
              <a:gd name="T108" fmla="*/ 248 w 33788"/>
              <a:gd name="T109" fmla="*/ 10177 h 25920"/>
              <a:gd name="T110" fmla="*/ 98 w 33788"/>
              <a:gd name="T111" fmla="*/ 11248 h 25920"/>
              <a:gd name="T112" fmla="*/ 16 w 33788"/>
              <a:gd name="T113" fmla="*/ 12339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788" h="25920">
                <a:moveTo>
                  <a:pt x="0" y="13076"/>
                </a:moveTo>
                <a:lnTo>
                  <a:pt x="0" y="13076"/>
                </a:lnTo>
                <a:lnTo>
                  <a:pt x="0" y="13196"/>
                </a:lnTo>
                <a:lnTo>
                  <a:pt x="1" y="13317"/>
                </a:lnTo>
                <a:lnTo>
                  <a:pt x="3" y="13437"/>
                </a:lnTo>
                <a:lnTo>
                  <a:pt x="7" y="13557"/>
                </a:lnTo>
                <a:lnTo>
                  <a:pt x="10" y="13676"/>
                </a:lnTo>
                <a:lnTo>
                  <a:pt x="15" y="13795"/>
                </a:lnTo>
                <a:lnTo>
                  <a:pt x="21" y="13914"/>
                </a:lnTo>
                <a:lnTo>
                  <a:pt x="26" y="14034"/>
                </a:lnTo>
                <a:lnTo>
                  <a:pt x="33" y="14153"/>
                </a:lnTo>
                <a:lnTo>
                  <a:pt x="41" y="14271"/>
                </a:lnTo>
                <a:lnTo>
                  <a:pt x="50" y="14389"/>
                </a:lnTo>
                <a:lnTo>
                  <a:pt x="60" y="14507"/>
                </a:lnTo>
                <a:lnTo>
                  <a:pt x="70" y="14625"/>
                </a:lnTo>
                <a:lnTo>
                  <a:pt x="80" y="14742"/>
                </a:lnTo>
                <a:lnTo>
                  <a:pt x="93" y="14860"/>
                </a:lnTo>
                <a:lnTo>
                  <a:pt x="106" y="14976"/>
                </a:lnTo>
                <a:lnTo>
                  <a:pt x="118" y="15094"/>
                </a:lnTo>
                <a:lnTo>
                  <a:pt x="133" y="15210"/>
                </a:lnTo>
                <a:lnTo>
                  <a:pt x="148" y="15327"/>
                </a:lnTo>
                <a:lnTo>
                  <a:pt x="165" y="15443"/>
                </a:lnTo>
                <a:lnTo>
                  <a:pt x="181" y="15558"/>
                </a:lnTo>
                <a:lnTo>
                  <a:pt x="198" y="15675"/>
                </a:lnTo>
                <a:lnTo>
                  <a:pt x="216" y="15790"/>
                </a:lnTo>
                <a:lnTo>
                  <a:pt x="236" y="15905"/>
                </a:lnTo>
                <a:lnTo>
                  <a:pt x="256" y="16019"/>
                </a:lnTo>
                <a:lnTo>
                  <a:pt x="276" y="16134"/>
                </a:lnTo>
                <a:lnTo>
                  <a:pt x="297" y="16248"/>
                </a:lnTo>
                <a:lnTo>
                  <a:pt x="319" y="16362"/>
                </a:lnTo>
                <a:lnTo>
                  <a:pt x="342" y="16477"/>
                </a:lnTo>
                <a:lnTo>
                  <a:pt x="366" y="16589"/>
                </a:lnTo>
                <a:lnTo>
                  <a:pt x="390" y="16704"/>
                </a:lnTo>
                <a:lnTo>
                  <a:pt x="415" y="16816"/>
                </a:lnTo>
                <a:lnTo>
                  <a:pt x="441" y="16928"/>
                </a:lnTo>
                <a:lnTo>
                  <a:pt x="468" y="17041"/>
                </a:lnTo>
                <a:lnTo>
                  <a:pt x="495" y="17153"/>
                </a:lnTo>
                <a:lnTo>
                  <a:pt x="523" y="17265"/>
                </a:lnTo>
                <a:lnTo>
                  <a:pt x="552" y="17376"/>
                </a:lnTo>
                <a:lnTo>
                  <a:pt x="582" y="17487"/>
                </a:lnTo>
                <a:lnTo>
                  <a:pt x="612" y="17599"/>
                </a:lnTo>
                <a:lnTo>
                  <a:pt x="643" y="17709"/>
                </a:lnTo>
                <a:lnTo>
                  <a:pt x="675" y="17819"/>
                </a:lnTo>
                <a:lnTo>
                  <a:pt x="707" y="17929"/>
                </a:lnTo>
                <a:lnTo>
                  <a:pt x="741" y="18039"/>
                </a:lnTo>
                <a:lnTo>
                  <a:pt x="774" y="18148"/>
                </a:lnTo>
                <a:lnTo>
                  <a:pt x="809" y="18257"/>
                </a:lnTo>
                <a:lnTo>
                  <a:pt x="844" y="18366"/>
                </a:lnTo>
                <a:lnTo>
                  <a:pt x="880" y="18474"/>
                </a:lnTo>
                <a:lnTo>
                  <a:pt x="917" y="18582"/>
                </a:lnTo>
                <a:lnTo>
                  <a:pt x="955" y="18690"/>
                </a:lnTo>
                <a:lnTo>
                  <a:pt x="993" y="18797"/>
                </a:lnTo>
                <a:lnTo>
                  <a:pt x="1032" y="18904"/>
                </a:lnTo>
                <a:lnTo>
                  <a:pt x="1071" y="19010"/>
                </a:lnTo>
                <a:lnTo>
                  <a:pt x="1112" y="19117"/>
                </a:lnTo>
                <a:lnTo>
                  <a:pt x="1153" y="19223"/>
                </a:lnTo>
                <a:lnTo>
                  <a:pt x="1195" y="19328"/>
                </a:lnTo>
                <a:lnTo>
                  <a:pt x="1237" y="19434"/>
                </a:lnTo>
                <a:lnTo>
                  <a:pt x="1280" y="19539"/>
                </a:lnTo>
                <a:lnTo>
                  <a:pt x="1324" y="19644"/>
                </a:lnTo>
                <a:lnTo>
                  <a:pt x="1369" y="19748"/>
                </a:lnTo>
                <a:lnTo>
                  <a:pt x="1413" y="19851"/>
                </a:lnTo>
                <a:lnTo>
                  <a:pt x="1460" y="19955"/>
                </a:lnTo>
                <a:lnTo>
                  <a:pt x="1506" y="20059"/>
                </a:lnTo>
                <a:lnTo>
                  <a:pt x="1553" y="20161"/>
                </a:lnTo>
                <a:lnTo>
                  <a:pt x="1600" y="20264"/>
                </a:lnTo>
                <a:lnTo>
                  <a:pt x="1648" y="20365"/>
                </a:lnTo>
                <a:lnTo>
                  <a:pt x="1698" y="20468"/>
                </a:lnTo>
                <a:lnTo>
                  <a:pt x="1748" y="20569"/>
                </a:lnTo>
                <a:lnTo>
                  <a:pt x="1798" y="20669"/>
                </a:lnTo>
                <a:lnTo>
                  <a:pt x="1849" y="20770"/>
                </a:lnTo>
                <a:lnTo>
                  <a:pt x="1901" y="20870"/>
                </a:lnTo>
                <a:lnTo>
                  <a:pt x="1954" y="20970"/>
                </a:lnTo>
                <a:lnTo>
                  <a:pt x="2007" y="21069"/>
                </a:lnTo>
                <a:lnTo>
                  <a:pt x="2060" y="21168"/>
                </a:lnTo>
                <a:lnTo>
                  <a:pt x="2114" y="21267"/>
                </a:lnTo>
                <a:lnTo>
                  <a:pt x="2169" y="21365"/>
                </a:lnTo>
                <a:lnTo>
                  <a:pt x="2225" y="21463"/>
                </a:lnTo>
                <a:lnTo>
                  <a:pt x="2281" y="21560"/>
                </a:lnTo>
                <a:lnTo>
                  <a:pt x="2339" y="21657"/>
                </a:lnTo>
                <a:lnTo>
                  <a:pt x="2395" y="21754"/>
                </a:lnTo>
                <a:lnTo>
                  <a:pt x="2454" y="21849"/>
                </a:lnTo>
                <a:lnTo>
                  <a:pt x="2513" y="21945"/>
                </a:lnTo>
                <a:lnTo>
                  <a:pt x="2571" y="22041"/>
                </a:lnTo>
                <a:lnTo>
                  <a:pt x="2631" y="22135"/>
                </a:lnTo>
                <a:lnTo>
                  <a:pt x="2692" y="22229"/>
                </a:lnTo>
                <a:lnTo>
                  <a:pt x="2753" y="22324"/>
                </a:lnTo>
                <a:lnTo>
                  <a:pt x="2814" y="22417"/>
                </a:lnTo>
                <a:lnTo>
                  <a:pt x="2878" y="22511"/>
                </a:lnTo>
                <a:lnTo>
                  <a:pt x="2940" y="22603"/>
                </a:lnTo>
                <a:lnTo>
                  <a:pt x="3003" y="22695"/>
                </a:lnTo>
                <a:lnTo>
                  <a:pt x="3068" y="22787"/>
                </a:lnTo>
                <a:lnTo>
                  <a:pt x="3132" y="22878"/>
                </a:lnTo>
                <a:lnTo>
                  <a:pt x="3198" y="22969"/>
                </a:lnTo>
                <a:lnTo>
                  <a:pt x="3264" y="23060"/>
                </a:lnTo>
                <a:lnTo>
                  <a:pt x="3331" y="23150"/>
                </a:lnTo>
                <a:lnTo>
                  <a:pt x="3397" y="23240"/>
                </a:lnTo>
                <a:lnTo>
                  <a:pt x="3465" y="23329"/>
                </a:lnTo>
                <a:lnTo>
                  <a:pt x="3533" y="23417"/>
                </a:lnTo>
                <a:lnTo>
                  <a:pt x="3603" y="23505"/>
                </a:lnTo>
                <a:lnTo>
                  <a:pt x="3672" y="23593"/>
                </a:lnTo>
                <a:lnTo>
                  <a:pt x="3742" y="23680"/>
                </a:lnTo>
                <a:lnTo>
                  <a:pt x="3812" y="23767"/>
                </a:lnTo>
                <a:lnTo>
                  <a:pt x="3882" y="23853"/>
                </a:lnTo>
                <a:lnTo>
                  <a:pt x="3955" y="23939"/>
                </a:lnTo>
                <a:lnTo>
                  <a:pt x="4026" y="24025"/>
                </a:lnTo>
                <a:lnTo>
                  <a:pt x="4099" y="24109"/>
                </a:lnTo>
                <a:lnTo>
                  <a:pt x="4173" y="24194"/>
                </a:lnTo>
                <a:lnTo>
                  <a:pt x="4247" y="24277"/>
                </a:lnTo>
                <a:lnTo>
                  <a:pt x="4320" y="24361"/>
                </a:lnTo>
                <a:lnTo>
                  <a:pt x="4395" y="24444"/>
                </a:lnTo>
                <a:lnTo>
                  <a:pt x="4471" y="24526"/>
                </a:lnTo>
                <a:lnTo>
                  <a:pt x="4547" y="24608"/>
                </a:lnTo>
                <a:lnTo>
                  <a:pt x="4623" y="24689"/>
                </a:lnTo>
                <a:lnTo>
                  <a:pt x="4700" y="24770"/>
                </a:lnTo>
                <a:lnTo>
                  <a:pt x="4778" y="24851"/>
                </a:lnTo>
                <a:lnTo>
                  <a:pt x="4856" y="24930"/>
                </a:lnTo>
                <a:lnTo>
                  <a:pt x="4934" y="25010"/>
                </a:lnTo>
                <a:lnTo>
                  <a:pt x="5014" y="25088"/>
                </a:lnTo>
                <a:lnTo>
                  <a:pt x="5093" y="25166"/>
                </a:lnTo>
                <a:lnTo>
                  <a:pt x="5174" y="25244"/>
                </a:lnTo>
                <a:lnTo>
                  <a:pt x="5255" y="25321"/>
                </a:lnTo>
                <a:lnTo>
                  <a:pt x="5335" y="25398"/>
                </a:lnTo>
                <a:lnTo>
                  <a:pt x="5417" y="25474"/>
                </a:lnTo>
                <a:lnTo>
                  <a:pt x="5499" y="25550"/>
                </a:lnTo>
                <a:lnTo>
                  <a:pt x="5582" y="25625"/>
                </a:lnTo>
                <a:lnTo>
                  <a:pt x="5665" y="25700"/>
                </a:lnTo>
                <a:lnTo>
                  <a:pt x="5749" y="25774"/>
                </a:lnTo>
                <a:lnTo>
                  <a:pt x="5833" y="25847"/>
                </a:lnTo>
                <a:lnTo>
                  <a:pt x="5918" y="25920"/>
                </a:lnTo>
                <a:lnTo>
                  <a:pt x="27870" y="25920"/>
                </a:lnTo>
                <a:lnTo>
                  <a:pt x="27870" y="25920"/>
                </a:lnTo>
                <a:lnTo>
                  <a:pt x="27955" y="25847"/>
                </a:lnTo>
                <a:lnTo>
                  <a:pt x="28039" y="25774"/>
                </a:lnTo>
                <a:lnTo>
                  <a:pt x="28123" y="25700"/>
                </a:lnTo>
                <a:lnTo>
                  <a:pt x="28206" y="25625"/>
                </a:lnTo>
                <a:lnTo>
                  <a:pt x="28289" y="25550"/>
                </a:lnTo>
                <a:lnTo>
                  <a:pt x="28371" y="25474"/>
                </a:lnTo>
                <a:lnTo>
                  <a:pt x="28453" y="25398"/>
                </a:lnTo>
                <a:lnTo>
                  <a:pt x="28533" y="25321"/>
                </a:lnTo>
                <a:lnTo>
                  <a:pt x="28614" y="25244"/>
                </a:lnTo>
                <a:lnTo>
                  <a:pt x="28695" y="25166"/>
                </a:lnTo>
                <a:lnTo>
                  <a:pt x="28774" y="25088"/>
                </a:lnTo>
                <a:lnTo>
                  <a:pt x="28854" y="25010"/>
                </a:lnTo>
                <a:lnTo>
                  <a:pt x="28932" y="24930"/>
                </a:lnTo>
                <a:lnTo>
                  <a:pt x="29010" y="24851"/>
                </a:lnTo>
                <a:lnTo>
                  <a:pt x="29088" y="24770"/>
                </a:lnTo>
                <a:lnTo>
                  <a:pt x="29165" y="24689"/>
                </a:lnTo>
                <a:lnTo>
                  <a:pt x="29241" y="24608"/>
                </a:lnTo>
                <a:lnTo>
                  <a:pt x="29317" y="24526"/>
                </a:lnTo>
                <a:lnTo>
                  <a:pt x="29393" y="24444"/>
                </a:lnTo>
                <a:lnTo>
                  <a:pt x="29468" y="24361"/>
                </a:lnTo>
                <a:lnTo>
                  <a:pt x="29541" y="24277"/>
                </a:lnTo>
                <a:lnTo>
                  <a:pt x="29615" y="24194"/>
                </a:lnTo>
                <a:lnTo>
                  <a:pt x="29689" y="24109"/>
                </a:lnTo>
                <a:lnTo>
                  <a:pt x="29762" y="24025"/>
                </a:lnTo>
                <a:lnTo>
                  <a:pt x="29834" y="23939"/>
                </a:lnTo>
                <a:lnTo>
                  <a:pt x="29906" y="23853"/>
                </a:lnTo>
                <a:lnTo>
                  <a:pt x="29976" y="23767"/>
                </a:lnTo>
                <a:lnTo>
                  <a:pt x="30047" y="23680"/>
                </a:lnTo>
                <a:lnTo>
                  <a:pt x="30116" y="23593"/>
                </a:lnTo>
                <a:lnTo>
                  <a:pt x="30185" y="23505"/>
                </a:lnTo>
                <a:lnTo>
                  <a:pt x="30255" y="23417"/>
                </a:lnTo>
                <a:lnTo>
                  <a:pt x="30323" y="23329"/>
                </a:lnTo>
                <a:lnTo>
                  <a:pt x="30391" y="23240"/>
                </a:lnTo>
                <a:lnTo>
                  <a:pt x="30457" y="23150"/>
                </a:lnTo>
                <a:lnTo>
                  <a:pt x="30524" y="23060"/>
                </a:lnTo>
                <a:lnTo>
                  <a:pt x="30590" y="22969"/>
                </a:lnTo>
                <a:lnTo>
                  <a:pt x="30656" y="22878"/>
                </a:lnTo>
                <a:lnTo>
                  <a:pt x="30720" y="22787"/>
                </a:lnTo>
                <a:lnTo>
                  <a:pt x="30785" y="22695"/>
                </a:lnTo>
                <a:lnTo>
                  <a:pt x="30848" y="22603"/>
                </a:lnTo>
                <a:lnTo>
                  <a:pt x="30910" y="22511"/>
                </a:lnTo>
                <a:lnTo>
                  <a:pt x="30974" y="22417"/>
                </a:lnTo>
                <a:lnTo>
                  <a:pt x="31035" y="22324"/>
                </a:lnTo>
                <a:lnTo>
                  <a:pt x="31096" y="22229"/>
                </a:lnTo>
                <a:lnTo>
                  <a:pt x="31157" y="22135"/>
                </a:lnTo>
                <a:lnTo>
                  <a:pt x="31217" y="22041"/>
                </a:lnTo>
                <a:lnTo>
                  <a:pt x="31275" y="21945"/>
                </a:lnTo>
                <a:lnTo>
                  <a:pt x="31334" y="21849"/>
                </a:lnTo>
                <a:lnTo>
                  <a:pt x="31393" y="21754"/>
                </a:lnTo>
                <a:lnTo>
                  <a:pt x="31451" y="21657"/>
                </a:lnTo>
                <a:lnTo>
                  <a:pt x="31507" y="21560"/>
                </a:lnTo>
                <a:lnTo>
                  <a:pt x="31563" y="21463"/>
                </a:lnTo>
                <a:lnTo>
                  <a:pt x="31619" y="21365"/>
                </a:lnTo>
                <a:lnTo>
                  <a:pt x="31674" y="21267"/>
                </a:lnTo>
                <a:lnTo>
                  <a:pt x="31728" y="21168"/>
                </a:lnTo>
                <a:lnTo>
                  <a:pt x="31781" y="21069"/>
                </a:lnTo>
                <a:lnTo>
                  <a:pt x="31834" y="20970"/>
                </a:lnTo>
                <a:lnTo>
                  <a:pt x="31887" y="20870"/>
                </a:lnTo>
                <a:lnTo>
                  <a:pt x="31939" y="20770"/>
                </a:lnTo>
                <a:lnTo>
                  <a:pt x="31990" y="20669"/>
                </a:lnTo>
                <a:lnTo>
                  <a:pt x="32040" y="20569"/>
                </a:lnTo>
                <a:lnTo>
                  <a:pt x="32090" y="20468"/>
                </a:lnTo>
                <a:lnTo>
                  <a:pt x="32140" y="20365"/>
                </a:lnTo>
                <a:lnTo>
                  <a:pt x="32188" y="20264"/>
                </a:lnTo>
                <a:lnTo>
                  <a:pt x="32235" y="20161"/>
                </a:lnTo>
                <a:lnTo>
                  <a:pt x="32282" y="20059"/>
                </a:lnTo>
                <a:lnTo>
                  <a:pt x="32328" y="19955"/>
                </a:lnTo>
                <a:lnTo>
                  <a:pt x="32375" y="19851"/>
                </a:lnTo>
                <a:lnTo>
                  <a:pt x="32419" y="19748"/>
                </a:lnTo>
                <a:lnTo>
                  <a:pt x="32464" y="19644"/>
                </a:lnTo>
                <a:lnTo>
                  <a:pt x="32508" y="19539"/>
                </a:lnTo>
                <a:lnTo>
                  <a:pt x="32551" y="19434"/>
                </a:lnTo>
                <a:lnTo>
                  <a:pt x="32593" y="19328"/>
                </a:lnTo>
                <a:lnTo>
                  <a:pt x="32635" y="19223"/>
                </a:lnTo>
                <a:lnTo>
                  <a:pt x="32676" y="19117"/>
                </a:lnTo>
                <a:lnTo>
                  <a:pt x="32717" y="19010"/>
                </a:lnTo>
                <a:lnTo>
                  <a:pt x="32756" y="18904"/>
                </a:lnTo>
                <a:lnTo>
                  <a:pt x="32795" y="18797"/>
                </a:lnTo>
                <a:lnTo>
                  <a:pt x="32833" y="18690"/>
                </a:lnTo>
                <a:lnTo>
                  <a:pt x="32871" y="18582"/>
                </a:lnTo>
                <a:lnTo>
                  <a:pt x="32908" y="18474"/>
                </a:lnTo>
                <a:lnTo>
                  <a:pt x="32944" y="18366"/>
                </a:lnTo>
                <a:lnTo>
                  <a:pt x="32979" y="18257"/>
                </a:lnTo>
                <a:lnTo>
                  <a:pt x="33014" y="18148"/>
                </a:lnTo>
                <a:lnTo>
                  <a:pt x="33047" y="18039"/>
                </a:lnTo>
                <a:lnTo>
                  <a:pt x="33081" y="17929"/>
                </a:lnTo>
                <a:lnTo>
                  <a:pt x="33113" y="17819"/>
                </a:lnTo>
                <a:lnTo>
                  <a:pt x="33145" y="17709"/>
                </a:lnTo>
                <a:lnTo>
                  <a:pt x="33176" y="17599"/>
                </a:lnTo>
                <a:lnTo>
                  <a:pt x="33206" y="17487"/>
                </a:lnTo>
                <a:lnTo>
                  <a:pt x="33236" y="17376"/>
                </a:lnTo>
                <a:lnTo>
                  <a:pt x="33265" y="17265"/>
                </a:lnTo>
                <a:lnTo>
                  <a:pt x="33293" y="17153"/>
                </a:lnTo>
                <a:lnTo>
                  <a:pt x="33320" y="17041"/>
                </a:lnTo>
                <a:lnTo>
                  <a:pt x="33347" y="16928"/>
                </a:lnTo>
                <a:lnTo>
                  <a:pt x="33373" y="16816"/>
                </a:lnTo>
                <a:lnTo>
                  <a:pt x="33398" y="16704"/>
                </a:lnTo>
                <a:lnTo>
                  <a:pt x="33422" y="16589"/>
                </a:lnTo>
                <a:lnTo>
                  <a:pt x="33446" y="16477"/>
                </a:lnTo>
                <a:lnTo>
                  <a:pt x="33469" y="16362"/>
                </a:lnTo>
                <a:lnTo>
                  <a:pt x="33491" y="16248"/>
                </a:lnTo>
                <a:lnTo>
                  <a:pt x="33512" y="16134"/>
                </a:lnTo>
                <a:lnTo>
                  <a:pt x="33532" y="16019"/>
                </a:lnTo>
                <a:lnTo>
                  <a:pt x="33552" y="15905"/>
                </a:lnTo>
                <a:lnTo>
                  <a:pt x="33572" y="15790"/>
                </a:lnTo>
                <a:lnTo>
                  <a:pt x="33590" y="15675"/>
                </a:lnTo>
                <a:lnTo>
                  <a:pt x="33607" y="15558"/>
                </a:lnTo>
                <a:lnTo>
                  <a:pt x="33623" y="15443"/>
                </a:lnTo>
                <a:lnTo>
                  <a:pt x="33640" y="15327"/>
                </a:lnTo>
                <a:lnTo>
                  <a:pt x="33655" y="15210"/>
                </a:lnTo>
                <a:lnTo>
                  <a:pt x="33670" y="15094"/>
                </a:lnTo>
                <a:lnTo>
                  <a:pt x="33682" y="14976"/>
                </a:lnTo>
                <a:lnTo>
                  <a:pt x="33695" y="14860"/>
                </a:lnTo>
                <a:lnTo>
                  <a:pt x="33708" y="14742"/>
                </a:lnTo>
                <a:lnTo>
                  <a:pt x="33718" y="14625"/>
                </a:lnTo>
                <a:lnTo>
                  <a:pt x="33728" y="14507"/>
                </a:lnTo>
                <a:lnTo>
                  <a:pt x="33738" y="14389"/>
                </a:lnTo>
                <a:lnTo>
                  <a:pt x="33747" y="14271"/>
                </a:lnTo>
                <a:lnTo>
                  <a:pt x="33755" y="14153"/>
                </a:lnTo>
                <a:lnTo>
                  <a:pt x="33762" y="14034"/>
                </a:lnTo>
                <a:lnTo>
                  <a:pt x="33767" y="13914"/>
                </a:lnTo>
                <a:lnTo>
                  <a:pt x="33773" y="13795"/>
                </a:lnTo>
                <a:lnTo>
                  <a:pt x="33778" y="13676"/>
                </a:lnTo>
                <a:lnTo>
                  <a:pt x="33781" y="13557"/>
                </a:lnTo>
                <a:lnTo>
                  <a:pt x="33785" y="13437"/>
                </a:lnTo>
                <a:lnTo>
                  <a:pt x="33787" y="13317"/>
                </a:lnTo>
                <a:lnTo>
                  <a:pt x="33788" y="13196"/>
                </a:lnTo>
                <a:lnTo>
                  <a:pt x="33788" y="13076"/>
                </a:lnTo>
                <a:lnTo>
                  <a:pt x="33788" y="13076"/>
                </a:lnTo>
                <a:lnTo>
                  <a:pt x="33788" y="12953"/>
                </a:lnTo>
                <a:lnTo>
                  <a:pt x="33786" y="12830"/>
                </a:lnTo>
                <a:lnTo>
                  <a:pt x="33785" y="12707"/>
                </a:lnTo>
                <a:lnTo>
                  <a:pt x="33781" y="12583"/>
                </a:lnTo>
                <a:lnTo>
                  <a:pt x="33777" y="12461"/>
                </a:lnTo>
                <a:lnTo>
                  <a:pt x="33772" y="12339"/>
                </a:lnTo>
                <a:lnTo>
                  <a:pt x="33766" y="12217"/>
                </a:lnTo>
                <a:lnTo>
                  <a:pt x="33761" y="12095"/>
                </a:lnTo>
                <a:lnTo>
                  <a:pt x="33752" y="11973"/>
                </a:lnTo>
                <a:lnTo>
                  <a:pt x="33744" y="11852"/>
                </a:lnTo>
                <a:lnTo>
                  <a:pt x="33735" y="11731"/>
                </a:lnTo>
                <a:lnTo>
                  <a:pt x="33726" y="11610"/>
                </a:lnTo>
                <a:lnTo>
                  <a:pt x="33714" y="11489"/>
                </a:lnTo>
                <a:lnTo>
                  <a:pt x="33703" y="11369"/>
                </a:lnTo>
                <a:lnTo>
                  <a:pt x="33690" y="11248"/>
                </a:lnTo>
                <a:lnTo>
                  <a:pt x="33678" y="11128"/>
                </a:lnTo>
                <a:lnTo>
                  <a:pt x="33663" y="11008"/>
                </a:lnTo>
                <a:lnTo>
                  <a:pt x="33648" y="10888"/>
                </a:lnTo>
                <a:lnTo>
                  <a:pt x="33633" y="10770"/>
                </a:lnTo>
                <a:lnTo>
                  <a:pt x="33615" y="10651"/>
                </a:lnTo>
                <a:lnTo>
                  <a:pt x="33598" y="10532"/>
                </a:lnTo>
                <a:lnTo>
                  <a:pt x="33580" y="10414"/>
                </a:lnTo>
                <a:lnTo>
                  <a:pt x="33560" y="10295"/>
                </a:lnTo>
                <a:lnTo>
                  <a:pt x="33540" y="10177"/>
                </a:lnTo>
                <a:lnTo>
                  <a:pt x="33520" y="10060"/>
                </a:lnTo>
                <a:lnTo>
                  <a:pt x="33498" y="9942"/>
                </a:lnTo>
                <a:lnTo>
                  <a:pt x="33476" y="9826"/>
                </a:lnTo>
                <a:lnTo>
                  <a:pt x="33453" y="9708"/>
                </a:lnTo>
                <a:lnTo>
                  <a:pt x="33429" y="9592"/>
                </a:lnTo>
                <a:lnTo>
                  <a:pt x="33403" y="9477"/>
                </a:lnTo>
                <a:lnTo>
                  <a:pt x="33378" y="9361"/>
                </a:lnTo>
                <a:lnTo>
                  <a:pt x="33352" y="9245"/>
                </a:lnTo>
                <a:lnTo>
                  <a:pt x="33325" y="9130"/>
                </a:lnTo>
                <a:lnTo>
                  <a:pt x="33297" y="9015"/>
                </a:lnTo>
                <a:lnTo>
                  <a:pt x="33269" y="8901"/>
                </a:lnTo>
                <a:lnTo>
                  <a:pt x="33239" y="8786"/>
                </a:lnTo>
                <a:lnTo>
                  <a:pt x="33209" y="8671"/>
                </a:lnTo>
                <a:lnTo>
                  <a:pt x="33178" y="8559"/>
                </a:lnTo>
                <a:lnTo>
                  <a:pt x="33145" y="8445"/>
                </a:lnTo>
                <a:lnTo>
                  <a:pt x="33113" y="8332"/>
                </a:lnTo>
                <a:lnTo>
                  <a:pt x="33080" y="8219"/>
                </a:lnTo>
                <a:lnTo>
                  <a:pt x="33045" y="8107"/>
                </a:lnTo>
                <a:lnTo>
                  <a:pt x="33011" y="7995"/>
                </a:lnTo>
                <a:lnTo>
                  <a:pt x="32975" y="7883"/>
                </a:lnTo>
                <a:lnTo>
                  <a:pt x="32939" y="7772"/>
                </a:lnTo>
                <a:lnTo>
                  <a:pt x="32901" y="7661"/>
                </a:lnTo>
                <a:lnTo>
                  <a:pt x="32864" y="7549"/>
                </a:lnTo>
                <a:lnTo>
                  <a:pt x="32825" y="7440"/>
                </a:lnTo>
                <a:lnTo>
                  <a:pt x="32786" y="7329"/>
                </a:lnTo>
                <a:lnTo>
                  <a:pt x="32746" y="7220"/>
                </a:lnTo>
                <a:lnTo>
                  <a:pt x="32705" y="7110"/>
                </a:lnTo>
                <a:lnTo>
                  <a:pt x="32664" y="7002"/>
                </a:lnTo>
                <a:lnTo>
                  <a:pt x="32621" y="6892"/>
                </a:lnTo>
                <a:lnTo>
                  <a:pt x="32578" y="6784"/>
                </a:lnTo>
                <a:lnTo>
                  <a:pt x="32535" y="6677"/>
                </a:lnTo>
                <a:lnTo>
                  <a:pt x="32490" y="6570"/>
                </a:lnTo>
                <a:lnTo>
                  <a:pt x="32445" y="6463"/>
                </a:lnTo>
                <a:lnTo>
                  <a:pt x="32399" y="6356"/>
                </a:lnTo>
                <a:lnTo>
                  <a:pt x="32353" y="6250"/>
                </a:lnTo>
                <a:lnTo>
                  <a:pt x="32304" y="6144"/>
                </a:lnTo>
                <a:lnTo>
                  <a:pt x="32257" y="6038"/>
                </a:lnTo>
                <a:lnTo>
                  <a:pt x="32209" y="5933"/>
                </a:lnTo>
                <a:lnTo>
                  <a:pt x="32159" y="5828"/>
                </a:lnTo>
                <a:lnTo>
                  <a:pt x="32108" y="5723"/>
                </a:lnTo>
                <a:lnTo>
                  <a:pt x="32058" y="5619"/>
                </a:lnTo>
                <a:lnTo>
                  <a:pt x="32006" y="5516"/>
                </a:lnTo>
                <a:lnTo>
                  <a:pt x="31954" y="5413"/>
                </a:lnTo>
                <a:lnTo>
                  <a:pt x="31901" y="5309"/>
                </a:lnTo>
                <a:lnTo>
                  <a:pt x="31848" y="5207"/>
                </a:lnTo>
                <a:lnTo>
                  <a:pt x="31794" y="5105"/>
                </a:lnTo>
                <a:lnTo>
                  <a:pt x="31739" y="5004"/>
                </a:lnTo>
                <a:lnTo>
                  <a:pt x="31683" y="4903"/>
                </a:lnTo>
                <a:lnTo>
                  <a:pt x="31627" y="4802"/>
                </a:lnTo>
                <a:lnTo>
                  <a:pt x="31570" y="4702"/>
                </a:lnTo>
                <a:lnTo>
                  <a:pt x="31513" y="4602"/>
                </a:lnTo>
                <a:lnTo>
                  <a:pt x="31454" y="4503"/>
                </a:lnTo>
                <a:lnTo>
                  <a:pt x="31395" y="4404"/>
                </a:lnTo>
                <a:lnTo>
                  <a:pt x="31335" y="4305"/>
                </a:lnTo>
                <a:lnTo>
                  <a:pt x="31275" y="4207"/>
                </a:lnTo>
                <a:lnTo>
                  <a:pt x="31214" y="4109"/>
                </a:lnTo>
                <a:lnTo>
                  <a:pt x="31153" y="4012"/>
                </a:lnTo>
                <a:lnTo>
                  <a:pt x="31091" y="3915"/>
                </a:lnTo>
                <a:lnTo>
                  <a:pt x="31029" y="3818"/>
                </a:lnTo>
                <a:lnTo>
                  <a:pt x="30965" y="3723"/>
                </a:lnTo>
                <a:lnTo>
                  <a:pt x="30901" y="3627"/>
                </a:lnTo>
                <a:lnTo>
                  <a:pt x="30836" y="3533"/>
                </a:lnTo>
                <a:lnTo>
                  <a:pt x="30771" y="3438"/>
                </a:lnTo>
                <a:lnTo>
                  <a:pt x="30705" y="3344"/>
                </a:lnTo>
                <a:lnTo>
                  <a:pt x="30638" y="3250"/>
                </a:lnTo>
                <a:lnTo>
                  <a:pt x="30571" y="3157"/>
                </a:lnTo>
                <a:lnTo>
                  <a:pt x="30503" y="3065"/>
                </a:lnTo>
                <a:lnTo>
                  <a:pt x="30436" y="2973"/>
                </a:lnTo>
                <a:lnTo>
                  <a:pt x="30366" y="2881"/>
                </a:lnTo>
                <a:lnTo>
                  <a:pt x="30297" y="2789"/>
                </a:lnTo>
                <a:lnTo>
                  <a:pt x="30227" y="2700"/>
                </a:lnTo>
                <a:lnTo>
                  <a:pt x="30156" y="2609"/>
                </a:lnTo>
                <a:lnTo>
                  <a:pt x="30085" y="2519"/>
                </a:lnTo>
                <a:lnTo>
                  <a:pt x="30013" y="2430"/>
                </a:lnTo>
                <a:lnTo>
                  <a:pt x="29940" y="2341"/>
                </a:lnTo>
                <a:lnTo>
                  <a:pt x="29868" y="2254"/>
                </a:lnTo>
                <a:lnTo>
                  <a:pt x="29794" y="2165"/>
                </a:lnTo>
                <a:lnTo>
                  <a:pt x="29719" y="2079"/>
                </a:lnTo>
                <a:lnTo>
                  <a:pt x="29644" y="1992"/>
                </a:lnTo>
                <a:lnTo>
                  <a:pt x="29569" y="1906"/>
                </a:lnTo>
                <a:lnTo>
                  <a:pt x="29493" y="1819"/>
                </a:lnTo>
                <a:lnTo>
                  <a:pt x="29416" y="1735"/>
                </a:lnTo>
                <a:lnTo>
                  <a:pt x="29339" y="1650"/>
                </a:lnTo>
                <a:lnTo>
                  <a:pt x="29261" y="1566"/>
                </a:lnTo>
                <a:lnTo>
                  <a:pt x="29183" y="1483"/>
                </a:lnTo>
                <a:lnTo>
                  <a:pt x="29104" y="1400"/>
                </a:lnTo>
                <a:lnTo>
                  <a:pt x="29024" y="1317"/>
                </a:lnTo>
                <a:lnTo>
                  <a:pt x="28945" y="1235"/>
                </a:lnTo>
                <a:lnTo>
                  <a:pt x="28864" y="1153"/>
                </a:lnTo>
                <a:lnTo>
                  <a:pt x="28783" y="1073"/>
                </a:lnTo>
                <a:lnTo>
                  <a:pt x="28702" y="992"/>
                </a:lnTo>
                <a:lnTo>
                  <a:pt x="28620" y="913"/>
                </a:lnTo>
                <a:lnTo>
                  <a:pt x="28537" y="834"/>
                </a:lnTo>
                <a:lnTo>
                  <a:pt x="28454" y="755"/>
                </a:lnTo>
                <a:lnTo>
                  <a:pt x="28370" y="677"/>
                </a:lnTo>
                <a:lnTo>
                  <a:pt x="28286" y="599"/>
                </a:lnTo>
                <a:lnTo>
                  <a:pt x="28200" y="522"/>
                </a:lnTo>
                <a:lnTo>
                  <a:pt x="28115" y="446"/>
                </a:lnTo>
                <a:lnTo>
                  <a:pt x="28030" y="370"/>
                </a:lnTo>
                <a:lnTo>
                  <a:pt x="27943" y="295"/>
                </a:lnTo>
                <a:lnTo>
                  <a:pt x="27856" y="220"/>
                </a:lnTo>
                <a:lnTo>
                  <a:pt x="27768" y="146"/>
                </a:lnTo>
                <a:lnTo>
                  <a:pt x="27681" y="73"/>
                </a:lnTo>
                <a:lnTo>
                  <a:pt x="27592" y="0"/>
                </a:lnTo>
                <a:lnTo>
                  <a:pt x="6196" y="0"/>
                </a:lnTo>
                <a:lnTo>
                  <a:pt x="6196" y="0"/>
                </a:lnTo>
                <a:lnTo>
                  <a:pt x="6107" y="73"/>
                </a:lnTo>
                <a:lnTo>
                  <a:pt x="6020" y="146"/>
                </a:lnTo>
                <a:lnTo>
                  <a:pt x="5932" y="220"/>
                </a:lnTo>
                <a:lnTo>
                  <a:pt x="5845" y="295"/>
                </a:lnTo>
                <a:lnTo>
                  <a:pt x="5758" y="370"/>
                </a:lnTo>
                <a:lnTo>
                  <a:pt x="5673" y="446"/>
                </a:lnTo>
                <a:lnTo>
                  <a:pt x="5588" y="522"/>
                </a:lnTo>
                <a:lnTo>
                  <a:pt x="5502" y="599"/>
                </a:lnTo>
                <a:lnTo>
                  <a:pt x="5418" y="677"/>
                </a:lnTo>
                <a:lnTo>
                  <a:pt x="5334" y="755"/>
                </a:lnTo>
                <a:lnTo>
                  <a:pt x="5251" y="834"/>
                </a:lnTo>
                <a:lnTo>
                  <a:pt x="5168" y="913"/>
                </a:lnTo>
                <a:lnTo>
                  <a:pt x="5086" y="992"/>
                </a:lnTo>
                <a:lnTo>
                  <a:pt x="5005" y="1073"/>
                </a:lnTo>
                <a:lnTo>
                  <a:pt x="4924" y="1153"/>
                </a:lnTo>
                <a:lnTo>
                  <a:pt x="4843" y="1235"/>
                </a:lnTo>
                <a:lnTo>
                  <a:pt x="4764" y="1317"/>
                </a:lnTo>
                <a:lnTo>
                  <a:pt x="4684" y="1400"/>
                </a:lnTo>
                <a:lnTo>
                  <a:pt x="4605" y="1483"/>
                </a:lnTo>
                <a:lnTo>
                  <a:pt x="4527" y="1566"/>
                </a:lnTo>
                <a:lnTo>
                  <a:pt x="4449" y="1650"/>
                </a:lnTo>
                <a:lnTo>
                  <a:pt x="4372" y="1735"/>
                </a:lnTo>
                <a:lnTo>
                  <a:pt x="4295" y="1819"/>
                </a:lnTo>
                <a:lnTo>
                  <a:pt x="4219" y="1906"/>
                </a:lnTo>
                <a:lnTo>
                  <a:pt x="4144" y="1992"/>
                </a:lnTo>
                <a:lnTo>
                  <a:pt x="4069" y="2079"/>
                </a:lnTo>
                <a:lnTo>
                  <a:pt x="3994" y="2165"/>
                </a:lnTo>
                <a:lnTo>
                  <a:pt x="3920" y="2254"/>
                </a:lnTo>
                <a:lnTo>
                  <a:pt x="3848" y="2341"/>
                </a:lnTo>
                <a:lnTo>
                  <a:pt x="3775" y="2430"/>
                </a:lnTo>
                <a:lnTo>
                  <a:pt x="3703" y="2519"/>
                </a:lnTo>
                <a:lnTo>
                  <a:pt x="3632" y="2609"/>
                </a:lnTo>
                <a:lnTo>
                  <a:pt x="3561" y="2700"/>
                </a:lnTo>
                <a:lnTo>
                  <a:pt x="3491" y="2789"/>
                </a:lnTo>
                <a:lnTo>
                  <a:pt x="3422" y="2881"/>
                </a:lnTo>
                <a:lnTo>
                  <a:pt x="3352" y="2973"/>
                </a:lnTo>
                <a:lnTo>
                  <a:pt x="3285" y="3065"/>
                </a:lnTo>
                <a:lnTo>
                  <a:pt x="3217" y="3157"/>
                </a:lnTo>
                <a:lnTo>
                  <a:pt x="3150" y="3250"/>
                </a:lnTo>
                <a:lnTo>
                  <a:pt x="3083" y="3344"/>
                </a:lnTo>
                <a:lnTo>
                  <a:pt x="3017" y="3438"/>
                </a:lnTo>
                <a:lnTo>
                  <a:pt x="2952" y="3533"/>
                </a:lnTo>
                <a:lnTo>
                  <a:pt x="2887" y="3627"/>
                </a:lnTo>
                <a:lnTo>
                  <a:pt x="2823" y="3723"/>
                </a:lnTo>
                <a:lnTo>
                  <a:pt x="2759" y="3818"/>
                </a:lnTo>
                <a:lnTo>
                  <a:pt x="2697" y="3915"/>
                </a:lnTo>
                <a:lnTo>
                  <a:pt x="2635" y="4012"/>
                </a:lnTo>
                <a:lnTo>
                  <a:pt x="2574" y="4109"/>
                </a:lnTo>
                <a:lnTo>
                  <a:pt x="2513" y="4207"/>
                </a:lnTo>
                <a:lnTo>
                  <a:pt x="2453" y="4305"/>
                </a:lnTo>
                <a:lnTo>
                  <a:pt x="2393" y="4404"/>
                </a:lnTo>
                <a:lnTo>
                  <a:pt x="2334" y="4503"/>
                </a:lnTo>
                <a:lnTo>
                  <a:pt x="2275" y="4602"/>
                </a:lnTo>
                <a:lnTo>
                  <a:pt x="2218" y="4702"/>
                </a:lnTo>
                <a:lnTo>
                  <a:pt x="2161" y="4802"/>
                </a:lnTo>
                <a:lnTo>
                  <a:pt x="2105" y="4903"/>
                </a:lnTo>
                <a:lnTo>
                  <a:pt x="2049" y="5004"/>
                </a:lnTo>
                <a:lnTo>
                  <a:pt x="1994" y="5105"/>
                </a:lnTo>
                <a:lnTo>
                  <a:pt x="1940" y="5207"/>
                </a:lnTo>
                <a:lnTo>
                  <a:pt x="1887" y="5309"/>
                </a:lnTo>
                <a:lnTo>
                  <a:pt x="1834" y="5413"/>
                </a:lnTo>
                <a:lnTo>
                  <a:pt x="1782" y="5516"/>
                </a:lnTo>
                <a:lnTo>
                  <a:pt x="1730" y="5619"/>
                </a:lnTo>
                <a:lnTo>
                  <a:pt x="1680" y="5723"/>
                </a:lnTo>
                <a:lnTo>
                  <a:pt x="1629" y="5828"/>
                </a:lnTo>
                <a:lnTo>
                  <a:pt x="1579" y="5933"/>
                </a:lnTo>
                <a:lnTo>
                  <a:pt x="1531" y="6038"/>
                </a:lnTo>
                <a:lnTo>
                  <a:pt x="1484" y="6144"/>
                </a:lnTo>
                <a:lnTo>
                  <a:pt x="1435" y="6250"/>
                </a:lnTo>
                <a:lnTo>
                  <a:pt x="1389" y="6356"/>
                </a:lnTo>
                <a:lnTo>
                  <a:pt x="1343" y="6463"/>
                </a:lnTo>
                <a:lnTo>
                  <a:pt x="1298" y="6570"/>
                </a:lnTo>
                <a:lnTo>
                  <a:pt x="1253" y="6677"/>
                </a:lnTo>
                <a:lnTo>
                  <a:pt x="1210" y="6784"/>
                </a:lnTo>
                <a:lnTo>
                  <a:pt x="1167" y="6892"/>
                </a:lnTo>
                <a:lnTo>
                  <a:pt x="1124" y="7002"/>
                </a:lnTo>
                <a:lnTo>
                  <a:pt x="1083" y="7110"/>
                </a:lnTo>
                <a:lnTo>
                  <a:pt x="1042" y="7220"/>
                </a:lnTo>
                <a:lnTo>
                  <a:pt x="1002" y="7329"/>
                </a:lnTo>
                <a:lnTo>
                  <a:pt x="963" y="7440"/>
                </a:lnTo>
                <a:lnTo>
                  <a:pt x="924" y="7549"/>
                </a:lnTo>
                <a:lnTo>
                  <a:pt x="887" y="7661"/>
                </a:lnTo>
                <a:lnTo>
                  <a:pt x="849" y="7772"/>
                </a:lnTo>
                <a:lnTo>
                  <a:pt x="813" y="7883"/>
                </a:lnTo>
                <a:lnTo>
                  <a:pt x="777" y="7995"/>
                </a:lnTo>
                <a:lnTo>
                  <a:pt x="743" y="8107"/>
                </a:lnTo>
                <a:lnTo>
                  <a:pt x="708" y="8219"/>
                </a:lnTo>
                <a:lnTo>
                  <a:pt x="675" y="8332"/>
                </a:lnTo>
                <a:lnTo>
                  <a:pt x="643" y="8445"/>
                </a:lnTo>
                <a:lnTo>
                  <a:pt x="610" y="8559"/>
                </a:lnTo>
                <a:lnTo>
                  <a:pt x="579" y="8671"/>
                </a:lnTo>
                <a:lnTo>
                  <a:pt x="549" y="8786"/>
                </a:lnTo>
                <a:lnTo>
                  <a:pt x="519" y="8901"/>
                </a:lnTo>
                <a:lnTo>
                  <a:pt x="491" y="9015"/>
                </a:lnTo>
                <a:lnTo>
                  <a:pt x="463" y="9130"/>
                </a:lnTo>
                <a:lnTo>
                  <a:pt x="436" y="9245"/>
                </a:lnTo>
                <a:lnTo>
                  <a:pt x="410" y="9361"/>
                </a:lnTo>
                <a:lnTo>
                  <a:pt x="385" y="9477"/>
                </a:lnTo>
                <a:lnTo>
                  <a:pt x="359" y="9592"/>
                </a:lnTo>
                <a:lnTo>
                  <a:pt x="335" y="9708"/>
                </a:lnTo>
                <a:lnTo>
                  <a:pt x="312" y="9826"/>
                </a:lnTo>
                <a:lnTo>
                  <a:pt x="290" y="9942"/>
                </a:lnTo>
                <a:lnTo>
                  <a:pt x="268" y="10060"/>
                </a:lnTo>
                <a:lnTo>
                  <a:pt x="248" y="10177"/>
                </a:lnTo>
                <a:lnTo>
                  <a:pt x="228" y="10295"/>
                </a:lnTo>
                <a:lnTo>
                  <a:pt x="208" y="10414"/>
                </a:lnTo>
                <a:lnTo>
                  <a:pt x="190" y="10532"/>
                </a:lnTo>
                <a:lnTo>
                  <a:pt x="173" y="10651"/>
                </a:lnTo>
                <a:lnTo>
                  <a:pt x="156" y="10770"/>
                </a:lnTo>
                <a:lnTo>
                  <a:pt x="140" y="10888"/>
                </a:lnTo>
                <a:lnTo>
                  <a:pt x="125" y="11008"/>
                </a:lnTo>
                <a:lnTo>
                  <a:pt x="110" y="11128"/>
                </a:lnTo>
                <a:lnTo>
                  <a:pt x="98" y="11248"/>
                </a:lnTo>
                <a:lnTo>
                  <a:pt x="85" y="11369"/>
                </a:lnTo>
                <a:lnTo>
                  <a:pt x="74" y="11489"/>
                </a:lnTo>
                <a:lnTo>
                  <a:pt x="62" y="11610"/>
                </a:lnTo>
                <a:lnTo>
                  <a:pt x="53" y="11731"/>
                </a:lnTo>
                <a:lnTo>
                  <a:pt x="44" y="11852"/>
                </a:lnTo>
                <a:lnTo>
                  <a:pt x="36" y="11973"/>
                </a:lnTo>
                <a:lnTo>
                  <a:pt x="27" y="12095"/>
                </a:lnTo>
                <a:lnTo>
                  <a:pt x="22" y="12217"/>
                </a:lnTo>
                <a:lnTo>
                  <a:pt x="16" y="12339"/>
                </a:lnTo>
                <a:lnTo>
                  <a:pt x="11" y="12461"/>
                </a:lnTo>
                <a:lnTo>
                  <a:pt x="7" y="12583"/>
                </a:lnTo>
                <a:lnTo>
                  <a:pt x="3" y="12707"/>
                </a:lnTo>
                <a:lnTo>
                  <a:pt x="2" y="12830"/>
                </a:lnTo>
                <a:lnTo>
                  <a:pt x="0" y="12953"/>
                </a:lnTo>
                <a:lnTo>
                  <a:pt x="0" y="13076"/>
                </a:lnTo>
                <a:lnTo>
                  <a:pt x="0" y="13076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xmlns="" id="{C0732FD4-7D32-4F6C-949B-2AC0590CBAF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116138" y="0"/>
            <a:ext cx="7845425" cy="6858000"/>
          </a:xfrm>
          <a:custGeom>
            <a:avLst/>
            <a:gdLst>
              <a:gd name="T0" fmla="*/ 12544 w 29648"/>
              <a:gd name="T1" fmla="*/ 24490 h 25920"/>
              <a:gd name="T2" fmla="*/ 9976 w 29648"/>
              <a:gd name="T3" fmla="*/ 23605 h 25920"/>
              <a:gd name="T4" fmla="*/ 7719 w 29648"/>
              <a:gd name="T5" fmla="*/ 22178 h 25920"/>
              <a:gd name="T6" fmla="*/ 5851 w 29648"/>
              <a:gd name="T7" fmla="*/ 20288 h 25920"/>
              <a:gd name="T8" fmla="*/ 4451 w 29648"/>
              <a:gd name="T9" fmla="*/ 18012 h 25920"/>
              <a:gd name="T10" fmla="*/ 3598 w 29648"/>
              <a:gd name="T11" fmla="*/ 15430 h 25920"/>
              <a:gd name="T12" fmla="*/ 3364 w 29648"/>
              <a:gd name="T13" fmla="*/ 12774 h 25920"/>
              <a:gd name="T14" fmla="*/ 3765 w 29648"/>
              <a:gd name="T15" fmla="*/ 10017 h 25920"/>
              <a:gd name="T16" fmla="*/ 4769 w 29648"/>
              <a:gd name="T17" fmla="*/ 7509 h 25920"/>
              <a:gd name="T18" fmla="*/ 6301 w 29648"/>
              <a:gd name="T19" fmla="*/ 5327 h 25920"/>
              <a:gd name="T20" fmla="*/ 8279 w 29648"/>
              <a:gd name="T21" fmla="*/ 3550 h 25920"/>
              <a:gd name="T22" fmla="*/ 10626 w 29648"/>
              <a:gd name="T23" fmla="*/ 2258 h 25920"/>
              <a:gd name="T24" fmla="*/ 13262 w 29648"/>
              <a:gd name="T25" fmla="*/ 1530 h 25920"/>
              <a:gd name="T26" fmla="*/ 15939 w 29648"/>
              <a:gd name="T27" fmla="*/ 1430 h 25920"/>
              <a:gd name="T28" fmla="*/ 18650 w 29648"/>
              <a:gd name="T29" fmla="*/ 1965 h 25920"/>
              <a:gd name="T30" fmla="*/ 21096 w 29648"/>
              <a:gd name="T31" fmla="*/ 3087 h 25920"/>
              <a:gd name="T32" fmla="*/ 23199 w 29648"/>
              <a:gd name="T33" fmla="*/ 4718 h 25920"/>
              <a:gd name="T34" fmla="*/ 24880 w 29648"/>
              <a:gd name="T35" fmla="*/ 6781 h 25920"/>
              <a:gd name="T36" fmla="*/ 26060 w 29648"/>
              <a:gd name="T37" fmla="*/ 9195 h 25920"/>
              <a:gd name="T38" fmla="*/ 26660 w 29648"/>
              <a:gd name="T39" fmla="*/ 11882 h 25920"/>
              <a:gd name="T40" fmla="*/ 26626 w 29648"/>
              <a:gd name="T41" fmla="*/ 14564 h 25920"/>
              <a:gd name="T42" fmla="*/ 25962 w 29648"/>
              <a:gd name="T43" fmla="*/ 17227 h 25920"/>
              <a:gd name="T44" fmla="*/ 24725 w 29648"/>
              <a:gd name="T45" fmla="*/ 19607 h 25920"/>
              <a:gd name="T46" fmla="*/ 22996 w 29648"/>
              <a:gd name="T47" fmla="*/ 21628 h 25920"/>
              <a:gd name="T48" fmla="*/ 20854 w 29648"/>
              <a:gd name="T49" fmla="*/ 23209 h 25920"/>
              <a:gd name="T50" fmla="*/ 18376 w 29648"/>
              <a:gd name="T51" fmla="*/ 24273 h 25920"/>
              <a:gd name="T52" fmla="*/ 15641 w 29648"/>
              <a:gd name="T53" fmla="*/ 24741 h 25920"/>
              <a:gd name="T54" fmla="*/ 7282 w 29648"/>
              <a:gd name="T55" fmla="*/ 692 h 25920"/>
              <a:gd name="T56" fmla="*/ 5473 w 29648"/>
              <a:gd name="T57" fmla="*/ 2036 h 25920"/>
              <a:gd name="T58" fmla="*/ 6794 w 29648"/>
              <a:gd name="T59" fmla="*/ 1155 h 25920"/>
              <a:gd name="T60" fmla="*/ 8514 w 29648"/>
              <a:gd name="T61" fmla="*/ 0 h 25920"/>
              <a:gd name="T62" fmla="*/ 1555 w 29648"/>
              <a:gd name="T63" fmla="*/ 7446 h 25920"/>
              <a:gd name="T64" fmla="*/ 882 w 29648"/>
              <a:gd name="T65" fmla="*/ 9461 h 25920"/>
              <a:gd name="T66" fmla="*/ 510 w 29648"/>
              <a:gd name="T67" fmla="*/ 11567 h 25920"/>
              <a:gd name="T68" fmla="*/ 248 w 29648"/>
              <a:gd name="T69" fmla="*/ 12650 h 25920"/>
              <a:gd name="T70" fmla="*/ 9 w 29648"/>
              <a:gd name="T71" fmla="*/ 12983 h 25920"/>
              <a:gd name="T72" fmla="*/ 111 w 29648"/>
              <a:gd name="T73" fmla="*/ 13387 h 25920"/>
              <a:gd name="T74" fmla="*/ 490 w 29648"/>
              <a:gd name="T75" fmla="*/ 13566 h 25920"/>
              <a:gd name="T76" fmla="*/ 883 w 29648"/>
              <a:gd name="T77" fmla="*/ 13369 h 25920"/>
              <a:gd name="T78" fmla="*/ 967 w 29648"/>
              <a:gd name="T79" fmla="*/ 12963 h 25920"/>
              <a:gd name="T80" fmla="*/ 724 w 29648"/>
              <a:gd name="T81" fmla="*/ 12645 h 25920"/>
              <a:gd name="T82" fmla="*/ 639 w 29648"/>
              <a:gd name="T83" fmla="*/ 11448 h 25920"/>
              <a:gd name="T84" fmla="*/ 1035 w 29648"/>
              <a:gd name="T85" fmla="*/ 9333 h 25920"/>
              <a:gd name="T86" fmla="*/ 1737 w 29648"/>
              <a:gd name="T87" fmla="*/ 7313 h 25920"/>
              <a:gd name="T88" fmla="*/ 2401 w 29648"/>
              <a:gd name="T89" fmla="*/ 5744 h 25920"/>
              <a:gd name="T90" fmla="*/ 27104 w 29648"/>
              <a:gd name="T91" fmla="*/ 5043 h 25920"/>
              <a:gd name="T92" fmla="*/ 28537 w 29648"/>
              <a:gd name="T93" fmla="*/ 7784 h 25920"/>
              <a:gd name="T94" fmla="*/ 29350 w 29648"/>
              <a:gd name="T95" fmla="*/ 10771 h 25920"/>
              <a:gd name="T96" fmla="*/ 29515 w 29648"/>
              <a:gd name="T97" fmla="*/ 13786 h 25920"/>
              <a:gd name="T98" fmla="*/ 28979 w 29648"/>
              <a:gd name="T99" fmla="*/ 17061 h 25920"/>
              <a:gd name="T100" fmla="*/ 27723 w 29648"/>
              <a:gd name="T101" fmla="*/ 20099 h 25920"/>
              <a:gd name="T102" fmla="*/ 25788 w 29648"/>
              <a:gd name="T103" fmla="*/ 22799 h 25920"/>
              <a:gd name="T104" fmla="*/ 23805 w 29648"/>
              <a:gd name="T105" fmla="*/ 24620 h 25920"/>
              <a:gd name="T106" fmla="*/ 22011 w 29648"/>
              <a:gd name="T107" fmla="*/ 25920 h 25920"/>
              <a:gd name="T108" fmla="*/ 24172 w 29648"/>
              <a:gd name="T109" fmla="*/ 24480 h 25920"/>
              <a:gd name="T110" fmla="*/ 26110 w 29648"/>
              <a:gd name="T111" fmla="*/ 22609 h 25920"/>
              <a:gd name="T112" fmla="*/ 27990 w 29648"/>
              <a:gd name="T113" fmla="*/ 19847 h 25920"/>
              <a:gd name="T114" fmla="*/ 29183 w 29648"/>
              <a:gd name="T115" fmla="*/ 16754 h 25920"/>
              <a:gd name="T116" fmla="*/ 29644 w 29648"/>
              <a:gd name="T117" fmla="*/ 13435 h 25920"/>
              <a:gd name="T118" fmla="*/ 29411 w 29648"/>
              <a:gd name="T119" fmla="*/ 10444 h 25920"/>
              <a:gd name="T120" fmla="*/ 28535 w 29648"/>
              <a:gd name="T121" fmla="*/ 7473 h 25920"/>
              <a:gd name="T122" fmla="*/ 27048 w 29648"/>
              <a:gd name="T123" fmla="*/ 4754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648" h="25920">
                <a:moveTo>
                  <a:pt x="15041" y="24757"/>
                </a:moveTo>
                <a:lnTo>
                  <a:pt x="15041" y="24757"/>
                </a:lnTo>
                <a:lnTo>
                  <a:pt x="14888" y="24756"/>
                </a:lnTo>
                <a:lnTo>
                  <a:pt x="14739" y="24753"/>
                </a:lnTo>
                <a:lnTo>
                  <a:pt x="14589" y="24748"/>
                </a:lnTo>
                <a:lnTo>
                  <a:pt x="14439" y="24741"/>
                </a:lnTo>
                <a:lnTo>
                  <a:pt x="14289" y="24733"/>
                </a:lnTo>
                <a:lnTo>
                  <a:pt x="14142" y="24723"/>
                </a:lnTo>
                <a:lnTo>
                  <a:pt x="13993" y="24710"/>
                </a:lnTo>
                <a:lnTo>
                  <a:pt x="13846" y="24696"/>
                </a:lnTo>
                <a:lnTo>
                  <a:pt x="13698" y="24680"/>
                </a:lnTo>
                <a:lnTo>
                  <a:pt x="13552" y="24663"/>
                </a:lnTo>
                <a:lnTo>
                  <a:pt x="13407" y="24643"/>
                </a:lnTo>
                <a:lnTo>
                  <a:pt x="13262" y="24623"/>
                </a:lnTo>
                <a:lnTo>
                  <a:pt x="13117" y="24600"/>
                </a:lnTo>
                <a:lnTo>
                  <a:pt x="12973" y="24574"/>
                </a:lnTo>
                <a:lnTo>
                  <a:pt x="12828" y="24548"/>
                </a:lnTo>
                <a:lnTo>
                  <a:pt x="12686" y="24520"/>
                </a:lnTo>
                <a:lnTo>
                  <a:pt x="12544" y="24490"/>
                </a:lnTo>
                <a:lnTo>
                  <a:pt x="12402" y="24458"/>
                </a:lnTo>
                <a:lnTo>
                  <a:pt x="12262" y="24424"/>
                </a:lnTo>
                <a:lnTo>
                  <a:pt x="12121" y="24389"/>
                </a:lnTo>
                <a:lnTo>
                  <a:pt x="11982" y="24352"/>
                </a:lnTo>
                <a:lnTo>
                  <a:pt x="11842" y="24314"/>
                </a:lnTo>
                <a:lnTo>
                  <a:pt x="11704" y="24273"/>
                </a:lnTo>
                <a:lnTo>
                  <a:pt x="11567" y="24232"/>
                </a:lnTo>
                <a:lnTo>
                  <a:pt x="11430" y="24188"/>
                </a:lnTo>
                <a:lnTo>
                  <a:pt x="11294" y="24143"/>
                </a:lnTo>
                <a:lnTo>
                  <a:pt x="11159" y="24096"/>
                </a:lnTo>
                <a:lnTo>
                  <a:pt x="11024" y="24048"/>
                </a:lnTo>
                <a:lnTo>
                  <a:pt x="10891" y="23998"/>
                </a:lnTo>
                <a:lnTo>
                  <a:pt x="10757" y="23946"/>
                </a:lnTo>
                <a:lnTo>
                  <a:pt x="10626" y="23893"/>
                </a:lnTo>
                <a:lnTo>
                  <a:pt x="10493" y="23839"/>
                </a:lnTo>
                <a:lnTo>
                  <a:pt x="10363" y="23783"/>
                </a:lnTo>
                <a:lnTo>
                  <a:pt x="10233" y="23725"/>
                </a:lnTo>
                <a:lnTo>
                  <a:pt x="10105" y="23666"/>
                </a:lnTo>
                <a:lnTo>
                  <a:pt x="9976" y="23605"/>
                </a:lnTo>
                <a:lnTo>
                  <a:pt x="9849" y="23543"/>
                </a:lnTo>
                <a:lnTo>
                  <a:pt x="9722" y="23478"/>
                </a:lnTo>
                <a:lnTo>
                  <a:pt x="9597" y="23414"/>
                </a:lnTo>
                <a:lnTo>
                  <a:pt x="9472" y="23347"/>
                </a:lnTo>
                <a:lnTo>
                  <a:pt x="9349" y="23279"/>
                </a:lnTo>
                <a:lnTo>
                  <a:pt x="9226" y="23209"/>
                </a:lnTo>
                <a:lnTo>
                  <a:pt x="9105" y="23139"/>
                </a:lnTo>
                <a:lnTo>
                  <a:pt x="8984" y="23066"/>
                </a:lnTo>
                <a:lnTo>
                  <a:pt x="8864" y="22992"/>
                </a:lnTo>
                <a:lnTo>
                  <a:pt x="8744" y="22916"/>
                </a:lnTo>
                <a:lnTo>
                  <a:pt x="8627" y="22840"/>
                </a:lnTo>
                <a:lnTo>
                  <a:pt x="8509" y="22762"/>
                </a:lnTo>
                <a:lnTo>
                  <a:pt x="8394" y="22682"/>
                </a:lnTo>
                <a:lnTo>
                  <a:pt x="8279" y="22602"/>
                </a:lnTo>
                <a:lnTo>
                  <a:pt x="8165" y="22520"/>
                </a:lnTo>
                <a:lnTo>
                  <a:pt x="8052" y="22437"/>
                </a:lnTo>
                <a:lnTo>
                  <a:pt x="7940" y="22352"/>
                </a:lnTo>
                <a:lnTo>
                  <a:pt x="7829" y="22265"/>
                </a:lnTo>
                <a:lnTo>
                  <a:pt x="7719" y="22178"/>
                </a:lnTo>
                <a:lnTo>
                  <a:pt x="7611" y="22090"/>
                </a:lnTo>
                <a:lnTo>
                  <a:pt x="7503" y="22000"/>
                </a:lnTo>
                <a:lnTo>
                  <a:pt x="7396" y="21908"/>
                </a:lnTo>
                <a:lnTo>
                  <a:pt x="7291" y="21816"/>
                </a:lnTo>
                <a:lnTo>
                  <a:pt x="7187" y="21723"/>
                </a:lnTo>
                <a:lnTo>
                  <a:pt x="7084" y="21628"/>
                </a:lnTo>
                <a:lnTo>
                  <a:pt x="6981" y="21531"/>
                </a:lnTo>
                <a:lnTo>
                  <a:pt x="6881" y="21434"/>
                </a:lnTo>
                <a:lnTo>
                  <a:pt x="6781" y="21335"/>
                </a:lnTo>
                <a:lnTo>
                  <a:pt x="6683" y="21236"/>
                </a:lnTo>
                <a:lnTo>
                  <a:pt x="6585" y="21135"/>
                </a:lnTo>
                <a:lnTo>
                  <a:pt x="6489" y="21033"/>
                </a:lnTo>
                <a:lnTo>
                  <a:pt x="6394" y="20930"/>
                </a:lnTo>
                <a:lnTo>
                  <a:pt x="6301" y="20826"/>
                </a:lnTo>
                <a:lnTo>
                  <a:pt x="6208" y="20720"/>
                </a:lnTo>
                <a:lnTo>
                  <a:pt x="6117" y="20614"/>
                </a:lnTo>
                <a:lnTo>
                  <a:pt x="6027" y="20506"/>
                </a:lnTo>
                <a:lnTo>
                  <a:pt x="5939" y="20397"/>
                </a:lnTo>
                <a:lnTo>
                  <a:pt x="5851" y="20288"/>
                </a:lnTo>
                <a:lnTo>
                  <a:pt x="5765" y="20177"/>
                </a:lnTo>
                <a:lnTo>
                  <a:pt x="5681" y="20064"/>
                </a:lnTo>
                <a:lnTo>
                  <a:pt x="5597" y="19952"/>
                </a:lnTo>
                <a:lnTo>
                  <a:pt x="5515" y="19838"/>
                </a:lnTo>
                <a:lnTo>
                  <a:pt x="5434" y="19723"/>
                </a:lnTo>
                <a:lnTo>
                  <a:pt x="5355" y="19607"/>
                </a:lnTo>
                <a:lnTo>
                  <a:pt x="5276" y="19490"/>
                </a:lnTo>
                <a:lnTo>
                  <a:pt x="5200" y="19372"/>
                </a:lnTo>
                <a:lnTo>
                  <a:pt x="5125" y="19253"/>
                </a:lnTo>
                <a:lnTo>
                  <a:pt x="5050" y="19134"/>
                </a:lnTo>
                <a:lnTo>
                  <a:pt x="4979" y="19013"/>
                </a:lnTo>
                <a:lnTo>
                  <a:pt x="4908" y="18890"/>
                </a:lnTo>
                <a:lnTo>
                  <a:pt x="4839" y="18767"/>
                </a:lnTo>
                <a:lnTo>
                  <a:pt x="4769" y="18644"/>
                </a:lnTo>
                <a:lnTo>
                  <a:pt x="4703" y="18519"/>
                </a:lnTo>
                <a:lnTo>
                  <a:pt x="4638" y="18394"/>
                </a:lnTo>
                <a:lnTo>
                  <a:pt x="4575" y="18267"/>
                </a:lnTo>
                <a:lnTo>
                  <a:pt x="4511" y="18140"/>
                </a:lnTo>
                <a:lnTo>
                  <a:pt x="4451" y="18012"/>
                </a:lnTo>
                <a:lnTo>
                  <a:pt x="4391" y="17883"/>
                </a:lnTo>
                <a:lnTo>
                  <a:pt x="4334" y="17753"/>
                </a:lnTo>
                <a:lnTo>
                  <a:pt x="4277" y="17623"/>
                </a:lnTo>
                <a:lnTo>
                  <a:pt x="4223" y="17492"/>
                </a:lnTo>
                <a:lnTo>
                  <a:pt x="4170" y="17359"/>
                </a:lnTo>
                <a:lnTo>
                  <a:pt x="4118" y="17227"/>
                </a:lnTo>
                <a:lnTo>
                  <a:pt x="4069" y="17093"/>
                </a:lnTo>
                <a:lnTo>
                  <a:pt x="4020" y="16958"/>
                </a:lnTo>
                <a:lnTo>
                  <a:pt x="3973" y="16822"/>
                </a:lnTo>
                <a:lnTo>
                  <a:pt x="3928" y="16686"/>
                </a:lnTo>
                <a:lnTo>
                  <a:pt x="3886" y="16549"/>
                </a:lnTo>
                <a:lnTo>
                  <a:pt x="3843" y="16412"/>
                </a:lnTo>
                <a:lnTo>
                  <a:pt x="3803" y="16274"/>
                </a:lnTo>
                <a:lnTo>
                  <a:pt x="3765" y="16135"/>
                </a:lnTo>
                <a:lnTo>
                  <a:pt x="3728" y="15995"/>
                </a:lnTo>
                <a:lnTo>
                  <a:pt x="3692" y="15855"/>
                </a:lnTo>
                <a:lnTo>
                  <a:pt x="3659" y="15714"/>
                </a:lnTo>
                <a:lnTo>
                  <a:pt x="3628" y="15572"/>
                </a:lnTo>
                <a:lnTo>
                  <a:pt x="3598" y="15430"/>
                </a:lnTo>
                <a:lnTo>
                  <a:pt x="3569" y="15287"/>
                </a:lnTo>
                <a:lnTo>
                  <a:pt x="3542" y="15143"/>
                </a:lnTo>
                <a:lnTo>
                  <a:pt x="3518" y="14999"/>
                </a:lnTo>
                <a:lnTo>
                  <a:pt x="3495" y="14855"/>
                </a:lnTo>
                <a:lnTo>
                  <a:pt x="3473" y="14710"/>
                </a:lnTo>
                <a:lnTo>
                  <a:pt x="3454" y="14564"/>
                </a:lnTo>
                <a:lnTo>
                  <a:pt x="3436" y="14418"/>
                </a:lnTo>
                <a:lnTo>
                  <a:pt x="3420" y="14270"/>
                </a:lnTo>
                <a:lnTo>
                  <a:pt x="3406" y="14123"/>
                </a:lnTo>
                <a:lnTo>
                  <a:pt x="3394" y="13975"/>
                </a:lnTo>
                <a:lnTo>
                  <a:pt x="3383" y="13826"/>
                </a:lnTo>
                <a:lnTo>
                  <a:pt x="3375" y="13678"/>
                </a:lnTo>
                <a:lnTo>
                  <a:pt x="3368" y="13528"/>
                </a:lnTo>
                <a:lnTo>
                  <a:pt x="3364" y="13377"/>
                </a:lnTo>
                <a:lnTo>
                  <a:pt x="3361" y="13227"/>
                </a:lnTo>
                <a:lnTo>
                  <a:pt x="3360" y="13076"/>
                </a:lnTo>
                <a:lnTo>
                  <a:pt x="3360" y="13076"/>
                </a:lnTo>
                <a:lnTo>
                  <a:pt x="3361" y="12925"/>
                </a:lnTo>
                <a:lnTo>
                  <a:pt x="3364" y="12774"/>
                </a:lnTo>
                <a:lnTo>
                  <a:pt x="3368" y="12625"/>
                </a:lnTo>
                <a:lnTo>
                  <a:pt x="3375" y="12475"/>
                </a:lnTo>
                <a:lnTo>
                  <a:pt x="3383" y="12326"/>
                </a:lnTo>
                <a:lnTo>
                  <a:pt x="3394" y="12178"/>
                </a:lnTo>
                <a:lnTo>
                  <a:pt x="3406" y="12029"/>
                </a:lnTo>
                <a:lnTo>
                  <a:pt x="3420" y="11882"/>
                </a:lnTo>
                <a:lnTo>
                  <a:pt x="3436" y="11735"/>
                </a:lnTo>
                <a:lnTo>
                  <a:pt x="3454" y="11589"/>
                </a:lnTo>
                <a:lnTo>
                  <a:pt x="3473" y="11443"/>
                </a:lnTo>
                <a:lnTo>
                  <a:pt x="3495" y="11297"/>
                </a:lnTo>
                <a:lnTo>
                  <a:pt x="3518" y="11152"/>
                </a:lnTo>
                <a:lnTo>
                  <a:pt x="3542" y="11008"/>
                </a:lnTo>
                <a:lnTo>
                  <a:pt x="3569" y="10865"/>
                </a:lnTo>
                <a:lnTo>
                  <a:pt x="3598" y="10722"/>
                </a:lnTo>
                <a:lnTo>
                  <a:pt x="3628" y="10580"/>
                </a:lnTo>
                <a:lnTo>
                  <a:pt x="3659" y="10438"/>
                </a:lnTo>
                <a:lnTo>
                  <a:pt x="3692" y="10297"/>
                </a:lnTo>
                <a:lnTo>
                  <a:pt x="3728" y="10157"/>
                </a:lnTo>
                <a:lnTo>
                  <a:pt x="3765" y="10017"/>
                </a:lnTo>
                <a:lnTo>
                  <a:pt x="3803" y="9879"/>
                </a:lnTo>
                <a:lnTo>
                  <a:pt x="3843" y="9741"/>
                </a:lnTo>
                <a:lnTo>
                  <a:pt x="3886" y="9602"/>
                </a:lnTo>
                <a:lnTo>
                  <a:pt x="3928" y="9465"/>
                </a:lnTo>
                <a:lnTo>
                  <a:pt x="3973" y="9329"/>
                </a:lnTo>
                <a:lnTo>
                  <a:pt x="4020" y="9195"/>
                </a:lnTo>
                <a:lnTo>
                  <a:pt x="4069" y="9060"/>
                </a:lnTo>
                <a:lnTo>
                  <a:pt x="4118" y="8926"/>
                </a:lnTo>
                <a:lnTo>
                  <a:pt x="4170" y="8794"/>
                </a:lnTo>
                <a:lnTo>
                  <a:pt x="4223" y="8661"/>
                </a:lnTo>
                <a:lnTo>
                  <a:pt x="4277" y="8530"/>
                </a:lnTo>
                <a:lnTo>
                  <a:pt x="4334" y="8398"/>
                </a:lnTo>
                <a:lnTo>
                  <a:pt x="4391" y="8269"/>
                </a:lnTo>
                <a:lnTo>
                  <a:pt x="4451" y="8140"/>
                </a:lnTo>
                <a:lnTo>
                  <a:pt x="4511" y="8012"/>
                </a:lnTo>
                <a:lnTo>
                  <a:pt x="4575" y="7885"/>
                </a:lnTo>
                <a:lnTo>
                  <a:pt x="4638" y="7759"/>
                </a:lnTo>
                <a:lnTo>
                  <a:pt x="4703" y="7633"/>
                </a:lnTo>
                <a:lnTo>
                  <a:pt x="4769" y="7509"/>
                </a:lnTo>
                <a:lnTo>
                  <a:pt x="4839" y="7384"/>
                </a:lnTo>
                <a:lnTo>
                  <a:pt x="4908" y="7262"/>
                </a:lnTo>
                <a:lnTo>
                  <a:pt x="4979" y="7140"/>
                </a:lnTo>
                <a:lnTo>
                  <a:pt x="5050" y="7019"/>
                </a:lnTo>
                <a:lnTo>
                  <a:pt x="5125" y="6899"/>
                </a:lnTo>
                <a:lnTo>
                  <a:pt x="5200" y="6781"/>
                </a:lnTo>
                <a:lnTo>
                  <a:pt x="5276" y="6662"/>
                </a:lnTo>
                <a:lnTo>
                  <a:pt x="5355" y="6546"/>
                </a:lnTo>
                <a:lnTo>
                  <a:pt x="5434" y="6429"/>
                </a:lnTo>
                <a:lnTo>
                  <a:pt x="5515" y="6314"/>
                </a:lnTo>
                <a:lnTo>
                  <a:pt x="5597" y="6200"/>
                </a:lnTo>
                <a:lnTo>
                  <a:pt x="5681" y="6087"/>
                </a:lnTo>
                <a:lnTo>
                  <a:pt x="5765" y="5975"/>
                </a:lnTo>
                <a:lnTo>
                  <a:pt x="5851" y="5865"/>
                </a:lnTo>
                <a:lnTo>
                  <a:pt x="5939" y="5755"/>
                </a:lnTo>
                <a:lnTo>
                  <a:pt x="6027" y="5646"/>
                </a:lnTo>
                <a:lnTo>
                  <a:pt x="6117" y="5539"/>
                </a:lnTo>
                <a:lnTo>
                  <a:pt x="6208" y="5431"/>
                </a:lnTo>
                <a:lnTo>
                  <a:pt x="6301" y="5327"/>
                </a:lnTo>
                <a:lnTo>
                  <a:pt x="6394" y="5222"/>
                </a:lnTo>
                <a:lnTo>
                  <a:pt x="6489" y="5119"/>
                </a:lnTo>
                <a:lnTo>
                  <a:pt x="6585" y="5017"/>
                </a:lnTo>
                <a:lnTo>
                  <a:pt x="6683" y="4916"/>
                </a:lnTo>
                <a:lnTo>
                  <a:pt x="6781" y="4816"/>
                </a:lnTo>
                <a:lnTo>
                  <a:pt x="6881" y="4718"/>
                </a:lnTo>
                <a:lnTo>
                  <a:pt x="6981" y="4620"/>
                </a:lnTo>
                <a:lnTo>
                  <a:pt x="7084" y="4525"/>
                </a:lnTo>
                <a:lnTo>
                  <a:pt x="7187" y="4430"/>
                </a:lnTo>
                <a:lnTo>
                  <a:pt x="7291" y="4336"/>
                </a:lnTo>
                <a:lnTo>
                  <a:pt x="7396" y="4244"/>
                </a:lnTo>
                <a:lnTo>
                  <a:pt x="7503" y="4153"/>
                </a:lnTo>
                <a:lnTo>
                  <a:pt x="7611" y="4063"/>
                </a:lnTo>
                <a:lnTo>
                  <a:pt x="7719" y="3974"/>
                </a:lnTo>
                <a:lnTo>
                  <a:pt x="7829" y="3886"/>
                </a:lnTo>
                <a:lnTo>
                  <a:pt x="7940" y="3801"/>
                </a:lnTo>
                <a:lnTo>
                  <a:pt x="8052" y="3716"/>
                </a:lnTo>
                <a:lnTo>
                  <a:pt x="8165" y="3633"/>
                </a:lnTo>
                <a:lnTo>
                  <a:pt x="8279" y="3550"/>
                </a:lnTo>
                <a:lnTo>
                  <a:pt x="8394" y="3469"/>
                </a:lnTo>
                <a:lnTo>
                  <a:pt x="8509" y="3390"/>
                </a:lnTo>
                <a:lnTo>
                  <a:pt x="8627" y="3313"/>
                </a:lnTo>
                <a:lnTo>
                  <a:pt x="8744" y="3235"/>
                </a:lnTo>
                <a:lnTo>
                  <a:pt x="8864" y="3160"/>
                </a:lnTo>
                <a:lnTo>
                  <a:pt x="8984" y="3087"/>
                </a:lnTo>
                <a:lnTo>
                  <a:pt x="9105" y="3014"/>
                </a:lnTo>
                <a:lnTo>
                  <a:pt x="9226" y="2943"/>
                </a:lnTo>
                <a:lnTo>
                  <a:pt x="9349" y="2874"/>
                </a:lnTo>
                <a:lnTo>
                  <a:pt x="9472" y="2806"/>
                </a:lnTo>
                <a:lnTo>
                  <a:pt x="9597" y="2739"/>
                </a:lnTo>
                <a:lnTo>
                  <a:pt x="9722" y="2673"/>
                </a:lnTo>
                <a:lnTo>
                  <a:pt x="9849" y="2610"/>
                </a:lnTo>
                <a:lnTo>
                  <a:pt x="9976" y="2548"/>
                </a:lnTo>
                <a:lnTo>
                  <a:pt x="10105" y="2486"/>
                </a:lnTo>
                <a:lnTo>
                  <a:pt x="10233" y="2428"/>
                </a:lnTo>
                <a:lnTo>
                  <a:pt x="10363" y="2370"/>
                </a:lnTo>
                <a:lnTo>
                  <a:pt x="10493" y="2314"/>
                </a:lnTo>
                <a:lnTo>
                  <a:pt x="10626" y="2258"/>
                </a:lnTo>
                <a:lnTo>
                  <a:pt x="10757" y="2205"/>
                </a:lnTo>
                <a:lnTo>
                  <a:pt x="10891" y="2155"/>
                </a:lnTo>
                <a:lnTo>
                  <a:pt x="11024" y="2104"/>
                </a:lnTo>
                <a:lnTo>
                  <a:pt x="11159" y="2056"/>
                </a:lnTo>
                <a:lnTo>
                  <a:pt x="11294" y="2009"/>
                </a:lnTo>
                <a:lnTo>
                  <a:pt x="11430" y="1965"/>
                </a:lnTo>
                <a:lnTo>
                  <a:pt x="11567" y="1921"/>
                </a:lnTo>
                <a:lnTo>
                  <a:pt x="11704" y="1879"/>
                </a:lnTo>
                <a:lnTo>
                  <a:pt x="11842" y="1839"/>
                </a:lnTo>
                <a:lnTo>
                  <a:pt x="11982" y="1800"/>
                </a:lnTo>
                <a:lnTo>
                  <a:pt x="12121" y="1763"/>
                </a:lnTo>
                <a:lnTo>
                  <a:pt x="12262" y="1728"/>
                </a:lnTo>
                <a:lnTo>
                  <a:pt x="12402" y="1695"/>
                </a:lnTo>
                <a:lnTo>
                  <a:pt x="12544" y="1663"/>
                </a:lnTo>
                <a:lnTo>
                  <a:pt x="12686" y="1633"/>
                </a:lnTo>
                <a:lnTo>
                  <a:pt x="12828" y="1605"/>
                </a:lnTo>
                <a:lnTo>
                  <a:pt x="12973" y="1577"/>
                </a:lnTo>
                <a:lnTo>
                  <a:pt x="13117" y="1553"/>
                </a:lnTo>
                <a:lnTo>
                  <a:pt x="13262" y="1530"/>
                </a:lnTo>
                <a:lnTo>
                  <a:pt x="13407" y="1508"/>
                </a:lnTo>
                <a:lnTo>
                  <a:pt x="13552" y="1490"/>
                </a:lnTo>
                <a:lnTo>
                  <a:pt x="13698" y="1471"/>
                </a:lnTo>
                <a:lnTo>
                  <a:pt x="13846" y="1455"/>
                </a:lnTo>
                <a:lnTo>
                  <a:pt x="13993" y="1441"/>
                </a:lnTo>
                <a:lnTo>
                  <a:pt x="14142" y="1430"/>
                </a:lnTo>
                <a:lnTo>
                  <a:pt x="14289" y="1420"/>
                </a:lnTo>
                <a:lnTo>
                  <a:pt x="14439" y="1410"/>
                </a:lnTo>
                <a:lnTo>
                  <a:pt x="14589" y="1405"/>
                </a:lnTo>
                <a:lnTo>
                  <a:pt x="14739" y="1399"/>
                </a:lnTo>
                <a:lnTo>
                  <a:pt x="14888" y="1396"/>
                </a:lnTo>
                <a:lnTo>
                  <a:pt x="15041" y="1395"/>
                </a:lnTo>
                <a:lnTo>
                  <a:pt x="15041" y="1395"/>
                </a:lnTo>
                <a:lnTo>
                  <a:pt x="15192" y="1396"/>
                </a:lnTo>
                <a:lnTo>
                  <a:pt x="15341" y="1399"/>
                </a:lnTo>
                <a:lnTo>
                  <a:pt x="15491" y="1405"/>
                </a:lnTo>
                <a:lnTo>
                  <a:pt x="15641" y="1410"/>
                </a:lnTo>
                <a:lnTo>
                  <a:pt x="15791" y="1420"/>
                </a:lnTo>
                <a:lnTo>
                  <a:pt x="15939" y="1430"/>
                </a:lnTo>
                <a:lnTo>
                  <a:pt x="16087" y="1441"/>
                </a:lnTo>
                <a:lnTo>
                  <a:pt x="16234" y="1455"/>
                </a:lnTo>
                <a:lnTo>
                  <a:pt x="16382" y="1471"/>
                </a:lnTo>
                <a:lnTo>
                  <a:pt x="16528" y="1490"/>
                </a:lnTo>
                <a:lnTo>
                  <a:pt x="16673" y="1508"/>
                </a:lnTo>
                <a:lnTo>
                  <a:pt x="16818" y="1530"/>
                </a:lnTo>
                <a:lnTo>
                  <a:pt x="16963" y="1553"/>
                </a:lnTo>
                <a:lnTo>
                  <a:pt x="17107" y="1577"/>
                </a:lnTo>
                <a:lnTo>
                  <a:pt x="17252" y="1605"/>
                </a:lnTo>
                <a:lnTo>
                  <a:pt x="17394" y="1633"/>
                </a:lnTo>
                <a:lnTo>
                  <a:pt x="17536" y="1663"/>
                </a:lnTo>
                <a:lnTo>
                  <a:pt x="17678" y="1695"/>
                </a:lnTo>
                <a:lnTo>
                  <a:pt x="17818" y="1728"/>
                </a:lnTo>
                <a:lnTo>
                  <a:pt x="17959" y="1763"/>
                </a:lnTo>
                <a:lnTo>
                  <a:pt x="18098" y="1800"/>
                </a:lnTo>
                <a:lnTo>
                  <a:pt x="18238" y="1839"/>
                </a:lnTo>
                <a:lnTo>
                  <a:pt x="18376" y="1879"/>
                </a:lnTo>
                <a:lnTo>
                  <a:pt x="18513" y="1921"/>
                </a:lnTo>
                <a:lnTo>
                  <a:pt x="18650" y="1965"/>
                </a:lnTo>
                <a:lnTo>
                  <a:pt x="18786" y="2009"/>
                </a:lnTo>
                <a:lnTo>
                  <a:pt x="18921" y="2056"/>
                </a:lnTo>
                <a:lnTo>
                  <a:pt x="19056" y="2104"/>
                </a:lnTo>
                <a:lnTo>
                  <a:pt x="19189" y="2155"/>
                </a:lnTo>
                <a:lnTo>
                  <a:pt x="19323" y="2205"/>
                </a:lnTo>
                <a:lnTo>
                  <a:pt x="19456" y="2258"/>
                </a:lnTo>
                <a:lnTo>
                  <a:pt x="19587" y="2314"/>
                </a:lnTo>
                <a:lnTo>
                  <a:pt x="19717" y="2370"/>
                </a:lnTo>
                <a:lnTo>
                  <a:pt x="19847" y="2428"/>
                </a:lnTo>
                <a:lnTo>
                  <a:pt x="19975" y="2486"/>
                </a:lnTo>
                <a:lnTo>
                  <a:pt x="20104" y="2548"/>
                </a:lnTo>
                <a:lnTo>
                  <a:pt x="20231" y="2610"/>
                </a:lnTo>
                <a:lnTo>
                  <a:pt x="20358" y="2673"/>
                </a:lnTo>
                <a:lnTo>
                  <a:pt x="20483" y="2739"/>
                </a:lnTo>
                <a:lnTo>
                  <a:pt x="20608" y="2806"/>
                </a:lnTo>
                <a:lnTo>
                  <a:pt x="20731" y="2874"/>
                </a:lnTo>
                <a:lnTo>
                  <a:pt x="20854" y="2943"/>
                </a:lnTo>
                <a:lnTo>
                  <a:pt x="20975" y="3014"/>
                </a:lnTo>
                <a:lnTo>
                  <a:pt x="21096" y="3087"/>
                </a:lnTo>
                <a:lnTo>
                  <a:pt x="21216" y="3160"/>
                </a:lnTo>
                <a:lnTo>
                  <a:pt x="21336" y="3235"/>
                </a:lnTo>
                <a:lnTo>
                  <a:pt x="21453" y="3313"/>
                </a:lnTo>
                <a:lnTo>
                  <a:pt x="21571" y="3390"/>
                </a:lnTo>
                <a:lnTo>
                  <a:pt x="21686" y="3469"/>
                </a:lnTo>
                <a:lnTo>
                  <a:pt x="21801" y="3550"/>
                </a:lnTo>
                <a:lnTo>
                  <a:pt x="21915" y="3633"/>
                </a:lnTo>
                <a:lnTo>
                  <a:pt x="22028" y="3716"/>
                </a:lnTo>
                <a:lnTo>
                  <a:pt x="22140" y="3801"/>
                </a:lnTo>
                <a:lnTo>
                  <a:pt x="22251" y="3886"/>
                </a:lnTo>
                <a:lnTo>
                  <a:pt x="22361" y="3974"/>
                </a:lnTo>
                <a:lnTo>
                  <a:pt x="22469" y="4063"/>
                </a:lnTo>
                <a:lnTo>
                  <a:pt x="22577" y="4153"/>
                </a:lnTo>
                <a:lnTo>
                  <a:pt x="22684" y="4244"/>
                </a:lnTo>
                <a:lnTo>
                  <a:pt x="22789" y="4336"/>
                </a:lnTo>
                <a:lnTo>
                  <a:pt x="22893" y="4430"/>
                </a:lnTo>
                <a:lnTo>
                  <a:pt x="22996" y="4525"/>
                </a:lnTo>
                <a:lnTo>
                  <a:pt x="23099" y="4620"/>
                </a:lnTo>
                <a:lnTo>
                  <a:pt x="23199" y="4718"/>
                </a:lnTo>
                <a:lnTo>
                  <a:pt x="23299" y="4816"/>
                </a:lnTo>
                <a:lnTo>
                  <a:pt x="23397" y="4916"/>
                </a:lnTo>
                <a:lnTo>
                  <a:pt x="23495" y="5017"/>
                </a:lnTo>
                <a:lnTo>
                  <a:pt x="23591" y="5119"/>
                </a:lnTo>
                <a:lnTo>
                  <a:pt x="23686" y="5222"/>
                </a:lnTo>
                <a:lnTo>
                  <a:pt x="23779" y="5327"/>
                </a:lnTo>
                <a:lnTo>
                  <a:pt x="23872" y="5431"/>
                </a:lnTo>
                <a:lnTo>
                  <a:pt x="23963" y="5539"/>
                </a:lnTo>
                <a:lnTo>
                  <a:pt x="24053" y="5646"/>
                </a:lnTo>
                <a:lnTo>
                  <a:pt x="24141" y="5755"/>
                </a:lnTo>
                <a:lnTo>
                  <a:pt x="24229" y="5865"/>
                </a:lnTo>
                <a:lnTo>
                  <a:pt x="24315" y="5975"/>
                </a:lnTo>
                <a:lnTo>
                  <a:pt x="24399" y="6087"/>
                </a:lnTo>
                <a:lnTo>
                  <a:pt x="24483" y="6200"/>
                </a:lnTo>
                <a:lnTo>
                  <a:pt x="24565" y="6314"/>
                </a:lnTo>
                <a:lnTo>
                  <a:pt x="24646" y="6429"/>
                </a:lnTo>
                <a:lnTo>
                  <a:pt x="24725" y="6546"/>
                </a:lnTo>
                <a:lnTo>
                  <a:pt x="24804" y="6662"/>
                </a:lnTo>
                <a:lnTo>
                  <a:pt x="24880" y="6781"/>
                </a:lnTo>
                <a:lnTo>
                  <a:pt x="24955" y="6899"/>
                </a:lnTo>
                <a:lnTo>
                  <a:pt x="25030" y="7019"/>
                </a:lnTo>
                <a:lnTo>
                  <a:pt x="25101" y="7140"/>
                </a:lnTo>
                <a:lnTo>
                  <a:pt x="25172" y="7262"/>
                </a:lnTo>
                <a:lnTo>
                  <a:pt x="25243" y="7384"/>
                </a:lnTo>
                <a:lnTo>
                  <a:pt x="25311" y="7509"/>
                </a:lnTo>
                <a:lnTo>
                  <a:pt x="25377" y="7633"/>
                </a:lnTo>
                <a:lnTo>
                  <a:pt x="25442" y="7759"/>
                </a:lnTo>
                <a:lnTo>
                  <a:pt x="25505" y="7885"/>
                </a:lnTo>
                <a:lnTo>
                  <a:pt x="25569" y="8012"/>
                </a:lnTo>
                <a:lnTo>
                  <a:pt x="25629" y="8140"/>
                </a:lnTo>
                <a:lnTo>
                  <a:pt x="25689" y="8269"/>
                </a:lnTo>
                <a:lnTo>
                  <a:pt x="25746" y="8398"/>
                </a:lnTo>
                <a:lnTo>
                  <a:pt x="25803" y="8530"/>
                </a:lnTo>
                <a:lnTo>
                  <a:pt x="25857" y="8661"/>
                </a:lnTo>
                <a:lnTo>
                  <a:pt x="25910" y="8794"/>
                </a:lnTo>
                <a:lnTo>
                  <a:pt x="25962" y="8926"/>
                </a:lnTo>
                <a:lnTo>
                  <a:pt x="26011" y="9060"/>
                </a:lnTo>
                <a:lnTo>
                  <a:pt x="26060" y="9195"/>
                </a:lnTo>
                <a:lnTo>
                  <a:pt x="26107" y="9329"/>
                </a:lnTo>
                <a:lnTo>
                  <a:pt x="26152" y="9465"/>
                </a:lnTo>
                <a:lnTo>
                  <a:pt x="26194" y="9602"/>
                </a:lnTo>
                <a:lnTo>
                  <a:pt x="26237" y="9741"/>
                </a:lnTo>
                <a:lnTo>
                  <a:pt x="26277" y="9879"/>
                </a:lnTo>
                <a:lnTo>
                  <a:pt x="26315" y="10017"/>
                </a:lnTo>
                <a:lnTo>
                  <a:pt x="26352" y="10157"/>
                </a:lnTo>
                <a:lnTo>
                  <a:pt x="26388" y="10297"/>
                </a:lnTo>
                <a:lnTo>
                  <a:pt x="26421" y="10438"/>
                </a:lnTo>
                <a:lnTo>
                  <a:pt x="26452" y="10580"/>
                </a:lnTo>
                <a:lnTo>
                  <a:pt x="26482" y="10722"/>
                </a:lnTo>
                <a:lnTo>
                  <a:pt x="26511" y="10865"/>
                </a:lnTo>
                <a:lnTo>
                  <a:pt x="26538" y="11008"/>
                </a:lnTo>
                <a:lnTo>
                  <a:pt x="26562" y="11152"/>
                </a:lnTo>
                <a:lnTo>
                  <a:pt x="26585" y="11297"/>
                </a:lnTo>
                <a:lnTo>
                  <a:pt x="26607" y="11443"/>
                </a:lnTo>
                <a:lnTo>
                  <a:pt x="26626" y="11589"/>
                </a:lnTo>
                <a:lnTo>
                  <a:pt x="26644" y="11735"/>
                </a:lnTo>
                <a:lnTo>
                  <a:pt x="26660" y="11882"/>
                </a:lnTo>
                <a:lnTo>
                  <a:pt x="26674" y="12029"/>
                </a:lnTo>
                <a:lnTo>
                  <a:pt x="26686" y="12178"/>
                </a:lnTo>
                <a:lnTo>
                  <a:pt x="26697" y="12326"/>
                </a:lnTo>
                <a:lnTo>
                  <a:pt x="26705" y="12475"/>
                </a:lnTo>
                <a:lnTo>
                  <a:pt x="26712" y="12625"/>
                </a:lnTo>
                <a:lnTo>
                  <a:pt x="26716" y="12774"/>
                </a:lnTo>
                <a:lnTo>
                  <a:pt x="26719" y="12925"/>
                </a:lnTo>
                <a:lnTo>
                  <a:pt x="26720" y="13076"/>
                </a:lnTo>
                <a:lnTo>
                  <a:pt x="26720" y="13076"/>
                </a:lnTo>
                <a:lnTo>
                  <a:pt x="26719" y="13227"/>
                </a:lnTo>
                <a:lnTo>
                  <a:pt x="26716" y="13377"/>
                </a:lnTo>
                <a:lnTo>
                  <a:pt x="26712" y="13528"/>
                </a:lnTo>
                <a:lnTo>
                  <a:pt x="26705" y="13678"/>
                </a:lnTo>
                <a:lnTo>
                  <a:pt x="26697" y="13826"/>
                </a:lnTo>
                <a:lnTo>
                  <a:pt x="26686" y="13975"/>
                </a:lnTo>
                <a:lnTo>
                  <a:pt x="26674" y="14123"/>
                </a:lnTo>
                <a:lnTo>
                  <a:pt x="26660" y="14270"/>
                </a:lnTo>
                <a:lnTo>
                  <a:pt x="26644" y="14418"/>
                </a:lnTo>
                <a:lnTo>
                  <a:pt x="26626" y="14564"/>
                </a:lnTo>
                <a:lnTo>
                  <a:pt x="26607" y="14710"/>
                </a:lnTo>
                <a:lnTo>
                  <a:pt x="26585" y="14855"/>
                </a:lnTo>
                <a:lnTo>
                  <a:pt x="26562" y="14999"/>
                </a:lnTo>
                <a:lnTo>
                  <a:pt x="26538" y="15143"/>
                </a:lnTo>
                <a:lnTo>
                  <a:pt x="26511" y="15287"/>
                </a:lnTo>
                <a:lnTo>
                  <a:pt x="26482" y="15430"/>
                </a:lnTo>
                <a:lnTo>
                  <a:pt x="26452" y="15572"/>
                </a:lnTo>
                <a:lnTo>
                  <a:pt x="26421" y="15714"/>
                </a:lnTo>
                <a:lnTo>
                  <a:pt x="26388" y="15855"/>
                </a:lnTo>
                <a:lnTo>
                  <a:pt x="26352" y="15995"/>
                </a:lnTo>
                <a:lnTo>
                  <a:pt x="26315" y="16135"/>
                </a:lnTo>
                <a:lnTo>
                  <a:pt x="26277" y="16274"/>
                </a:lnTo>
                <a:lnTo>
                  <a:pt x="26237" y="16412"/>
                </a:lnTo>
                <a:lnTo>
                  <a:pt x="26194" y="16549"/>
                </a:lnTo>
                <a:lnTo>
                  <a:pt x="26152" y="16686"/>
                </a:lnTo>
                <a:lnTo>
                  <a:pt x="26107" y="16822"/>
                </a:lnTo>
                <a:lnTo>
                  <a:pt x="26060" y="16958"/>
                </a:lnTo>
                <a:lnTo>
                  <a:pt x="26011" y="17093"/>
                </a:lnTo>
                <a:lnTo>
                  <a:pt x="25962" y="17227"/>
                </a:lnTo>
                <a:lnTo>
                  <a:pt x="25910" y="17359"/>
                </a:lnTo>
                <a:lnTo>
                  <a:pt x="25857" y="17492"/>
                </a:lnTo>
                <a:lnTo>
                  <a:pt x="25803" y="17623"/>
                </a:lnTo>
                <a:lnTo>
                  <a:pt x="25746" y="17753"/>
                </a:lnTo>
                <a:lnTo>
                  <a:pt x="25689" y="17883"/>
                </a:lnTo>
                <a:lnTo>
                  <a:pt x="25629" y="18012"/>
                </a:lnTo>
                <a:lnTo>
                  <a:pt x="25569" y="18140"/>
                </a:lnTo>
                <a:lnTo>
                  <a:pt x="25505" y="18267"/>
                </a:lnTo>
                <a:lnTo>
                  <a:pt x="25442" y="18394"/>
                </a:lnTo>
                <a:lnTo>
                  <a:pt x="25377" y="18519"/>
                </a:lnTo>
                <a:lnTo>
                  <a:pt x="25311" y="18644"/>
                </a:lnTo>
                <a:lnTo>
                  <a:pt x="25243" y="18767"/>
                </a:lnTo>
                <a:lnTo>
                  <a:pt x="25172" y="18890"/>
                </a:lnTo>
                <a:lnTo>
                  <a:pt x="25101" y="19013"/>
                </a:lnTo>
                <a:lnTo>
                  <a:pt x="25030" y="19134"/>
                </a:lnTo>
                <a:lnTo>
                  <a:pt x="24955" y="19253"/>
                </a:lnTo>
                <a:lnTo>
                  <a:pt x="24880" y="19372"/>
                </a:lnTo>
                <a:lnTo>
                  <a:pt x="24804" y="19490"/>
                </a:lnTo>
                <a:lnTo>
                  <a:pt x="24725" y="19607"/>
                </a:lnTo>
                <a:lnTo>
                  <a:pt x="24646" y="19723"/>
                </a:lnTo>
                <a:lnTo>
                  <a:pt x="24565" y="19838"/>
                </a:lnTo>
                <a:lnTo>
                  <a:pt x="24483" y="19952"/>
                </a:lnTo>
                <a:lnTo>
                  <a:pt x="24399" y="20064"/>
                </a:lnTo>
                <a:lnTo>
                  <a:pt x="24315" y="20177"/>
                </a:lnTo>
                <a:lnTo>
                  <a:pt x="24229" y="20288"/>
                </a:lnTo>
                <a:lnTo>
                  <a:pt x="24141" y="20397"/>
                </a:lnTo>
                <a:lnTo>
                  <a:pt x="24053" y="20506"/>
                </a:lnTo>
                <a:lnTo>
                  <a:pt x="23963" y="20614"/>
                </a:lnTo>
                <a:lnTo>
                  <a:pt x="23872" y="20720"/>
                </a:lnTo>
                <a:lnTo>
                  <a:pt x="23779" y="20826"/>
                </a:lnTo>
                <a:lnTo>
                  <a:pt x="23686" y="20930"/>
                </a:lnTo>
                <a:lnTo>
                  <a:pt x="23591" y="21033"/>
                </a:lnTo>
                <a:lnTo>
                  <a:pt x="23495" y="21135"/>
                </a:lnTo>
                <a:lnTo>
                  <a:pt x="23397" y="21236"/>
                </a:lnTo>
                <a:lnTo>
                  <a:pt x="23299" y="21335"/>
                </a:lnTo>
                <a:lnTo>
                  <a:pt x="23199" y="21434"/>
                </a:lnTo>
                <a:lnTo>
                  <a:pt x="23099" y="21531"/>
                </a:lnTo>
                <a:lnTo>
                  <a:pt x="22996" y="21628"/>
                </a:lnTo>
                <a:lnTo>
                  <a:pt x="22893" y="21723"/>
                </a:lnTo>
                <a:lnTo>
                  <a:pt x="22789" y="21816"/>
                </a:lnTo>
                <a:lnTo>
                  <a:pt x="22684" y="21908"/>
                </a:lnTo>
                <a:lnTo>
                  <a:pt x="22577" y="22000"/>
                </a:lnTo>
                <a:lnTo>
                  <a:pt x="22469" y="22090"/>
                </a:lnTo>
                <a:lnTo>
                  <a:pt x="22361" y="22178"/>
                </a:lnTo>
                <a:lnTo>
                  <a:pt x="22251" y="22265"/>
                </a:lnTo>
                <a:lnTo>
                  <a:pt x="22140" y="22352"/>
                </a:lnTo>
                <a:lnTo>
                  <a:pt x="22028" y="22437"/>
                </a:lnTo>
                <a:lnTo>
                  <a:pt x="21915" y="22520"/>
                </a:lnTo>
                <a:lnTo>
                  <a:pt x="21801" y="22602"/>
                </a:lnTo>
                <a:lnTo>
                  <a:pt x="21686" y="22682"/>
                </a:lnTo>
                <a:lnTo>
                  <a:pt x="21571" y="22762"/>
                </a:lnTo>
                <a:lnTo>
                  <a:pt x="21453" y="22840"/>
                </a:lnTo>
                <a:lnTo>
                  <a:pt x="21336" y="22916"/>
                </a:lnTo>
                <a:lnTo>
                  <a:pt x="21216" y="22992"/>
                </a:lnTo>
                <a:lnTo>
                  <a:pt x="21096" y="23066"/>
                </a:lnTo>
                <a:lnTo>
                  <a:pt x="20975" y="23139"/>
                </a:lnTo>
                <a:lnTo>
                  <a:pt x="20854" y="23209"/>
                </a:lnTo>
                <a:lnTo>
                  <a:pt x="20731" y="23279"/>
                </a:lnTo>
                <a:lnTo>
                  <a:pt x="20608" y="23347"/>
                </a:lnTo>
                <a:lnTo>
                  <a:pt x="20483" y="23414"/>
                </a:lnTo>
                <a:lnTo>
                  <a:pt x="20358" y="23478"/>
                </a:lnTo>
                <a:lnTo>
                  <a:pt x="20231" y="23543"/>
                </a:lnTo>
                <a:lnTo>
                  <a:pt x="20104" y="23605"/>
                </a:lnTo>
                <a:lnTo>
                  <a:pt x="19975" y="23666"/>
                </a:lnTo>
                <a:lnTo>
                  <a:pt x="19847" y="23725"/>
                </a:lnTo>
                <a:lnTo>
                  <a:pt x="19717" y="23783"/>
                </a:lnTo>
                <a:lnTo>
                  <a:pt x="19587" y="23839"/>
                </a:lnTo>
                <a:lnTo>
                  <a:pt x="19456" y="23893"/>
                </a:lnTo>
                <a:lnTo>
                  <a:pt x="19323" y="23946"/>
                </a:lnTo>
                <a:lnTo>
                  <a:pt x="19189" y="23998"/>
                </a:lnTo>
                <a:lnTo>
                  <a:pt x="19056" y="24048"/>
                </a:lnTo>
                <a:lnTo>
                  <a:pt x="18921" y="24096"/>
                </a:lnTo>
                <a:lnTo>
                  <a:pt x="18786" y="24143"/>
                </a:lnTo>
                <a:lnTo>
                  <a:pt x="18650" y="24188"/>
                </a:lnTo>
                <a:lnTo>
                  <a:pt x="18513" y="24232"/>
                </a:lnTo>
                <a:lnTo>
                  <a:pt x="18376" y="24273"/>
                </a:lnTo>
                <a:lnTo>
                  <a:pt x="18238" y="24314"/>
                </a:lnTo>
                <a:lnTo>
                  <a:pt x="18098" y="24352"/>
                </a:lnTo>
                <a:lnTo>
                  <a:pt x="17959" y="24389"/>
                </a:lnTo>
                <a:lnTo>
                  <a:pt x="17818" y="24424"/>
                </a:lnTo>
                <a:lnTo>
                  <a:pt x="17678" y="24458"/>
                </a:lnTo>
                <a:lnTo>
                  <a:pt x="17536" y="24490"/>
                </a:lnTo>
                <a:lnTo>
                  <a:pt x="17394" y="24520"/>
                </a:lnTo>
                <a:lnTo>
                  <a:pt x="17252" y="24548"/>
                </a:lnTo>
                <a:lnTo>
                  <a:pt x="17107" y="24574"/>
                </a:lnTo>
                <a:lnTo>
                  <a:pt x="16963" y="24600"/>
                </a:lnTo>
                <a:lnTo>
                  <a:pt x="16818" y="24623"/>
                </a:lnTo>
                <a:lnTo>
                  <a:pt x="16673" y="24643"/>
                </a:lnTo>
                <a:lnTo>
                  <a:pt x="16528" y="24663"/>
                </a:lnTo>
                <a:lnTo>
                  <a:pt x="16382" y="24680"/>
                </a:lnTo>
                <a:lnTo>
                  <a:pt x="16234" y="24696"/>
                </a:lnTo>
                <a:lnTo>
                  <a:pt x="16087" y="24710"/>
                </a:lnTo>
                <a:lnTo>
                  <a:pt x="15939" y="24723"/>
                </a:lnTo>
                <a:lnTo>
                  <a:pt x="15791" y="24733"/>
                </a:lnTo>
                <a:lnTo>
                  <a:pt x="15641" y="24741"/>
                </a:lnTo>
                <a:lnTo>
                  <a:pt x="15491" y="24748"/>
                </a:lnTo>
                <a:lnTo>
                  <a:pt x="15341" y="24753"/>
                </a:lnTo>
                <a:lnTo>
                  <a:pt x="15192" y="24756"/>
                </a:lnTo>
                <a:lnTo>
                  <a:pt x="15041" y="24757"/>
                </a:lnTo>
                <a:lnTo>
                  <a:pt x="15041" y="24757"/>
                </a:lnTo>
                <a:close/>
                <a:moveTo>
                  <a:pt x="8514" y="0"/>
                </a:moveTo>
                <a:lnTo>
                  <a:pt x="8514" y="0"/>
                </a:lnTo>
                <a:lnTo>
                  <a:pt x="8409" y="53"/>
                </a:lnTo>
                <a:lnTo>
                  <a:pt x="8304" y="107"/>
                </a:lnTo>
                <a:lnTo>
                  <a:pt x="8199" y="161"/>
                </a:lnTo>
                <a:lnTo>
                  <a:pt x="8096" y="218"/>
                </a:lnTo>
                <a:lnTo>
                  <a:pt x="7993" y="274"/>
                </a:lnTo>
                <a:lnTo>
                  <a:pt x="7889" y="331"/>
                </a:lnTo>
                <a:lnTo>
                  <a:pt x="7787" y="389"/>
                </a:lnTo>
                <a:lnTo>
                  <a:pt x="7685" y="448"/>
                </a:lnTo>
                <a:lnTo>
                  <a:pt x="7584" y="508"/>
                </a:lnTo>
                <a:lnTo>
                  <a:pt x="7483" y="569"/>
                </a:lnTo>
                <a:lnTo>
                  <a:pt x="7382" y="630"/>
                </a:lnTo>
                <a:lnTo>
                  <a:pt x="7282" y="692"/>
                </a:lnTo>
                <a:lnTo>
                  <a:pt x="7182" y="756"/>
                </a:lnTo>
                <a:lnTo>
                  <a:pt x="7083" y="820"/>
                </a:lnTo>
                <a:lnTo>
                  <a:pt x="6984" y="885"/>
                </a:lnTo>
                <a:lnTo>
                  <a:pt x="6886" y="951"/>
                </a:lnTo>
                <a:lnTo>
                  <a:pt x="6788" y="1017"/>
                </a:lnTo>
                <a:lnTo>
                  <a:pt x="6691" y="1085"/>
                </a:lnTo>
                <a:lnTo>
                  <a:pt x="6594" y="1153"/>
                </a:lnTo>
                <a:lnTo>
                  <a:pt x="6498" y="1222"/>
                </a:lnTo>
                <a:lnTo>
                  <a:pt x="6402" y="1293"/>
                </a:lnTo>
                <a:lnTo>
                  <a:pt x="6306" y="1363"/>
                </a:lnTo>
                <a:lnTo>
                  <a:pt x="6212" y="1434"/>
                </a:lnTo>
                <a:lnTo>
                  <a:pt x="6117" y="1507"/>
                </a:lnTo>
                <a:lnTo>
                  <a:pt x="6024" y="1580"/>
                </a:lnTo>
                <a:lnTo>
                  <a:pt x="5931" y="1655"/>
                </a:lnTo>
                <a:lnTo>
                  <a:pt x="5839" y="1728"/>
                </a:lnTo>
                <a:lnTo>
                  <a:pt x="5746" y="1804"/>
                </a:lnTo>
                <a:lnTo>
                  <a:pt x="5654" y="1880"/>
                </a:lnTo>
                <a:lnTo>
                  <a:pt x="5563" y="1958"/>
                </a:lnTo>
                <a:lnTo>
                  <a:pt x="5473" y="2036"/>
                </a:lnTo>
                <a:lnTo>
                  <a:pt x="5383" y="2114"/>
                </a:lnTo>
                <a:lnTo>
                  <a:pt x="5383" y="2114"/>
                </a:lnTo>
                <a:lnTo>
                  <a:pt x="5382" y="2194"/>
                </a:lnTo>
                <a:lnTo>
                  <a:pt x="5379" y="2273"/>
                </a:lnTo>
                <a:lnTo>
                  <a:pt x="5379" y="2273"/>
                </a:lnTo>
                <a:lnTo>
                  <a:pt x="5476" y="2187"/>
                </a:lnTo>
                <a:lnTo>
                  <a:pt x="5574" y="2102"/>
                </a:lnTo>
                <a:lnTo>
                  <a:pt x="5671" y="2018"/>
                </a:lnTo>
                <a:lnTo>
                  <a:pt x="5771" y="1935"/>
                </a:lnTo>
                <a:lnTo>
                  <a:pt x="5870" y="1852"/>
                </a:lnTo>
                <a:lnTo>
                  <a:pt x="5970" y="1771"/>
                </a:lnTo>
                <a:lnTo>
                  <a:pt x="6071" y="1690"/>
                </a:lnTo>
                <a:lnTo>
                  <a:pt x="6173" y="1611"/>
                </a:lnTo>
                <a:lnTo>
                  <a:pt x="6274" y="1532"/>
                </a:lnTo>
                <a:lnTo>
                  <a:pt x="6377" y="1455"/>
                </a:lnTo>
                <a:lnTo>
                  <a:pt x="6480" y="1378"/>
                </a:lnTo>
                <a:lnTo>
                  <a:pt x="6584" y="1303"/>
                </a:lnTo>
                <a:lnTo>
                  <a:pt x="6689" y="1228"/>
                </a:lnTo>
                <a:lnTo>
                  <a:pt x="6794" y="1155"/>
                </a:lnTo>
                <a:lnTo>
                  <a:pt x="6899" y="1082"/>
                </a:lnTo>
                <a:lnTo>
                  <a:pt x="7006" y="1010"/>
                </a:lnTo>
                <a:lnTo>
                  <a:pt x="7112" y="940"/>
                </a:lnTo>
                <a:lnTo>
                  <a:pt x="7219" y="870"/>
                </a:lnTo>
                <a:lnTo>
                  <a:pt x="7327" y="802"/>
                </a:lnTo>
                <a:lnTo>
                  <a:pt x="7435" y="734"/>
                </a:lnTo>
                <a:lnTo>
                  <a:pt x="7545" y="667"/>
                </a:lnTo>
                <a:lnTo>
                  <a:pt x="7654" y="601"/>
                </a:lnTo>
                <a:lnTo>
                  <a:pt x="7764" y="537"/>
                </a:lnTo>
                <a:lnTo>
                  <a:pt x="7874" y="474"/>
                </a:lnTo>
                <a:lnTo>
                  <a:pt x="7986" y="410"/>
                </a:lnTo>
                <a:lnTo>
                  <a:pt x="8098" y="349"/>
                </a:lnTo>
                <a:lnTo>
                  <a:pt x="8210" y="288"/>
                </a:lnTo>
                <a:lnTo>
                  <a:pt x="8323" y="228"/>
                </a:lnTo>
                <a:lnTo>
                  <a:pt x="8435" y="169"/>
                </a:lnTo>
                <a:lnTo>
                  <a:pt x="8549" y="112"/>
                </a:lnTo>
                <a:lnTo>
                  <a:pt x="8664" y="55"/>
                </a:lnTo>
                <a:lnTo>
                  <a:pt x="8778" y="0"/>
                </a:lnTo>
                <a:lnTo>
                  <a:pt x="8514" y="0"/>
                </a:lnTo>
                <a:close/>
                <a:moveTo>
                  <a:pt x="2401" y="5744"/>
                </a:moveTo>
                <a:lnTo>
                  <a:pt x="2401" y="5744"/>
                </a:lnTo>
                <a:lnTo>
                  <a:pt x="2344" y="5841"/>
                </a:lnTo>
                <a:lnTo>
                  <a:pt x="2289" y="5938"/>
                </a:lnTo>
                <a:lnTo>
                  <a:pt x="2235" y="6036"/>
                </a:lnTo>
                <a:lnTo>
                  <a:pt x="2182" y="6134"/>
                </a:lnTo>
                <a:lnTo>
                  <a:pt x="2129" y="6233"/>
                </a:lnTo>
                <a:lnTo>
                  <a:pt x="2076" y="6333"/>
                </a:lnTo>
                <a:lnTo>
                  <a:pt x="2025" y="6432"/>
                </a:lnTo>
                <a:lnTo>
                  <a:pt x="1974" y="6532"/>
                </a:lnTo>
                <a:lnTo>
                  <a:pt x="1925" y="6632"/>
                </a:lnTo>
                <a:lnTo>
                  <a:pt x="1875" y="6732"/>
                </a:lnTo>
                <a:lnTo>
                  <a:pt x="1827" y="6834"/>
                </a:lnTo>
                <a:lnTo>
                  <a:pt x="1780" y="6934"/>
                </a:lnTo>
                <a:lnTo>
                  <a:pt x="1734" y="7037"/>
                </a:lnTo>
                <a:lnTo>
                  <a:pt x="1687" y="7138"/>
                </a:lnTo>
                <a:lnTo>
                  <a:pt x="1643" y="7240"/>
                </a:lnTo>
                <a:lnTo>
                  <a:pt x="1598" y="7343"/>
                </a:lnTo>
                <a:lnTo>
                  <a:pt x="1555" y="7446"/>
                </a:lnTo>
                <a:lnTo>
                  <a:pt x="1512" y="7549"/>
                </a:lnTo>
                <a:lnTo>
                  <a:pt x="1470" y="7653"/>
                </a:lnTo>
                <a:lnTo>
                  <a:pt x="1429" y="7757"/>
                </a:lnTo>
                <a:lnTo>
                  <a:pt x="1389" y="7861"/>
                </a:lnTo>
                <a:lnTo>
                  <a:pt x="1350" y="7965"/>
                </a:lnTo>
                <a:lnTo>
                  <a:pt x="1311" y="8070"/>
                </a:lnTo>
                <a:lnTo>
                  <a:pt x="1273" y="8176"/>
                </a:lnTo>
                <a:lnTo>
                  <a:pt x="1236" y="8281"/>
                </a:lnTo>
                <a:lnTo>
                  <a:pt x="1200" y="8387"/>
                </a:lnTo>
                <a:lnTo>
                  <a:pt x="1164" y="8493"/>
                </a:lnTo>
                <a:lnTo>
                  <a:pt x="1130" y="8599"/>
                </a:lnTo>
                <a:lnTo>
                  <a:pt x="1096" y="8706"/>
                </a:lnTo>
                <a:lnTo>
                  <a:pt x="1063" y="8813"/>
                </a:lnTo>
                <a:lnTo>
                  <a:pt x="1031" y="8920"/>
                </a:lnTo>
                <a:lnTo>
                  <a:pt x="1000" y="9028"/>
                </a:lnTo>
                <a:lnTo>
                  <a:pt x="969" y="9136"/>
                </a:lnTo>
                <a:lnTo>
                  <a:pt x="940" y="9244"/>
                </a:lnTo>
                <a:lnTo>
                  <a:pt x="911" y="9352"/>
                </a:lnTo>
                <a:lnTo>
                  <a:pt x="882" y="9461"/>
                </a:lnTo>
                <a:lnTo>
                  <a:pt x="856" y="9569"/>
                </a:lnTo>
                <a:lnTo>
                  <a:pt x="829" y="9679"/>
                </a:lnTo>
                <a:lnTo>
                  <a:pt x="804" y="9788"/>
                </a:lnTo>
                <a:lnTo>
                  <a:pt x="778" y="9897"/>
                </a:lnTo>
                <a:lnTo>
                  <a:pt x="755" y="10007"/>
                </a:lnTo>
                <a:lnTo>
                  <a:pt x="732" y="10118"/>
                </a:lnTo>
                <a:lnTo>
                  <a:pt x="710" y="10227"/>
                </a:lnTo>
                <a:lnTo>
                  <a:pt x="689" y="10338"/>
                </a:lnTo>
                <a:lnTo>
                  <a:pt x="668" y="10448"/>
                </a:lnTo>
                <a:lnTo>
                  <a:pt x="648" y="10559"/>
                </a:lnTo>
                <a:lnTo>
                  <a:pt x="630" y="10671"/>
                </a:lnTo>
                <a:lnTo>
                  <a:pt x="611" y="10782"/>
                </a:lnTo>
                <a:lnTo>
                  <a:pt x="594" y="10893"/>
                </a:lnTo>
                <a:lnTo>
                  <a:pt x="578" y="11005"/>
                </a:lnTo>
                <a:lnTo>
                  <a:pt x="563" y="11116"/>
                </a:lnTo>
                <a:lnTo>
                  <a:pt x="548" y="11229"/>
                </a:lnTo>
                <a:lnTo>
                  <a:pt x="534" y="11341"/>
                </a:lnTo>
                <a:lnTo>
                  <a:pt x="521" y="11454"/>
                </a:lnTo>
                <a:lnTo>
                  <a:pt x="510" y="11567"/>
                </a:lnTo>
                <a:lnTo>
                  <a:pt x="498" y="11680"/>
                </a:lnTo>
                <a:lnTo>
                  <a:pt x="488" y="11793"/>
                </a:lnTo>
                <a:lnTo>
                  <a:pt x="479" y="11906"/>
                </a:lnTo>
                <a:lnTo>
                  <a:pt x="471" y="12019"/>
                </a:lnTo>
                <a:lnTo>
                  <a:pt x="463" y="12133"/>
                </a:lnTo>
                <a:lnTo>
                  <a:pt x="456" y="12247"/>
                </a:lnTo>
                <a:lnTo>
                  <a:pt x="450" y="12360"/>
                </a:lnTo>
                <a:lnTo>
                  <a:pt x="445" y="12474"/>
                </a:lnTo>
                <a:lnTo>
                  <a:pt x="441" y="12588"/>
                </a:lnTo>
                <a:lnTo>
                  <a:pt x="441" y="12588"/>
                </a:lnTo>
                <a:lnTo>
                  <a:pt x="418" y="12591"/>
                </a:lnTo>
                <a:lnTo>
                  <a:pt x="395" y="12595"/>
                </a:lnTo>
                <a:lnTo>
                  <a:pt x="373" y="12601"/>
                </a:lnTo>
                <a:lnTo>
                  <a:pt x="351" y="12606"/>
                </a:lnTo>
                <a:lnTo>
                  <a:pt x="329" y="12613"/>
                </a:lnTo>
                <a:lnTo>
                  <a:pt x="308" y="12621"/>
                </a:lnTo>
                <a:lnTo>
                  <a:pt x="288" y="12629"/>
                </a:lnTo>
                <a:lnTo>
                  <a:pt x="268" y="12640"/>
                </a:lnTo>
                <a:lnTo>
                  <a:pt x="248" y="12650"/>
                </a:lnTo>
                <a:lnTo>
                  <a:pt x="229" y="12662"/>
                </a:lnTo>
                <a:lnTo>
                  <a:pt x="210" y="12673"/>
                </a:lnTo>
                <a:lnTo>
                  <a:pt x="192" y="12687"/>
                </a:lnTo>
                <a:lnTo>
                  <a:pt x="175" y="12701"/>
                </a:lnTo>
                <a:lnTo>
                  <a:pt x="159" y="12715"/>
                </a:lnTo>
                <a:lnTo>
                  <a:pt x="142" y="12731"/>
                </a:lnTo>
                <a:lnTo>
                  <a:pt x="127" y="12746"/>
                </a:lnTo>
                <a:lnTo>
                  <a:pt x="112" y="12763"/>
                </a:lnTo>
                <a:lnTo>
                  <a:pt x="99" y="12780"/>
                </a:lnTo>
                <a:lnTo>
                  <a:pt x="86" y="12798"/>
                </a:lnTo>
                <a:lnTo>
                  <a:pt x="74" y="12817"/>
                </a:lnTo>
                <a:lnTo>
                  <a:pt x="63" y="12836"/>
                </a:lnTo>
                <a:lnTo>
                  <a:pt x="53" y="12855"/>
                </a:lnTo>
                <a:lnTo>
                  <a:pt x="42" y="12876"/>
                </a:lnTo>
                <a:lnTo>
                  <a:pt x="34" y="12897"/>
                </a:lnTo>
                <a:lnTo>
                  <a:pt x="26" y="12917"/>
                </a:lnTo>
                <a:lnTo>
                  <a:pt x="19" y="12939"/>
                </a:lnTo>
                <a:lnTo>
                  <a:pt x="13" y="12961"/>
                </a:lnTo>
                <a:lnTo>
                  <a:pt x="9" y="12983"/>
                </a:lnTo>
                <a:lnTo>
                  <a:pt x="4" y="13006"/>
                </a:lnTo>
                <a:lnTo>
                  <a:pt x="2" y="13029"/>
                </a:lnTo>
                <a:lnTo>
                  <a:pt x="1" y="13052"/>
                </a:lnTo>
                <a:lnTo>
                  <a:pt x="0" y="13076"/>
                </a:lnTo>
                <a:lnTo>
                  <a:pt x="0" y="13076"/>
                </a:lnTo>
                <a:lnTo>
                  <a:pt x="1" y="13102"/>
                </a:lnTo>
                <a:lnTo>
                  <a:pt x="2" y="13126"/>
                </a:lnTo>
                <a:lnTo>
                  <a:pt x="5" y="13151"/>
                </a:lnTo>
                <a:lnTo>
                  <a:pt x="10" y="13175"/>
                </a:lnTo>
                <a:lnTo>
                  <a:pt x="16" y="13199"/>
                </a:lnTo>
                <a:lnTo>
                  <a:pt x="21" y="13222"/>
                </a:lnTo>
                <a:lnTo>
                  <a:pt x="30" y="13245"/>
                </a:lnTo>
                <a:lnTo>
                  <a:pt x="39" y="13266"/>
                </a:lnTo>
                <a:lnTo>
                  <a:pt x="48" y="13288"/>
                </a:lnTo>
                <a:lnTo>
                  <a:pt x="59" y="13310"/>
                </a:lnTo>
                <a:lnTo>
                  <a:pt x="71" y="13330"/>
                </a:lnTo>
                <a:lnTo>
                  <a:pt x="84" y="13351"/>
                </a:lnTo>
                <a:lnTo>
                  <a:pt x="98" y="13369"/>
                </a:lnTo>
                <a:lnTo>
                  <a:pt x="111" y="13387"/>
                </a:lnTo>
                <a:lnTo>
                  <a:pt x="127" y="13406"/>
                </a:lnTo>
                <a:lnTo>
                  <a:pt x="144" y="13423"/>
                </a:lnTo>
                <a:lnTo>
                  <a:pt x="161" y="13439"/>
                </a:lnTo>
                <a:lnTo>
                  <a:pt x="178" y="13454"/>
                </a:lnTo>
                <a:lnTo>
                  <a:pt x="197" y="13469"/>
                </a:lnTo>
                <a:lnTo>
                  <a:pt x="216" y="13483"/>
                </a:lnTo>
                <a:lnTo>
                  <a:pt x="236" y="13496"/>
                </a:lnTo>
                <a:lnTo>
                  <a:pt x="256" y="13507"/>
                </a:lnTo>
                <a:lnTo>
                  <a:pt x="277" y="13518"/>
                </a:lnTo>
                <a:lnTo>
                  <a:pt x="299" y="13528"/>
                </a:lnTo>
                <a:lnTo>
                  <a:pt x="321" y="13536"/>
                </a:lnTo>
                <a:lnTo>
                  <a:pt x="344" y="13544"/>
                </a:lnTo>
                <a:lnTo>
                  <a:pt x="367" y="13551"/>
                </a:lnTo>
                <a:lnTo>
                  <a:pt x="391" y="13557"/>
                </a:lnTo>
                <a:lnTo>
                  <a:pt x="415" y="13560"/>
                </a:lnTo>
                <a:lnTo>
                  <a:pt x="440" y="13564"/>
                </a:lnTo>
                <a:lnTo>
                  <a:pt x="465" y="13566"/>
                </a:lnTo>
                <a:lnTo>
                  <a:pt x="490" y="13566"/>
                </a:lnTo>
                <a:lnTo>
                  <a:pt x="490" y="13566"/>
                </a:lnTo>
                <a:lnTo>
                  <a:pt x="516" y="13566"/>
                </a:lnTo>
                <a:lnTo>
                  <a:pt x="540" y="13564"/>
                </a:lnTo>
                <a:lnTo>
                  <a:pt x="564" y="13560"/>
                </a:lnTo>
                <a:lnTo>
                  <a:pt x="588" y="13557"/>
                </a:lnTo>
                <a:lnTo>
                  <a:pt x="613" y="13551"/>
                </a:lnTo>
                <a:lnTo>
                  <a:pt x="636" y="13544"/>
                </a:lnTo>
                <a:lnTo>
                  <a:pt x="659" y="13536"/>
                </a:lnTo>
                <a:lnTo>
                  <a:pt x="680" y="13528"/>
                </a:lnTo>
                <a:lnTo>
                  <a:pt x="702" y="13518"/>
                </a:lnTo>
                <a:lnTo>
                  <a:pt x="723" y="13507"/>
                </a:lnTo>
                <a:lnTo>
                  <a:pt x="744" y="13496"/>
                </a:lnTo>
                <a:lnTo>
                  <a:pt x="765" y="13483"/>
                </a:lnTo>
                <a:lnTo>
                  <a:pt x="783" y="13469"/>
                </a:lnTo>
                <a:lnTo>
                  <a:pt x="801" y="13454"/>
                </a:lnTo>
                <a:lnTo>
                  <a:pt x="820" y="13439"/>
                </a:lnTo>
                <a:lnTo>
                  <a:pt x="836" y="13423"/>
                </a:lnTo>
                <a:lnTo>
                  <a:pt x="853" y="13406"/>
                </a:lnTo>
                <a:lnTo>
                  <a:pt x="868" y="13387"/>
                </a:lnTo>
                <a:lnTo>
                  <a:pt x="883" y="13369"/>
                </a:lnTo>
                <a:lnTo>
                  <a:pt x="896" y="13351"/>
                </a:lnTo>
                <a:lnTo>
                  <a:pt x="910" y="13330"/>
                </a:lnTo>
                <a:lnTo>
                  <a:pt x="921" y="13310"/>
                </a:lnTo>
                <a:lnTo>
                  <a:pt x="932" y="13288"/>
                </a:lnTo>
                <a:lnTo>
                  <a:pt x="942" y="13266"/>
                </a:lnTo>
                <a:lnTo>
                  <a:pt x="950" y="13245"/>
                </a:lnTo>
                <a:lnTo>
                  <a:pt x="958" y="13222"/>
                </a:lnTo>
                <a:lnTo>
                  <a:pt x="965" y="13199"/>
                </a:lnTo>
                <a:lnTo>
                  <a:pt x="970" y="13175"/>
                </a:lnTo>
                <a:lnTo>
                  <a:pt x="974" y="13151"/>
                </a:lnTo>
                <a:lnTo>
                  <a:pt x="978" y="13126"/>
                </a:lnTo>
                <a:lnTo>
                  <a:pt x="980" y="13102"/>
                </a:lnTo>
                <a:lnTo>
                  <a:pt x="980" y="13076"/>
                </a:lnTo>
                <a:lnTo>
                  <a:pt x="980" y="13076"/>
                </a:lnTo>
                <a:lnTo>
                  <a:pt x="980" y="13053"/>
                </a:lnTo>
                <a:lnTo>
                  <a:pt x="978" y="13030"/>
                </a:lnTo>
                <a:lnTo>
                  <a:pt x="975" y="13007"/>
                </a:lnTo>
                <a:lnTo>
                  <a:pt x="972" y="12985"/>
                </a:lnTo>
                <a:lnTo>
                  <a:pt x="967" y="12963"/>
                </a:lnTo>
                <a:lnTo>
                  <a:pt x="962" y="12942"/>
                </a:lnTo>
                <a:lnTo>
                  <a:pt x="955" y="12921"/>
                </a:lnTo>
                <a:lnTo>
                  <a:pt x="948" y="12900"/>
                </a:lnTo>
                <a:lnTo>
                  <a:pt x="940" y="12880"/>
                </a:lnTo>
                <a:lnTo>
                  <a:pt x="930" y="12860"/>
                </a:lnTo>
                <a:lnTo>
                  <a:pt x="920" y="12841"/>
                </a:lnTo>
                <a:lnTo>
                  <a:pt x="910" y="12822"/>
                </a:lnTo>
                <a:lnTo>
                  <a:pt x="897" y="12804"/>
                </a:lnTo>
                <a:lnTo>
                  <a:pt x="886" y="12786"/>
                </a:lnTo>
                <a:lnTo>
                  <a:pt x="872" y="12770"/>
                </a:lnTo>
                <a:lnTo>
                  <a:pt x="858" y="12753"/>
                </a:lnTo>
                <a:lnTo>
                  <a:pt x="844" y="12736"/>
                </a:lnTo>
                <a:lnTo>
                  <a:pt x="828" y="12721"/>
                </a:lnTo>
                <a:lnTo>
                  <a:pt x="812" y="12708"/>
                </a:lnTo>
                <a:lnTo>
                  <a:pt x="796" y="12694"/>
                </a:lnTo>
                <a:lnTo>
                  <a:pt x="778" y="12680"/>
                </a:lnTo>
                <a:lnTo>
                  <a:pt x="761" y="12668"/>
                </a:lnTo>
                <a:lnTo>
                  <a:pt x="743" y="12657"/>
                </a:lnTo>
                <a:lnTo>
                  <a:pt x="724" y="12645"/>
                </a:lnTo>
                <a:lnTo>
                  <a:pt x="705" y="12636"/>
                </a:lnTo>
                <a:lnTo>
                  <a:pt x="685" y="12627"/>
                </a:lnTo>
                <a:lnTo>
                  <a:pt x="664" y="12619"/>
                </a:lnTo>
                <a:lnTo>
                  <a:pt x="644" y="12611"/>
                </a:lnTo>
                <a:lnTo>
                  <a:pt x="623" y="12605"/>
                </a:lnTo>
                <a:lnTo>
                  <a:pt x="601" y="12599"/>
                </a:lnTo>
                <a:lnTo>
                  <a:pt x="579" y="12595"/>
                </a:lnTo>
                <a:lnTo>
                  <a:pt x="557" y="12591"/>
                </a:lnTo>
                <a:lnTo>
                  <a:pt x="557" y="12591"/>
                </a:lnTo>
                <a:lnTo>
                  <a:pt x="561" y="12476"/>
                </a:lnTo>
                <a:lnTo>
                  <a:pt x="566" y="12361"/>
                </a:lnTo>
                <a:lnTo>
                  <a:pt x="572" y="12247"/>
                </a:lnTo>
                <a:lnTo>
                  <a:pt x="579" y="12132"/>
                </a:lnTo>
                <a:lnTo>
                  <a:pt x="587" y="12017"/>
                </a:lnTo>
                <a:lnTo>
                  <a:pt x="595" y="11903"/>
                </a:lnTo>
                <a:lnTo>
                  <a:pt x="606" y="11789"/>
                </a:lnTo>
                <a:lnTo>
                  <a:pt x="616" y="11675"/>
                </a:lnTo>
                <a:lnTo>
                  <a:pt x="626" y="11562"/>
                </a:lnTo>
                <a:lnTo>
                  <a:pt x="639" y="11448"/>
                </a:lnTo>
                <a:lnTo>
                  <a:pt x="652" y="11335"/>
                </a:lnTo>
                <a:lnTo>
                  <a:pt x="666" y="11222"/>
                </a:lnTo>
                <a:lnTo>
                  <a:pt x="680" y="11110"/>
                </a:lnTo>
                <a:lnTo>
                  <a:pt x="697" y="10997"/>
                </a:lnTo>
                <a:lnTo>
                  <a:pt x="713" y="10884"/>
                </a:lnTo>
                <a:lnTo>
                  <a:pt x="730" y="10772"/>
                </a:lnTo>
                <a:lnTo>
                  <a:pt x="748" y="10660"/>
                </a:lnTo>
                <a:lnTo>
                  <a:pt x="768" y="10548"/>
                </a:lnTo>
                <a:lnTo>
                  <a:pt x="788" y="10437"/>
                </a:lnTo>
                <a:lnTo>
                  <a:pt x="808" y="10325"/>
                </a:lnTo>
                <a:lnTo>
                  <a:pt x="830" y="10214"/>
                </a:lnTo>
                <a:lnTo>
                  <a:pt x="853" y="10103"/>
                </a:lnTo>
                <a:lnTo>
                  <a:pt x="876" y="9992"/>
                </a:lnTo>
                <a:lnTo>
                  <a:pt x="901" y="9881"/>
                </a:lnTo>
                <a:lnTo>
                  <a:pt x="926" y="9772"/>
                </a:lnTo>
                <a:lnTo>
                  <a:pt x="952" y="9661"/>
                </a:lnTo>
                <a:lnTo>
                  <a:pt x="979" y="9552"/>
                </a:lnTo>
                <a:lnTo>
                  <a:pt x="1007" y="9442"/>
                </a:lnTo>
                <a:lnTo>
                  <a:pt x="1035" y="9333"/>
                </a:lnTo>
                <a:lnTo>
                  <a:pt x="1065" y="9225"/>
                </a:lnTo>
                <a:lnTo>
                  <a:pt x="1095" y="9115"/>
                </a:lnTo>
                <a:lnTo>
                  <a:pt x="1126" y="9007"/>
                </a:lnTo>
                <a:lnTo>
                  <a:pt x="1159" y="8898"/>
                </a:lnTo>
                <a:lnTo>
                  <a:pt x="1191" y="8791"/>
                </a:lnTo>
                <a:lnTo>
                  <a:pt x="1224" y="8683"/>
                </a:lnTo>
                <a:lnTo>
                  <a:pt x="1259" y="8576"/>
                </a:lnTo>
                <a:lnTo>
                  <a:pt x="1295" y="8469"/>
                </a:lnTo>
                <a:lnTo>
                  <a:pt x="1330" y="8363"/>
                </a:lnTo>
                <a:lnTo>
                  <a:pt x="1367" y="8257"/>
                </a:lnTo>
                <a:lnTo>
                  <a:pt x="1405" y="8151"/>
                </a:lnTo>
                <a:lnTo>
                  <a:pt x="1444" y="8045"/>
                </a:lnTo>
                <a:lnTo>
                  <a:pt x="1484" y="7939"/>
                </a:lnTo>
                <a:lnTo>
                  <a:pt x="1524" y="7834"/>
                </a:lnTo>
                <a:lnTo>
                  <a:pt x="1564" y="7729"/>
                </a:lnTo>
                <a:lnTo>
                  <a:pt x="1607" y="7624"/>
                </a:lnTo>
                <a:lnTo>
                  <a:pt x="1649" y="7520"/>
                </a:lnTo>
                <a:lnTo>
                  <a:pt x="1693" y="7417"/>
                </a:lnTo>
                <a:lnTo>
                  <a:pt x="1737" y="7313"/>
                </a:lnTo>
                <a:lnTo>
                  <a:pt x="1782" y="7210"/>
                </a:lnTo>
                <a:lnTo>
                  <a:pt x="1828" y="7107"/>
                </a:lnTo>
                <a:lnTo>
                  <a:pt x="1875" y="7005"/>
                </a:lnTo>
                <a:lnTo>
                  <a:pt x="1922" y="6903"/>
                </a:lnTo>
                <a:lnTo>
                  <a:pt x="1971" y="6801"/>
                </a:lnTo>
                <a:lnTo>
                  <a:pt x="2020" y="6700"/>
                </a:lnTo>
                <a:lnTo>
                  <a:pt x="2070" y="6599"/>
                </a:lnTo>
                <a:lnTo>
                  <a:pt x="2121" y="6498"/>
                </a:lnTo>
                <a:lnTo>
                  <a:pt x="2172" y="6398"/>
                </a:lnTo>
                <a:lnTo>
                  <a:pt x="2225" y="6298"/>
                </a:lnTo>
                <a:lnTo>
                  <a:pt x="2278" y="6199"/>
                </a:lnTo>
                <a:lnTo>
                  <a:pt x="2333" y="6100"/>
                </a:lnTo>
                <a:lnTo>
                  <a:pt x="2387" y="6001"/>
                </a:lnTo>
                <a:lnTo>
                  <a:pt x="2443" y="5903"/>
                </a:lnTo>
                <a:lnTo>
                  <a:pt x="2500" y="5805"/>
                </a:lnTo>
                <a:lnTo>
                  <a:pt x="2556" y="5708"/>
                </a:lnTo>
                <a:lnTo>
                  <a:pt x="2556" y="5708"/>
                </a:lnTo>
                <a:lnTo>
                  <a:pt x="2479" y="5726"/>
                </a:lnTo>
                <a:lnTo>
                  <a:pt x="2401" y="5744"/>
                </a:lnTo>
                <a:lnTo>
                  <a:pt x="2401" y="5744"/>
                </a:lnTo>
                <a:close/>
                <a:moveTo>
                  <a:pt x="26031" y="3454"/>
                </a:moveTo>
                <a:lnTo>
                  <a:pt x="26031" y="2574"/>
                </a:lnTo>
                <a:lnTo>
                  <a:pt x="25127" y="2574"/>
                </a:lnTo>
                <a:lnTo>
                  <a:pt x="25127" y="3477"/>
                </a:lnTo>
                <a:lnTo>
                  <a:pt x="25897" y="3477"/>
                </a:lnTo>
                <a:lnTo>
                  <a:pt x="25897" y="3477"/>
                </a:lnTo>
                <a:lnTo>
                  <a:pt x="26007" y="3603"/>
                </a:lnTo>
                <a:lnTo>
                  <a:pt x="26115" y="3729"/>
                </a:lnTo>
                <a:lnTo>
                  <a:pt x="26221" y="3855"/>
                </a:lnTo>
                <a:lnTo>
                  <a:pt x="26326" y="3983"/>
                </a:lnTo>
                <a:lnTo>
                  <a:pt x="26428" y="4112"/>
                </a:lnTo>
                <a:lnTo>
                  <a:pt x="26530" y="4242"/>
                </a:lnTo>
                <a:lnTo>
                  <a:pt x="26630" y="4374"/>
                </a:lnTo>
                <a:lnTo>
                  <a:pt x="26728" y="4505"/>
                </a:lnTo>
                <a:lnTo>
                  <a:pt x="26825" y="4639"/>
                </a:lnTo>
                <a:lnTo>
                  <a:pt x="26919" y="4772"/>
                </a:lnTo>
                <a:lnTo>
                  <a:pt x="27012" y="4907"/>
                </a:lnTo>
                <a:lnTo>
                  <a:pt x="27104" y="5043"/>
                </a:lnTo>
                <a:lnTo>
                  <a:pt x="27194" y="5180"/>
                </a:lnTo>
                <a:lnTo>
                  <a:pt x="27283" y="5317"/>
                </a:lnTo>
                <a:lnTo>
                  <a:pt x="27371" y="5457"/>
                </a:lnTo>
                <a:lnTo>
                  <a:pt x="27456" y="5596"/>
                </a:lnTo>
                <a:lnTo>
                  <a:pt x="27540" y="5736"/>
                </a:lnTo>
                <a:lnTo>
                  <a:pt x="27622" y="5877"/>
                </a:lnTo>
                <a:lnTo>
                  <a:pt x="27702" y="6019"/>
                </a:lnTo>
                <a:lnTo>
                  <a:pt x="27781" y="6162"/>
                </a:lnTo>
                <a:lnTo>
                  <a:pt x="27858" y="6306"/>
                </a:lnTo>
                <a:lnTo>
                  <a:pt x="27933" y="6450"/>
                </a:lnTo>
                <a:lnTo>
                  <a:pt x="28007" y="6595"/>
                </a:lnTo>
                <a:lnTo>
                  <a:pt x="28079" y="6742"/>
                </a:lnTo>
                <a:lnTo>
                  <a:pt x="28149" y="6889"/>
                </a:lnTo>
                <a:lnTo>
                  <a:pt x="28219" y="7037"/>
                </a:lnTo>
                <a:lnTo>
                  <a:pt x="28285" y="7184"/>
                </a:lnTo>
                <a:lnTo>
                  <a:pt x="28351" y="7334"/>
                </a:lnTo>
                <a:lnTo>
                  <a:pt x="28414" y="7484"/>
                </a:lnTo>
                <a:lnTo>
                  <a:pt x="28477" y="7633"/>
                </a:lnTo>
                <a:lnTo>
                  <a:pt x="28537" y="7784"/>
                </a:lnTo>
                <a:lnTo>
                  <a:pt x="28595" y="7936"/>
                </a:lnTo>
                <a:lnTo>
                  <a:pt x="28652" y="8090"/>
                </a:lnTo>
                <a:lnTo>
                  <a:pt x="28707" y="8242"/>
                </a:lnTo>
                <a:lnTo>
                  <a:pt x="28760" y="8396"/>
                </a:lnTo>
                <a:lnTo>
                  <a:pt x="28812" y="8551"/>
                </a:lnTo>
                <a:lnTo>
                  <a:pt x="28861" y="8706"/>
                </a:lnTo>
                <a:lnTo>
                  <a:pt x="28910" y="8862"/>
                </a:lnTo>
                <a:lnTo>
                  <a:pt x="28956" y="9017"/>
                </a:lnTo>
                <a:lnTo>
                  <a:pt x="29001" y="9174"/>
                </a:lnTo>
                <a:lnTo>
                  <a:pt x="29044" y="9332"/>
                </a:lnTo>
                <a:lnTo>
                  <a:pt x="29085" y="9490"/>
                </a:lnTo>
                <a:lnTo>
                  <a:pt x="29124" y="9647"/>
                </a:lnTo>
                <a:lnTo>
                  <a:pt x="29162" y="9806"/>
                </a:lnTo>
                <a:lnTo>
                  <a:pt x="29198" y="9967"/>
                </a:lnTo>
                <a:lnTo>
                  <a:pt x="29231" y="10127"/>
                </a:lnTo>
                <a:lnTo>
                  <a:pt x="29264" y="10287"/>
                </a:lnTo>
                <a:lnTo>
                  <a:pt x="29295" y="10448"/>
                </a:lnTo>
                <a:lnTo>
                  <a:pt x="29323" y="10610"/>
                </a:lnTo>
                <a:lnTo>
                  <a:pt x="29350" y="10771"/>
                </a:lnTo>
                <a:lnTo>
                  <a:pt x="29374" y="10933"/>
                </a:lnTo>
                <a:lnTo>
                  <a:pt x="29398" y="11096"/>
                </a:lnTo>
                <a:lnTo>
                  <a:pt x="29419" y="11259"/>
                </a:lnTo>
                <a:lnTo>
                  <a:pt x="29439" y="11422"/>
                </a:lnTo>
                <a:lnTo>
                  <a:pt x="29456" y="11587"/>
                </a:lnTo>
                <a:lnTo>
                  <a:pt x="29472" y="11750"/>
                </a:lnTo>
                <a:lnTo>
                  <a:pt x="29486" y="11915"/>
                </a:lnTo>
                <a:lnTo>
                  <a:pt x="29499" y="12080"/>
                </a:lnTo>
                <a:lnTo>
                  <a:pt x="29509" y="12246"/>
                </a:lnTo>
                <a:lnTo>
                  <a:pt x="29517" y="12410"/>
                </a:lnTo>
                <a:lnTo>
                  <a:pt x="29524" y="12576"/>
                </a:lnTo>
                <a:lnTo>
                  <a:pt x="29529" y="12743"/>
                </a:lnTo>
                <a:lnTo>
                  <a:pt x="29531" y="12909"/>
                </a:lnTo>
                <a:lnTo>
                  <a:pt x="29532" y="13076"/>
                </a:lnTo>
                <a:lnTo>
                  <a:pt x="29532" y="13076"/>
                </a:lnTo>
                <a:lnTo>
                  <a:pt x="29531" y="13254"/>
                </a:lnTo>
                <a:lnTo>
                  <a:pt x="29527" y="13431"/>
                </a:lnTo>
                <a:lnTo>
                  <a:pt x="29523" y="13609"/>
                </a:lnTo>
                <a:lnTo>
                  <a:pt x="29515" y="13786"/>
                </a:lnTo>
                <a:lnTo>
                  <a:pt x="29506" y="13962"/>
                </a:lnTo>
                <a:lnTo>
                  <a:pt x="29494" y="14139"/>
                </a:lnTo>
                <a:lnTo>
                  <a:pt x="29480" y="14314"/>
                </a:lnTo>
                <a:lnTo>
                  <a:pt x="29464" y="14490"/>
                </a:lnTo>
                <a:lnTo>
                  <a:pt x="29447" y="14664"/>
                </a:lnTo>
                <a:lnTo>
                  <a:pt x="29426" y="14839"/>
                </a:lnTo>
                <a:lnTo>
                  <a:pt x="29404" y="15013"/>
                </a:lnTo>
                <a:lnTo>
                  <a:pt x="29380" y="15187"/>
                </a:lnTo>
                <a:lnTo>
                  <a:pt x="29353" y="15360"/>
                </a:lnTo>
                <a:lnTo>
                  <a:pt x="29326" y="15533"/>
                </a:lnTo>
                <a:lnTo>
                  <a:pt x="29295" y="15705"/>
                </a:lnTo>
                <a:lnTo>
                  <a:pt x="29262" y="15876"/>
                </a:lnTo>
                <a:lnTo>
                  <a:pt x="29228" y="16047"/>
                </a:lnTo>
                <a:lnTo>
                  <a:pt x="29192" y="16217"/>
                </a:lnTo>
                <a:lnTo>
                  <a:pt x="29153" y="16387"/>
                </a:lnTo>
                <a:lnTo>
                  <a:pt x="29113" y="16556"/>
                </a:lnTo>
                <a:lnTo>
                  <a:pt x="29070" y="16725"/>
                </a:lnTo>
                <a:lnTo>
                  <a:pt x="29026" y="16894"/>
                </a:lnTo>
                <a:lnTo>
                  <a:pt x="28979" y="17061"/>
                </a:lnTo>
                <a:lnTo>
                  <a:pt x="28931" y="17227"/>
                </a:lnTo>
                <a:lnTo>
                  <a:pt x="28880" y="17394"/>
                </a:lnTo>
                <a:lnTo>
                  <a:pt x="28828" y="17558"/>
                </a:lnTo>
                <a:lnTo>
                  <a:pt x="28773" y="17723"/>
                </a:lnTo>
                <a:lnTo>
                  <a:pt x="28716" y="17887"/>
                </a:lnTo>
                <a:lnTo>
                  <a:pt x="28659" y="18050"/>
                </a:lnTo>
                <a:lnTo>
                  <a:pt x="28598" y="18213"/>
                </a:lnTo>
                <a:lnTo>
                  <a:pt x="28535" y="18374"/>
                </a:lnTo>
                <a:lnTo>
                  <a:pt x="28471" y="18536"/>
                </a:lnTo>
                <a:lnTo>
                  <a:pt x="28405" y="18696"/>
                </a:lnTo>
                <a:lnTo>
                  <a:pt x="28337" y="18855"/>
                </a:lnTo>
                <a:lnTo>
                  <a:pt x="28267" y="19014"/>
                </a:lnTo>
                <a:lnTo>
                  <a:pt x="28194" y="19172"/>
                </a:lnTo>
                <a:lnTo>
                  <a:pt x="28121" y="19328"/>
                </a:lnTo>
                <a:lnTo>
                  <a:pt x="28045" y="19484"/>
                </a:lnTo>
                <a:lnTo>
                  <a:pt x="27967" y="19639"/>
                </a:lnTo>
                <a:lnTo>
                  <a:pt x="27888" y="19794"/>
                </a:lnTo>
                <a:lnTo>
                  <a:pt x="27806" y="19947"/>
                </a:lnTo>
                <a:lnTo>
                  <a:pt x="27723" y="20099"/>
                </a:lnTo>
                <a:lnTo>
                  <a:pt x="27638" y="20251"/>
                </a:lnTo>
                <a:lnTo>
                  <a:pt x="27550" y="20401"/>
                </a:lnTo>
                <a:lnTo>
                  <a:pt x="27462" y="20551"/>
                </a:lnTo>
                <a:lnTo>
                  <a:pt x="27371" y="20699"/>
                </a:lnTo>
                <a:lnTo>
                  <a:pt x="27277" y="20847"/>
                </a:lnTo>
                <a:lnTo>
                  <a:pt x="27183" y="20993"/>
                </a:lnTo>
                <a:lnTo>
                  <a:pt x="27087" y="21138"/>
                </a:lnTo>
                <a:lnTo>
                  <a:pt x="26988" y="21284"/>
                </a:lnTo>
                <a:lnTo>
                  <a:pt x="26888" y="21426"/>
                </a:lnTo>
                <a:lnTo>
                  <a:pt x="26786" y="21569"/>
                </a:lnTo>
                <a:lnTo>
                  <a:pt x="26683" y="21710"/>
                </a:lnTo>
                <a:lnTo>
                  <a:pt x="26577" y="21850"/>
                </a:lnTo>
                <a:lnTo>
                  <a:pt x="26470" y="21989"/>
                </a:lnTo>
                <a:lnTo>
                  <a:pt x="26360" y="22127"/>
                </a:lnTo>
                <a:lnTo>
                  <a:pt x="26250" y="22264"/>
                </a:lnTo>
                <a:lnTo>
                  <a:pt x="26137" y="22399"/>
                </a:lnTo>
                <a:lnTo>
                  <a:pt x="26023" y="22534"/>
                </a:lnTo>
                <a:lnTo>
                  <a:pt x="25906" y="22666"/>
                </a:lnTo>
                <a:lnTo>
                  <a:pt x="25788" y="22799"/>
                </a:lnTo>
                <a:lnTo>
                  <a:pt x="25668" y="22929"/>
                </a:lnTo>
                <a:lnTo>
                  <a:pt x="25547" y="23059"/>
                </a:lnTo>
                <a:lnTo>
                  <a:pt x="25424" y="23187"/>
                </a:lnTo>
                <a:lnTo>
                  <a:pt x="25424" y="23187"/>
                </a:lnTo>
                <a:lnTo>
                  <a:pt x="25321" y="23291"/>
                </a:lnTo>
                <a:lnTo>
                  <a:pt x="25218" y="23393"/>
                </a:lnTo>
                <a:lnTo>
                  <a:pt x="25115" y="23495"/>
                </a:lnTo>
                <a:lnTo>
                  <a:pt x="25010" y="23595"/>
                </a:lnTo>
                <a:lnTo>
                  <a:pt x="24905" y="23694"/>
                </a:lnTo>
                <a:lnTo>
                  <a:pt x="24798" y="23792"/>
                </a:lnTo>
                <a:lnTo>
                  <a:pt x="24691" y="23889"/>
                </a:lnTo>
                <a:lnTo>
                  <a:pt x="24584" y="23984"/>
                </a:lnTo>
                <a:lnTo>
                  <a:pt x="24474" y="24079"/>
                </a:lnTo>
                <a:lnTo>
                  <a:pt x="24365" y="24172"/>
                </a:lnTo>
                <a:lnTo>
                  <a:pt x="24254" y="24264"/>
                </a:lnTo>
                <a:lnTo>
                  <a:pt x="24144" y="24355"/>
                </a:lnTo>
                <a:lnTo>
                  <a:pt x="24032" y="24445"/>
                </a:lnTo>
                <a:lnTo>
                  <a:pt x="23919" y="24534"/>
                </a:lnTo>
                <a:lnTo>
                  <a:pt x="23805" y="24620"/>
                </a:lnTo>
                <a:lnTo>
                  <a:pt x="23691" y="24707"/>
                </a:lnTo>
                <a:lnTo>
                  <a:pt x="23576" y="24792"/>
                </a:lnTo>
                <a:lnTo>
                  <a:pt x="23460" y="24876"/>
                </a:lnTo>
                <a:lnTo>
                  <a:pt x="23344" y="24958"/>
                </a:lnTo>
                <a:lnTo>
                  <a:pt x="23226" y="25040"/>
                </a:lnTo>
                <a:lnTo>
                  <a:pt x="23109" y="25119"/>
                </a:lnTo>
                <a:lnTo>
                  <a:pt x="22990" y="25199"/>
                </a:lnTo>
                <a:lnTo>
                  <a:pt x="22870" y="25276"/>
                </a:lnTo>
                <a:lnTo>
                  <a:pt x="22751" y="25353"/>
                </a:lnTo>
                <a:lnTo>
                  <a:pt x="22630" y="25428"/>
                </a:lnTo>
                <a:lnTo>
                  <a:pt x="22509" y="25502"/>
                </a:lnTo>
                <a:lnTo>
                  <a:pt x="22387" y="25574"/>
                </a:lnTo>
                <a:lnTo>
                  <a:pt x="22264" y="25646"/>
                </a:lnTo>
                <a:lnTo>
                  <a:pt x="22140" y="25716"/>
                </a:lnTo>
                <a:lnTo>
                  <a:pt x="22017" y="25785"/>
                </a:lnTo>
                <a:lnTo>
                  <a:pt x="21892" y="25853"/>
                </a:lnTo>
                <a:lnTo>
                  <a:pt x="21767" y="25920"/>
                </a:lnTo>
                <a:lnTo>
                  <a:pt x="22011" y="25920"/>
                </a:lnTo>
                <a:lnTo>
                  <a:pt x="22011" y="25920"/>
                </a:lnTo>
                <a:lnTo>
                  <a:pt x="22131" y="25854"/>
                </a:lnTo>
                <a:lnTo>
                  <a:pt x="22249" y="25787"/>
                </a:lnTo>
                <a:lnTo>
                  <a:pt x="22367" y="25720"/>
                </a:lnTo>
                <a:lnTo>
                  <a:pt x="22484" y="25650"/>
                </a:lnTo>
                <a:lnTo>
                  <a:pt x="22602" y="25580"/>
                </a:lnTo>
                <a:lnTo>
                  <a:pt x="22718" y="25509"/>
                </a:lnTo>
                <a:lnTo>
                  <a:pt x="22835" y="25436"/>
                </a:lnTo>
                <a:lnTo>
                  <a:pt x="22949" y="25362"/>
                </a:lnTo>
                <a:lnTo>
                  <a:pt x="23064" y="25287"/>
                </a:lnTo>
                <a:lnTo>
                  <a:pt x="23178" y="25213"/>
                </a:lnTo>
                <a:lnTo>
                  <a:pt x="23291" y="25135"/>
                </a:lnTo>
                <a:lnTo>
                  <a:pt x="23404" y="25057"/>
                </a:lnTo>
                <a:lnTo>
                  <a:pt x="23516" y="24977"/>
                </a:lnTo>
                <a:lnTo>
                  <a:pt x="23626" y="24898"/>
                </a:lnTo>
                <a:lnTo>
                  <a:pt x="23737" y="24816"/>
                </a:lnTo>
                <a:lnTo>
                  <a:pt x="23847" y="24734"/>
                </a:lnTo>
                <a:lnTo>
                  <a:pt x="23957" y="24650"/>
                </a:lnTo>
                <a:lnTo>
                  <a:pt x="24065" y="24566"/>
                </a:lnTo>
                <a:lnTo>
                  <a:pt x="24172" y="24480"/>
                </a:lnTo>
                <a:lnTo>
                  <a:pt x="24279" y="24393"/>
                </a:lnTo>
                <a:lnTo>
                  <a:pt x="24385" y="24306"/>
                </a:lnTo>
                <a:lnTo>
                  <a:pt x="24491" y="24216"/>
                </a:lnTo>
                <a:lnTo>
                  <a:pt x="24596" y="24126"/>
                </a:lnTo>
                <a:lnTo>
                  <a:pt x="24701" y="24035"/>
                </a:lnTo>
                <a:lnTo>
                  <a:pt x="24804" y="23943"/>
                </a:lnTo>
                <a:lnTo>
                  <a:pt x="24906" y="23849"/>
                </a:lnTo>
                <a:lnTo>
                  <a:pt x="25009" y="23755"/>
                </a:lnTo>
                <a:lnTo>
                  <a:pt x="25110" y="23659"/>
                </a:lnTo>
                <a:lnTo>
                  <a:pt x="25210" y="23564"/>
                </a:lnTo>
                <a:lnTo>
                  <a:pt x="25309" y="23466"/>
                </a:lnTo>
                <a:lnTo>
                  <a:pt x="25409" y="23367"/>
                </a:lnTo>
                <a:lnTo>
                  <a:pt x="25506" y="23268"/>
                </a:lnTo>
                <a:lnTo>
                  <a:pt x="25506" y="23268"/>
                </a:lnTo>
                <a:lnTo>
                  <a:pt x="25631" y="23139"/>
                </a:lnTo>
                <a:lnTo>
                  <a:pt x="25753" y="23008"/>
                </a:lnTo>
                <a:lnTo>
                  <a:pt x="25874" y="22876"/>
                </a:lnTo>
                <a:lnTo>
                  <a:pt x="25993" y="22743"/>
                </a:lnTo>
                <a:lnTo>
                  <a:pt x="26110" y="22609"/>
                </a:lnTo>
                <a:lnTo>
                  <a:pt x="26225" y="22474"/>
                </a:lnTo>
                <a:lnTo>
                  <a:pt x="26339" y="22337"/>
                </a:lnTo>
                <a:lnTo>
                  <a:pt x="26451" y="22200"/>
                </a:lnTo>
                <a:lnTo>
                  <a:pt x="26561" y="22060"/>
                </a:lnTo>
                <a:lnTo>
                  <a:pt x="26669" y="21921"/>
                </a:lnTo>
                <a:lnTo>
                  <a:pt x="26776" y="21779"/>
                </a:lnTo>
                <a:lnTo>
                  <a:pt x="26880" y="21637"/>
                </a:lnTo>
                <a:lnTo>
                  <a:pt x="26984" y="21493"/>
                </a:lnTo>
                <a:lnTo>
                  <a:pt x="27084" y="21349"/>
                </a:lnTo>
                <a:lnTo>
                  <a:pt x="27183" y="21203"/>
                </a:lnTo>
                <a:lnTo>
                  <a:pt x="27280" y="21057"/>
                </a:lnTo>
                <a:lnTo>
                  <a:pt x="27375" y="20909"/>
                </a:lnTo>
                <a:lnTo>
                  <a:pt x="27469" y="20760"/>
                </a:lnTo>
                <a:lnTo>
                  <a:pt x="27561" y="20611"/>
                </a:lnTo>
                <a:lnTo>
                  <a:pt x="27651" y="20460"/>
                </a:lnTo>
                <a:lnTo>
                  <a:pt x="27738" y="20308"/>
                </a:lnTo>
                <a:lnTo>
                  <a:pt x="27825" y="20156"/>
                </a:lnTo>
                <a:lnTo>
                  <a:pt x="27909" y="20002"/>
                </a:lnTo>
                <a:lnTo>
                  <a:pt x="27990" y="19847"/>
                </a:lnTo>
                <a:lnTo>
                  <a:pt x="28071" y="19692"/>
                </a:lnTo>
                <a:lnTo>
                  <a:pt x="28149" y="19536"/>
                </a:lnTo>
                <a:lnTo>
                  <a:pt x="28226" y="19378"/>
                </a:lnTo>
                <a:lnTo>
                  <a:pt x="28300" y="19220"/>
                </a:lnTo>
                <a:lnTo>
                  <a:pt x="28373" y="19061"/>
                </a:lnTo>
                <a:lnTo>
                  <a:pt x="28443" y="18902"/>
                </a:lnTo>
                <a:lnTo>
                  <a:pt x="28512" y="18741"/>
                </a:lnTo>
                <a:lnTo>
                  <a:pt x="28579" y="18579"/>
                </a:lnTo>
                <a:lnTo>
                  <a:pt x="28644" y="18417"/>
                </a:lnTo>
                <a:lnTo>
                  <a:pt x="28706" y="18254"/>
                </a:lnTo>
                <a:lnTo>
                  <a:pt x="28767" y="18091"/>
                </a:lnTo>
                <a:lnTo>
                  <a:pt x="28826" y="17926"/>
                </a:lnTo>
                <a:lnTo>
                  <a:pt x="28883" y="17760"/>
                </a:lnTo>
                <a:lnTo>
                  <a:pt x="28938" y="17594"/>
                </a:lnTo>
                <a:lnTo>
                  <a:pt x="28991" y="17428"/>
                </a:lnTo>
                <a:lnTo>
                  <a:pt x="29041" y="17260"/>
                </a:lnTo>
                <a:lnTo>
                  <a:pt x="29091" y="17092"/>
                </a:lnTo>
                <a:lnTo>
                  <a:pt x="29138" y="16924"/>
                </a:lnTo>
                <a:lnTo>
                  <a:pt x="29183" y="16754"/>
                </a:lnTo>
                <a:lnTo>
                  <a:pt x="29226" y="16584"/>
                </a:lnTo>
                <a:lnTo>
                  <a:pt x="29266" y="16413"/>
                </a:lnTo>
                <a:lnTo>
                  <a:pt x="29305" y="16243"/>
                </a:lnTo>
                <a:lnTo>
                  <a:pt x="29342" y="16071"/>
                </a:lnTo>
                <a:lnTo>
                  <a:pt x="29376" y="15898"/>
                </a:lnTo>
                <a:lnTo>
                  <a:pt x="29409" y="15725"/>
                </a:lnTo>
                <a:lnTo>
                  <a:pt x="29440" y="15552"/>
                </a:lnTo>
                <a:lnTo>
                  <a:pt x="29469" y="15378"/>
                </a:lnTo>
                <a:lnTo>
                  <a:pt x="29495" y="15203"/>
                </a:lnTo>
                <a:lnTo>
                  <a:pt x="29519" y="15028"/>
                </a:lnTo>
                <a:lnTo>
                  <a:pt x="29541" y="14853"/>
                </a:lnTo>
                <a:lnTo>
                  <a:pt x="29562" y="14677"/>
                </a:lnTo>
                <a:lnTo>
                  <a:pt x="29579" y="14500"/>
                </a:lnTo>
                <a:lnTo>
                  <a:pt x="29595" y="14324"/>
                </a:lnTo>
                <a:lnTo>
                  <a:pt x="29609" y="14147"/>
                </a:lnTo>
                <a:lnTo>
                  <a:pt x="29621" y="13969"/>
                </a:lnTo>
                <a:lnTo>
                  <a:pt x="29631" y="13792"/>
                </a:lnTo>
                <a:lnTo>
                  <a:pt x="29638" y="13613"/>
                </a:lnTo>
                <a:lnTo>
                  <a:pt x="29644" y="13435"/>
                </a:lnTo>
                <a:lnTo>
                  <a:pt x="29647" y="13255"/>
                </a:lnTo>
                <a:lnTo>
                  <a:pt x="29648" y="13076"/>
                </a:lnTo>
                <a:lnTo>
                  <a:pt x="29648" y="13076"/>
                </a:lnTo>
                <a:lnTo>
                  <a:pt x="29647" y="12909"/>
                </a:lnTo>
                <a:lnTo>
                  <a:pt x="29644" y="12742"/>
                </a:lnTo>
                <a:lnTo>
                  <a:pt x="29639" y="12576"/>
                </a:lnTo>
                <a:lnTo>
                  <a:pt x="29633" y="12410"/>
                </a:lnTo>
                <a:lnTo>
                  <a:pt x="29624" y="12244"/>
                </a:lnTo>
                <a:lnTo>
                  <a:pt x="29614" y="12079"/>
                </a:lnTo>
                <a:lnTo>
                  <a:pt x="29602" y="11914"/>
                </a:lnTo>
                <a:lnTo>
                  <a:pt x="29588" y="11749"/>
                </a:lnTo>
                <a:lnTo>
                  <a:pt x="29572" y="11584"/>
                </a:lnTo>
                <a:lnTo>
                  <a:pt x="29555" y="11420"/>
                </a:lnTo>
                <a:lnTo>
                  <a:pt x="29535" y="11256"/>
                </a:lnTo>
                <a:lnTo>
                  <a:pt x="29515" y="11093"/>
                </a:lnTo>
                <a:lnTo>
                  <a:pt x="29492" y="10930"/>
                </a:lnTo>
                <a:lnTo>
                  <a:pt x="29466" y="10767"/>
                </a:lnTo>
                <a:lnTo>
                  <a:pt x="29440" y="10605"/>
                </a:lnTo>
                <a:lnTo>
                  <a:pt x="29411" y="10444"/>
                </a:lnTo>
                <a:lnTo>
                  <a:pt x="29381" y="10282"/>
                </a:lnTo>
                <a:lnTo>
                  <a:pt x="29349" y="10122"/>
                </a:lnTo>
                <a:lnTo>
                  <a:pt x="29315" y="9962"/>
                </a:lnTo>
                <a:lnTo>
                  <a:pt x="29280" y="9802"/>
                </a:lnTo>
                <a:lnTo>
                  <a:pt x="29243" y="9643"/>
                </a:lnTo>
                <a:lnTo>
                  <a:pt x="29204" y="9484"/>
                </a:lnTo>
                <a:lnTo>
                  <a:pt x="29162" y="9326"/>
                </a:lnTo>
                <a:lnTo>
                  <a:pt x="29120" y="9168"/>
                </a:lnTo>
                <a:lnTo>
                  <a:pt x="29076" y="9011"/>
                </a:lnTo>
                <a:lnTo>
                  <a:pt x="29029" y="8855"/>
                </a:lnTo>
                <a:lnTo>
                  <a:pt x="28981" y="8698"/>
                </a:lnTo>
                <a:lnTo>
                  <a:pt x="28932" y="8544"/>
                </a:lnTo>
                <a:lnTo>
                  <a:pt x="28880" y="8388"/>
                </a:lnTo>
                <a:lnTo>
                  <a:pt x="28827" y="8234"/>
                </a:lnTo>
                <a:lnTo>
                  <a:pt x="28773" y="8080"/>
                </a:lnTo>
                <a:lnTo>
                  <a:pt x="28716" y="7928"/>
                </a:lnTo>
                <a:lnTo>
                  <a:pt x="28658" y="7776"/>
                </a:lnTo>
                <a:lnTo>
                  <a:pt x="28598" y="7624"/>
                </a:lnTo>
                <a:lnTo>
                  <a:pt x="28535" y="7473"/>
                </a:lnTo>
                <a:lnTo>
                  <a:pt x="28472" y="7323"/>
                </a:lnTo>
                <a:lnTo>
                  <a:pt x="28408" y="7174"/>
                </a:lnTo>
                <a:lnTo>
                  <a:pt x="28341" y="7025"/>
                </a:lnTo>
                <a:lnTo>
                  <a:pt x="28273" y="6878"/>
                </a:lnTo>
                <a:lnTo>
                  <a:pt x="28202" y="6730"/>
                </a:lnTo>
                <a:lnTo>
                  <a:pt x="28131" y="6584"/>
                </a:lnTo>
                <a:lnTo>
                  <a:pt x="28057" y="6437"/>
                </a:lnTo>
                <a:lnTo>
                  <a:pt x="27982" y="6293"/>
                </a:lnTo>
                <a:lnTo>
                  <a:pt x="27905" y="6149"/>
                </a:lnTo>
                <a:lnTo>
                  <a:pt x="27827" y="6005"/>
                </a:lnTo>
                <a:lnTo>
                  <a:pt x="27747" y="5862"/>
                </a:lnTo>
                <a:lnTo>
                  <a:pt x="27666" y="5722"/>
                </a:lnTo>
                <a:lnTo>
                  <a:pt x="27581" y="5580"/>
                </a:lnTo>
                <a:lnTo>
                  <a:pt x="27497" y="5441"/>
                </a:lnTo>
                <a:lnTo>
                  <a:pt x="27411" y="5301"/>
                </a:lnTo>
                <a:lnTo>
                  <a:pt x="27322" y="5163"/>
                </a:lnTo>
                <a:lnTo>
                  <a:pt x="27232" y="5026"/>
                </a:lnTo>
                <a:lnTo>
                  <a:pt x="27141" y="4890"/>
                </a:lnTo>
                <a:lnTo>
                  <a:pt x="27048" y="4754"/>
                </a:lnTo>
                <a:lnTo>
                  <a:pt x="26954" y="4620"/>
                </a:lnTo>
                <a:lnTo>
                  <a:pt x="26858" y="4487"/>
                </a:lnTo>
                <a:lnTo>
                  <a:pt x="26760" y="4354"/>
                </a:lnTo>
                <a:lnTo>
                  <a:pt x="26660" y="4223"/>
                </a:lnTo>
                <a:lnTo>
                  <a:pt x="26560" y="4091"/>
                </a:lnTo>
                <a:lnTo>
                  <a:pt x="26457" y="3962"/>
                </a:lnTo>
                <a:lnTo>
                  <a:pt x="26353" y="3833"/>
                </a:lnTo>
                <a:lnTo>
                  <a:pt x="26247" y="3705"/>
                </a:lnTo>
                <a:lnTo>
                  <a:pt x="26140" y="3580"/>
                </a:lnTo>
                <a:lnTo>
                  <a:pt x="26031" y="3454"/>
                </a:lnTo>
                <a:lnTo>
                  <a:pt x="26031" y="345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xmlns="" id="{93282B5F-18DE-404D-8458-A0EB375C9DB1}"/>
              </a:ext>
            </a:extLst>
          </p:cNvPr>
          <p:cNvSpPr>
            <a:spLocks/>
          </p:cNvSpPr>
          <p:nvPr userDrawn="1"/>
        </p:nvSpPr>
        <p:spPr bwMode="auto">
          <a:xfrm>
            <a:off x="2660650" y="23813"/>
            <a:ext cx="6870700" cy="6834188"/>
          </a:xfrm>
          <a:custGeom>
            <a:avLst/>
            <a:gdLst>
              <a:gd name="T0" fmla="*/ 10588 w 25970"/>
              <a:gd name="T1" fmla="*/ 220 h 25830"/>
              <a:gd name="T2" fmla="*/ 8013 w 25970"/>
              <a:gd name="T3" fmla="*/ 982 h 25830"/>
              <a:gd name="T4" fmla="*/ 5653 w 25970"/>
              <a:gd name="T5" fmla="*/ 2264 h 25830"/>
              <a:gd name="T6" fmla="*/ 3689 w 25970"/>
              <a:gd name="T7" fmla="*/ 3920 h 25830"/>
              <a:gd name="T8" fmla="*/ 2001 w 25970"/>
              <a:gd name="T9" fmla="*/ 6051 h 25830"/>
              <a:gd name="T10" fmla="*/ 809 w 25970"/>
              <a:gd name="T11" fmla="*/ 8455 h 25830"/>
              <a:gd name="T12" fmla="*/ 141 w 25970"/>
              <a:gd name="T13" fmla="*/ 11061 h 25830"/>
              <a:gd name="T14" fmla="*/ 16 w 25970"/>
              <a:gd name="T15" fmla="*/ 13634 h 25830"/>
              <a:gd name="T16" fmla="*/ 427 w 25970"/>
              <a:gd name="T17" fmla="*/ 16313 h 25830"/>
              <a:gd name="T18" fmla="*/ 1377 w 25970"/>
              <a:gd name="T19" fmla="*/ 18820 h 25830"/>
              <a:gd name="T20" fmla="*/ 2834 w 25970"/>
              <a:gd name="T21" fmla="*/ 21088 h 25830"/>
              <a:gd name="T22" fmla="*/ 4475 w 25970"/>
              <a:gd name="T23" fmla="*/ 22795 h 25830"/>
              <a:gd name="T24" fmla="*/ 6250 w 25970"/>
              <a:gd name="T25" fmla="*/ 24095 h 25830"/>
              <a:gd name="T26" fmla="*/ 8198 w 25970"/>
              <a:gd name="T27" fmla="*/ 25066 h 25830"/>
              <a:gd name="T28" fmla="*/ 10286 w 25970"/>
              <a:gd name="T29" fmla="*/ 25693 h 25830"/>
              <a:gd name="T30" fmla="*/ 10856 w 25970"/>
              <a:gd name="T31" fmla="*/ 25681 h 25830"/>
              <a:gd name="T32" fmla="*/ 8488 w 25970"/>
              <a:gd name="T33" fmla="*/ 25051 h 25830"/>
              <a:gd name="T34" fmla="*/ 6288 w 25970"/>
              <a:gd name="T35" fmla="*/ 23982 h 25830"/>
              <a:gd name="T36" fmla="*/ 4312 w 25970"/>
              <a:gd name="T37" fmla="*/ 22496 h 25830"/>
              <a:gd name="T38" fmla="*/ 2635 w 25970"/>
              <a:gd name="T39" fmla="*/ 20639 h 25830"/>
              <a:gd name="T40" fmla="*/ 1277 w 25970"/>
              <a:gd name="T41" fmla="*/ 18344 h 25830"/>
              <a:gd name="T42" fmla="*/ 427 w 25970"/>
              <a:gd name="T43" fmla="*/ 15824 h 25830"/>
              <a:gd name="T44" fmla="*/ 116 w 25970"/>
              <a:gd name="T45" fmla="*/ 13148 h 25830"/>
              <a:gd name="T46" fmla="*/ 333 w 25970"/>
              <a:gd name="T47" fmla="*/ 10611 h 25830"/>
              <a:gd name="T48" fmla="*/ 1089 w 25970"/>
              <a:gd name="T49" fmla="*/ 8058 h 25830"/>
              <a:gd name="T50" fmla="*/ 2360 w 25970"/>
              <a:gd name="T51" fmla="*/ 5719 h 25830"/>
              <a:gd name="T52" fmla="*/ 3999 w 25970"/>
              <a:gd name="T53" fmla="*/ 3772 h 25830"/>
              <a:gd name="T54" fmla="*/ 6113 w 25970"/>
              <a:gd name="T55" fmla="*/ 2099 h 25830"/>
              <a:gd name="T56" fmla="*/ 8495 w 25970"/>
              <a:gd name="T57" fmla="*/ 917 h 25830"/>
              <a:gd name="T58" fmla="*/ 11077 w 25970"/>
              <a:gd name="T59" fmla="*/ 256 h 25830"/>
              <a:gd name="T60" fmla="*/ 13627 w 25970"/>
              <a:gd name="T61" fmla="*/ 131 h 25830"/>
              <a:gd name="T62" fmla="*/ 16282 w 25970"/>
              <a:gd name="T63" fmla="*/ 539 h 25830"/>
              <a:gd name="T64" fmla="*/ 18766 w 25970"/>
              <a:gd name="T65" fmla="*/ 1480 h 25830"/>
              <a:gd name="T66" fmla="*/ 21014 w 25970"/>
              <a:gd name="T67" fmla="*/ 2925 h 25830"/>
              <a:gd name="T68" fmla="*/ 22843 w 25970"/>
              <a:gd name="T69" fmla="*/ 4711 h 25830"/>
              <a:gd name="T70" fmla="*/ 24346 w 25970"/>
              <a:gd name="T71" fmla="*/ 6927 h 25830"/>
              <a:gd name="T72" fmla="*/ 25347 w 25970"/>
              <a:gd name="T73" fmla="*/ 9387 h 25830"/>
              <a:gd name="T74" fmla="*/ 25819 w 25970"/>
              <a:gd name="T75" fmla="*/ 12025 h 25830"/>
              <a:gd name="T76" fmla="*/ 25757 w 25970"/>
              <a:gd name="T77" fmla="*/ 14580 h 25830"/>
              <a:gd name="T78" fmla="*/ 25158 w 25970"/>
              <a:gd name="T79" fmla="*/ 17183 h 25830"/>
              <a:gd name="T80" fmla="*/ 24037 w 25970"/>
              <a:gd name="T81" fmla="*/ 19591 h 25830"/>
              <a:gd name="T82" fmla="*/ 22419 w 25970"/>
              <a:gd name="T83" fmla="*/ 21740 h 25830"/>
              <a:gd name="T84" fmla="*/ 20643 w 25970"/>
              <a:gd name="T85" fmla="*/ 23333 h 25830"/>
              <a:gd name="T86" fmla="*/ 18542 w 25970"/>
              <a:gd name="T87" fmla="*/ 24602 h 25830"/>
              <a:gd name="T88" fmla="*/ 16246 w 25970"/>
              <a:gd name="T89" fmla="*/ 25442 h 25830"/>
              <a:gd name="T90" fmla="*/ 13808 w 25970"/>
              <a:gd name="T91" fmla="*/ 25830 h 25830"/>
              <a:gd name="T92" fmla="*/ 16804 w 25970"/>
              <a:gd name="T93" fmla="*/ 25405 h 25830"/>
              <a:gd name="T94" fmla="*/ 18822 w 25970"/>
              <a:gd name="T95" fmla="*/ 24594 h 25830"/>
              <a:gd name="T96" fmla="*/ 20684 w 25970"/>
              <a:gd name="T97" fmla="*/ 23447 h 25830"/>
              <a:gd name="T98" fmla="*/ 22281 w 25970"/>
              <a:gd name="T99" fmla="*/ 22053 h 25830"/>
              <a:gd name="T100" fmla="*/ 23969 w 25970"/>
              <a:gd name="T101" fmla="*/ 19920 h 25830"/>
              <a:gd name="T102" fmla="*/ 25161 w 25970"/>
              <a:gd name="T103" fmla="*/ 17518 h 25830"/>
              <a:gd name="T104" fmla="*/ 25829 w 25970"/>
              <a:gd name="T105" fmla="*/ 14912 h 25830"/>
              <a:gd name="T106" fmla="*/ 25955 w 25970"/>
              <a:gd name="T107" fmla="*/ 12339 h 25830"/>
              <a:gd name="T108" fmla="*/ 25543 w 25970"/>
              <a:gd name="T109" fmla="*/ 9660 h 25830"/>
              <a:gd name="T110" fmla="*/ 24593 w 25970"/>
              <a:gd name="T111" fmla="*/ 7153 h 25830"/>
              <a:gd name="T112" fmla="*/ 23136 w 25970"/>
              <a:gd name="T113" fmla="*/ 4884 h 25830"/>
              <a:gd name="T114" fmla="*/ 21334 w 25970"/>
              <a:gd name="T115" fmla="*/ 3038 h 25830"/>
              <a:gd name="T116" fmla="*/ 19099 w 25970"/>
              <a:gd name="T117" fmla="*/ 1522 h 25830"/>
              <a:gd name="T118" fmla="*/ 16616 w 25970"/>
              <a:gd name="T119" fmla="*/ 511 h 25830"/>
              <a:gd name="T120" fmla="*/ 13955 w 25970"/>
              <a:gd name="T121" fmla="*/ 36 h 25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970" h="25830">
                <a:moveTo>
                  <a:pt x="12984" y="0"/>
                </a:moveTo>
                <a:lnTo>
                  <a:pt x="12984" y="0"/>
                </a:lnTo>
                <a:lnTo>
                  <a:pt x="12823" y="1"/>
                </a:lnTo>
                <a:lnTo>
                  <a:pt x="12661" y="4"/>
                </a:lnTo>
                <a:lnTo>
                  <a:pt x="12498" y="9"/>
                </a:lnTo>
                <a:lnTo>
                  <a:pt x="12337" y="16"/>
                </a:lnTo>
                <a:lnTo>
                  <a:pt x="12176" y="25"/>
                </a:lnTo>
                <a:lnTo>
                  <a:pt x="12015" y="36"/>
                </a:lnTo>
                <a:lnTo>
                  <a:pt x="11855" y="48"/>
                </a:lnTo>
                <a:lnTo>
                  <a:pt x="11695" y="63"/>
                </a:lnTo>
                <a:lnTo>
                  <a:pt x="11536" y="79"/>
                </a:lnTo>
                <a:lnTo>
                  <a:pt x="11377" y="98"/>
                </a:lnTo>
                <a:lnTo>
                  <a:pt x="11218" y="119"/>
                </a:lnTo>
                <a:lnTo>
                  <a:pt x="11060" y="140"/>
                </a:lnTo>
                <a:lnTo>
                  <a:pt x="10903" y="165"/>
                </a:lnTo>
                <a:lnTo>
                  <a:pt x="10745" y="191"/>
                </a:lnTo>
                <a:lnTo>
                  <a:pt x="10588" y="220"/>
                </a:lnTo>
                <a:lnTo>
                  <a:pt x="10432" y="250"/>
                </a:lnTo>
                <a:lnTo>
                  <a:pt x="10276" y="281"/>
                </a:lnTo>
                <a:lnTo>
                  <a:pt x="10121" y="316"/>
                </a:lnTo>
                <a:lnTo>
                  <a:pt x="9967" y="350"/>
                </a:lnTo>
                <a:lnTo>
                  <a:pt x="9813" y="388"/>
                </a:lnTo>
                <a:lnTo>
                  <a:pt x="9659" y="427"/>
                </a:lnTo>
                <a:lnTo>
                  <a:pt x="9506" y="469"/>
                </a:lnTo>
                <a:lnTo>
                  <a:pt x="9354" y="511"/>
                </a:lnTo>
                <a:lnTo>
                  <a:pt x="9202" y="556"/>
                </a:lnTo>
                <a:lnTo>
                  <a:pt x="9051" y="604"/>
                </a:lnTo>
                <a:lnTo>
                  <a:pt x="8901" y="652"/>
                </a:lnTo>
                <a:lnTo>
                  <a:pt x="8752" y="703"/>
                </a:lnTo>
                <a:lnTo>
                  <a:pt x="8602" y="755"/>
                </a:lnTo>
                <a:lnTo>
                  <a:pt x="8454" y="809"/>
                </a:lnTo>
                <a:lnTo>
                  <a:pt x="8306" y="865"/>
                </a:lnTo>
                <a:lnTo>
                  <a:pt x="8159" y="923"/>
                </a:lnTo>
                <a:lnTo>
                  <a:pt x="8013" y="982"/>
                </a:lnTo>
                <a:lnTo>
                  <a:pt x="7868" y="1044"/>
                </a:lnTo>
                <a:lnTo>
                  <a:pt x="7723" y="1106"/>
                </a:lnTo>
                <a:lnTo>
                  <a:pt x="7579" y="1172"/>
                </a:lnTo>
                <a:lnTo>
                  <a:pt x="7436" y="1238"/>
                </a:lnTo>
                <a:lnTo>
                  <a:pt x="7294" y="1306"/>
                </a:lnTo>
                <a:lnTo>
                  <a:pt x="7152" y="1377"/>
                </a:lnTo>
                <a:lnTo>
                  <a:pt x="7012" y="1448"/>
                </a:lnTo>
                <a:lnTo>
                  <a:pt x="6871" y="1522"/>
                </a:lnTo>
                <a:lnTo>
                  <a:pt x="6733" y="1598"/>
                </a:lnTo>
                <a:lnTo>
                  <a:pt x="6595" y="1675"/>
                </a:lnTo>
                <a:lnTo>
                  <a:pt x="6458" y="1754"/>
                </a:lnTo>
                <a:lnTo>
                  <a:pt x="6321" y="1834"/>
                </a:lnTo>
                <a:lnTo>
                  <a:pt x="6186" y="1917"/>
                </a:lnTo>
                <a:lnTo>
                  <a:pt x="6051" y="2001"/>
                </a:lnTo>
                <a:lnTo>
                  <a:pt x="5917" y="2087"/>
                </a:lnTo>
                <a:lnTo>
                  <a:pt x="5785" y="2174"/>
                </a:lnTo>
                <a:lnTo>
                  <a:pt x="5653" y="2264"/>
                </a:lnTo>
                <a:lnTo>
                  <a:pt x="5522" y="2355"/>
                </a:lnTo>
                <a:lnTo>
                  <a:pt x="5393" y="2447"/>
                </a:lnTo>
                <a:lnTo>
                  <a:pt x="5264" y="2542"/>
                </a:lnTo>
                <a:lnTo>
                  <a:pt x="5136" y="2637"/>
                </a:lnTo>
                <a:lnTo>
                  <a:pt x="5009" y="2735"/>
                </a:lnTo>
                <a:lnTo>
                  <a:pt x="4884" y="2835"/>
                </a:lnTo>
                <a:lnTo>
                  <a:pt x="4759" y="2936"/>
                </a:lnTo>
                <a:lnTo>
                  <a:pt x="4636" y="3038"/>
                </a:lnTo>
                <a:lnTo>
                  <a:pt x="4514" y="3143"/>
                </a:lnTo>
                <a:lnTo>
                  <a:pt x="4392" y="3249"/>
                </a:lnTo>
                <a:lnTo>
                  <a:pt x="4272" y="3356"/>
                </a:lnTo>
                <a:lnTo>
                  <a:pt x="4153" y="3466"/>
                </a:lnTo>
                <a:lnTo>
                  <a:pt x="4036" y="3576"/>
                </a:lnTo>
                <a:lnTo>
                  <a:pt x="3918" y="3689"/>
                </a:lnTo>
                <a:lnTo>
                  <a:pt x="3803" y="3803"/>
                </a:lnTo>
                <a:lnTo>
                  <a:pt x="3803" y="3803"/>
                </a:lnTo>
                <a:lnTo>
                  <a:pt x="3689" y="3920"/>
                </a:lnTo>
                <a:lnTo>
                  <a:pt x="3576" y="4036"/>
                </a:lnTo>
                <a:lnTo>
                  <a:pt x="3466" y="4154"/>
                </a:lnTo>
                <a:lnTo>
                  <a:pt x="3356" y="4272"/>
                </a:lnTo>
                <a:lnTo>
                  <a:pt x="3249" y="4393"/>
                </a:lnTo>
                <a:lnTo>
                  <a:pt x="3143" y="4514"/>
                </a:lnTo>
                <a:lnTo>
                  <a:pt x="3038" y="4636"/>
                </a:lnTo>
                <a:lnTo>
                  <a:pt x="2936" y="4760"/>
                </a:lnTo>
                <a:lnTo>
                  <a:pt x="2834" y="4884"/>
                </a:lnTo>
                <a:lnTo>
                  <a:pt x="2735" y="5011"/>
                </a:lnTo>
                <a:lnTo>
                  <a:pt x="2637" y="5136"/>
                </a:lnTo>
                <a:lnTo>
                  <a:pt x="2542" y="5264"/>
                </a:lnTo>
                <a:lnTo>
                  <a:pt x="2447" y="5393"/>
                </a:lnTo>
                <a:lnTo>
                  <a:pt x="2355" y="5524"/>
                </a:lnTo>
                <a:lnTo>
                  <a:pt x="2264" y="5654"/>
                </a:lnTo>
                <a:lnTo>
                  <a:pt x="2174" y="5785"/>
                </a:lnTo>
                <a:lnTo>
                  <a:pt x="2086" y="5918"/>
                </a:lnTo>
                <a:lnTo>
                  <a:pt x="2001" y="6051"/>
                </a:lnTo>
                <a:lnTo>
                  <a:pt x="1917" y="6186"/>
                </a:lnTo>
                <a:lnTo>
                  <a:pt x="1834" y="6322"/>
                </a:lnTo>
                <a:lnTo>
                  <a:pt x="1754" y="6458"/>
                </a:lnTo>
                <a:lnTo>
                  <a:pt x="1674" y="6595"/>
                </a:lnTo>
                <a:lnTo>
                  <a:pt x="1597" y="6733"/>
                </a:lnTo>
                <a:lnTo>
                  <a:pt x="1522" y="6873"/>
                </a:lnTo>
                <a:lnTo>
                  <a:pt x="1448" y="7012"/>
                </a:lnTo>
                <a:lnTo>
                  <a:pt x="1377" y="7153"/>
                </a:lnTo>
                <a:lnTo>
                  <a:pt x="1306" y="7294"/>
                </a:lnTo>
                <a:lnTo>
                  <a:pt x="1237" y="7436"/>
                </a:lnTo>
                <a:lnTo>
                  <a:pt x="1171" y="7580"/>
                </a:lnTo>
                <a:lnTo>
                  <a:pt x="1106" y="7724"/>
                </a:lnTo>
                <a:lnTo>
                  <a:pt x="1043" y="7868"/>
                </a:lnTo>
                <a:lnTo>
                  <a:pt x="982" y="8013"/>
                </a:lnTo>
                <a:lnTo>
                  <a:pt x="922" y="8160"/>
                </a:lnTo>
                <a:lnTo>
                  <a:pt x="864" y="8307"/>
                </a:lnTo>
                <a:lnTo>
                  <a:pt x="809" y="8455"/>
                </a:lnTo>
                <a:lnTo>
                  <a:pt x="755" y="8603"/>
                </a:lnTo>
                <a:lnTo>
                  <a:pt x="703" y="8752"/>
                </a:lnTo>
                <a:lnTo>
                  <a:pt x="652" y="8902"/>
                </a:lnTo>
                <a:lnTo>
                  <a:pt x="604" y="9052"/>
                </a:lnTo>
                <a:lnTo>
                  <a:pt x="556" y="9204"/>
                </a:lnTo>
                <a:lnTo>
                  <a:pt x="512" y="9355"/>
                </a:lnTo>
                <a:lnTo>
                  <a:pt x="469" y="9507"/>
                </a:lnTo>
                <a:lnTo>
                  <a:pt x="427" y="9660"/>
                </a:lnTo>
                <a:lnTo>
                  <a:pt x="388" y="9813"/>
                </a:lnTo>
                <a:lnTo>
                  <a:pt x="350" y="9968"/>
                </a:lnTo>
                <a:lnTo>
                  <a:pt x="314" y="10122"/>
                </a:lnTo>
                <a:lnTo>
                  <a:pt x="281" y="10278"/>
                </a:lnTo>
                <a:lnTo>
                  <a:pt x="249" y="10433"/>
                </a:lnTo>
                <a:lnTo>
                  <a:pt x="219" y="10589"/>
                </a:lnTo>
                <a:lnTo>
                  <a:pt x="191" y="10746"/>
                </a:lnTo>
                <a:lnTo>
                  <a:pt x="165" y="10903"/>
                </a:lnTo>
                <a:lnTo>
                  <a:pt x="141" y="11061"/>
                </a:lnTo>
                <a:lnTo>
                  <a:pt x="119" y="11219"/>
                </a:lnTo>
                <a:lnTo>
                  <a:pt x="98" y="11378"/>
                </a:lnTo>
                <a:lnTo>
                  <a:pt x="79" y="11537"/>
                </a:lnTo>
                <a:lnTo>
                  <a:pt x="62" y="11696"/>
                </a:lnTo>
                <a:lnTo>
                  <a:pt x="48" y="11856"/>
                </a:lnTo>
                <a:lnTo>
                  <a:pt x="36" y="12016"/>
                </a:lnTo>
                <a:lnTo>
                  <a:pt x="24" y="12178"/>
                </a:lnTo>
                <a:lnTo>
                  <a:pt x="16" y="12339"/>
                </a:lnTo>
                <a:lnTo>
                  <a:pt x="9" y="12500"/>
                </a:lnTo>
                <a:lnTo>
                  <a:pt x="3" y="12661"/>
                </a:lnTo>
                <a:lnTo>
                  <a:pt x="1" y="12824"/>
                </a:lnTo>
                <a:lnTo>
                  <a:pt x="0" y="12986"/>
                </a:lnTo>
                <a:lnTo>
                  <a:pt x="0" y="12986"/>
                </a:lnTo>
                <a:lnTo>
                  <a:pt x="1" y="13149"/>
                </a:lnTo>
                <a:lnTo>
                  <a:pt x="3" y="13311"/>
                </a:lnTo>
                <a:lnTo>
                  <a:pt x="9" y="13473"/>
                </a:lnTo>
                <a:lnTo>
                  <a:pt x="16" y="13634"/>
                </a:lnTo>
                <a:lnTo>
                  <a:pt x="24" y="13795"/>
                </a:lnTo>
                <a:lnTo>
                  <a:pt x="36" y="13955"/>
                </a:lnTo>
                <a:lnTo>
                  <a:pt x="48" y="14116"/>
                </a:lnTo>
                <a:lnTo>
                  <a:pt x="62" y="14276"/>
                </a:lnTo>
                <a:lnTo>
                  <a:pt x="79" y="14436"/>
                </a:lnTo>
                <a:lnTo>
                  <a:pt x="98" y="14595"/>
                </a:lnTo>
                <a:lnTo>
                  <a:pt x="119" y="14753"/>
                </a:lnTo>
                <a:lnTo>
                  <a:pt x="141" y="14912"/>
                </a:lnTo>
                <a:lnTo>
                  <a:pt x="165" y="15070"/>
                </a:lnTo>
                <a:lnTo>
                  <a:pt x="191" y="15226"/>
                </a:lnTo>
                <a:lnTo>
                  <a:pt x="219" y="15383"/>
                </a:lnTo>
                <a:lnTo>
                  <a:pt x="249" y="15540"/>
                </a:lnTo>
                <a:lnTo>
                  <a:pt x="281" y="15695"/>
                </a:lnTo>
                <a:lnTo>
                  <a:pt x="314" y="15851"/>
                </a:lnTo>
                <a:lnTo>
                  <a:pt x="350" y="16005"/>
                </a:lnTo>
                <a:lnTo>
                  <a:pt x="388" y="16158"/>
                </a:lnTo>
                <a:lnTo>
                  <a:pt x="427" y="16313"/>
                </a:lnTo>
                <a:lnTo>
                  <a:pt x="469" y="16465"/>
                </a:lnTo>
                <a:lnTo>
                  <a:pt x="512" y="16618"/>
                </a:lnTo>
                <a:lnTo>
                  <a:pt x="556" y="16769"/>
                </a:lnTo>
                <a:lnTo>
                  <a:pt x="604" y="16920"/>
                </a:lnTo>
                <a:lnTo>
                  <a:pt x="652" y="17071"/>
                </a:lnTo>
                <a:lnTo>
                  <a:pt x="703" y="17221"/>
                </a:lnTo>
                <a:lnTo>
                  <a:pt x="755" y="17369"/>
                </a:lnTo>
                <a:lnTo>
                  <a:pt x="809" y="17518"/>
                </a:lnTo>
                <a:lnTo>
                  <a:pt x="864" y="17665"/>
                </a:lnTo>
                <a:lnTo>
                  <a:pt x="922" y="17812"/>
                </a:lnTo>
                <a:lnTo>
                  <a:pt x="982" y="17958"/>
                </a:lnTo>
                <a:lnTo>
                  <a:pt x="1043" y="18104"/>
                </a:lnTo>
                <a:lnTo>
                  <a:pt x="1106" y="18248"/>
                </a:lnTo>
                <a:lnTo>
                  <a:pt x="1171" y="18393"/>
                </a:lnTo>
                <a:lnTo>
                  <a:pt x="1237" y="18535"/>
                </a:lnTo>
                <a:lnTo>
                  <a:pt x="1306" y="18678"/>
                </a:lnTo>
                <a:lnTo>
                  <a:pt x="1377" y="18820"/>
                </a:lnTo>
                <a:lnTo>
                  <a:pt x="1448" y="18961"/>
                </a:lnTo>
                <a:lnTo>
                  <a:pt x="1522" y="19100"/>
                </a:lnTo>
                <a:lnTo>
                  <a:pt x="1597" y="19239"/>
                </a:lnTo>
                <a:lnTo>
                  <a:pt x="1674" y="19378"/>
                </a:lnTo>
                <a:lnTo>
                  <a:pt x="1754" y="19515"/>
                </a:lnTo>
                <a:lnTo>
                  <a:pt x="1834" y="19651"/>
                </a:lnTo>
                <a:lnTo>
                  <a:pt x="1917" y="19787"/>
                </a:lnTo>
                <a:lnTo>
                  <a:pt x="2001" y="19920"/>
                </a:lnTo>
                <a:lnTo>
                  <a:pt x="2086" y="20054"/>
                </a:lnTo>
                <a:lnTo>
                  <a:pt x="2174" y="20187"/>
                </a:lnTo>
                <a:lnTo>
                  <a:pt x="2264" y="20319"/>
                </a:lnTo>
                <a:lnTo>
                  <a:pt x="2355" y="20449"/>
                </a:lnTo>
                <a:lnTo>
                  <a:pt x="2447" y="20579"/>
                </a:lnTo>
                <a:lnTo>
                  <a:pt x="2542" y="20707"/>
                </a:lnTo>
                <a:lnTo>
                  <a:pt x="2637" y="20835"/>
                </a:lnTo>
                <a:lnTo>
                  <a:pt x="2735" y="20962"/>
                </a:lnTo>
                <a:lnTo>
                  <a:pt x="2834" y="21088"/>
                </a:lnTo>
                <a:lnTo>
                  <a:pt x="2936" y="21212"/>
                </a:lnTo>
                <a:lnTo>
                  <a:pt x="3038" y="21335"/>
                </a:lnTo>
                <a:lnTo>
                  <a:pt x="3143" y="21459"/>
                </a:lnTo>
                <a:lnTo>
                  <a:pt x="3249" y="21580"/>
                </a:lnTo>
                <a:lnTo>
                  <a:pt x="3356" y="21699"/>
                </a:lnTo>
                <a:lnTo>
                  <a:pt x="3466" y="21818"/>
                </a:lnTo>
                <a:lnTo>
                  <a:pt x="3576" y="21937"/>
                </a:lnTo>
                <a:lnTo>
                  <a:pt x="3689" y="22053"/>
                </a:lnTo>
                <a:lnTo>
                  <a:pt x="3803" y="22168"/>
                </a:lnTo>
                <a:lnTo>
                  <a:pt x="3803" y="22168"/>
                </a:lnTo>
                <a:lnTo>
                  <a:pt x="3896" y="22262"/>
                </a:lnTo>
                <a:lnTo>
                  <a:pt x="3991" y="22354"/>
                </a:lnTo>
                <a:lnTo>
                  <a:pt x="4087" y="22444"/>
                </a:lnTo>
                <a:lnTo>
                  <a:pt x="4182" y="22534"/>
                </a:lnTo>
                <a:lnTo>
                  <a:pt x="4279" y="22622"/>
                </a:lnTo>
                <a:lnTo>
                  <a:pt x="4377" y="22710"/>
                </a:lnTo>
                <a:lnTo>
                  <a:pt x="4475" y="22795"/>
                </a:lnTo>
                <a:lnTo>
                  <a:pt x="4574" y="22880"/>
                </a:lnTo>
                <a:lnTo>
                  <a:pt x="4673" y="22964"/>
                </a:lnTo>
                <a:lnTo>
                  <a:pt x="4773" y="23049"/>
                </a:lnTo>
                <a:lnTo>
                  <a:pt x="4875" y="23130"/>
                </a:lnTo>
                <a:lnTo>
                  <a:pt x="4977" y="23211"/>
                </a:lnTo>
                <a:lnTo>
                  <a:pt x="5079" y="23291"/>
                </a:lnTo>
                <a:lnTo>
                  <a:pt x="5182" y="23369"/>
                </a:lnTo>
                <a:lnTo>
                  <a:pt x="5286" y="23447"/>
                </a:lnTo>
                <a:lnTo>
                  <a:pt x="5391" y="23523"/>
                </a:lnTo>
                <a:lnTo>
                  <a:pt x="5496" y="23598"/>
                </a:lnTo>
                <a:lnTo>
                  <a:pt x="5602" y="23673"/>
                </a:lnTo>
                <a:lnTo>
                  <a:pt x="5708" y="23746"/>
                </a:lnTo>
                <a:lnTo>
                  <a:pt x="5815" y="23818"/>
                </a:lnTo>
                <a:lnTo>
                  <a:pt x="5923" y="23889"/>
                </a:lnTo>
                <a:lnTo>
                  <a:pt x="6031" y="23959"/>
                </a:lnTo>
                <a:lnTo>
                  <a:pt x="6140" y="24027"/>
                </a:lnTo>
                <a:lnTo>
                  <a:pt x="6250" y="24095"/>
                </a:lnTo>
                <a:lnTo>
                  <a:pt x="6360" y="24162"/>
                </a:lnTo>
                <a:lnTo>
                  <a:pt x="6470" y="24226"/>
                </a:lnTo>
                <a:lnTo>
                  <a:pt x="6582" y="24291"/>
                </a:lnTo>
                <a:lnTo>
                  <a:pt x="6694" y="24353"/>
                </a:lnTo>
                <a:lnTo>
                  <a:pt x="6807" y="24415"/>
                </a:lnTo>
                <a:lnTo>
                  <a:pt x="6920" y="24476"/>
                </a:lnTo>
                <a:lnTo>
                  <a:pt x="7034" y="24535"/>
                </a:lnTo>
                <a:lnTo>
                  <a:pt x="7148" y="24594"/>
                </a:lnTo>
                <a:lnTo>
                  <a:pt x="7262" y="24650"/>
                </a:lnTo>
                <a:lnTo>
                  <a:pt x="7378" y="24707"/>
                </a:lnTo>
                <a:lnTo>
                  <a:pt x="7493" y="24762"/>
                </a:lnTo>
                <a:lnTo>
                  <a:pt x="7610" y="24815"/>
                </a:lnTo>
                <a:lnTo>
                  <a:pt x="7726" y="24868"/>
                </a:lnTo>
                <a:lnTo>
                  <a:pt x="7844" y="24919"/>
                </a:lnTo>
                <a:lnTo>
                  <a:pt x="7962" y="24969"/>
                </a:lnTo>
                <a:lnTo>
                  <a:pt x="8080" y="25018"/>
                </a:lnTo>
                <a:lnTo>
                  <a:pt x="8198" y="25066"/>
                </a:lnTo>
                <a:lnTo>
                  <a:pt x="8318" y="25112"/>
                </a:lnTo>
                <a:lnTo>
                  <a:pt x="8438" y="25157"/>
                </a:lnTo>
                <a:lnTo>
                  <a:pt x="8558" y="25202"/>
                </a:lnTo>
                <a:lnTo>
                  <a:pt x="8679" y="25245"/>
                </a:lnTo>
                <a:lnTo>
                  <a:pt x="8800" y="25286"/>
                </a:lnTo>
                <a:lnTo>
                  <a:pt x="8922" y="25326"/>
                </a:lnTo>
                <a:lnTo>
                  <a:pt x="9044" y="25367"/>
                </a:lnTo>
                <a:lnTo>
                  <a:pt x="9166" y="25405"/>
                </a:lnTo>
                <a:lnTo>
                  <a:pt x="9290" y="25442"/>
                </a:lnTo>
                <a:lnTo>
                  <a:pt x="9413" y="25477"/>
                </a:lnTo>
                <a:lnTo>
                  <a:pt x="9536" y="25512"/>
                </a:lnTo>
                <a:lnTo>
                  <a:pt x="9661" y="25545"/>
                </a:lnTo>
                <a:lnTo>
                  <a:pt x="9785" y="25578"/>
                </a:lnTo>
                <a:lnTo>
                  <a:pt x="9909" y="25608"/>
                </a:lnTo>
                <a:lnTo>
                  <a:pt x="10035" y="25638"/>
                </a:lnTo>
                <a:lnTo>
                  <a:pt x="10161" y="25666"/>
                </a:lnTo>
                <a:lnTo>
                  <a:pt x="10286" y="25693"/>
                </a:lnTo>
                <a:lnTo>
                  <a:pt x="10413" y="25719"/>
                </a:lnTo>
                <a:lnTo>
                  <a:pt x="10540" y="25744"/>
                </a:lnTo>
                <a:lnTo>
                  <a:pt x="10666" y="25767"/>
                </a:lnTo>
                <a:lnTo>
                  <a:pt x="10794" y="25790"/>
                </a:lnTo>
                <a:lnTo>
                  <a:pt x="10922" y="25810"/>
                </a:lnTo>
                <a:lnTo>
                  <a:pt x="11050" y="25830"/>
                </a:lnTo>
                <a:lnTo>
                  <a:pt x="12162" y="25830"/>
                </a:lnTo>
                <a:lnTo>
                  <a:pt x="12162" y="25830"/>
                </a:lnTo>
                <a:lnTo>
                  <a:pt x="12015" y="25820"/>
                </a:lnTo>
                <a:lnTo>
                  <a:pt x="11869" y="25808"/>
                </a:lnTo>
                <a:lnTo>
                  <a:pt x="11724" y="25795"/>
                </a:lnTo>
                <a:lnTo>
                  <a:pt x="11578" y="25780"/>
                </a:lnTo>
                <a:lnTo>
                  <a:pt x="11434" y="25763"/>
                </a:lnTo>
                <a:lnTo>
                  <a:pt x="11288" y="25746"/>
                </a:lnTo>
                <a:lnTo>
                  <a:pt x="11144" y="25726"/>
                </a:lnTo>
                <a:lnTo>
                  <a:pt x="11000" y="25704"/>
                </a:lnTo>
                <a:lnTo>
                  <a:pt x="10856" y="25681"/>
                </a:lnTo>
                <a:lnTo>
                  <a:pt x="10714" y="25657"/>
                </a:lnTo>
                <a:lnTo>
                  <a:pt x="10571" y="25631"/>
                </a:lnTo>
                <a:lnTo>
                  <a:pt x="10428" y="25603"/>
                </a:lnTo>
                <a:lnTo>
                  <a:pt x="10286" y="25574"/>
                </a:lnTo>
                <a:lnTo>
                  <a:pt x="10146" y="25543"/>
                </a:lnTo>
                <a:lnTo>
                  <a:pt x="10004" y="25511"/>
                </a:lnTo>
                <a:lnTo>
                  <a:pt x="9863" y="25476"/>
                </a:lnTo>
                <a:lnTo>
                  <a:pt x="9724" y="25442"/>
                </a:lnTo>
                <a:lnTo>
                  <a:pt x="9585" y="25404"/>
                </a:lnTo>
                <a:lnTo>
                  <a:pt x="9445" y="25366"/>
                </a:lnTo>
                <a:lnTo>
                  <a:pt x="9307" y="25325"/>
                </a:lnTo>
                <a:lnTo>
                  <a:pt x="9169" y="25284"/>
                </a:lnTo>
                <a:lnTo>
                  <a:pt x="9031" y="25240"/>
                </a:lnTo>
                <a:lnTo>
                  <a:pt x="8894" y="25195"/>
                </a:lnTo>
                <a:lnTo>
                  <a:pt x="8758" y="25149"/>
                </a:lnTo>
                <a:lnTo>
                  <a:pt x="8622" y="25101"/>
                </a:lnTo>
                <a:lnTo>
                  <a:pt x="8488" y="25051"/>
                </a:lnTo>
                <a:lnTo>
                  <a:pt x="8353" y="25000"/>
                </a:lnTo>
                <a:lnTo>
                  <a:pt x="8218" y="24949"/>
                </a:lnTo>
                <a:lnTo>
                  <a:pt x="8086" y="24894"/>
                </a:lnTo>
                <a:lnTo>
                  <a:pt x="7953" y="24839"/>
                </a:lnTo>
                <a:lnTo>
                  <a:pt x="7821" y="24781"/>
                </a:lnTo>
                <a:lnTo>
                  <a:pt x="7689" y="24723"/>
                </a:lnTo>
                <a:lnTo>
                  <a:pt x="7558" y="24663"/>
                </a:lnTo>
                <a:lnTo>
                  <a:pt x="7428" y="24602"/>
                </a:lnTo>
                <a:lnTo>
                  <a:pt x="7299" y="24538"/>
                </a:lnTo>
                <a:lnTo>
                  <a:pt x="7170" y="24475"/>
                </a:lnTo>
                <a:lnTo>
                  <a:pt x="7042" y="24408"/>
                </a:lnTo>
                <a:lnTo>
                  <a:pt x="6914" y="24341"/>
                </a:lnTo>
                <a:lnTo>
                  <a:pt x="6787" y="24272"/>
                </a:lnTo>
                <a:lnTo>
                  <a:pt x="6662" y="24202"/>
                </a:lnTo>
                <a:lnTo>
                  <a:pt x="6536" y="24130"/>
                </a:lnTo>
                <a:lnTo>
                  <a:pt x="6412" y="24057"/>
                </a:lnTo>
                <a:lnTo>
                  <a:pt x="6288" y="23982"/>
                </a:lnTo>
                <a:lnTo>
                  <a:pt x="6165" y="23906"/>
                </a:lnTo>
                <a:lnTo>
                  <a:pt x="6043" y="23829"/>
                </a:lnTo>
                <a:lnTo>
                  <a:pt x="5922" y="23749"/>
                </a:lnTo>
                <a:lnTo>
                  <a:pt x="5801" y="23670"/>
                </a:lnTo>
                <a:lnTo>
                  <a:pt x="5681" y="23588"/>
                </a:lnTo>
                <a:lnTo>
                  <a:pt x="5562" y="23504"/>
                </a:lnTo>
                <a:lnTo>
                  <a:pt x="5445" y="23420"/>
                </a:lnTo>
                <a:lnTo>
                  <a:pt x="5327" y="23333"/>
                </a:lnTo>
                <a:lnTo>
                  <a:pt x="5211" y="23246"/>
                </a:lnTo>
                <a:lnTo>
                  <a:pt x="5096" y="23157"/>
                </a:lnTo>
                <a:lnTo>
                  <a:pt x="4981" y="23067"/>
                </a:lnTo>
                <a:lnTo>
                  <a:pt x="4867" y="22975"/>
                </a:lnTo>
                <a:lnTo>
                  <a:pt x="4754" y="22882"/>
                </a:lnTo>
                <a:lnTo>
                  <a:pt x="4642" y="22787"/>
                </a:lnTo>
                <a:lnTo>
                  <a:pt x="4531" y="22691"/>
                </a:lnTo>
                <a:lnTo>
                  <a:pt x="4421" y="22593"/>
                </a:lnTo>
                <a:lnTo>
                  <a:pt x="4312" y="22496"/>
                </a:lnTo>
                <a:lnTo>
                  <a:pt x="4204" y="22395"/>
                </a:lnTo>
                <a:lnTo>
                  <a:pt x="4097" y="22294"/>
                </a:lnTo>
                <a:lnTo>
                  <a:pt x="3990" y="22191"/>
                </a:lnTo>
                <a:lnTo>
                  <a:pt x="3885" y="22086"/>
                </a:lnTo>
                <a:lnTo>
                  <a:pt x="3885" y="22086"/>
                </a:lnTo>
                <a:lnTo>
                  <a:pt x="3772" y="21972"/>
                </a:lnTo>
                <a:lnTo>
                  <a:pt x="3660" y="21857"/>
                </a:lnTo>
                <a:lnTo>
                  <a:pt x="3551" y="21740"/>
                </a:lnTo>
                <a:lnTo>
                  <a:pt x="3443" y="21622"/>
                </a:lnTo>
                <a:lnTo>
                  <a:pt x="3335" y="21502"/>
                </a:lnTo>
                <a:lnTo>
                  <a:pt x="3231" y="21382"/>
                </a:lnTo>
                <a:lnTo>
                  <a:pt x="3127" y="21262"/>
                </a:lnTo>
                <a:lnTo>
                  <a:pt x="3025" y="21139"/>
                </a:lnTo>
                <a:lnTo>
                  <a:pt x="2925" y="21015"/>
                </a:lnTo>
                <a:lnTo>
                  <a:pt x="2826" y="20890"/>
                </a:lnTo>
                <a:lnTo>
                  <a:pt x="2729" y="20765"/>
                </a:lnTo>
                <a:lnTo>
                  <a:pt x="2635" y="20639"/>
                </a:lnTo>
                <a:lnTo>
                  <a:pt x="2540" y="20511"/>
                </a:lnTo>
                <a:lnTo>
                  <a:pt x="2449" y="20382"/>
                </a:lnTo>
                <a:lnTo>
                  <a:pt x="2360" y="20253"/>
                </a:lnTo>
                <a:lnTo>
                  <a:pt x="2271" y="20123"/>
                </a:lnTo>
                <a:lnTo>
                  <a:pt x="2183" y="19992"/>
                </a:lnTo>
                <a:lnTo>
                  <a:pt x="2099" y="19859"/>
                </a:lnTo>
                <a:lnTo>
                  <a:pt x="2015" y="19726"/>
                </a:lnTo>
                <a:lnTo>
                  <a:pt x="1933" y="19591"/>
                </a:lnTo>
                <a:lnTo>
                  <a:pt x="1854" y="19456"/>
                </a:lnTo>
                <a:lnTo>
                  <a:pt x="1775" y="19320"/>
                </a:lnTo>
                <a:lnTo>
                  <a:pt x="1699" y="19183"/>
                </a:lnTo>
                <a:lnTo>
                  <a:pt x="1624" y="19046"/>
                </a:lnTo>
                <a:lnTo>
                  <a:pt x="1551" y="18906"/>
                </a:lnTo>
                <a:lnTo>
                  <a:pt x="1479" y="18767"/>
                </a:lnTo>
                <a:lnTo>
                  <a:pt x="1410" y="18628"/>
                </a:lnTo>
                <a:lnTo>
                  <a:pt x="1342" y="18486"/>
                </a:lnTo>
                <a:lnTo>
                  <a:pt x="1277" y="18344"/>
                </a:lnTo>
                <a:lnTo>
                  <a:pt x="1212" y="18201"/>
                </a:lnTo>
                <a:lnTo>
                  <a:pt x="1150" y="18058"/>
                </a:lnTo>
                <a:lnTo>
                  <a:pt x="1089" y="17914"/>
                </a:lnTo>
                <a:lnTo>
                  <a:pt x="1030" y="17769"/>
                </a:lnTo>
                <a:lnTo>
                  <a:pt x="972" y="17624"/>
                </a:lnTo>
                <a:lnTo>
                  <a:pt x="917" y="17478"/>
                </a:lnTo>
                <a:lnTo>
                  <a:pt x="864" y="17330"/>
                </a:lnTo>
                <a:lnTo>
                  <a:pt x="812" y="17183"/>
                </a:lnTo>
                <a:lnTo>
                  <a:pt x="762" y="17034"/>
                </a:lnTo>
                <a:lnTo>
                  <a:pt x="713" y="16885"/>
                </a:lnTo>
                <a:lnTo>
                  <a:pt x="667" y="16736"/>
                </a:lnTo>
                <a:lnTo>
                  <a:pt x="623" y="16585"/>
                </a:lnTo>
                <a:lnTo>
                  <a:pt x="581" y="16434"/>
                </a:lnTo>
                <a:lnTo>
                  <a:pt x="539" y="16283"/>
                </a:lnTo>
                <a:lnTo>
                  <a:pt x="500" y="16131"/>
                </a:lnTo>
                <a:lnTo>
                  <a:pt x="463" y="15977"/>
                </a:lnTo>
                <a:lnTo>
                  <a:pt x="427" y="15824"/>
                </a:lnTo>
                <a:lnTo>
                  <a:pt x="394" y="15671"/>
                </a:lnTo>
                <a:lnTo>
                  <a:pt x="363" y="15517"/>
                </a:lnTo>
                <a:lnTo>
                  <a:pt x="333" y="15362"/>
                </a:lnTo>
                <a:lnTo>
                  <a:pt x="305" y="15207"/>
                </a:lnTo>
                <a:lnTo>
                  <a:pt x="279" y="15051"/>
                </a:lnTo>
                <a:lnTo>
                  <a:pt x="255" y="14894"/>
                </a:lnTo>
                <a:lnTo>
                  <a:pt x="233" y="14738"/>
                </a:lnTo>
                <a:lnTo>
                  <a:pt x="213" y="14580"/>
                </a:lnTo>
                <a:lnTo>
                  <a:pt x="195" y="14423"/>
                </a:lnTo>
                <a:lnTo>
                  <a:pt x="177" y="14264"/>
                </a:lnTo>
                <a:lnTo>
                  <a:pt x="164" y="14106"/>
                </a:lnTo>
                <a:lnTo>
                  <a:pt x="151" y="13947"/>
                </a:lnTo>
                <a:lnTo>
                  <a:pt x="141" y="13788"/>
                </a:lnTo>
                <a:lnTo>
                  <a:pt x="131" y="13628"/>
                </a:lnTo>
                <a:lnTo>
                  <a:pt x="124" y="13468"/>
                </a:lnTo>
                <a:lnTo>
                  <a:pt x="120" y="13308"/>
                </a:lnTo>
                <a:lnTo>
                  <a:pt x="116" y="13148"/>
                </a:lnTo>
                <a:lnTo>
                  <a:pt x="115" y="12986"/>
                </a:lnTo>
                <a:lnTo>
                  <a:pt x="115" y="12986"/>
                </a:lnTo>
                <a:lnTo>
                  <a:pt x="116" y="12825"/>
                </a:lnTo>
                <a:lnTo>
                  <a:pt x="120" y="12665"/>
                </a:lnTo>
                <a:lnTo>
                  <a:pt x="124" y="12504"/>
                </a:lnTo>
                <a:lnTo>
                  <a:pt x="131" y="12345"/>
                </a:lnTo>
                <a:lnTo>
                  <a:pt x="141" y="12184"/>
                </a:lnTo>
                <a:lnTo>
                  <a:pt x="151" y="12025"/>
                </a:lnTo>
                <a:lnTo>
                  <a:pt x="164" y="11866"/>
                </a:lnTo>
                <a:lnTo>
                  <a:pt x="177" y="11707"/>
                </a:lnTo>
                <a:lnTo>
                  <a:pt x="195" y="11550"/>
                </a:lnTo>
                <a:lnTo>
                  <a:pt x="213" y="11392"/>
                </a:lnTo>
                <a:lnTo>
                  <a:pt x="233" y="11235"/>
                </a:lnTo>
                <a:lnTo>
                  <a:pt x="255" y="11078"/>
                </a:lnTo>
                <a:lnTo>
                  <a:pt x="279" y="10922"/>
                </a:lnTo>
                <a:lnTo>
                  <a:pt x="305" y="10766"/>
                </a:lnTo>
                <a:lnTo>
                  <a:pt x="333" y="10611"/>
                </a:lnTo>
                <a:lnTo>
                  <a:pt x="363" y="10456"/>
                </a:lnTo>
                <a:lnTo>
                  <a:pt x="394" y="10302"/>
                </a:lnTo>
                <a:lnTo>
                  <a:pt x="427" y="10147"/>
                </a:lnTo>
                <a:lnTo>
                  <a:pt x="463" y="9994"/>
                </a:lnTo>
                <a:lnTo>
                  <a:pt x="500" y="9842"/>
                </a:lnTo>
                <a:lnTo>
                  <a:pt x="539" y="9690"/>
                </a:lnTo>
                <a:lnTo>
                  <a:pt x="581" y="9538"/>
                </a:lnTo>
                <a:lnTo>
                  <a:pt x="623" y="9387"/>
                </a:lnTo>
                <a:lnTo>
                  <a:pt x="667" y="9237"/>
                </a:lnTo>
                <a:lnTo>
                  <a:pt x="713" y="9087"/>
                </a:lnTo>
                <a:lnTo>
                  <a:pt x="762" y="8939"/>
                </a:lnTo>
                <a:lnTo>
                  <a:pt x="812" y="8790"/>
                </a:lnTo>
                <a:lnTo>
                  <a:pt x="864" y="8643"/>
                </a:lnTo>
                <a:lnTo>
                  <a:pt x="917" y="8495"/>
                </a:lnTo>
                <a:lnTo>
                  <a:pt x="972" y="8349"/>
                </a:lnTo>
                <a:lnTo>
                  <a:pt x="1030" y="8204"/>
                </a:lnTo>
                <a:lnTo>
                  <a:pt x="1089" y="8058"/>
                </a:lnTo>
                <a:lnTo>
                  <a:pt x="1150" y="7914"/>
                </a:lnTo>
                <a:lnTo>
                  <a:pt x="1212" y="7770"/>
                </a:lnTo>
                <a:lnTo>
                  <a:pt x="1277" y="7629"/>
                </a:lnTo>
                <a:lnTo>
                  <a:pt x="1342" y="7486"/>
                </a:lnTo>
                <a:lnTo>
                  <a:pt x="1410" y="7345"/>
                </a:lnTo>
                <a:lnTo>
                  <a:pt x="1479" y="7205"/>
                </a:lnTo>
                <a:lnTo>
                  <a:pt x="1551" y="7065"/>
                </a:lnTo>
                <a:lnTo>
                  <a:pt x="1624" y="6927"/>
                </a:lnTo>
                <a:lnTo>
                  <a:pt x="1699" y="6789"/>
                </a:lnTo>
                <a:lnTo>
                  <a:pt x="1775" y="6653"/>
                </a:lnTo>
                <a:lnTo>
                  <a:pt x="1854" y="6516"/>
                </a:lnTo>
                <a:lnTo>
                  <a:pt x="1933" y="6381"/>
                </a:lnTo>
                <a:lnTo>
                  <a:pt x="2015" y="6247"/>
                </a:lnTo>
                <a:lnTo>
                  <a:pt x="2099" y="6113"/>
                </a:lnTo>
                <a:lnTo>
                  <a:pt x="2183" y="5981"/>
                </a:lnTo>
                <a:lnTo>
                  <a:pt x="2271" y="5850"/>
                </a:lnTo>
                <a:lnTo>
                  <a:pt x="2360" y="5719"/>
                </a:lnTo>
                <a:lnTo>
                  <a:pt x="2449" y="5589"/>
                </a:lnTo>
                <a:lnTo>
                  <a:pt x="2540" y="5461"/>
                </a:lnTo>
                <a:lnTo>
                  <a:pt x="2635" y="5333"/>
                </a:lnTo>
                <a:lnTo>
                  <a:pt x="2729" y="5207"/>
                </a:lnTo>
                <a:lnTo>
                  <a:pt x="2826" y="5081"/>
                </a:lnTo>
                <a:lnTo>
                  <a:pt x="2925" y="4957"/>
                </a:lnTo>
                <a:lnTo>
                  <a:pt x="3025" y="4833"/>
                </a:lnTo>
                <a:lnTo>
                  <a:pt x="3127" y="4711"/>
                </a:lnTo>
                <a:lnTo>
                  <a:pt x="3231" y="4590"/>
                </a:lnTo>
                <a:lnTo>
                  <a:pt x="3335" y="4469"/>
                </a:lnTo>
                <a:lnTo>
                  <a:pt x="3443" y="4351"/>
                </a:lnTo>
                <a:lnTo>
                  <a:pt x="3551" y="4233"/>
                </a:lnTo>
                <a:lnTo>
                  <a:pt x="3660" y="4116"/>
                </a:lnTo>
                <a:lnTo>
                  <a:pt x="3772" y="4000"/>
                </a:lnTo>
                <a:lnTo>
                  <a:pt x="3885" y="3885"/>
                </a:lnTo>
                <a:lnTo>
                  <a:pt x="3885" y="3885"/>
                </a:lnTo>
                <a:lnTo>
                  <a:pt x="3999" y="3772"/>
                </a:lnTo>
                <a:lnTo>
                  <a:pt x="4115" y="3660"/>
                </a:lnTo>
                <a:lnTo>
                  <a:pt x="4232" y="3551"/>
                </a:lnTo>
                <a:lnTo>
                  <a:pt x="4350" y="3443"/>
                </a:lnTo>
                <a:lnTo>
                  <a:pt x="4469" y="3336"/>
                </a:lnTo>
                <a:lnTo>
                  <a:pt x="4589" y="3231"/>
                </a:lnTo>
                <a:lnTo>
                  <a:pt x="4711" y="3127"/>
                </a:lnTo>
                <a:lnTo>
                  <a:pt x="4833" y="3026"/>
                </a:lnTo>
                <a:lnTo>
                  <a:pt x="4956" y="2925"/>
                </a:lnTo>
                <a:lnTo>
                  <a:pt x="5081" y="2827"/>
                </a:lnTo>
                <a:lnTo>
                  <a:pt x="5206" y="2731"/>
                </a:lnTo>
                <a:lnTo>
                  <a:pt x="5333" y="2635"/>
                </a:lnTo>
                <a:lnTo>
                  <a:pt x="5460" y="2542"/>
                </a:lnTo>
                <a:lnTo>
                  <a:pt x="5589" y="2449"/>
                </a:lnTo>
                <a:lnTo>
                  <a:pt x="5718" y="2360"/>
                </a:lnTo>
                <a:lnTo>
                  <a:pt x="5849" y="2271"/>
                </a:lnTo>
                <a:lnTo>
                  <a:pt x="5981" y="2184"/>
                </a:lnTo>
                <a:lnTo>
                  <a:pt x="6113" y="2099"/>
                </a:lnTo>
                <a:lnTo>
                  <a:pt x="6246" y="2016"/>
                </a:lnTo>
                <a:lnTo>
                  <a:pt x="6380" y="1934"/>
                </a:lnTo>
                <a:lnTo>
                  <a:pt x="6515" y="1854"/>
                </a:lnTo>
                <a:lnTo>
                  <a:pt x="6651" y="1775"/>
                </a:lnTo>
                <a:lnTo>
                  <a:pt x="6788" y="1699"/>
                </a:lnTo>
                <a:lnTo>
                  <a:pt x="6927" y="1624"/>
                </a:lnTo>
                <a:lnTo>
                  <a:pt x="7065" y="1552"/>
                </a:lnTo>
                <a:lnTo>
                  <a:pt x="7204" y="1480"/>
                </a:lnTo>
                <a:lnTo>
                  <a:pt x="7345" y="1410"/>
                </a:lnTo>
                <a:lnTo>
                  <a:pt x="7485" y="1342"/>
                </a:lnTo>
                <a:lnTo>
                  <a:pt x="7627" y="1277"/>
                </a:lnTo>
                <a:lnTo>
                  <a:pt x="7770" y="1212"/>
                </a:lnTo>
                <a:lnTo>
                  <a:pt x="7913" y="1150"/>
                </a:lnTo>
                <a:lnTo>
                  <a:pt x="8058" y="1089"/>
                </a:lnTo>
                <a:lnTo>
                  <a:pt x="8202" y="1030"/>
                </a:lnTo>
                <a:lnTo>
                  <a:pt x="8348" y="973"/>
                </a:lnTo>
                <a:lnTo>
                  <a:pt x="8495" y="917"/>
                </a:lnTo>
                <a:lnTo>
                  <a:pt x="8641" y="864"/>
                </a:lnTo>
                <a:lnTo>
                  <a:pt x="8788" y="812"/>
                </a:lnTo>
                <a:lnTo>
                  <a:pt x="8937" y="763"/>
                </a:lnTo>
                <a:lnTo>
                  <a:pt x="9087" y="714"/>
                </a:lnTo>
                <a:lnTo>
                  <a:pt x="9235" y="668"/>
                </a:lnTo>
                <a:lnTo>
                  <a:pt x="9386" y="623"/>
                </a:lnTo>
                <a:lnTo>
                  <a:pt x="9537" y="581"/>
                </a:lnTo>
                <a:lnTo>
                  <a:pt x="9688" y="539"/>
                </a:lnTo>
                <a:lnTo>
                  <a:pt x="9840" y="501"/>
                </a:lnTo>
                <a:lnTo>
                  <a:pt x="9994" y="463"/>
                </a:lnTo>
                <a:lnTo>
                  <a:pt x="10147" y="428"/>
                </a:lnTo>
                <a:lnTo>
                  <a:pt x="10300" y="395"/>
                </a:lnTo>
                <a:lnTo>
                  <a:pt x="10454" y="363"/>
                </a:lnTo>
                <a:lnTo>
                  <a:pt x="10610" y="333"/>
                </a:lnTo>
                <a:lnTo>
                  <a:pt x="10765" y="305"/>
                </a:lnTo>
                <a:lnTo>
                  <a:pt x="10921" y="280"/>
                </a:lnTo>
                <a:lnTo>
                  <a:pt x="11077" y="256"/>
                </a:lnTo>
                <a:lnTo>
                  <a:pt x="11234" y="234"/>
                </a:lnTo>
                <a:lnTo>
                  <a:pt x="11391" y="213"/>
                </a:lnTo>
                <a:lnTo>
                  <a:pt x="11549" y="195"/>
                </a:lnTo>
                <a:lnTo>
                  <a:pt x="11707" y="178"/>
                </a:lnTo>
                <a:lnTo>
                  <a:pt x="11866" y="163"/>
                </a:lnTo>
                <a:lnTo>
                  <a:pt x="12024" y="151"/>
                </a:lnTo>
                <a:lnTo>
                  <a:pt x="12184" y="140"/>
                </a:lnTo>
                <a:lnTo>
                  <a:pt x="12343" y="131"/>
                </a:lnTo>
                <a:lnTo>
                  <a:pt x="12503" y="124"/>
                </a:lnTo>
                <a:lnTo>
                  <a:pt x="12663" y="120"/>
                </a:lnTo>
                <a:lnTo>
                  <a:pt x="12824" y="116"/>
                </a:lnTo>
                <a:lnTo>
                  <a:pt x="12984" y="116"/>
                </a:lnTo>
                <a:lnTo>
                  <a:pt x="12984" y="116"/>
                </a:lnTo>
                <a:lnTo>
                  <a:pt x="13146" y="116"/>
                </a:lnTo>
                <a:lnTo>
                  <a:pt x="13307" y="120"/>
                </a:lnTo>
                <a:lnTo>
                  <a:pt x="13467" y="124"/>
                </a:lnTo>
                <a:lnTo>
                  <a:pt x="13627" y="131"/>
                </a:lnTo>
                <a:lnTo>
                  <a:pt x="13786" y="140"/>
                </a:lnTo>
                <a:lnTo>
                  <a:pt x="13946" y="151"/>
                </a:lnTo>
                <a:lnTo>
                  <a:pt x="14104" y="163"/>
                </a:lnTo>
                <a:lnTo>
                  <a:pt x="14263" y="178"/>
                </a:lnTo>
                <a:lnTo>
                  <a:pt x="14421" y="195"/>
                </a:lnTo>
                <a:lnTo>
                  <a:pt x="14579" y="213"/>
                </a:lnTo>
                <a:lnTo>
                  <a:pt x="14737" y="234"/>
                </a:lnTo>
                <a:lnTo>
                  <a:pt x="14893" y="256"/>
                </a:lnTo>
                <a:lnTo>
                  <a:pt x="15049" y="280"/>
                </a:lnTo>
                <a:lnTo>
                  <a:pt x="15205" y="305"/>
                </a:lnTo>
                <a:lnTo>
                  <a:pt x="15360" y="333"/>
                </a:lnTo>
                <a:lnTo>
                  <a:pt x="15516" y="363"/>
                </a:lnTo>
                <a:lnTo>
                  <a:pt x="15670" y="395"/>
                </a:lnTo>
                <a:lnTo>
                  <a:pt x="15823" y="428"/>
                </a:lnTo>
                <a:lnTo>
                  <a:pt x="15976" y="463"/>
                </a:lnTo>
                <a:lnTo>
                  <a:pt x="16130" y="501"/>
                </a:lnTo>
                <a:lnTo>
                  <a:pt x="16282" y="539"/>
                </a:lnTo>
                <a:lnTo>
                  <a:pt x="16433" y="581"/>
                </a:lnTo>
                <a:lnTo>
                  <a:pt x="16584" y="623"/>
                </a:lnTo>
                <a:lnTo>
                  <a:pt x="16735" y="668"/>
                </a:lnTo>
                <a:lnTo>
                  <a:pt x="16883" y="714"/>
                </a:lnTo>
                <a:lnTo>
                  <a:pt x="17033" y="763"/>
                </a:lnTo>
                <a:lnTo>
                  <a:pt x="17182" y="812"/>
                </a:lnTo>
                <a:lnTo>
                  <a:pt x="17329" y="864"/>
                </a:lnTo>
                <a:lnTo>
                  <a:pt x="17475" y="917"/>
                </a:lnTo>
                <a:lnTo>
                  <a:pt x="17622" y="973"/>
                </a:lnTo>
                <a:lnTo>
                  <a:pt x="17768" y="1030"/>
                </a:lnTo>
                <a:lnTo>
                  <a:pt x="17912" y="1089"/>
                </a:lnTo>
                <a:lnTo>
                  <a:pt x="18057" y="1150"/>
                </a:lnTo>
                <a:lnTo>
                  <a:pt x="18200" y="1212"/>
                </a:lnTo>
                <a:lnTo>
                  <a:pt x="18343" y="1277"/>
                </a:lnTo>
                <a:lnTo>
                  <a:pt x="18485" y="1342"/>
                </a:lnTo>
                <a:lnTo>
                  <a:pt x="18625" y="1410"/>
                </a:lnTo>
                <a:lnTo>
                  <a:pt x="18766" y="1480"/>
                </a:lnTo>
                <a:lnTo>
                  <a:pt x="18905" y="1552"/>
                </a:lnTo>
                <a:lnTo>
                  <a:pt x="19043" y="1624"/>
                </a:lnTo>
                <a:lnTo>
                  <a:pt x="19182" y="1699"/>
                </a:lnTo>
                <a:lnTo>
                  <a:pt x="19319" y="1775"/>
                </a:lnTo>
                <a:lnTo>
                  <a:pt x="19455" y="1854"/>
                </a:lnTo>
                <a:lnTo>
                  <a:pt x="19590" y="1934"/>
                </a:lnTo>
                <a:lnTo>
                  <a:pt x="19724" y="2016"/>
                </a:lnTo>
                <a:lnTo>
                  <a:pt x="19857" y="2099"/>
                </a:lnTo>
                <a:lnTo>
                  <a:pt x="19989" y="2184"/>
                </a:lnTo>
                <a:lnTo>
                  <a:pt x="20121" y="2271"/>
                </a:lnTo>
                <a:lnTo>
                  <a:pt x="20252" y="2360"/>
                </a:lnTo>
                <a:lnTo>
                  <a:pt x="20381" y="2449"/>
                </a:lnTo>
                <a:lnTo>
                  <a:pt x="20510" y="2542"/>
                </a:lnTo>
                <a:lnTo>
                  <a:pt x="20637" y="2635"/>
                </a:lnTo>
                <a:lnTo>
                  <a:pt x="20764" y="2731"/>
                </a:lnTo>
                <a:lnTo>
                  <a:pt x="20889" y="2827"/>
                </a:lnTo>
                <a:lnTo>
                  <a:pt x="21014" y="2925"/>
                </a:lnTo>
                <a:lnTo>
                  <a:pt x="21137" y="3026"/>
                </a:lnTo>
                <a:lnTo>
                  <a:pt x="21259" y="3127"/>
                </a:lnTo>
                <a:lnTo>
                  <a:pt x="21381" y="3231"/>
                </a:lnTo>
                <a:lnTo>
                  <a:pt x="21501" y="3336"/>
                </a:lnTo>
                <a:lnTo>
                  <a:pt x="21620" y="3443"/>
                </a:lnTo>
                <a:lnTo>
                  <a:pt x="21738" y="3551"/>
                </a:lnTo>
                <a:lnTo>
                  <a:pt x="21855" y="3660"/>
                </a:lnTo>
                <a:lnTo>
                  <a:pt x="21971" y="3772"/>
                </a:lnTo>
                <a:lnTo>
                  <a:pt x="22085" y="3885"/>
                </a:lnTo>
                <a:lnTo>
                  <a:pt x="22085" y="3885"/>
                </a:lnTo>
                <a:lnTo>
                  <a:pt x="22198" y="4000"/>
                </a:lnTo>
                <a:lnTo>
                  <a:pt x="22310" y="4116"/>
                </a:lnTo>
                <a:lnTo>
                  <a:pt x="22419" y="4233"/>
                </a:lnTo>
                <a:lnTo>
                  <a:pt x="22527" y="4351"/>
                </a:lnTo>
                <a:lnTo>
                  <a:pt x="22635" y="4469"/>
                </a:lnTo>
                <a:lnTo>
                  <a:pt x="22739" y="4590"/>
                </a:lnTo>
                <a:lnTo>
                  <a:pt x="22843" y="4711"/>
                </a:lnTo>
                <a:lnTo>
                  <a:pt x="22945" y="4833"/>
                </a:lnTo>
                <a:lnTo>
                  <a:pt x="23045" y="4957"/>
                </a:lnTo>
                <a:lnTo>
                  <a:pt x="23144" y="5081"/>
                </a:lnTo>
                <a:lnTo>
                  <a:pt x="23241" y="5207"/>
                </a:lnTo>
                <a:lnTo>
                  <a:pt x="23335" y="5333"/>
                </a:lnTo>
                <a:lnTo>
                  <a:pt x="23430" y="5461"/>
                </a:lnTo>
                <a:lnTo>
                  <a:pt x="23521" y="5589"/>
                </a:lnTo>
                <a:lnTo>
                  <a:pt x="23612" y="5719"/>
                </a:lnTo>
                <a:lnTo>
                  <a:pt x="23699" y="5850"/>
                </a:lnTo>
                <a:lnTo>
                  <a:pt x="23787" y="5981"/>
                </a:lnTo>
                <a:lnTo>
                  <a:pt x="23871" y="6113"/>
                </a:lnTo>
                <a:lnTo>
                  <a:pt x="23955" y="6247"/>
                </a:lnTo>
                <a:lnTo>
                  <a:pt x="24037" y="6381"/>
                </a:lnTo>
                <a:lnTo>
                  <a:pt x="24116" y="6516"/>
                </a:lnTo>
                <a:lnTo>
                  <a:pt x="24195" y="6653"/>
                </a:lnTo>
                <a:lnTo>
                  <a:pt x="24271" y="6789"/>
                </a:lnTo>
                <a:lnTo>
                  <a:pt x="24346" y="6927"/>
                </a:lnTo>
                <a:lnTo>
                  <a:pt x="24419" y="7065"/>
                </a:lnTo>
                <a:lnTo>
                  <a:pt x="24491" y="7205"/>
                </a:lnTo>
                <a:lnTo>
                  <a:pt x="24560" y="7345"/>
                </a:lnTo>
                <a:lnTo>
                  <a:pt x="24628" y="7486"/>
                </a:lnTo>
                <a:lnTo>
                  <a:pt x="24693" y="7629"/>
                </a:lnTo>
                <a:lnTo>
                  <a:pt x="24758" y="7770"/>
                </a:lnTo>
                <a:lnTo>
                  <a:pt x="24820" y="7914"/>
                </a:lnTo>
                <a:lnTo>
                  <a:pt x="24881" y="8058"/>
                </a:lnTo>
                <a:lnTo>
                  <a:pt x="24940" y="8204"/>
                </a:lnTo>
                <a:lnTo>
                  <a:pt x="24998" y="8349"/>
                </a:lnTo>
                <a:lnTo>
                  <a:pt x="25053" y="8495"/>
                </a:lnTo>
                <a:lnTo>
                  <a:pt x="25106" y="8643"/>
                </a:lnTo>
                <a:lnTo>
                  <a:pt x="25158" y="8790"/>
                </a:lnTo>
                <a:lnTo>
                  <a:pt x="25208" y="8939"/>
                </a:lnTo>
                <a:lnTo>
                  <a:pt x="25257" y="9087"/>
                </a:lnTo>
                <a:lnTo>
                  <a:pt x="25303" y="9237"/>
                </a:lnTo>
                <a:lnTo>
                  <a:pt x="25347" y="9387"/>
                </a:lnTo>
                <a:lnTo>
                  <a:pt x="25391" y="9538"/>
                </a:lnTo>
                <a:lnTo>
                  <a:pt x="25431" y="9690"/>
                </a:lnTo>
                <a:lnTo>
                  <a:pt x="25470" y="9842"/>
                </a:lnTo>
                <a:lnTo>
                  <a:pt x="25507" y="9994"/>
                </a:lnTo>
                <a:lnTo>
                  <a:pt x="25543" y="10147"/>
                </a:lnTo>
                <a:lnTo>
                  <a:pt x="25576" y="10302"/>
                </a:lnTo>
                <a:lnTo>
                  <a:pt x="25607" y="10456"/>
                </a:lnTo>
                <a:lnTo>
                  <a:pt x="25637" y="10611"/>
                </a:lnTo>
                <a:lnTo>
                  <a:pt x="25665" y="10766"/>
                </a:lnTo>
                <a:lnTo>
                  <a:pt x="25691" y="10922"/>
                </a:lnTo>
                <a:lnTo>
                  <a:pt x="25715" y="11078"/>
                </a:lnTo>
                <a:lnTo>
                  <a:pt x="25737" y="11235"/>
                </a:lnTo>
                <a:lnTo>
                  <a:pt x="25757" y="11392"/>
                </a:lnTo>
                <a:lnTo>
                  <a:pt x="25775" y="11550"/>
                </a:lnTo>
                <a:lnTo>
                  <a:pt x="25793" y="11707"/>
                </a:lnTo>
                <a:lnTo>
                  <a:pt x="25806" y="11866"/>
                </a:lnTo>
                <a:lnTo>
                  <a:pt x="25819" y="12025"/>
                </a:lnTo>
                <a:lnTo>
                  <a:pt x="25831" y="12184"/>
                </a:lnTo>
                <a:lnTo>
                  <a:pt x="25839" y="12345"/>
                </a:lnTo>
                <a:lnTo>
                  <a:pt x="25846" y="12504"/>
                </a:lnTo>
                <a:lnTo>
                  <a:pt x="25850" y="12665"/>
                </a:lnTo>
                <a:lnTo>
                  <a:pt x="25854" y="12825"/>
                </a:lnTo>
                <a:lnTo>
                  <a:pt x="25855" y="12986"/>
                </a:lnTo>
                <a:lnTo>
                  <a:pt x="25855" y="12986"/>
                </a:lnTo>
                <a:lnTo>
                  <a:pt x="25854" y="13148"/>
                </a:lnTo>
                <a:lnTo>
                  <a:pt x="25850" y="13308"/>
                </a:lnTo>
                <a:lnTo>
                  <a:pt x="25846" y="13468"/>
                </a:lnTo>
                <a:lnTo>
                  <a:pt x="25839" y="13628"/>
                </a:lnTo>
                <a:lnTo>
                  <a:pt x="25831" y="13788"/>
                </a:lnTo>
                <a:lnTo>
                  <a:pt x="25819" y="13947"/>
                </a:lnTo>
                <a:lnTo>
                  <a:pt x="25806" y="14106"/>
                </a:lnTo>
                <a:lnTo>
                  <a:pt x="25793" y="14264"/>
                </a:lnTo>
                <a:lnTo>
                  <a:pt x="25775" y="14423"/>
                </a:lnTo>
                <a:lnTo>
                  <a:pt x="25757" y="14580"/>
                </a:lnTo>
                <a:lnTo>
                  <a:pt x="25737" y="14738"/>
                </a:lnTo>
                <a:lnTo>
                  <a:pt x="25715" y="14894"/>
                </a:lnTo>
                <a:lnTo>
                  <a:pt x="25691" y="15051"/>
                </a:lnTo>
                <a:lnTo>
                  <a:pt x="25665" y="15207"/>
                </a:lnTo>
                <a:lnTo>
                  <a:pt x="25637" y="15362"/>
                </a:lnTo>
                <a:lnTo>
                  <a:pt x="25607" y="15517"/>
                </a:lnTo>
                <a:lnTo>
                  <a:pt x="25576" y="15671"/>
                </a:lnTo>
                <a:lnTo>
                  <a:pt x="25543" y="15824"/>
                </a:lnTo>
                <a:lnTo>
                  <a:pt x="25507" y="15977"/>
                </a:lnTo>
                <a:lnTo>
                  <a:pt x="25470" y="16131"/>
                </a:lnTo>
                <a:lnTo>
                  <a:pt x="25431" y="16283"/>
                </a:lnTo>
                <a:lnTo>
                  <a:pt x="25391" y="16434"/>
                </a:lnTo>
                <a:lnTo>
                  <a:pt x="25347" y="16585"/>
                </a:lnTo>
                <a:lnTo>
                  <a:pt x="25303" y="16736"/>
                </a:lnTo>
                <a:lnTo>
                  <a:pt x="25257" y="16885"/>
                </a:lnTo>
                <a:lnTo>
                  <a:pt x="25208" y="17034"/>
                </a:lnTo>
                <a:lnTo>
                  <a:pt x="25158" y="17183"/>
                </a:lnTo>
                <a:lnTo>
                  <a:pt x="25106" y="17330"/>
                </a:lnTo>
                <a:lnTo>
                  <a:pt x="25053" y="17478"/>
                </a:lnTo>
                <a:lnTo>
                  <a:pt x="24998" y="17624"/>
                </a:lnTo>
                <a:lnTo>
                  <a:pt x="24940" y="17769"/>
                </a:lnTo>
                <a:lnTo>
                  <a:pt x="24881" y="17914"/>
                </a:lnTo>
                <a:lnTo>
                  <a:pt x="24820" y="18058"/>
                </a:lnTo>
                <a:lnTo>
                  <a:pt x="24758" y="18201"/>
                </a:lnTo>
                <a:lnTo>
                  <a:pt x="24693" y="18344"/>
                </a:lnTo>
                <a:lnTo>
                  <a:pt x="24628" y="18486"/>
                </a:lnTo>
                <a:lnTo>
                  <a:pt x="24560" y="18628"/>
                </a:lnTo>
                <a:lnTo>
                  <a:pt x="24491" y="18767"/>
                </a:lnTo>
                <a:lnTo>
                  <a:pt x="24419" y="18906"/>
                </a:lnTo>
                <a:lnTo>
                  <a:pt x="24346" y="19046"/>
                </a:lnTo>
                <a:lnTo>
                  <a:pt x="24271" y="19183"/>
                </a:lnTo>
                <a:lnTo>
                  <a:pt x="24195" y="19320"/>
                </a:lnTo>
                <a:lnTo>
                  <a:pt x="24116" y="19456"/>
                </a:lnTo>
                <a:lnTo>
                  <a:pt x="24037" y="19591"/>
                </a:lnTo>
                <a:lnTo>
                  <a:pt x="23955" y="19726"/>
                </a:lnTo>
                <a:lnTo>
                  <a:pt x="23871" y="19859"/>
                </a:lnTo>
                <a:lnTo>
                  <a:pt x="23787" y="19992"/>
                </a:lnTo>
                <a:lnTo>
                  <a:pt x="23699" y="20123"/>
                </a:lnTo>
                <a:lnTo>
                  <a:pt x="23612" y="20253"/>
                </a:lnTo>
                <a:lnTo>
                  <a:pt x="23521" y="20382"/>
                </a:lnTo>
                <a:lnTo>
                  <a:pt x="23430" y="20511"/>
                </a:lnTo>
                <a:lnTo>
                  <a:pt x="23335" y="20639"/>
                </a:lnTo>
                <a:lnTo>
                  <a:pt x="23241" y="20765"/>
                </a:lnTo>
                <a:lnTo>
                  <a:pt x="23144" y="20890"/>
                </a:lnTo>
                <a:lnTo>
                  <a:pt x="23045" y="21015"/>
                </a:lnTo>
                <a:lnTo>
                  <a:pt x="22945" y="21139"/>
                </a:lnTo>
                <a:lnTo>
                  <a:pt x="22843" y="21262"/>
                </a:lnTo>
                <a:lnTo>
                  <a:pt x="22739" y="21382"/>
                </a:lnTo>
                <a:lnTo>
                  <a:pt x="22635" y="21502"/>
                </a:lnTo>
                <a:lnTo>
                  <a:pt x="22527" y="21622"/>
                </a:lnTo>
                <a:lnTo>
                  <a:pt x="22419" y="21740"/>
                </a:lnTo>
                <a:lnTo>
                  <a:pt x="22310" y="21857"/>
                </a:lnTo>
                <a:lnTo>
                  <a:pt x="22198" y="21972"/>
                </a:lnTo>
                <a:lnTo>
                  <a:pt x="22085" y="22086"/>
                </a:lnTo>
                <a:lnTo>
                  <a:pt x="22085" y="22086"/>
                </a:lnTo>
                <a:lnTo>
                  <a:pt x="21980" y="22191"/>
                </a:lnTo>
                <a:lnTo>
                  <a:pt x="21873" y="22294"/>
                </a:lnTo>
                <a:lnTo>
                  <a:pt x="21766" y="22395"/>
                </a:lnTo>
                <a:lnTo>
                  <a:pt x="21658" y="22496"/>
                </a:lnTo>
                <a:lnTo>
                  <a:pt x="21549" y="22593"/>
                </a:lnTo>
                <a:lnTo>
                  <a:pt x="21439" y="22691"/>
                </a:lnTo>
                <a:lnTo>
                  <a:pt x="21328" y="22787"/>
                </a:lnTo>
                <a:lnTo>
                  <a:pt x="21216" y="22882"/>
                </a:lnTo>
                <a:lnTo>
                  <a:pt x="21103" y="22975"/>
                </a:lnTo>
                <a:lnTo>
                  <a:pt x="20989" y="23067"/>
                </a:lnTo>
                <a:lnTo>
                  <a:pt x="20874" y="23157"/>
                </a:lnTo>
                <a:lnTo>
                  <a:pt x="20759" y="23246"/>
                </a:lnTo>
                <a:lnTo>
                  <a:pt x="20643" y="23333"/>
                </a:lnTo>
                <a:lnTo>
                  <a:pt x="20525" y="23420"/>
                </a:lnTo>
                <a:lnTo>
                  <a:pt x="20408" y="23504"/>
                </a:lnTo>
                <a:lnTo>
                  <a:pt x="20289" y="23588"/>
                </a:lnTo>
                <a:lnTo>
                  <a:pt x="20169" y="23670"/>
                </a:lnTo>
                <a:lnTo>
                  <a:pt x="20048" y="23749"/>
                </a:lnTo>
                <a:lnTo>
                  <a:pt x="19927" y="23829"/>
                </a:lnTo>
                <a:lnTo>
                  <a:pt x="19805" y="23906"/>
                </a:lnTo>
                <a:lnTo>
                  <a:pt x="19682" y="23982"/>
                </a:lnTo>
                <a:lnTo>
                  <a:pt x="19558" y="24057"/>
                </a:lnTo>
                <a:lnTo>
                  <a:pt x="19434" y="24130"/>
                </a:lnTo>
                <a:lnTo>
                  <a:pt x="19308" y="24202"/>
                </a:lnTo>
                <a:lnTo>
                  <a:pt x="19183" y="24272"/>
                </a:lnTo>
                <a:lnTo>
                  <a:pt x="19056" y="24341"/>
                </a:lnTo>
                <a:lnTo>
                  <a:pt x="18928" y="24408"/>
                </a:lnTo>
                <a:lnTo>
                  <a:pt x="18800" y="24475"/>
                </a:lnTo>
                <a:lnTo>
                  <a:pt x="18671" y="24538"/>
                </a:lnTo>
                <a:lnTo>
                  <a:pt x="18542" y="24602"/>
                </a:lnTo>
                <a:lnTo>
                  <a:pt x="18412" y="24663"/>
                </a:lnTo>
                <a:lnTo>
                  <a:pt x="18281" y="24723"/>
                </a:lnTo>
                <a:lnTo>
                  <a:pt x="18149" y="24781"/>
                </a:lnTo>
                <a:lnTo>
                  <a:pt x="18018" y="24839"/>
                </a:lnTo>
                <a:lnTo>
                  <a:pt x="17884" y="24894"/>
                </a:lnTo>
                <a:lnTo>
                  <a:pt x="17752" y="24949"/>
                </a:lnTo>
                <a:lnTo>
                  <a:pt x="17617" y="25000"/>
                </a:lnTo>
                <a:lnTo>
                  <a:pt x="17482" y="25051"/>
                </a:lnTo>
                <a:lnTo>
                  <a:pt x="17348" y="25101"/>
                </a:lnTo>
                <a:lnTo>
                  <a:pt x="17212" y="25149"/>
                </a:lnTo>
                <a:lnTo>
                  <a:pt x="17076" y="25195"/>
                </a:lnTo>
                <a:lnTo>
                  <a:pt x="16939" y="25240"/>
                </a:lnTo>
                <a:lnTo>
                  <a:pt x="16801" y="25284"/>
                </a:lnTo>
                <a:lnTo>
                  <a:pt x="16663" y="25325"/>
                </a:lnTo>
                <a:lnTo>
                  <a:pt x="16525" y="25366"/>
                </a:lnTo>
                <a:lnTo>
                  <a:pt x="16385" y="25404"/>
                </a:lnTo>
                <a:lnTo>
                  <a:pt x="16246" y="25442"/>
                </a:lnTo>
                <a:lnTo>
                  <a:pt x="16107" y="25476"/>
                </a:lnTo>
                <a:lnTo>
                  <a:pt x="15966" y="25511"/>
                </a:lnTo>
                <a:lnTo>
                  <a:pt x="15824" y="25543"/>
                </a:lnTo>
                <a:lnTo>
                  <a:pt x="15684" y="25574"/>
                </a:lnTo>
                <a:lnTo>
                  <a:pt x="15542" y="25603"/>
                </a:lnTo>
                <a:lnTo>
                  <a:pt x="15399" y="25631"/>
                </a:lnTo>
                <a:lnTo>
                  <a:pt x="15256" y="25657"/>
                </a:lnTo>
                <a:lnTo>
                  <a:pt x="15114" y="25681"/>
                </a:lnTo>
                <a:lnTo>
                  <a:pt x="14970" y="25704"/>
                </a:lnTo>
                <a:lnTo>
                  <a:pt x="14826" y="25726"/>
                </a:lnTo>
                <a:lnTo>
                  <a:pt x="14682" y="25746"/>
                </a:lnTo>
                <a:lnTo>
                  <a:pt x="14536" y="25763"/>
                </a:lnTo>
                <a:lnTo>
                  <a:pt x="14392" y="25780"/>
                </a:lnTo>
                <a:lnTo>
                  <a:pt x="14246" y="25795"/>
                </a:lnTo>
                <a:lnTo>
                  <a:pt x="14101" y="25808"/>
                </a:lnTo>
                <a:lnTo>
                  <a:pt x="13955" y="25820"/>
                </a:lnTo>
                <a:lnTo>
                  <a:pt x="13808" y="25830"/>
                </a:lnTo>
                <a:lnTo>
                  <a:pt x="14920" y="25830"/>
                </a:lnTo>
                <a:lnTo>
                  <a:pt x="14920" y="25830"/>
                </a:lnTo>
                <a:lnTo>
                  <a:pt x="15048" y="25810"/>
                </a:lnTo>
                <a:lnTo>
                  <a:pt x="15176" y="25790"/>
                </a:lnTo>
                <a:lnTo>
                  <a:pt x="15304" y="25767"/>
                </a:lnTo>
                <a:lnTo>
                  <a:pt x="15430" y="25744"/>
                </a:lnTo>
                <a:lnTo>
                  <a:pt x="15557" y="25719"/>
                </a:lnTo>
                <a:lnTo>
                  <a:pt x="15684" y="25693"/>
                </a:lnTo>
                <a:lnTo>
                  <a:pt x="15809" y="25666"/>
                </a:lnTo>
                <a:lnTo>
                  <a:pt x="15935" y="25638"/>
                </a:lnTo>
                <a:lnTo>
                  <a:pt x="16061" y="25608"/>
                </a:lnTo>
                <a:lnTo>
                  <a:pt x="16185" y="25578"/>
                </a:lnTo>
                <a:lnTo>
                  <a:pt x="16309" y="25545"/>
                </a:lnTo>
                <a:lnTo>
                  <a:pt x="16434" y="25512"/>
                </a:lnTo>
                <a:lnTo>
                  <a:pt x="16557" y="25477"/>
                </a:lnTo>
                <a:lnTo>
                  <a:pt x="16680" y="25442"/>
                </a:lnTo>
                <a:lnTo>
                  <a:pt x="16804" y="25405"/>
                </a:lnTo>
                <a:lnTo>
                  <a:pt x="16926" y="25367"/>
                </a:lnTo>
                <a:lnTo>
                  <a:pt x="17048" y="25326"/>
                </a:lnTo>
                <a:lnTo>
                  <a:pt x="17170" y="25286"/>
                </a:lnTo>
                <a:lnTo>
                  <a:pt x="17291" y="25245"/>
                </a:lnTo>
                <a:lnTo>
                  <a:pt x="17412" y="25202"/>
                </a:lnTo>
                <a:lnTo>
                  <a:pt x="17532" y="25157"/>
                </a:lnTo>
                <a:lnTo>
                  <a:pt x="17652" y="25112"/>
                </a:lnTo>
                <a:lnTo>
                  <a:pt x="17772" y="25066"/>
                </a:lnTo>
                <a:lnTo>
                  <a:pt x="17890" y="25018"/>
                </a:lnTo>
                <a:lnTo>
                  <a:pt x="18008" y="24969"/>
                </a:lnTo>
                <a:lnTo>
                  <a:pt x="18126" y="24919"/>
                </a:lnTo>
                <a:lnTo>
                  <a:pt x="18244" y="24868"/>
                </a:lnTo>
                <a:lnTo>
                  <a:pt x="18360" y="24815"/>
                </a:lnTo>
                <a:lnTo>
                  <a:pt x="18477" y="24762"/>
                </a:lnTo>
                <a:lnTo>
                  <a:pt x="18593" y="24707"/>
                </a:lnTo>
                <a:lnTo>
                  <a:pt x="18708" y="24650"/>
                </a:lnTo>
                <a:lnTo>
                  <a:pt x="18822" y="24594"/>
                </a:lnTo>
                <a:lnTo>
                  <a:pt x="18936" y="24535"/>
                </a:lnTo>
                <a:lnTo>
                  <a:pt x="19050" y="24476"/>
                </a:lnTo>
                <a:lnTo>
                  <a:pt x="19163" y="24415"/>
                </a:lnTo>
                <a:lnTo>
                  <a:pt x="19276" y="24353"/>
                </a:lnTo>
                <a:lnTo>
                  <a:pt x="19388" y="24291"/>
                </a:lnTo>
                <a:lnTo>
                  <a:pt x="19500" y="24226"/>
                </a:lnTo>
                <a:lnTo>
                  <a:pt x="19610" y="24162"/>
                </a:lnTo>
                <a:lnTo>
                  <a:pt x="19720" y="24095"/>
                </a:lnTo>
                <a:lnTo>
                  <a:pt x="19830" y="24027"/>
                </a:lnTo>
                <a:lnTo>
                  <a:pt x="19939" y="23959"/>
                </a:lnTo>
                <a:lnTo>
                  <a:pt x="20047" y="23889"/>
                </a:lnTo>
                <a:lnTo>
                  <a:pt x="20155" y="23818"/>
                </a:lnTo>
                <a:lnTo>
                  <a:pt x="20262" y="23746"/>
                </a:lnTo>
                <a:lnTo>
                  <a:pt x="20368" y="23673"/>
                </a:lnTo>
                <a:lnTo>
                  <a:pt x="20474" y="23598"/>
                </a:lnTo>
                <a:lnTo>
                  <a:pt x="20579" y="23523"/>
                </a:lnTo>
                <a:lnTo>
                  <a:pt x="20684" y="23447"/>
                </a:lnTo>
                <a:lnTo>
                  <a:pt x="20788" y="23369"/>
                </a:lnTo>
                <a:lnTo>
                  <a:pt x="20891" y="23291"/>
                </a:lnTo>
                <a:lnTo>
                  <a:pt x="20994" y="23211"/>
                </a:lnTo>
                <a:lnTo>
                  <a:pt x="21095" y="23130"/>
                </a:lnTo>
                <a:lnTo>
                  <a:pt x="21197" y="23049"/>
                </a:lnTo>
                <a:lnTo>
                  <a:pt x="21297" y="22964"/>
                </a:lnTo>
                <a:lnTo>
                  <a:pt x="21396" y="22880"/>
                </a:lnTo>
                <a:lnTo>
                  <a:pt x="21495" y="22795"/>
                </a:lnTo>
                <a:lnTo>
                  <a:pt x="21593" y="22710"/>
                </a:lnTo>
                <a:lnTo>
                  <a:pt x="21691" y="22622"/>
                </a:lnTo>
                <a:lnTo>
                  <a:pt x="21788" y="22534"/>
                </a:lnTo>
                <a:lnTo>
                  <a:pt x="21883" y="22444"/>
                </a:lnTo>
                <a:lnTo>
                  <a:pt x="21979" y="22354"/>
                </a:lnTo>
                <a:lnTo>
                  <a:pt x="22074" y="22262"/>
                </a:lnTo>
                <a:lnTo>
                  <a:pt x="22167" y="22168"/>
                </a:lnTo>
                <a:lnTo>
                  <a:pt x="22167" y="22168"/>
                </a:lnTo>
                <a:lnTo>
                  <a:pt x="22281" y="22053"/>
                </a:lnTo>
                <a:lnTo>
                  <a:pt x="22394" y="21937"/>
                </a:lnTo>
                <a:lnTo>
                  <a:pt x="22504" y="21818"/>
                </a:lnTo>
                <a:lnTo>
                  <a:pt x="22614" y="21699"/>
                </a:lnTo>
                <a:lnTo>
                  <a:pt x="22721" y="21580"/>
                </a:lnTo>
                <a:lnTo>
                  <a:pt x="22827" y="21459"/>
                </a:lnTo>
                <a:lnTo>
                  <a:pt x="22932" y="21335"/>
                </a:lnTo>
                <a:lnTo>
                  <a:pt x="23034" y="21212"/>
                </a:lnTo>
                <a:lnTo>
                  <a:pt x="23136" y="21088"/>
                </a:lnTo>
                <a:lnTo>
                  <a:pt x="23235" y="20962"/>
                </a:lnTo>
                <a:lnTo>
                  <a:pt x="23333" y="20835"/>
                </a:lnTo>
                <a:lnTo>
                  <a:pt x="23428" y="20707"/>
                </a:lnTo>
                <a:lnTo>
                  <a:pt x="23523" y="20579"/>
                </a:lnTo>
                <a:lnTo>
                  <a:pt x="23616" y="20449"/>
                </a:lnTo>
                <a:lnTo>
                  <a:pt x="23706" y="20319"/>
                </a:lnTo>
                <a:lnTo>
                  <a:pt x="23796" y="20187"/>
                </a:lnTo>
                <a:lnTo>
                  <a:pt x="23884" y="20054"/>
                </a:lnTo>
                <a:lnTo>
                  <a:pt x="23969" y="19920"/>
                </a:lnTo>
                <a:lnTo>
                  <a:pt x="24053" y="19787"/>
                </a:lnTo>
                <a:lnTo>
                  <a:pt x="24136" y="19651"/>
                </a:lnTo>
                <a:lnTo>
                  <a:pt x="24216" y="19515"/>
                </a:lnTo>
                <a:lnTo>
                  <a:pt x="24296" y="19378"/>
                </a:lnTo>
                <a:lnTo>
                  <a:pt x="24373" y="19239"/>
                </a:lnTo>
                <a:lnTo>
                  <a:pt x="24448" y="19100"/>
                </a:lnTo>
                <a:lnTo>
                  <a:pt x="24522" y="18961"/>
                </a:lnTo>
                <a:lnTo>
                  <a:pt x="24593" y="18820"/>
                </a:lnTo>
                <a:lnTo>
                  <a:pt x="24664" y="18678"/>
                </a:lnTo>
                <a:lnTo>
                  <a:pt x="24733" y="18535"/>
                </a:lnTo>
                <a:lnTo>
                  <a:pt x="24799" y="18393"/>
                </a:lnTo>
                <a:lnTo>
                  <a:pt x="24864" y="18248"/>
                </a:lnTo>
                <a:lnTo>
                  <a:pt x="24927" y="18104"/>
                </a:lnTo>
                <a:lnTo>
                  <a:pt x="24988" y="17958"/>
                </a:lnTo>
                <a:lnTo>
                  <a:pt x="25048" y="17812"/>
                </a:lnTo>
                <a:lnTo>
                  <a:pt x="25106" y="17665"/>
                </a:lnTo>
                <a:lnTo>
                  <a:pt x="25161" y="17518"/>
                </a:lnTo>
                <a:lnTo>
                  <a:pt x="25215" y="17369"/>
                </a:lnTo>
                <a:lnTo>
                  <a:pt x="25267" y="17221"/>
                </a:lnTo>
                <a:lnTo>
                  <a:pt x="25318" y="17071"/>
                </a:lnTo>
                <a:lnTo>
                  <a:pt x="25366" y="16920"/>
                </a:lnTo>
                <a:lnTo>
                  <a:pt x="25414" y="16769"/>
                </a:lnTo>
                <a:lnTo>
                  <a:pt x="25458" y="16618"/>
                </a:lnTo>
                <a:lnTo>
                  <a:pt x="25501" y="16465"/>
                </a:lnTo>
                <a:lnTo>
                  <a:pt x="25543" y="16313"/>
                </a:lnTo>
                <a:lnTo>
                  <a:pt x="25582" y="16158"/>
                </a:lnTo>
                <a:lnTo>
                  <a:pt x="25620" y="16005"/>
                </a:lnTo>
                <a:lnTo>
                  <a:pt x="25656" y="15851"/>
                </a:lnTo>
                <a:lnTo>
                  <a:pt x="25689" y="15695"/>
                </a:lnTo>
                <a:lnTo>
                  <a:pt x="25721" y="15540"/>
                </a:lnTo>
                <a:lnTo>
                  <a:pt x="25751" y="15383"/>
                </a:lnTo>
                <a:lnTo>
                  <a:pt x="25779" y="15226"/>
                </a:lnTo>
                <a:lnTo>
                  <a:pt x="25805" y="15070"/>
                </a:lnTo>
                <a:lnTo>
                  <a:pt x="25829" y="14912"/>
                </a:lnTo>
                <a:lnTo>
                  <a:pt x="25851" y="14753"/>
                </a:lnTo>
                <a:lnTo>
                  <a:pt x="25872" y="14595"/>
                </a:lnTo>
                <a:lnTo>
                  <a:pt x="25891" y="14436"/>
                </a:lnTo>
                <a:lnTo>
                  <a:pt x="25908" y="14276"/>
                </a:lnTo>
                <a:lnTo>
                  <a:pt x="25922" y="14116"/>
                </a:lnTo>
                <a:lnTo>
                  <a:pt x="25934" y="13955"/>
                </a:lnTo>
                <a:lnTo>
                  <a:pt x="25946" y="13795"/>
                </a:lnTo>
                <a:lnTo>
                  <a:pt x="25955" y="13634"/>
                </a:lnTo>
                <a:lnTo>
                  <a:pt x="25961" y="13473"/>
                </a:lnTo>
                <a:lnTo>
                  <a:pt x="25967" y="13311"/>
                </a:lnTo>
                <a:lnTo>
                  <a:pt x="25969" y="13149"/>
                </a:lnTo>
                <a:lnTo>
                  <a:pt x="25970" y="12986"/>
                </a:lnTo>
                <a:lnTo>
                  <a:pt x="25970" y="12986"/>
                </a:lnTo>
                <a:lnTo>
                  <a:pt x="25969" y="12824"/>
                </a:lnTo>
                <a:lnTo>
                  <a:pt x="25967" y="12661"/>
                </a:lnTo>
                <a:lnTo>
                  <a:pt x="25961" y="12500"/>
                </a:lnTo>
                <a:lnTo>
                  <a:pt x="25955" y="12339"/>
                </a:lnTo>
                <a:lnTo>
                  <a:pt x="25946" y="12178"/>
                </a:lnTo>
                <a:lnTo>
                  <a:pt x="25934" y="12016"/>
                </a:lnTo>
                <a:lnTo>
                  <a:pt x="25922" y="11856"/>
                </a:lnTo>
                <a:lnTo>
                  <a:pt x="25908" y="11696"/>
                </a:lnTo>
                <a:lnTo>
                  <a:pt x="25891" y="11537"/>
                </a:lnTo>
                <a:lnTo>
                  <a:pt x="25872" y="11378"/>
                </a:lnTo>
                <a:lnTo>
                  <a:pt x="25851" y="11219"/>
                </a:lnTo>
                <a:lnTo>
                  <a:pt x="25829" y="11061"/>
                </a:lnTo>
                <a:lnTo>
                  <a:pt x="25805" y="10903"/>
                </a:lnTo>
                <a:lnTo>
                  <a:pt x="25779" y="10746"/>
                </a:lnTo>
                <a:lnTo>
                  <a:pt x="25751" y="10589"/>
                </a:lnTo>
                <a:lnTo>
                  <a:pt x="25721" y="10433"/>
                </a:lnTo>
                <a:lnTo>
                  <a:pt x="25689" y="10278"/>
                </a:lnTo>
                <a:lnTo>
                  <a:pt x="25656" y="10122"/>
                </a:lnTo>
                <a:lnTo>
                  <a:pt x="25620" y="9968"/>
                </a:lnTo>
                <a:lnTo>
                  <a:pt x="25582" y="9813"/>
                </a:lnTo>
                <a:lnTo>
                  <a:pt x="25543" y="9660"/>
                </a:lnTo>
                <a:lnTo>
                  <a:pt x="25501" y="9507"/>
                </a:lnTo>
                <a:lnTo>
                  <a:pt x="25458" y="9355"/>
                </a:lnTo>
                <a:lnTo>
                  <a:pt x="25414" y="9204"/>
                </a:lnTo>
                <a:lnTo>
                  <a:pt x="25366" y="9052"/>
                </a:lnTo>
                <a:lnTo>
                  <a:pt x="25318" y="8902"/>
                </a:lnTo>
                <a:lnTo>
                  <a:pt x="25267" y="8752"/>
                </a:lnTo>
                <a:lnTo>
                  <a:pt x="25215" y="8603"/>
                </a:lnTo>
                <a:lnTo>
                  <a:pt x="25161" y="8455"/>
                </a:lnTo>
                <a:lnTo>
                  <a:pt x="25106" y="8307"/>
                </a:lnTo>
                <a:lnTo>
                  <a:pt x="25048" y="8160"/>
                </a:lnTo>
                <a:lnTo>
                  <a:pt x="24988" y="8013"/>
                </a:lnTo>
                <a:lnTo>
                  <a:pt x="24927" y="7868"/>
                </a:lnTo>
                <a:lnTo>
                  <a:pt x="24864" y="7724"/>
                </a:lnTo>
                <a:lnTo>
                  <a:pt x="24799" y="7580"/>
                </a:lnTo>
                <a:lnTo>
                  <a:pt x="24733" y="7436"/>
                </a:lnTo>
                <a:lnTo>
                  <a:pt x="24664" y="7294"/>
                </a:lnTo>
                <a:lnTo>
                  <a:pt x="24593" y="7153"/>
                </a:lnTo>
                <a:lnTo>
                  <a:pt x="24522" y="7012"/>
                </a:lnTo>
                <a:lnTo>
                  <a:pt x="24448" y="6873"/>
                </a:lnTo>
                <a:lnTo>
                  <a:pt x="24373" y="6733"/>
                </a:lnTo>
                <a:lnTo>
                  <a:pt x="24296" y="6595"/>
                </a:lnTo>
                <a:lnTo>
                  <a:pt x="24216" y="6458"/>
                </a:lnTo>
                <a:lnTo>
                  <a:pt x="24136" y="6322"/>
                </a:lnTo>
                <a:lnTo>
                  <a:pt x="24053" y="6186"/>
                </a:lnTo>
                <a:lnTo>
                  <a:pt x="23969" y="6051"/>
                </a:lnTo>
                <a:lnTo>
                  <a:pt x="23884" y="5918"/>
                </a:lnTo>
                <a:lnTo>
                  <a:pt x="23796" y="5785"/>
                </a:lnTo>
                <a:lnTo>
                  <a:pt x="23706" y="5654"/>
                </a:lnTo>
                <a:lnTo>
                  <a:pt x="23616" y="5524"/>
                </a:lnTo>
                <a:lnTo>
                  <a:pt x="23523" y="5393"/>
                </a:lnTo>
                <a:lnTo>
                  <a:pt x="23428" y="5264"/>
                </a:lnTo>
                <a:lnTo>
                  <a:pt x="23333" y="5136"/>
                </a:lnTo>
                <a:lnTo>
                  <a:pt x="23235" y="5011"/>
                </a:lnTo>
                <a:lnTo>
                  <a:pt x="23136" y="4884"/>
                </a:lnTo>
                <a:lnTo>
                  <a:pt x="23034" y="4760"/>
                </a:lnTo>
                <a:lnTo>
                  <a:pt x="22932" y="4636"/>
                </a:lnTo>
                <a:lnTo>
                  <a:pt x="22827" y="4514"/>
                </a:lnTo>
                <a:lnTo>
                  <a:pt x="22721" y="4393"/>
                </a:lnTo>
                <a:lnTo>
                  <a:pt x="22614" y="4272"/>
                </a:lnTo>
                <a:lnTo>
                  <a:pt x="22504" y="4154"/>
                </a:lnTo>
                <a:lnTo>
                  <a:pt x="22394" y="4036"/>
                </a:lnTo>
                <a:lnTo>
                  <a:pt x="22281" y="3920"/>
                </a:lnTo>
                <a:lnTo>
                  <a:pt x="22167" y="3803"/>
                </a:lnTo>
                <a:lnTo>
                  <a:pt x="22167" y="3803"/>
                </a:lnTo>
                <a:lnTo>
                  <a:pt x="22052" y="3689"/>
                </a:lnTo>
                <a:lnTo>
                  <a:pt x="21934" y="3576"/>
                </a:lnTo>
                <a:lnTo>
                  <a:pt x="21817" y="3466"/>
                </a:lnTo>
                <a:lnTo>
                  <a:pt x="21698" y="3356"/>
                </a:lnTo>
                <a:lnTo>
                  <a:pt x="21578" y="3249"/>
                </a:lnTo>
                <a:lnTo>
                  <a:pt x="21456" y="3143"/>
                </a:lnTo>
                <a:lnTo>
                  <a:pt x="21334" y="3038"/>
                </a:lnTo>
                <a:lnTo>
                  <a:pt x="21211" y="2936"/>
                </a:lnTo>
                <a:lnTo>
                  <a:pt x="21086" y="2835"/>
                </a:lnTo>
                <a:lnTo>
                  <a:pt x="20961" y="2735"/>
                </a:lnTo>
                <a:lnTo>
                  <a:pt x="20834" y="2637"/>
                </a:lnTo>
                <a:lnTo>
                  <a:pt x="20706" y="2542"/>
                </a:lnTo>
                <a:lnTo>
                  <a:pt x="20577" y="2447"/>
                </a:lnTo>
                <a:lnTo>
                  <a:pt x="20448" y="2355"/>
                </a:lnTo>
                <a:lnTo>
                  <a:pt x="20317" y="2264"/>
                </a:lnTo>
                <a:lnTo>
                  <a:pt x="20185" y="2174"/>
                </a:lnTo>
                <a:lnTo>
                  <a:pt x="20053" y="2087"/>
                </a:lnTo>
                <a:lnTo>
                  <a:pt x="19919" y="2001"/>
                </a:lnTo>
                <a:lnTo>
                  <a:pt x="19784" y="1917"/>
                </a:lnTo>
                <a:lnTo>
                  <a:pt x="19649" y="1834"/>
                </a:lnTo>
                <a:lnTo>
                  <a:pt x="19512" y="1754"/>
                </a:lnTo>
                <a:lnTo>
                  <a:pt x="19375" y="1675"/>
                </a:lnTo>
                <a:lnTo>
                  <a:pt x="19237" y="1598"/>
                </a:lnTo>
                <a:lnTo>
                  <a:pt x="19099" y="1522"/>
                </a:lnTo>
                <a:lnTo>
                  <a:pt x="18958" y="1448"/>
                </a:lnTo>
                <a:lnTo>
                  <a:pt x="18818" y="1377"/>
                </a:lnTo>
                <a:lnTo>
                  <a:pt x="18676" y="1306"/>
                </a:lnTo>
                <a:lnTo>
                  <a:pt x="18534" y="1238"/>
                </a:lnTo>
                <a:lnTo>
                  <a:pt x="18391" y="1172"/>
                </a:lnTo>
                <a:lnTo>
                  <a:pt x="18247" y="1106"/>
                </a:lnTo>
                <a:lnTo>
                  <a:pt x="18102" y="1044"/>
                </a:lnTo>
                <a:lnTo>
                  <a:pt x="17957" y="982"/>
                </a:lnTo>
                <a:lnTo>
                  <a:pt x="17811" y="923"/>
                </a:lnTo>
                <a:lnTo>
                  <a:pt x="17664" y="865"/>
                </a:lnTo>
                <a:lnTo>
                  <a:pt x="17516" y="809"/>
                </a:lnTo>
                <a:lnTo>
                  <a:pt x="17368" y="755"/>
                </a:lnTo>
                <a:lnTo>
                  <a:pt x="17218" y="703"/>
                </a:lnTo>
                <a:lnTo>
                  <a:pt x="17069" y="652"/>
                </a:lnTo>
                <a:lnTo>
                  <a:pt x="16919" y="604"/>
                </a:lnTo>
                <a:lnTo>
                  <a:pt x="16768" y="556"/>
                </a:lnTo>
                <a:lnTo>
                  <a:pt x="16616" y="511"/>
                </a:lnTo>
                <a:lnTo>
                  <a:pt x="16464" y="469"/>
                </a:lnTo>
                <a:lnTo>
                  <a:pt x="16311" y="427"/>
                </a:lnTo>
                <a:lnTo>
                  <a:pt x="16157" y="388"/>
                </a:lnTo>
                <a:lnTo>
                  <a:pt x="16003" y="350"/>
                </a:lnTo>
                <a:lnTo>
                  <a:pt x="15849" y="316"/>
                </a:lnTo>
                <a:lnTo>
                  <a:pt x="15694" y="281"/>
                </a:lnTo>
                <a:lnTo>
                  <a:pt x="15538" y="250"/>
                </a:lnTo>
                <a:lnTo>
                  <a:pt x="15382" y="220"/>
                </a:lnTo>
                <a:lnTo>
                  <a:pt x="15225" y="191"/>
                </a:lnTo>
                <a:lnTo>
                  <a:pt x="15067" y="165"/>
                </a:lnTo>
                <a:lnTo>
                  <a:pt x="14910" y="140"/>
                </a:lnTo>
                <a:lnTo>
                  <a:pt x="14752" y="119"/>
                </a:lnTo>
                <a:lnTo>
                  <a:pt x="14593" y="98"/>
                </a:lnTo>
                <a:lnTo>
                  <a:pt x="14434" y="79"/>
                </a:lnTo>
                <a:lnTo>
                  <a:pt x="14275" y="63"/>
                </a:lnTo>
                <a:lnTo>
                  <a:pt x="14115" y="48"/>
                </a:lnTo>
                <a:lnTo>
                  <a:pt x="13955" y="36"/>
                </a:lnTo>
                <a:lnTo>
                  <a:pt x="13794" y="25"/>
                </a:lnTo>
                <a:lnTo>
                  <a:pt x="13633" y="16"/>
                </a:lnTo>
                <a:lnTo>
                  <a:pt x="13472" y="9"/>
                </a:lnTo>
                <a:lnTo>
                  <a:pt x="13309" y="4"/>
                </a:lnTo>
                <a:lnTo>
                  <a:pt x="13147" y="1"/>
                </a:lnTo>
                <a:lnTo>
                  <a:pt x="12984" y="0"/>
                </a:lnTo>
                <a:lnTo>
                  <a:pt x="12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xmlns="" id="{177409AE-F0CC-4CC4-96DD-432563CEB721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1169988"/>
            <a:ext cx="1417638" cy="5688013"/>
          </a:xfrm>
          <a:custGeom>
            <a:avLst/>
            <a:gdLst>
              <a:gd name="T0" fmla="*/ 121 w 5360"/>
              <a:gd name="T1" fmla="*/ 8188 h 21496"/>
              <a:gd name="T2" fmla="*/ 151 w 5360"/>
              <a:gd name="T3" fmla="*/ 7497 h 21496"/>
              <a:gd name="T4" fmla="*/ 206 w 5360"/>
              <a:gd name="T5" fmla="*/ 6809 h 21496"/>
              <a:gd name="T6" fmla="*/ 287 w 5360"/>
              <a:gd name="T7" fmla="*/ 6126 h 21496"/>
              <a:gd name="T8" fmla="*/ 393 w 5360"/>
              <a:gd name="T9" fmla="*/ 5448 h 21496"/>
              <a:gd name="T10" fmla="*/ 524 w 5360"/>
              <a:gd name="T11" fmla="*/ 4776 h 21496"/>
              <a:gd name="T12" fmla="*/ 681 w 5360"/>
              <a:gd name="T13" fmla="*/ 4109 h 21496"/>
              <a:gd name="T14" fmla="*/ 863 w 5360"/>
              <a:gd name="T15" fmla="*/ 3449 h 21496"/>
              <a:gd name="T16" fmla="*/ 1069 w 5360"/>
              <a:gd name="T17" fmla="*/ 2796 h 21496"/>
              <a:gd name="T18" fmla="*/ 1301 w 5360"/>
              <a:gd name="T19" fmla="*/ 2148 h 21496"/>
              <a:gd name="T20" fmla="*/ 1558 w 5360"/>
              <a:gd name="T21" fmla="*/ 1509 h 21496"/>
              <a:gd name="T22" fmla="*/ 1963 w 5360"/>
              <a:gd name="T23" fmla="*/ 618 h 21496"/>
              <a:gd name="T24" fmla="*/ 2148 w 5360"/>
              <a:gd name="T25" fmla="*/ 0 h 21496"/>
              <a:gd name="T26" fmla="*/ 1698 w 5360"/>
              <a:gd name="T27" fmla="*/ 906 h 21496"/>
              <a:gd name="T28" fmla="*/ 1362 w 5360"/>
              <a:gd name="T29" fmla="*/ 1677 h 21496"/>
              <a:gd name="T30" fmla="*/ 1112 w 5360"/>
              <a:gd name="T31" fmla="*/ 2323 h 21496"/>
              <a:gd name="T32" fmla="*/ 887 w 5360"/>
              <a:gd name="T33" fmla="*/ 2977 h 21496"/>
              <a:gd name="T34" fmla="*/ 688 w 5360"/>
              <a:gd name="T35" fmla="*/ 3637 h 21496"/>
              <a:gd name="T36" fmla="*/ 514 w 5360"/>
              <a:gd name="T37" fmla="*/ 4304 h 21496"/>
              <a:gd name="T38" fmla="*/ 364 w 5360"/>
              <a:gd name="T39" fmla="*/ 4977 h 21496"/>
              <a:gd name="T40" fmla="*/ 241 w 5360"/>
              <a:gd name="T41" fmla="*/ 5654 h 21496"/>
              <a:gd name="T42" fmla="*/ 143 w 5360"/>
              <a:gd name="T43" fmla="*/ 6339 h 21496"/>
              <a:gd name="T44" fmla="*/ 70 w 5360"/>
              <a:gd name="T45" fmla="*/ 7028 h 21496"/>
              <a:gd name="T46" fmla="*/ 23 w 5360"/>
              <a:gd name="T47" fmla="*/ 7720 h 21496"/>
              <a:gd name="T48" fmla="*/ 1 w 5360"/>
              <a:gd name="T49" fmla="*/ 8418 h 21496"/>
              <a:gd name="T50" fmla="*/ 3 w 5360"/>
              <a:gd name="T51" fmla="*/ 9003 h 21496"/>
              <a:gd name="T52" fmla="*/ 29 w 5360"/>
              <a:gd name="T53" fmla="*/ 9700 h 21496"/>
              <a:gd name="T54" fmla="*/ 81 w 5360"/>
              <a:gd name="T55" fmla="*/ 10392 h 21496"/>
              <a:gd name="T56" fmla="*/ 157 w 5360"/>
              <a:gd name="T57" fmla="*/ 11080 h 21496"/>
              <a:gd name="T58" fmla="*/ 259 w 5360"/>
              <a:gd name="T59" fmla="*/ 11763 h 21496"/>
              <a:gd name="T60" fmla="*/ 387 w 5360"/>
              <a:gd name="T61" fmla="*/ 12441 h 21496"/>
              <a:gd name="T62" fmla="*/ 540 w 5360"/>
              <a:gd name="T63" fmla="*/ 13113 h 21496"/>
              <a:gd name="T64" fmla="*/ 719 w 5360"/>
              <a:gd name="T65" fmla="*/ 13777 h 21496"/>
              <a:gd name="T66" fmla="*/ 923 w 5360"/>
              <a:gd name="T67" fmla="*/ 14436 h 21496"/>
              <a:gd name="T68" fmla="*/ 1152 w 5360"/>
              <a:gd name="T69" fmla="*/ 15089 h 21496"/>
              <a:gd name="T70" fmla="*/ 1407 w 5360"/>
              <a:gd name="T71" fmla="*/ 15735 h 21496"/>
              <a:gd name="T72" fmla="*/ 1803 w 5360"/>
              <a:gd name="T73" fmla="*/ 16621 h 21496"/>
              <a:gd name="T74" fmla="*/ 2394 w 5360"/>
              <a:gd name="T75" fmla="*/ 17755 h 21496"/>
              <a:gd name="T76" fmla="*/ 3060 w 5360"/>
              <a:gd name="T77" fmla="*/ 18841 h 21496"/>
              <a:gd name="T78" fmla="*/ 3802 w 5360"/>
              <a:gd name="T79" fmla="*/ 19878 h 21496"/>
              <a:gd name="T80" fmla="*/ 4615 w 5360"/>
              <a:gd name="T81" fmla="*/ 20867 h 21496"/>
              <a:gd name="T82" fmla="*/ 5360 w 5360"/>
              <a:gd name="T83" fmla="*/ 21496 h 21496"/>
              <a:gd name="T84" fmla="*/ 4484 w 5360"/>
              <a:gd name="T85" fmla="*/ 20537 h 21496"/>
              <a:gd name="T86" fmla="*/ 3681 w 5360"/>
              <a:gd name="T87" fmla="*/ 19526 h 21496"/>
              <a:gd name="T88" fmla="*/ 2954 w 5360"/>
              <a:gd name="T89" fmla="*/ 18463 h 21496"/>
              <a:gd name="T90" fmla="*/ 2303 w 5360"/>
              <a:gd name="T91" fmla="*/ 17352 h 21496"/>
              <a:gd name="T92" fmla="*/ 1730 w 5360"/>
              <a:gd name="T93" fmla="*/ 16192 h 21496"/>
              <a:gd name="T94" fmla="*/ 1426 w 5360"/>
              <a:gd name="T95" fmla="*/ 15477 h 21496"/>
              <a:gd name="T96" fmla="*/ 1182 w 5360"/>
              <a:gd name="T97" fmla="*/ 14834 h 21496"/>
              <a:gd name="T98" fmla="*/ 963 w 5360"/>
              <a:gd name="T99" fmla="*/ 14183 h 21496"/>
              <a:gd name="T100" fmla="*/ 768 w 5360"/>
              <a:gd name="T101" fmla="*/ 13526 h 21496"/>
              <a:gd name="T102" fmla="*/ 599 w 5360"/>
              <a:gd name="T103" fmla="*/ 12863 h 21496"/>
              <a:gd name="T104" fmla="*/ 455 w 5360"/>
              <a:gd name="T105" fmla="*/ 12193 h 21496"/>
              <a:gd name="T106" fmla="*/ 336 w 5360"/>
              <a:gd name="T107" fmla="*/ 11518 h 21496"/>
              <a:gd name="T108" fmla="*/ 243 w 5360"/>
              <a:gd name="T109" fmla="*/ 10838 h 21496"/>
              <a:gd name="T110" fmla="*/ 175 w 5360"/>
              <a:gd name="T111" fmla="*/ 10153 h 21496"/>
              <a:gd name="T112" fmla="*/ 132 w 5360"/>
              <a:gd name="T113" fmla="*/ 9462 h 21496"/>
              <a:gd name="T114" fmla="*/ 116 w 5360"/>
              <a:gd name="T115" fmla="*/ 8769 h 2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360" h="21496">
                <a:moveTo>
                  <a:pt x="115" y="8652"/>
                </a:moveTo>
                <a:lnTo>
                  <a:pt x="115" y="8652"/>
                </a:lnTo>
                <a:lnTo>
                  <a:pt x="116" y="8536"/>
                </a:lnTo>
                <a:lnTo>
                  <a:pt x="118" y="8420"/>
                </a:lnTo>
                <a:lnTo>
                  <a:pt x="119" y="8304"/>
                </a:lnTo>
                <a:lnTo>
                  <a:pt x="121" y="8188"/>
                </a:lnTo>
                <a:lnTo>
                  <a:pt x="124" y="8073"/>
                </a:lnTo>
                <a:lnTo>
                  <a:pt x="128" y="7958"/>
                </a:lnTo>
                <a:lnTo>
                  <a:pt x="132" y="7842"/>
                </a:lnTo>
                <a:lnTo>
                  <a:pt x="138" y="7727"/>
                </a:lnTo>
                <a:lnTo>
                  <a:pt x="144" y="7612"/>
                </a:lnTo>
                <a:lnTo>
                  <a:pt x="151" y="7497"/>
                </a:lnTo>
                <a:lnTo>
                  <a:pt x="159" y="7381"/>
                </a:lnTo>
                <a:lnTo>
                  <a:pt x="167" y="7266"/>
                </a:lnTo>
                <a:lnTo>
                  <a:pt x="175" y="7152"/>
                </a:lnTo>
                <a:lnTo>
                  <a:pt x="185" y="7037"/>
                </a:lnTo>
                <a:lnTo>
                  <a:pt x="196" y="6923"/>
                </a:lnTo>
                <a:lnTo>
                  <a:pt x="206" y="6809"/>
                </a:lnTo>
                <a:lnTo>
                  <a:pt x="218" y="6695"/>
                </a:lnTo>
                <a:lnTo>
                  <a:pt x="230" y="6581"/>
                </a:lnTo>
                <a:lnTo>
                  <a:pt x="243" y="6467"/>
                </a:lnTo>
                <a:lnTo>
                  <a:pt x="257" y="6353"/>
                </a:lnTo>
                <a:lnTo>
                  <a:pt x="272" y="6240"/>
                </a:lnTo>
                <a:lnTo>
                  <a:pt x="287" y="6126"/>
                </a:lnTo>
                <a:lnTo>
                  <a:pt x="303" y="6013"/>
                </a:lnTo>
                <a:lnTo>
                  <a:pt x="319" y="5900"/>
                </a:lnTo>
                <a:lnTo>
                  <a:pt x="336" y="5787"/>
                </a:lnTo>
                <a:lnTo>
                  <a:pt x="355" y="5674"/>
                </a:lnTo>
                <a:lnTo>
                  <a:pt x="373" y="5561"/>
                </a:lnTo>
                <a:lnTo>
                  <a:pt x="393" y="5448"/>
                </a:lnTo>
                <a:lnTo>
                  <a:pt x="414" y="5336"/>
                </a:lnTo>
                <a:lnTo>
                  <a:pt x="434" y="5223"/>
                </a:lnTo>
                <a:lnTo>
                  <a:pt x="455" y="5112"/>
                </a:lnTo>
                <a:lnTo>
                  <a:pt x="478" y="5000"/>
                </a:lnTo>
                <a:lnTo>
                  <a:pt x="501" y="4888"/>
                </a:lnTo>
                <a:lnTo>
                  <a:pt x="524" y="4776"/>
                </a:lnTo>
                <a:lnTo>
                  <a:pt x="548" y="4665"/>
                </a:lnTo>
                <a:lnTo>
                  <a:pt x="574" y="4553"/>
                </a:lnTo>
                <a:lnTo>
                  <a:pt x="599" y="4442"/>
                </a:lnTo>
                <a:lnTo>
                  <a:pt x="626" y="4332"/>
                </a:lnTo>
                <a:lnTo>
                  <a:pt x="653" y="4220"/>
                </a:lnTo>
                <a:lnTo>
                  <a:pt x="681" y="4109"/>
                </a:lnTo>
                <a:lnTo>
                  <a:pt x="710" y="3999"/>
                </a:lnTo>
                <a:lnTo>
                  <a:pt x="739" y="3889"/>
                </a:lnTo>
                <a:lnTo>
                  <a:pt x="768" y="3779"/>
                </a:lnTo>
                <a:lnTo>
                  <a:pt x="800" y="3669"/>
                </a:lnTo>
                <a:lnTo>
                  <a:pt x="831" y="3558"/>
                </a:lnTo>
                <a:lnTo>
                  <a:pt x="863" y="3449"/>
                </a:lnTo>
                <a:lnTo>
                  <a:pt x="895" y="3340"/>
                </a:lnTo>
                <a:lnTo>
                  <a:pt x="929" y="3230"/>
                </a:lnTo>
                <a:lnTo>
                  <a:pt x="963" y="3122"/>
                </a:lnTo>
                <a:lnTo>
                  <a:pt x="998" y="3012"/>
                </a:lnTo>
                <a:lnTo>
                  <a:pt x="1033" y="2904"/>
                </a:lnTo>
                <a:lnTo>
                  <a:pt x="1069" y="2796"/>
                </a:lnTo>
                <a:lnTo>
                  <a:pt x="1106" y="2687"/>
                </a:lnTo>
                <a:lnTo>
                  <a:pt x="1144" y="2579"/>
                </a:lnTo>
                <a:lnTo>
                  <a:pt x="1182" y="2471"/>
                </a:lnTo>
                <a:lnTo>
                  <a:pt x="1221" y="2364"/>
                </a:lnTo>
                <a:lnTo>
                  <a:pt x="1260" y="2255"/>
                </a:lnTo>
                <a:lnTo>
                  <a:pt x="1301" y="2148"/>
                </a:lnTo>
                <a:lnTo>
                  <a:pt x="1342" y="2041"/>
                </a:lnTo>
                <a:lnTo>
                  <a:pt x="1384" y="1934"/>
                </a:lnTo>
                <a:lnTo>
                  <a:pt x="1426" y="1827"/>
                </a:lnTo>
                <a:lnTo>
                  <a:pt x="1469" y="1721"/>
                </a:lnTo>
                <a:lnTo>
                  <a:pt x="1514" y="1615"/>
                </a:lnTo>
                <a:lnTo>
                  <a:pt x="1558" y="1509"/>
                </a:lnTo>
                <a:lnTo>
                  <a:pt x="1558" y="1509"/>
                </a:lnTo>
                <a:lnTo>
                  <a:pt x="1635" y="1328"/>
                </a:lnTo>
                <a:lnTo>
                  <a:pt x="1714" y="1149"/>
                </a:lnTo>
                <a:lnTo>
                  <a:pt x="1795" y="971"/>
                </a:lnTo>
                <a:lnTo>
                  <a:pt x="1878" y="794"/>
                </a:lnTo>
                <a:lnTo>
                  <a:pt x="1963" y="618"/>
                </a:lnTo>
                <a:lnTo>
                  <a:pt x="2050" y="444"/>
                </a:lnTo>
                <a:lnTo>
                  <a:pt x="2138" y="270"/>
                </a:lnTo>
                <a:lnTo>
                  <a:pt x="2228" y="97"/>
                </a:lnTo>
                <a:lnTo>
                  <a:pt x="2228" y="97"/>
                </a:lnTo>
                <a:lnTo>
                  <a:pt x="2187" y="49"/>
                </a:lnTo>
                <a:lnTo>
                  <a:pt x="2148" y="0"/>
                </a:lnTo>
                <a:lnTo>
                  <a:pt x="2148" y="0"/>
                </a:lnTo>
                <a:lnTo>
                  <a:pt x="2054" y="180"/>
                </a:lnTo>
                <a:lnTo>
                  <a:pt x="1962" y="360"/>
                </a:lnTo>
                <a:lnTo>
                  <a:pt x="1872" y="541"/>
                </a:lnTo>
                <a:lnTo>
                  <a:pt x="1783" y="723"/>
                </a:lnTo>
                <a:lnTo>
                  <a:pt x="1698" y="906"/>
                </a:lnTo>
                <a:lnTo>
                  <a:pt x="1614" y="1090"/>
                </a:lnTo>
                <a:lnTo>
                  <a:pt x="1531" y="1276"/>
                </a:lnTo>
                <a:lnTo>
                  <a:pt x="1452" y="1463"/>
                </a:lnTo>
                <a:lnTo>
                  <a:pt x="1452" y="1463"/>
                </a:lnTo>
                <a:lnTo>
                  <a:pt x="1407" y="1570"/>
                </a:lnTo>
                <a:lnTo>
                  <a:pt x="1362" y="1677"/>
                </a:lnTo>
                <a:lnTo>
                  <a:pt x="1319" y="1784"/>
                </a:lnTo>
                <a:lnTo>
                  <a:pt x="1277" y="1891"/>
                </a:lnTo>
                <a:lnTo>
                  <a:pt x="1234" y="2000"/>
                </a:lnTo>
                <a:lnTo>
                  <a:pt x="1192" y="2107"/>
                </a:lnTo>
                <a:lnTo>
                  <a:pt x="1152" y="2215"/>
                </a:lnTo>
                <a:lnTo>
                  <a:pt x="1112" y="2323"/>
                </a:lnTo>
                <a:lnTo>
                  <a:pt x="1073" y="2432"/>
                </a:lnTo>
                <a:lnTo>
                  <a:pt x="1035" y="2541"/>
                </a:lnTo>
                <a:lnTo>
                  <a:pt x="997" y="2649"/>
                </a:lnTo>
                <a:lnTo>
                  <a:pt x="960" y="2759"/>
                </a:lnTo>
                <a:lnTo>
                  <a:pt x="923" y="2867"/>
                </a:lnTo>
                <a:lnTo>
                  <a:pt x="887" y="2977"/>
                </a:lnTo>
                <a:lnTo>
                  <a:pt x="853" y="3086"/>
                </a:lnTo>
                <a:lnTo>
                  <a:pt x="818" y="3197"/>
                </a:lnTo>
                <a:lnTo>
                  <a:pt x="785" y="3306"/>
                </a:lnTo>
                <a:lnTo>
                  <a:pt x="751" y="3417"/>
                </a:lnTo>
                <a:lnTo>
                  <a:pt x="719" y="3526"/>
                </a:lnTo>
                <a:lnTo>
                  <a:pt x="688" y="3637"/>
                </a:lnTo>
                <a:lnTo>
                  <a:pt x="657" y="3747"/>
                </a:lnTo>
                <a:lnTo>
                  <a:pt x="627" y="3859"/>
                </a:lnTo>
                <a:lnTo>
                  <a:pt x="598" y="3970"/>
                </a:lnTo>
                <a:lnTo>
                  <a:pt x="569" y="4080"/>
                </a:lnTo>
                <a:lnTo>
                  <a:pt x="540" y="4192"/>
                </a:lnTo>
                <a:lnTo>
                  <a:pt x="514" y="4304"/>
                </a:lnTo>
                <a:lnTo>
                  <a:pt x="487" y="4416"/>
                </a:lnTo>
                <a:lnTo>
                  <a:pt x="461" y="4527"/>
                </a:lnTo>
                <a:lnTo>
                  <a:pt x="436" y="4639"/>
                </a:lnTo>
                <a:lnTo>
                  <a:pt x="411" y="4752"/>
                </a:lnTo>
                <a:lnTo>
                  <a:pt x="387" y="4864"/>
                </a:lnTo>
                <a:lnTo>
                  <a:pt x="364" y="4977"/>
                </a:lnTo>
                <a:lnTo>
                  <a:pt x="342" y="5089"/>
                </a:lnTo>
                <a:lnTo>
                  <a:pt x="320" y="5202"/>
                </a:lnTo>
                <a:lnTo>
                  <a:pt x="300" y="5314"/>
                </a:lnTo>
                <a:lnTo>
                  <a:pt x="279" y="5429"/>
                </a:lnTo>
                <a:lnTo>
                  <a:pt x="259" y="5541"/>
                </a:lnTo>
                <a:lnTo>
                  <a:pt x="241" y="5654"/>
                </a:lnTo>
                <a:lnTo>
                  <a:pt x="222" y="5768"/>
                </a:lnTo>
                <a:lnTo>
                  <a:pt x="205" y="5882"/>
                </a:lnTo>
                <a:lnTo>
                  <a:pt x="189" y="5997"/>
                </a:lnTo>
                <a:lnTo>
                  <a:pt x="173" y="6111"/>
                </a:lnTo>
                <a:lnTo>
                  <a:pt x="157" y="6225"/>
                </a:lnTo>
                <a:lnTo>
                  <a:pt x="143" y="6339"/>
                </a:lnTo>
                <a:lnTo>
                  <a:pt x="129" y="6453"/>
                </a:lnTo>
                <a:lnTo>
                  <a:pt x="115" y="6568"/>
                </a:lnTo>
                <a:lnTo>
                  <a:pt x="103" y="6682"/>
                </a:lnTo>
                <a:lnTo>
                  <a:pt x="91" y="6797"/>
                </a:lnTo>
                <a:lnTo>
                  <a:pt x="81" y="6913"/>
                </a:lnTo>
                <a:lnTo>
                  <a:pt x="70" y="7028"/>
                </a:lnTo>
                <a:lnTo>
                  <a:pt x="60" y="7143"/>
                </a:lnTo>
                <a:lnTo>
                  <a:pt x="52" y="7258"/>
                </a:lnTo>
                <a:lnTo>
                  <a:pt x="43" y="7373"/>
                </a:lnTo>
                <a:lnTo>
                  <a:pt x="36" y="7489"/>
                </a:lnTo>
                <a:lnTo>
                  <a:pt x="29" y="7605"/>
                </a:lnTo>
                <a:lnTo>
                  <a:pt x="23" y="7720"/>
                </a:lnTo>
                <a:lnTo>
                  <a:pt x="17" y="7837"/>
                </a:lnTo>
                <a:lnTo>
                  <a:pt x="13" y="7953"/>
                </a:lnTo>
                <a:lnTo>
                  <a:pt x="9" y="8069"/>
                </a:lnTo>
                <a:lnTo>
                  <a:pt x="6" y="8186"/>
                </a:lnTo>
                <a:lnTo>
                  <a:pt x="3" y="8302"/>
                </a:lnTo>
                <a:lnTo>
                  <a:pt x="1" y="8418"/>
                </a:lnTo>
                <a:lnTo>
                  <a:pt x="0" y="8535"/>
                </a:lnTo>
                <a:lnTo>
                  <a:pt x="0" y="8652"/>
                </a:lnTo>
                <a:lnTo>
                  <a:pt x="0" y="8652"/>
                </a:lnTo>
                <a:lnTo>
                  <a:pt x="0" y="8769"/>
                </a:lnTo>
                <a:lnTo>
                  <a:pt x="1" y="8885"/>
                </a:lnTo>
                <a:lnTo>
                  <a:pt x="3" y="9003"/>
                </a:lnTo>
                <a:lnTo>
                  <a:pt x="6" y="9119"/>
                </a:lnTo>
                <a:lnTo>
                  <a:pt x="9" y="9235"/>
                </a:lnTo>
                <a:lnTo>
                  <a:pt x="13" y="9352"/>
                </a:lnTo>
                <a:lnTo>
                  <a:pt x="17" y="9467"/>
                </a:lnTo>
                <a:lnTo>
                  <a:pt x="23" y="9583"/>
                </a:lnTo>
                <a:lnTo>
                  <a:pt x="29" y="9700"/>
                </a:lnTo>
                <a:lnTo>
                  <a:pt x="36" y="9815"/>
                </a:lnTo>
                <a:lnTo>
                  <a:pt x="43" y="9931"/>
                </a:lnTo>
                <a:lnTo>
                  <a:pt x="52" y="10047"/>
                </a:lnTo>
                <a:lnTo>
                  <a:pt x="60" y="10162"/>
                </a:lnTo>
                <a:lnTo>
                  <a:pt x="70" y="10277"/>
                </a:lnTo>
                <a:lnTo>
                  <a:pt x="81" y="10392"/>
                </a:lnTo>
                <a:lnTo>
                  <a:pt x="91" y="10507"/>
                </a:lnTo>
                <a:lnTo>
                  <a:pt x="103" y="10621"/>
                </a:lnTo>
                <a:lnTo>
                  <a:pt x="115" y="10737"/>
                </a:lnTo>
                <a:lnTo>
                  <a:pt x="129" y="10851"/>
                </a:lnTo>
                <a:lnTo>
                  <a:pt x="143" y="10966"/>
                </a:lnTo>
                <a:lnTo>
                  <a:pt x="157" y="11080"/>
                </a:lnTo>
                <a:lnTo>
                  <a:pt x="173" y="11194"/>
                </a:lnTo>
                <a:lnTo>
                  <a:pt x="189" y="11308"/>
                </a:lnTo>
                <a:lnTo>
                  <a:pt x="205" y="11422"/>
                </a:lnTo>
                <a:lnTo>
                  <a:pt x="222" y="11536"/>
                </a:lnTo>
                <a:lnTo>
                  <a:pt x="241" y="11649"/>
                </a:lnTo>
                <a:lnTo>
                  <a:pt x="259" y="11763"/>
                </a:lnTo>
                <a:lnTo>
                  <a:pt x="279" y="11876"/>
                </a:lnTo>
                <a:lnTo>
                  <a:pt x="300" y="11989"/>
                </a:lnTo>
                <a:lnTo>
                  <a:pt x="320" y="12102"/>
                </a:lnTo>
                <a:lnTo>
                  <a:pt x="342" y="12215"/>
                </a:lnTo>
                <a:lnTo>
                  <a:pt x="364" y="12328"/>
                </a:lnTo>
                <a:lnTo>
                  <a:pt x="387" y="12441"/>
                </a:lnTo>
                <a:lnTo>
                  <a:pt x="411" y="12553"/>
                </a:lnTo>
                <a:lnTo>
                  <a:pt x="436" y="12664"/>
                </a:lnTo>
                <a:lnTo>
                  <a:pt x="461" y="12777"/>
                </a:lnTo>
                <a:lnTo>
                  <a:pt x="487" y="12889"/>
                </a:lnTo>
                <a:lnTo>
                  <a:pt x="514" y="13001"/>
                </a:lnTo>
                <a:lnTo>
                  <a:pt x="540" y="13113"/>
                </a:lnTo>
                <a:lnTo>
                  <a:pt x="569" y="13223"/>
                </a:lnTo>
                <a:lnTo>
                  <a:pt x="598" y="13335"/>
                </a:lnTo>
                <a:lnTo>
                  <a:pt x="627" y="13446"/>
                </a:lnTo>
                <a:lnTo>
                  <a:pt x="657" y="13556"/>
                </a:lnTo>
                <a:lnTo>
                  <a:pt x="688" y="13667"/>
                </a:lnTo>
                <a:lnTo>
                  <a:pt x="719" y="13777"/>
                </a:lnTo>
                <a:lnTo>
                  <a:pt x="751" y="13888"/>
                </a:lnTo>
                <a:lnTo>
                  <a:pt x="785" y="13999"/>
                </a:lnTo>
                <a:lnTo>
                  <a:pt x="818" y="14108"/>
                </a:lnTo>
                <a:lnTo>
                  <a:pt x="853" y="14218"/>
                </a:lnTo>
                <a:lnTo>
                  <a:pt x="887" y="14327"/>
                </a:lnTo>
                <a:lnTo>
                  <a:pt x="923" y="14436"/>
                </a:lnTo>
                <a:lnTo>
                  <a:pt x="960" y="14546"/>
                </a:lnTo>
                <a:lnTo>
                  <a:pt x="997" y="14655"/>
                </a:lnTo>
                <a:lnTo>
                  <a:pt x="1035" y="14764"/>
                </a:lnTo>
                <a:lnTo>
                  <a:pt x="1073" y="14872"/>
                </a:lnTo>
                <a:lnTo>
                  <a:pt x="1112" y="14981"/>
                </a:lnTo>
                <a:lnTo>
                  <a:pt x="1152" y="15089"/>
                </a:lnTo>
                <a:lnTo>
                  <a:pt x="1192" y="15197"/>
                </a:lnTo>
                <a:lnTo>
                  <a:pt x="1234" y="15305"/>
                </a:lnTo>
                <a:lnTo>
                  <a:pt x="1277" y="15412"/>
                </a:lnTo>
                <a:lnTo>
                  <a:pt x="1319" y="15521"/>
                </a:lnTo>
                <a:lnTo>
                  <a:pt x="1362" y="15628"/>
                </a:lnTo>
                <a:lnTo>
                  <a:pt x="1407" y="15735"/>
                </a:lnTo>
                <a:lnTo>
                  <a:pt x="1452" y="15841"/>
                </a:lnTo>
                <a:lnTo>
                  <a:pt x="1452" y="15841"/>
                </a:lnTo>
                <a:lnTo>
                  <a:pt x="1536" y="16038"/>
                </a:lnTo>
                <a:lnTo>
                  <a:pt x="1622" y="16234"/>
                </a:lnTo>
                <a:lnTo>
                  <a:pt x="1712" y="16429"/>
                </a:lnTo>
                <a:lnTo>
                  <a:pt x="1803" y="16621"/>
                </a:lnTo>
                <a:lnTo>
                  <a:pt x="1896" y="16813"/>
                </a:lnTo>
                <a:lnTo>
                  <a:pt x="1991" y="17005"/>
                </a:lnTo>
                <a:lnTo>
                  <a:pt x="2089" y="17194"/>
                </a:lnTo>
                <a:lnTo>
                  <a:pt x="2188" y="17381"/>
                </a:lnTo>
                <a:lnTo>
                  <a:pt x="2290" y="17569"/>
                </a:lnTo>
                <a:lnTo>
                  <a:pt x="2394" y="17755"/>
                </a:lnTo>
                <a:lnTo>
                  <a:pt x="2500" y="17939"/>
                </a:lnTo>
                <a:lnTo>
                  <a:pt x="2607" y="18122"/>
                </a:lnTo>
                <a:lnTo>
                  <a:pt x="2718" y="18303"/>
                </a:lnTo>
                <a:lnTo>
                  <a:pt x="2830" y="18484"/>
                </a:lnTo>
                <a:lnTo>
                  <a:pt x="2944" y="18663"/>
                </a:lnTo>
                <a:lnTo>
                  <a:pt x="3060" y="18841"/>
                </a:lnTo>
                <a:lnTo>
                  <a:pt x="3179" y="19018"/>
                </a:lnTo>
                <a:lnTo>
                  <a:pt x="3300" y="19193"/>
                </a:lnTo>
                <a:lnTo>
                  <a:pt x="3422" y="19366"/>
                </a:lnTo>
                <a:lnTo>
                  <a:pt x="3546" y="19538"/>
                </a:lnTo>
                <a:lnTo>
                  <a:pt x="3673" y="19709"/>
                </a:lnTo>
                <a:lnTo>
                  <a:pt x="3802" y="19878"/>
                </a:lnTo>
                <a:lnTo>
                  <a:pt x="3932" y="20047"/>
                </a:lnTo>
                <a:lnTo>
                  <a:pt x="4065" y="20214"/>
                </a:lnTo>
                <a:lnTo>
                  <a:pt x="4199" y="20380"/>
                </a:lnTo>
                <a:lnTo>
                  <a:pt x="4337" y="20543"/>
                </a:lnTo>
                <a:lnTo>
                  <a:pt x="4475" y="20706"/>
                </a:lnTo>
                <a:lnTo>
                  <a:pt x="4615" y="20867"/>
                </a:lnTo>
                <a:lnTo>
                  <a:pt x="4758" y="21026"/>
                </a:lnTo>
                <a:lnTo>
                  <a:pt x="4902" y="21184"/>
                </a:lnTo>
                <a:lnTo>
                  <a:pt x="5050" y="21340"/>
                </a:lnTo>
                <a:lnTo>
                  <a:pt x="5198" y="21496"/>
                </a:lnTo>
                <a:lnTo>
                  <a:pt x="5360" y="21496"/>
                </a:lnTo>
                <a:lnTo>
                  <a:pt x="5360" y="21496"/>
                </a:lnTo>
                <a:lnTo>
                  <a:pt x="5209" y="21340"/>
                </a:lnTo>
                <a:lnTo>
                  <a:pt x="5060" y="21183"/>
                </a:lnTo>
                <a:lnTo>
                  <a:pt x="4913" y="21024"/>
                </a:lnTo>
                <a:lnTo>
                  <a:pt x="4767" y="20863"/>
                </a:lnTo>
                <a:lnTo>
                  <a:pt x="4625" y="20701"/>
                </a:lnTo>
                <a:lnTo>
                  <a:pt x="4484" y="20537"/>
                </a:lnTo>
                <a:lnTo>
                  <a:pt x="4345" y="20373"/>
                </a:lnTo>
                <a:lnTo>
                  <a:pt x="4208" y="20207"/>
                </a:lnTo>
                <a:lnTo>
                  <a:pt x="4073" y="20038"/>
                </a:lnTo>
                <a:lnTo>
                  <a:pt x="3940" y="19869"/>
                </a:lnTo>
                <a:lnTo>
                  <a:pt x="3810" y="19699"/>
                </a:lnTo>
                <a:lnTo>
                  <a:pt x="3681" y="19526"/>
                </a:lnTo>
                <a:lnTo>
                  <a:pt x="3554" y="19353"/>
                </a:lnTo>
                <a:lnTo>
                  <a:pt x="3430" y="19178"/>
                </a:lnTo>
                <a:lnTo>
                  <a:pt x="3308" y="19001"/>
                </a:lnTo>
                <a:lnTo>
                  <a:pt x="3188" y="18823"/>
                </a:lnTo>
                <a:lnTo>
                  <a:pt x="3070" y="18644"/>
                </a:lnTo>
                <a:lnTo>
                  <a:pt x="2954" y="18463"/>
                </a:lnTo>
                <a:lnTo>
                  <a:pt x="2840" y="18281"/>
                </a:lnTo>
                <a:lnTo>
                  <a:pt x="2728" y="18098"/>
                </a:lnTo>
                <a:lnTo>
                  <a:pt x="2619" y="17914"/>
                </a:lnTo>
                <a:lnTo>
                  <a:pt x="2512" y="17727"/>
                </a:lnTo>
                <a:lnTo>
                  <a:pt x="2407" y="17540"/>
                </a:lnTo>
                <a:lnTo>
                  <a:pt x="2303" y="17352"/>
                </a:lnTo>
                <a:lnTo>
                  <a:pt x="2203" y="17161"/>
                </a:lnTo>
                <a:lnTo>
                  <a:pt x="2104" y="16970"/>
                </a:lnTo>
                <a:lnTo>
                  <a:pt x="2007" y="16778"/>
                </a:lnTo>
                <a:lnTo>
                  <a:pt x="1913" y="16584"/>
                </a:lnTo>
                <a:lnTo>
                  <a:pt x="1822" y="16389"/>
                </a:lnTo>
                <a:lnTo>
                  <a:pt x="1730" y="16192"/>
                </a:lnTo>
                <a:lnTo>
                  <a:pt x="1643" y="15995"/>
                </a:lnTo>
                <a:lnTo>
                  <a:pt x="1558" y="15796"/>
                </a:lnTo>
                <a:lnTo>
                  <a:pt x="1558" y="15796"/>
                </a:lnTo>
                <a:lnTo>
                  <a:pt x="1514" y="15690"/>
                </a:lnTo>
                <a:lnTo>
                  <a:pt x="1469" y="15584"/>
                </a:lnTo>
                <a:lnTo>
                  <a:pt x="1426" y="15477"/>
                </a:lnTo>
                <a:lnTo>
                  <a:pt x="1384" y="15370"/>
                </a:lnTo>
                <a:lnTo>
                  <a:pt x="1342" y="15264"/>
                </a:lnTo>
                <a:lnTo>
                  <a:pt x="1301" y="15157"/>
                </a:lnTo>
                <a:lnTo>
                  <a:pt x="1260" y="15048"/>
                </a:lnTo>
                <a:lnTo>
                  <a:pt x="1221" y="14941"/>
                </a:lnTo>
                <a:lnTo>
                  <a:pt x="1182" y="14834"/>
                </a:lnTo>
                <a:lnTo>
                  <a:pt x="1144" y="14726"/>
                </a:lnTo>
                <a:lnTo>
                  <a:pt x="1106" y="14617"/>
                </a:lnTo>
                <a:lnTo>
                  <a:pt x="1069" y="14509"/>
                </a:lnTo>
                <a:lnTo>
                  <a:pt x="1033" y="14401"/>
                </a:lnTo>
                <a:lnTo>
                  <a:pt x="998" y="14291"/>
                </a:lnTo>
                <a:lnTo>
                  <a:pt x="963" y="14183"/>
                </a:lnTo>
                <a:lnTo>
                  <a:pt x="929" y="14073"/>
                </a:lnTo>
                <a:lnTo>
                  <a:pt x="895" y="13964"/>
                </a:lnTo>
                <a:lnTo>
                  <a:pt x="863" y="13855"/>
                </a:lnTo>
                <a:lnTo>
                  <a:pt x="831" y="13745"/>
                </a:lnTo>
                <a:lnTo>
                  <a:pt x="800" y="13636"/>
                </a:lnTo>
                <a:lnTo>
                  <a:pt x="768" y="13526"/>
                </a:lnTo>
                <a:lnTo>
                  <a:pt x="739" y="13416"/>
                </a:lnTo>
                <a:lnTo>
                  <a:pt x="710" y="13305"/>
                </a:lnTo>
                <a:lnTo>
                  <a:pt x="681" y="13194"/>
                </a:lnTo>
                <a:lnTo>
                  <a:pt x="653" y="13084"/>
                </a:lnTo>
                <a:lnTo>
                  <a:pt x="626" y="12973"/>
                </a:lnTo>
                <a:lnTo>
                  <a:pt x="599" y="12863"/>
                </a:lnTo>
                <a:lnTo>
                  <a:pt x="574" y="12751"/>
                </a:lnTo>
                <a:lnTo>
                  <a:pt x="548" y="12640"/>
                </a:lnTo>
                <a:lnTo>
                  <a:pt x="524" y="12528"/>
                </a:lnTo>
                <a:lnTo>
                  <a:pt x="501" y="12417"/>
                </a:lnTo>
                <a:lnTo>
                  <a:pt x="478" y="12305"/>
                </a:lnTo>
                <a:lnTo>
                  <a:pt x="455" y="12193"/>
                </a:lnTo>
                <a:lnTo>
                  <a:pt x="434" y="12080"/>
                </a:lnTo>
                <a:lnTo>
                  <a:pt x="414" y="11968"/>
                </a:lnTo>
                <a:lnTo>
                  <a:pt x="393" y="11856"/>
                </a:lnTo>
                <a:lnTo>
                  <a:pt x="373" y="11744"/>
                </a:lnTo>
                <a:lnTo>
                  <a:pt x="355" y="11631"/>
                </a:lnTo>
                <a:lnTo>
                  <a:pt x="336" y="11518"/>
                </a:lnTo>
                <a:lnTo>
                  <a:pt x="319" y="11405"/>
                </a:lnTo>
                <a:lnTo>
                  <a:pt x="303" y="11292"/>
                </a:lnTo>
                <a:lnTo>
                  <a:pt x="287" y="11178"/>
                </a:lnTo>
                <a:lnTo>
                  <a:pt x="272" y="11065"/>
                </a:lnTo>
                <a:lnTo>
                  <a:pt x="257" y="10951"/>
                </a:lnTo>
                <a:lnTo>
                  <a:pt x="243" y="10838"/>
                </a:lnTo>
                <a:lnTo>
                  <a:pt x="230" y="10724"/>
                </a:lnTo>
                <a:lnTo>
                  <a:pt x="218" y="10610"/>
                </a:lnTo>
                <a:lnTo>
                  <a:pt x="206" y="10496"/>
                </a:lnTo>
                <a:lnTo>
                  <a:pt x="196" y="10381"/>
                </a:lnTo>
                <a:lnTo>
                  <a:pt x="185" y="10267"/>
                </a:lnTo>
                <a:lnTo>
                  <a:pt x="175" y="10153"/>
                </a:lnTo>
                <a:lnTo>
                  <a:pt x="167" y="10037"/>
                </a:lnTo>
                <a:lnTo>
                  <a:pt x="159" y="9923"/>
                </a:lnTo>
                <a:lnTo>
                  <a:pt x="151" y="9808"/>
                </a:lnTo>
                <a:lnTo>
                  <a:pt x="144" y="9693"/>
                </a:lnTo>
                <a:lnTo>
                  <a:pt x="138" y="9578"/>
                </a:lnTo>
                <a:lnTo>
                  <a:pt x="132" y="9462"/>
                </a:lnTo>
                <a:lnTo>
                  <a:pt x="128" y="9347"/>
                </a:lnTo>
                <a:lnTo>
                  <a:pt x="124" y="9232"/>
                </a:lnTo>
                <a:lnTo>
                  <a:pt x="121" y="9116"/>
                </a:lnTo>
                <a:lnTo>
                  <a:pt x="119" y="9000"/>
                </a:lnTo>
                <a:lnTo>
                  <a:pt x="118" y="8884"/>
                </a:lnTo>
                <a:lnTo>
                  <a:pt x="116" y="8769"/>
                </a:lnTo>
                <a:lnTo>
                  <a:pt x="115" y="8652"/>
                </a:lnTo>
                <a:lnTo>
                  <a:pt x="115" y="86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xmlns="" id="{3FF48639-459B-4A37-B59C-F5789369D7EB}"/>
              </a:ext>
            </a:extLst>
          </p:cNvPr>
          <p:cNvSpPr>
            <a:spLocks/>
          </p:cNvSpPr>
          <p:nvPr userDrawn="1"/>
        </p:nvSpPr>
        <p:spPr bwMode="auto">
          <a:xfrm>
            <a:off x="9502775" y="0"/>
            <a:ext cx="1479550" cy="5794375"/>
          </a:xfrm>
          <a:custGeom>
            <a:avLst/>
            <a:gdLst>
              <a:gd name="T0" fmla="*/ 3772 w 5591"/>
              <a:gd name="T1" fmla="*/ 5073 h 21900"/>
              <a:gd name="T2" fmla="*/ 3151 w 5591"/>
              <a:gd name="T3" fmla="*/ 3892 h 21900"/>
              <a:gd name="T4" fmla="*/ 2448 w 5591"/>
              <a:gd name="T5" fmla="*/ 2763 h 21900"/>
              <a:gd name="T6" fmla="*/ 1665 w 5591"/>
              <a:gd name="T7" fmla="*/ 1687 h 21900"/>
              <a:gd name="T8" fmla="*/ 800 w 5591"/>
              <a:gd name="T9" fmla="*/ 665 h 21900"/>
              <a:gd name="T10" fmla="*/ 166 w 5591"/>
              <a:gd name="T11" fmla="*/ 0 h 21900"/>
              <a:gd name="T12" fmla="*/ 257 w 5591"/>
              <a:gd name="T13" fmla="*/ 257 h 21900"/>
              <a:gd name="T14" fmla="*/ 1154 w 5591"/>
              <a:gd name="T15" fmla="*/ 1243 h 21900"/>
              <a:gd name="T16" fmla="*/ 1972 w 5591"/>
              <a:gd name="T17" fmla="*/ 2286 h 21900"/>
              <a:gd name="T18" fmla="*/ 2712 w 5591"/>
              <a:gd name="T19" fmla="*/ 3383 h 21900"/>
              <a:gd name="T20" fmla="*/ 3370 w 5591"/>
              <a:gd name="T21" fmla="*/ 4530 h 21900"/>
              <a:gd name="T22" fmla="*/ 3946 w 5591"/>
              <a:gd name="T23" fmla="*/ 5728 h 21900"/>
              <a:gd name="T24" fmla="*/ 4207 w 5591"/>
              <a:gd name="T25" fmla="*/ 6358 h 21900"/>
              <a:gd name="T26" fmla="*/ 4447 w 5591"/>
              <a:gd name="T27" fmla="*/ 7003 h 21900"/>
              <a:gd name="T28" fmla="*/ 4662 w 5591"/>
              <a:gd name="T29" fmla="*/ 7654 h 21900"/>
              <a:gd name="T30" fmla="*/ 4852 w 5591"/>
              <a:gd name="T31" fmla="*/ 8313 h 21900"/>
              <a:gd name="T32" fmla="*/ 5017 w 5591"/>
              <a:gd name="T33" fmla="*/ 8977 h 21900"/>
              <a:gd name="T34" fmla="*/ 5157 w 5591"/>
              <a:gd name="T35" fmla="*/ 9647 h 21900"/>
              <a:gd name="T36" fmla="*/ 5272 w 5591"/>
              <a:gd name="T37" fmla="*/ 10324 h 21900"/>
              <a:gd name="T38" fmla="*/ 5361 w 5591"/>
              <a:gd name="T39" fmla="*/ 11005 h 21900"/>
              <a:gd name="T40" fmla="*/ 5424 w 5591"/>
              <a:gd name="T41" fmla="*/ 11690 h 21900"/>
              <a:gd name="T42" fmla="*/ 5463 w 5591"/>
              <a:gd name="T43" fmla="*/ 12382 h 21900"/>
              <a:gd name="T44" fmla="*/ 5476 w 5591"/>
              <a:gd name="T45" fmla="*/ 13076 h 21900"/>
              <a:gd name="T46" fmla="*/ 5467 w 5591"/>
              <a:gd name="T47" fmla="*/ 13656 h 21900"/>
              <a:gd name="T48" fmla="*/ 5432 w 5591"/>
              <a:gd name="T49" fmla="*/ 14347 h 21900"/>
              <a:gd name="T50" fmla="*/ 5373 w 5591"/>
              <a:gd name="T51" fmla="*/ 15034 h 21900"/>
              <a:gd name="T52" fmla="*/ 5288 w 5591"/>
              <a:gd name="T53" fmla="*/ 15716 h 21900"/>
              <a:gd name="T54" fmla="*/ 5177 w 5591"/>
              <a:gd name="T55" fmla="*/ 16392 h 21900"/>
              <a:gd name="T56" fmla="*/ 5043 w 5591"/>
              <a:gd name="T57" fmla="*/ 17064 h 21900"/>
              <a:gd name="T58" fmla="*/ 4881 w 5591"/>
              <a:gd name="T59" fmla="*/ 17729 h 21900"/>
              <a:gd name="T60" fmla="*/ 4696 w 5591"/>
              <a:gd name="T61" fmla="*/ 18388 h 21900"/>
              <a:gd name="T62" fmla="*/ 4485 w 5591"/>
              <a:gd name="T63" fmla="*/ 19041 h 21900"/>
              <a:gd name="T64" fmla="*/ 4249 w 5591"/>
              <a:gd name="T65" fmla="*/ 19688 h 21900"/>
              <a:gd name="T66" fmla="*/ 4033 w 5591"/>
              <a:gd name="T67" fmla="*/ 20220 h 21900"/>
              <a:gd name="T68" fmla="*/ 3758 w 5591"/>
              <a:gd name="T69" fmla="*/ 20839 h 21900"/>
              <a:gd name="T70" fmla="*/ 3251 w 5591"/>
              <a:gd name="T71" fmla="*/ 21842 h 21900"/>
              <a:gd name="T72" fmla="*/ 3563 w 5591"/>
              <a:gd name="T73" fmla="*/ 21500 h 21900"/>
              <a:gd name="T74" fmla="*/ 3863 w 5591"/>
              <a:gd name="T75" fmla="*/ 20888 h 21900"/>
              <a:gd name="T76" fmla="*/ 4139 w 5591"/>
              <a:gd name="T77" fmla="*/ 20265 h 21900"/>
              <a:gd name="T78" fmla="*/ 4357 w 5591"/>
              <a:gd name="T79" fmla="*/ 19729 h 21900"/>
              <a:gd name="T80" fmla="*/ 4594 w 5591"/>
              <a:gd name="T81" fmla="*/ 19079 h 21900"/>
              <a:gd name="T82" fmla="*/ 4806 w 5591"/>
              <a:gd name="T83" fmla="*/ 18423 h 21900"/>
              <a:gd name="T84" fmla="*/ 4993 w 5591"/>
              <a:gd name="T85" fmla="*/ 17759 h 21900"/>
              <a:gd name="T86" fmla="*/ 5155 w 5591"/>
              <a:gd name="T87" fmla="*/ 17088 h 21900"/>
              <a:gd name="T88" fmla="*/ 5291 w 5591"/>
              <a:gd name="T89" fmla="*/ 16413 h 21900"/>
              <a:gd name="T90" fmla="*/ 5402 w 5591"/>
              <a:gd name="T91" fmla="*/ 15732 h 21900"/>
              <a:gd name="T92" fmla="*/ 5488 w 5591"/>
              <a:gd name="T93" fmla="*/ 15045 h 21900"/>
              <a:gd name="T94" fmla="*/ 5548 w 5591"/>
              <a:gd name="T95" fmla="*/ 14355 h 21900"/>
              <a:gd name="T96" fmla="*/ 5582 w 5591"/>
              <a:gd name="T97" fmla="*/ 13659 h 21900"/>
              <a:gd name="T98" fmla="*/ 5591 w 5591"/>
              <a:gd name="T99" fmla="*/ 13076 h 21900"/>
              <a:gd name="T100" fmla="*/ 5578 w 5591"/>
              <a:gd name="T101" fmla="*/ 12377 h 21900"/>
              <a:gd name="T102" fmla="*/ 5539 w 5591"/>
              <a:gd name="T103" fmla="*/ 11682 h 21900"/>
              <a:gd name="T104" fmla="*/ 5476 w 5591"/>
              <a:gd name="T105" fmla="*/ 10992 h 21900"/>
              <a:gd name="T106" fmla="*/ 5386 w 5591"/>
              <a:gd name="T107" fmla="*/ 10306 h 21900"/>
              <a:gd name="T108" fmla="*/ 5271 w 5591"/>
              <a:gd name="T109" fmla="*/ 9626 h 21900"/>
              <a:gd name="T110" fmla="*/ 5130 w 5591"/>
              <a:gd name="T111" fmla="*/ 8951 h 21900"/>
              <a:gd name="T112" fmla="*/ 4964 w 5591"/>
              <a:gd name="T113" fmla="*/ 8283 h 21900"/>
              <a:gd name="T114" fmla="*/ 4773 w 5591"/>
              <a:gd name="T115" fmla="*/ 7621 h 21900"/>
              <a:gd name="T116" fmla="*/ 4556 w 5591"/>
              <a:gd name="T117" fmla="*/ 6965 h 21900"/>
              <a:gd name="T118" fmla="*/ 4314 w 5591"/>
              <a:gd name="T119" fmla="*/ 6315 h 21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91" h="21900">
                <a:moveTo>
                  <a:pt x="4139" y="5887"/>
                </a:moveTo>
                <a:lnTo>
                  <a:pt x="4139" y="5887"/>
                </a:lnTo>
                <a:lnTo>
                  <a:pt x="4052" y="5682"/>
                </a:lnTo>
                <a:lnTo>
                  <a:pt x="3961" y="5478"/>
                </a:lnTo>
                <a:lnTo>
                  <a:pt x="3867" y="5275"/>
                </a:lnTo>
                <a:lnTo>
                  <a:pt x="3772" y="5073"/>
                </a:lnTo>
                <a:lnTo>
                  <a:pt x="3675" y="4873"/>
                </a:lnTo>
                <a:lnTo>
                  <a:pt x="3575" y="4673"/>
                </a:lnTo>
                <a:lnTo>
                  <a:pt x="3472" y="4476"/>
                </a:lnTo>
                <a:lnTo>
                  <a:pt x="3367" y="4280"/>
                </a:lnTo>
                <a:lnTo>
                  <a:pt x="3260" y="4086"/>
                </a:lnTo>
                <a:lnTo>
                  <a:pt x="3151" y="3892"/>
                </a:lnTo>
                <a:lnTo>
                  <a:pt x="3040" y="3701"/>
                </a:lnTo>
                <a:lnTo>
                  <a:pt x="2926" y="3511"/>
                </a:lnTo>
                <a:lnTo>
                  <a:pt x="2810" y="3322"/>
                </a:lnTo>
                <a:lnTo>
                  <a:pt x="2691" y="3134"/>
                </a:lnTo>
                <a:lnTo>
                  <a:pt x="2571" y="2947"/>
                </a:lnTo>
                <a:lnTo>
                  <a:pt x="2448" y="2763"/>
                </a:lnTo>
                <a:lnTo>
                  <a:pt x="2322" y="2580"/>
                </a:lnTo>
                <a:lnTo>
                  <a:pt x="2196" y="2398"/>
                </a:lnTo>
                <a:lnTo>
                  <a:pt x="2067" y="2218"/>
                </a:lnTo>
                <a:lnTo>
                  <a:pt x="1934" y="2039"/>
                </a:lnTo>
                <a:lnTo>
                  <a:pt x="1801" y="1862"/>
                </a:lnTo>
                <a:lnTo>
                  <a:pt x="1665" y="1687"/>
                </a:lnTo>
                <a:lnTo>
                  <a:pt x="1525" y="1513"/>
                </a:lnTo>
                <a:lnTo>
                  <a:pt x="1385" y="1340"/>
                </a:lnTo>
                <a:lnTo>
                  <a:pt x="1242" y="1169"/>
                </a:lnTo>
                <a:lnTo>
                  <a:pt x="1098" y="999"/>
                </a:lnTo>
                <a:lnTo>
                  <a:pt x="950" y="832"/>
                </a:lnTo>
                <a:lnTo>
                  <a:pt x="800" y="665"/>
                </a:lnTo>
                <a:lnTo>
                  <a:pt x="650" y="501"/>
                </a:lnTo>
                <a:lnTo>
                  <a:pt x="495" y="338"/>
                </a:lnTo>
                <a:lnTo>
                  <a:pt x="340" y="176"/>
                </a:lnTo>
                <a:lnTo>
                  <a:pt x="182" y="16"/>
                </a:lnTo>
                <a:lnTo>
                  <a:pt x="182" y="16"/>
                </a:lnTo>
                <a:lnTo>
                  <a:pt x="166" y="0"/>
                </a:lnTo>
                <a:lnTo>
                  <a:pt x="0" y="0"/>
                </a:lnTo>
                <a:lnTo>
                  <a:pt x="0" y="0"/>
                </a:lnTo>
                <a:lnTo>
                  <a:pt x="49" y="48"/>
                </a:lnTo>
                <a:lnTo>
                  <a:pt x="100" y="98"/>
                </a:lnTo>
                <a:lnTo>
                  <a:pt x="100" y="98"/>
                </a:lnTo>
                <a:lnTo>
                  <a:pt x="257" y="257"/>
                </a:lnTo>
                <a:lnTo>
                  <a:pt x="412" y="417"/>
                </a:lnTo>
                <a:lnTo>
                  <a:pt x="564" y="580"/>
                </a:lnTo>
                <a:lnTo>
                  <a:pt x="715" y="743"/>
                </a:lnTo>
                <a:lnTo>
                  <a:pt x="864" y="908"/>
                </a:lnTo>
                <a:lnTo>
                  <a:pt x="1010" y="1075"/>
                </a:lnTo>
                <a:lnTo>
                  <a:pt x="1154" y="1243"/>
                </a:lnTo>
                <a:lnTo>
                  <a:pt x="1296" y="1414"/>
                </a:lnTo>
                <a:lnTo>
                  <a:pt x="1435" y="1585"/>
                </a:lnTo>
                <a:lnTo>
                  <a:pt x="1572" y="1758"/>
                </a:lnTo>
                <a:lnTo>
                  <a:pt x="1708" y="1932"/>
                </a:lnTo>
                <a:lnTo>
                  <a:pt x="1842" y="2109"/>
                </a:lnTo>
                <a:lnTo>
                  <a:pt x="1972" y="2286"/>
                </a:lnTo>
                <a:lnTo>
                  <a:pt x="2101" y="2466"/>
                </a:lnTo>
                <a:lnTo>
                  <a:pt x="2228" y="2645"/>
                </a:lnTo>
                <a:lnTo>
                  <a:pt x="2352" y="2828"/>
                </a:lnTo>
                <a:lnTo>
                  <a:pt x="2474" y="3011"/>
                </a:lnTo>
                <a:lnTo>
                  <a:pt x="2594" y="3196"/>
                </a:lnTo>
                <a:lnTo>
                  <a:pt x="2712" y="3383"/>
                </a:lnTo>
                <a:lnTo>
                  <a:pt x="2827" y="3571"/>
                </a:lnTo>
                <a:lnTo>
                  <a:pt x="2940" y="3760"/>
                </a:lnTo>
                <a:lnTo>
                  <a:pt x="3051" y="3950"/>
                </a:lnTo>
                <a:lnTo>
                  <a:pt x="3159" y="4142"/>
                </a:lnTo>
                <a:lnTo>
                  <a:pt x="3266" y="4336"/>
                </a:lnTo>
                <a:lnTo>
                  <a:pt x="3370" y="4530"/>
                </a:lnTo>
                <a:lnTo>
                  <a:pt x="3471" y="4726"/>
                </a:lnTo>
                <a:lnTo>
                  <a:pt x="3571" y="4925"/>
                </a:lnTo>
                <a:lnTo>
                  <a:pt x="3668" y="5123"/>
                </a:lnTo>
                <a:lnTo>
                  <a:pt x="3763" y="5323"/>
                </a:lnTo>
                <a:lnTo>
                  <a:pt x="3855" y="5525"/>
                </a:lnTo>
                <a:lnTo>
                  <a:pt x="3946" y="5728"/>
                </a:lnTo>
                <a:lnTo>
                  <a:pt x="4033" y="5933"/>
                </a:lnTo>
                <a:lnTo>
                  <a:pt x="4033" y="5933"/>
                </a:lnTo>
                <a:lnTo>
                  <a:pt x="4077" y="6039"/>
                </a:lnTo>
                <a:lnTo>
                  <a:pt x="4122" y="6145"/>
                </a:lnTo>
                <a:lnTo>
                  <a:pt x="4165" y="6251"/>
                </a:lnTo>
                <a:lnTo>
                  <a:pt x="4207" y="6358"/>
                </a:lnTo>
                <a:lnTo>
                  <a:pt x="4249" y="6465"/>
                </a:lnTo>
                <a:lnTo>
                  <a:pt x="4290" y="6572"/>
                </a:lnTo>
                <a:lnTo>
                  <a:pt x="4331" y="6679"/>
                </a:lnTo>
                <a:lnTo>
                  <a:pt x="4370" y="6788"/>
                </a:lnTo>
                <a:lnTo>
                  <a:pt x="4409" y="6895"/>
                </a:lnTo>
                <a:lnTo>
                  <a:pt x="4447" y="7003"/>
                </a:lnTo>
                <a:lnTo>
                  <a:pt x="4485" y="7111"/>
                </a:lnTo>
                <a:lnTo>
                  <a:pt x="4522" y="7220"/>
                </a:lnTo>
                <a:lnTo>
                  <a:pt x="4558" y="7328"/>
                </a:lnTo>
                <a:lnTo>
                  <a:pt x="4593" y="7436"/>
                </a:lnTo>
                <a:lnTo>
                  <a:pt x="4628" y="7546"/>
                </a:lnTo>
                <a:lnTo>
                  <a:pt x="4662" y="7654"/>
                </a:lnTo>
                <a:lnTo>
                  <a:pt x="4696" y="7764"/>
                </a:lnTo>
                <a:lnTo>
                  <a:pt x="4728" y="7873"/>
                </a:lnTo>
                <a:lnTo>
                  <a:pt x="4760" y="7982"/>
                </a:lnTo>
                <a:lnTo>
                  <a:pt x="4791" y="8093"/>
                </a:lnTo>
                <a:lnTo>
                  <a:pt x="4823" y="8203"/>
                </a:lnTo>
                <a:lnTo>
                  <a:pt x="4852" y="8313"/>
                </a:lnTo>
                <a:lnTo>
                  <a:pt x="4881" y="8423"/>
                </a:lnTo>
                <a:lnTo>
                  <a:pt x="4910" y="8533"/>
                </a:lnTo>
                <a:lnTo>
                  <a:pt x="4938" y="8644"/>
                </a:lnTo>
                <a:lnTo>
                  <a:pt x="4965" y="8756"/>
                </a:lnTo>
                <a:lnTo>
                  <a:pt x="4992" y="8866"/>
                </a:lnTo>
                <a:lnTo>
                  <a:pt x="5017" y="8977"/>
                </a:lnTo>
                <a:lnTo>
                  <a:pt x="5043" y="9089"/>
                </a:lnTo>
                <a:lnTo>
                  <a:pt x="5067" y="9200"/>
                </a:lnTo>
                <a:lnTo>
                  <a:pt x="5090" y="9312"/>
                </a:lnTo>
                <a:lnTo>
                  <a:pt x="5113" y="9424"/>
                </a:lnTo>
                <a:lnTo>
                  <a:pt x="5136" y="9536"/>
                </a:lnTo>
                <a:lnTo>
                  <a:pt x="5157" y="9647"/>
                </a:lnTo>
                <a:lnTo>
                  <a:pt x="5177" y="9760"/>
                </a:lnTo>
                <a:lnTo>
                  <a:pt x="5198" y="9872"/>
                </a:lnTo>
                <a:lnTo>
                  <a:pt x="5218" y="9985"/>
                </a:lnTo>
                <a:lnTo>
                  <a:pt x="5236" y="10098"/>
                </a:lnTo>
                <a:lnTo>
                  <a:pt x="5255" y="10211"/>
                </a:lnTo>
                <a:lnTo>
                  <a:pt x="5272" y="10324"/>
                </a:lnTo>
                <a:lnTo>
                  <a:pt x="5288" y="10437"/>
                </a:lnTo>
                <a:lnTo>
                  <a:pt x="5304" y="10550"/>
                </a:lnTo>
                <a:lnTo>
                  <a:pt x="5319" y="10664"/>
                </a:lnTo>
                <a:lnTo>
                  <a:pt x="5334" y="10777"/>
                </a:lnTo>
                <a:lnTo>
                  <a:pt x="5348" y="10891"/>
                </a:lnTo>
                <a:lnTo>
                  <a:pt x="5361" y="11005"/>
                </a:lnTo>
                <a:lnTo>
                  <a:pt x="5373" y="11119"/>
                </a:lnTo>
                <a:lnTo>
                  <a:pt x="5385" y="11233"/>
                </a:lnTo>
                <a:lnTo>
                  <a:pt x="5395" y="11347"/>
                </a:lnTo>
                <a:lnTo>
                  <a:pt x="5406" y="11461"/>
                </a:lnTo>
                <a:lnTo>
                  <a:pt x="5416" y="11576"/>
                </a:lnTo>
                <a:lnTo>
                  <a:pt x="5424" y="11690"/>
                </a:lnTo>
                <a:lnTo>
                  <a:pt x="5432" y="11805"/>
                </a:lnTo>
                <a:lnTo>
                  <a:pt x="5440" y="11921"/>
                </a:lnTo>
                <a:lnTo>
                  <a:pt x="5447" y="12036"/>
                </a:lnTo>
                <a:lnTo>
                  <a:pt x="5453" y="12151"/>
                </a:lnTo>
                <a:lnTo>
                  <a:pt x="5459" y="12266"/>
                </a:lnTo>
                <a:lnTo>
                  <a:pt x="5463" y="12382"/>
                </a:lnTo>
                <a:lnTo>
                  <a:pt x="5467" y="12497"/>
                </a:lnTo>
                <a:lnTo>
                  <a:pt x="5470" y="12612"/>
                </a:lnTo>
                <a:lnTo>
                  <a:pt x="5472" y="12728"/>
                </a:lnTo>
                <a:lnTo>
                  <a:pt x="5473" y="12844"/>
                </a:lnTo>
                <a:lnTo>
                  <a:pt x="5475" y="12960"/>
                </a:lnTo>
                <a:lnTo>
                  <a:pt x="5476" y="13076"/>
                </a:lnTo>
                <a:lnTo>
                  <a:pt x="5476" y="13076"/>
                </a:lnTo>
                <a:lnTo>
                  <a:pt x="5475" y="13193"/>
                </a:lnTo>
                <a:lnTo>
                  <a:pt x="5473" y="13308"/>
                </a:lnTo>
                <a:lnTo>
                  <a:pt x="5472" y="13424"/>
                </a:lnTo>
                <a:lnTo>
                  <a:pt x="5470" y="13540"/>
                </a:lnTo>
                <a:lnTo>
                  <a:pt x="5467" y="13656"/>
                </a:lnTo>
                <a:lnTo>
                  <a:pt x="5463" y="13771"/>
                </a:lnTo>
                <a:lnTo>
                  <a:pt x="5459" y="13886"/>
                </a:lnTo>
                <a:lnTo>
                  <a:pt x="5453" y="14002"/>
                </a:lnTo>
                <a:lnTo>
                  <a:pt x="5447" y="14117"/>
                </a:lnTo>
                <a:lnTo>
                  <a:pt x="5440" y="14232"/>
                </a:lnTo>
                <a:lnTo>
                  <a:pt x="5432" y="14347"/>
                </a:lnTo>
                <a:lnTo>
                  <a:pt x="5424" y="14461"/>
                </a:lnTo>
                <a:lnTo>
                  <a:pt x="5416" y="14577"/>
                </a:lnTo>
                <a:lnTo>
                  <a:pt x="5406" y="14691"/>
                </a:lnTo>
                <a:lnTo>
                  <a:pt x="5395" y="14805"/>
                </a:lnTo>
                <a:lnTo>
                  <a:pt x="5385" y="14920"/>
                </a:lnTo>
                <a:lnTo>
                  <a:pt x="5373" y="15034"/>
                </a:lnTo>
                <a:lnTo>
                  <a:pt x="5361" y="15148"/>
                </a:lnTo>
                <a:lnTo>
                  <a:pt x="5348" y="15262"/>
                </a:lnTo>
                <a:lnTo>
                  <a:pt x="5334" y="15375"/>
                </a:lnTo>
                <a:lnTo>
                  <a:pt x="5319" y="15489"/>
                </a:lnTo>
                <a:lnTo>
                  <a:pt x="5304" y="15602"/>
                </a:lnTo>
                <a:lnTo>
                  <a:pt x="5288" y="15716"/>
                </a:lnTo>
                <a:lnTo>
                  <a:pt x="5272" y="15829"/>
                </a:lnTo>
                <a:lnTo>
                  <a:pt x="5255" y="15942"/>
                </a:lnTo>
                <a:lnTo>
                  <a:pt x="5236" y="16055"/>
                </a:lnTo>
                <a:lnTo>
                  <a:pt x="5218" y="16168"/>
                </a:lnTo>
                <a:lnTo>
                  <a:pt x="5198" y="16280"/>
                </a:lnTo>
                <a:lnTo>
                  <a:pt x="5177" y="16392"/>
                </a:lnTo>
                <a:lnTo>
                  <a:pt x="5157" y="16504"/>
                </a:lnTo>
                <a:lnTo>
                  <a:pt x="5136" y="16617"/>
                </a:lnTo>
                <a:lnTo>
                  <a:pt x="5113" y="16729"/>
                </a:lnTo>
                <a:lnTo>
                  <a:pt x="5090" y="16841"/>
                </a:lnTo>
                <a:lnTo>
                  <a:pt x="5067" y="16952"/>
                </a:lnTo>
                <a:lnTo>
                  <a:pt x="5043" y="17064"/>
                </a:lnTo>
                <a:lnTo>
                  <a:pt x="5017" y="17175"/>
                </a:lnTo>
                <a:lnTo>
                  <a:pt x="4992" y="17287"/>
                </a:lnTo>
                <a:lnTo>
                  <a:pt x="4965" y="17397"/>
                </a:lnTo>
                <a:lnTo>
                  <a:pt x="4938" y="17508"/>
                </a:lnTo>
                <a:lnTo>
                  <a:pt x="4910" y="17618"/>
                </a:lnTo>
                <a:lnTo>
                  <a:pt x="4881" y="17729"/>
                </a:lnTo>
                <a:lnTo>
                  <a:pt x="4852" y="17840"/>
                </a:lnTo>
                <a:lnTo>
                  <a:pt x="4823" y="17950"/>
                </a:lnTo>
                <a:lnTo>
                  <a:pt x="4791" y="18060"/>
                </a:lnTo>
                <a:lnTo>
                  <a:pt x="4760" y="18169"/>
                </a:lnTo>
                <a:lnTo>
                  <a:pt x="4728" y="18279"/>
                </a:lnTo>
                <a:lnTo>
                  <a:pt x="4696" y="18388"/>
                </a:lnTo>
                <a:lnTo>
                  <a:pt x="4662" y="18497"/>
                </a:lnTo>
                <a:lnTo>
                  <a:pt x="4628" y="18607"/>
                </a:lnTo>
                <a:lnTo>
                  <a:pt x="4593" y="18715"/>
                </a:lnTo>
                <a:lnTo>
                  <a:pt x="4558" y="18825"/>
                </a:lnTo>
                <a:lnTo>
                  <a:pt x="4522" y="18933"/>
                </a:lnTo>
                <a:lnTo>
                  <a:pt x="4485" y="19041"/>
                </a:lnTo>
                <a:lnTo>
                  <a:pt x="4447" y="19150"/>
                </a:lnTo>
                <a:lnTo>
                  <a:pt x="4409" y="19258"/>
                </a:lnTo>
                <a:lnTo>
                  <a:pt x="4370" y="19365"/>
                </a:lnTo>
                <a:lnTo>
                  <a:pt x="4331" y="19472"/>
                </a:lnTo>
                <a:lnTo>
                  <a:pt x="4290" y="19581"/>
                </a:lnTo>
                <a:lnTo>
                  <a:pt x="4249" y="19688"/>
                </a:lnTo>
                <a:lnTo>
                  <a:pt x="4207" y="19794"/>
                </a:lnTo>
                <a:lnTo>
                  <a:pt x="4165" y="19901"/>
                </a:lnTo>
                <a:lnTo>
                  <a:pt x="4122" y="20008"/>
                </a:lnTo>
                <a:lnTo>
                  <a:pt x="4077" y="20114"/>
                </a:lnTo>
                <a:lnTo>
                  <a:pt x="4033" y="20220"/>
                </a:lnTo>
                <a:lnTo>
                  <a:pt x="4033" y="20220"/>
                </a:lnTo>
                <a:lnTo>
                  <a:pt x="3988" y="20324"/>
                </a:lnTo>
                <a:lnTo>
                  <a:pt x="3943" y="20427"/>
                </a:lnTo>
                <a:lnTo>
                  <a:pt x="3899" y="20531"/>
                </a:lnTo>
                <a:lnTo>
                  <a:pt x="3852" y="20634"/>
                </a:lnTo>
                <a:lnTo>
                  <a:pt x="3805" y="20736"/>
                </a:lnTo>
                <a:lnTo>
                  <a:pt x="3758" y="20839"/>
                </a:lnTo>
                <a:lnTo>
                  <a:pt x="3661" y="21043"/>
                </a:lnTo>
                <a:lnTo>
                  <a:pt x="3562" y="21244"/>
                </a:lnTo>
                <a:lnTo>
                  <a:pt x="3461" y="21445"/>
                </a:lnTo>
                <a:lnTo>
                  <a:pt x="3357" y="21644"/>
                </a:lnTo>
                <a:lnTo>
                  <a:pt x="3251" y="21842"/>
                </a:lnTo>
                <a:lnTo>
                  <a:pt x="3251" y="21842"/>
                </a:lnTo>
                <a:lnTo>
                  <a:pt x="3302" y="21871"/>
                </a:lnTo>
                <a:lnTo>
                  <a:pt x="3351" y="21900"/>
                </a:lnTo>
                <a:lnTo>
                  <a:pt x="3351" y="21900"/>
                </a:lnTo>
                <a:lnTo>
                  <a:pt x="3458" y="21701"/>
                </a:lnTo>
                <a:lnTo>
                  <a:pt x="3511" y="21600"/>
                </a:lnTo>
                <a:lnTo>
                  <a:pt x="3563" y="21500"/>
                </a:lnTo>
                <a:lnTo>
                  <a:pt x="3614" y="21399"/>
                </a:lnTo>
                <a:lnTo>
                  <a:pt x="3666" y="21297"/>
                </a:lnTo>
                <a:lnTo>
                  <a:pt x="3715" y="21196"/>
                </a:lnTo>
                <a:lnTo>
                  <a:pt x="3765" y="21093"/>
                </a:lnTo>
                <a:lnTo>
                  <a:pt x="3814" y="20992"/>
                </a:lnTo>
                <a:lnTo>
                  <a:pt x="3863" y="20888"/>
                </a:lnTo>
                <a:lnTo>
                  <a:pt x="3910" y="20786"/>
                </a:lnTo>
                <a:lnTo>
                  <a:pt x="3957" y="20682"/>
                </a:lnTo>
                <a:lnTo>
                  <a:pt x="4003" y="20578"/>
                </a:lnTo>
                <a:lnTo>
                  <a:pt x="4049" y="20475"/>
                </a:lnTo>
                <a:lnTo>
                  <a:pt x="4096" y="20370"/>
                </a:lnTo>
                <a:lnTo>
                  <a:pt x="4139" y="20265"/>
                </a:lnTo>
                <a:lnTo>
                  <a:pt x="4139" y="20265"/>
                </a:lnTo>
                <a:lnTo>
                  <a:pt x="4184" y="20159"/>
                </a:lnTo>
                <a:lnTo>
                  <a:pt x="4229" y="20052"/>
                </a:lnTo>
                <a:lnTo>
                  <a:pt x="4272" y="19945"/>
                </a:lnTo>
                <a:lnTo>
                  <a:pt x="4314" y="19836"/>
                </a:lnTo>
                <a:lnTo>
                  <a:pt x="4357" y="19729"/>
                </a:lnTo>
                <a:lnTo>
                  <a:pt x="4399" y="19621"/>
                </a:lnTo>
                <a:lnTo>
                  <a:pt x="4439" y="19513"/>
                </a:lnTo>
                <a:lnTo>
                  <a:pt x="4479" y="19405"/>
                </a:lnTo>
                <a:lnTo>
                  <a:pt x="4518" y="19296"/>
                </a:lnTo>
                <a:lnTo>
                  <a:pt x="4556" y="19188"/>
                </a:lnTo>
                <a:lnTo>
                  <a:pt x="4594" y="19079"/>
                </a:lnTo>
                <a:lnTo>
                  <a:pt x="4631" y="18970"/>
                </a:lnTo>
                <a:lnTo>
                  <a:pt x="4668" y="18860"/>
                </a:lnTo>
                <a:lnTo>
                  <a:pt x="4704" y="18751"/>
                </a:lnTo>
                <a:lnTo>
                  <a:pt x="4738" y="18642"/>
                </a:lnTo>
                <a:lnTo>
                  <a:pt x="4773" y="18532"/>
                </a:lnTo>
                <a:lnTo>
                  <a:pt x="4806" y="18423"/>
                </a:lnTo>
                <a:lnTo>
                  <a:pt x="4840" y="18312"/>
                </a:lnTo>
                <a:lnTo>
                  <a:pt x="4872" y="18201"/>
                </a:lnTo>
                <a:lnTo>
                  <a:pt x="4903" y="18091"/>
                </a:lnTo>
                <a:lnTo>
                  <a:pt x="4934" y="17980"/>
                </a:lnTo>
                <a:lnTo>
                  <a:pt x="4964" y="17870"/>
                </a:lnTo>
                <a:lnTo>
                  <a:pt x="4993" y="17759"/>
                </a:lnTo>
                <a:lnTo>
                  <a:pt x="5022" y="17647"/>
                </a:lnTo>
                <a:lnTo>
                  <a:pt x="5051" y="17537"/>
                </a:lnTo>
                <a:lnTo>
                  <a:pt x="5077" y="17425"/>
                </a:lnTo>
                <a:lnTo>
                  <a:pt x="5104" y="17313"/>
                </a:lnTo>
                <a:lnTo>
                  <a:pt x="5130" y="17201"/>
                </a:lnTo>
                <a:lnTo>
                  <a:pt x="5155" y="17088"/>
                </a:lnTo>
                <a:lnTo>
                  <a:pt x="5180" y="16977"/>
                </a:lnTo>
                <a:lnTo>
                  <a:pt x="5204" y="16865"/>
                </a:lnTo>
                <a:lnTo>
                  <a:pt x="5227" y="16752"/>
                </a:lnTo>
                <a:lnTo>
                  <a:pt x="5249" y="16639"/>
                </a:lnTo>
                <a:lnTo>
                  <a:pt x="5271" y="16526"/>
                </a:lnTo>
                <a:lnTo>
                  <a:pt x="5291" y="16413"/>
                </a:lnTo>
                <a:lnTo>
                  <a:pt x="5312" y="16300"/>
                </a:lnTo>
                <a:lnTo>
                  <a:pt x="5332" y="16187"/>
                </a:lnTo>
                <a:lnTo>
                  <a:pt x="5350" y="16073"/>
                </a:lnTo>
                <a:lnTo>
                  <a:pt x="5369" y="15960"/>
                </a:lnTo>
                <a:lnTo>
                  <a:pt x="5386" y="15846"/>
                </a:lnTo>
                <a:lnTo>
                  <a:pt x="5402" y="15732"/>
                </a:lnTo>
                <a:lnTo>
                  <a:pt x="5418" y="15618"/>
                </a:lnTo>
                <a:lnTo>
                  <a:pt x="5434" y="15504"/>
                </a:lnTo>
                <a:lnTo>
                  <a:pt x="5448" y="15390"/>
                </a:lnTo>
                <a:lnTo>
                  <a:pt x="5462" y="15275"/>
                </a:lnTo>
                <a:lnTo>
                  <a:pt x="5476" y="15161"/>
                </a:lnTo>
                <a:lnTo>
                  <a:pt x="5488" y="15045"/>
                </a:lnTo>
                <a:lnTo>
                  <a:pt x="5500" y="14931"/>
                </a:lnTo>
                <a:lnTo>
                  <a:pt x="5510" y="14816"/>
                </a:lnTo>
                <a:lnTo>
                  <a:pt x="5521" y="14701"/>
                </a:lnTo>
                <a:lnTo>
                  <a:pt x="5531" y="14586"/>
                </a:lnTo>
                <a:lnTo>
                  <a:pt x="5539" y="14471"/>
                </a:lnTo>
                <a:lnTo>
                  <a:pt x="5548" y="14355"/>
                </a:lnTo>
                <a:lnTo>
                  <a:pt x="5555" y="14239"/>
                </a:lnTo>
                <a:lnTo>
                  <a:pt x="5562" y="14124"/>
                </a:lnTo>
                <a:lnTo>
                  <a:pt x="5568" y="14007"/>
                </a:lnTo>
                <a:lnTo>
                  <a:pt x="5574" y="13891"/>
                </a:lnTo>
                <a:lnTo>
                  <a:pt x="5578" y="13776"/>
                </a:lnTo>
                <a:lnTo>
                  <a:pt x="5582" y="13659"/>
                </a:lnTo>
                <a:lnTo>
                  <a:pt x="5585" y="13543"/>
                </a:lnTo>
                <a:lnTo>
                  <a:pt x="5588" y="13427"/>
                </a:lnTo>
                <a:lnTo>
                  <a:pt x="5590" y="13309"/>
                </a:lnTo>
                <a:lnTo>
                  <a:pt x="5591" y="13193"/>
                </a:lnTo>
                <a:lnTo>
                  <a:pt x="5591" y="13076"/>
                </a:lnTo>
                <a:lnTo>
                  <a:pt x="5591" y="13076"/>
                </a:lnTo>
                <a:lnTo>
                  <a:pt x="5591" y="12959"/>
                </a:lnTo>
                <a:lnTo>
                  <a:pt x="5590" y="12842"/>
                </a:lnTo>
                <a:lnTo>
                  <a:pt x="5588" y="12726"/>
                </a:lnTo>
                <a:lnTo>
                  <a:pt x="5585" y="12610"/>
                </a:lnTo>
                <a:lnTo>
                  <a:pt x="5582" y="12493"/>
                </a:lnTo>
                <a:lnTo>
                  <a:pt x="5578" y="12377"/>
                </a:lnTo>
                <a:lnTo>
                  <a:pt x="5574" y="12261"/>
                </a:lnTo>
                <a:lnTo>
                  <a:pt x="5568" y="12144"/>
                </a:lnTo>
                <a:lnTo>
                  <a:pt x="5562" y="12029"/>
                </a:lnTo>
                <a:lnTo>
                  <a:pt x="5555" y="11913"/>
                </a:lnTo>
                <a:lnTo>
                  <a:pt x="5548" y="11797"/>
                </a:lnTo>
                <a:lnTo>
                  <a:pt x="5539" y="11682"/>
                </a:lnTo>
                <a:lnTo>
                  <a:pt x="5531" y="11567"/>
                </a:lnTo>
                <a:lnTo>
                  <a:pt x="5521" y="11452"/>
                </a:lnTo>
                <a:lnTo>
                  <a:pt x="5510" y="11337"/>
                </a:lnTo>
                <a:lnTo>
                  <a:pt x="5500" y="11221"/>
                </a:lnTo>
                <a:lnTo>
                  <a:pt x="5488" y="11106"/>
                </a:lnTo>
                <a:lnTo>
                  <a:pt x="5476" y="10992"/>
                </a:lnTo>
                <a:lnTo>
                  <a:pt x="5462" y="10877"/>
                </a:lnTo>
                <a:lnTo>
                  <a:pt x="5448" y="10763"/>
                </a:lnTo>
                <a:lnTo>
                  <a:pt x="5434" y="10649"/>
                </a:lnTo>
                <a:lnTo>
                  <a:pt x="5418" y="10535"/>
                </a:lnTo>
                <a:lnTo>
                  <a:pt x="5402" y="10421"/>
                </a:lnTo>
                <a:lnTo>
                  <a:pt x="5386" y="10306"/>
                </a:lnTo>
                <a:lnTo>
                  <a:pt x="5369" y="10192"/>
                </a:lnTo>
                <a:lnTo>
                  <a:pt x="5350" y="10078"/>
                </a:lnTo>
                <a:lnTo>
                  <a:pt x="5332" y="9965"/>
                </a:lnTo>
                <a:lnTo>
                  <a:pt x="5312" y="9853"/>
                </a:lnTo>
                <a:lnTo>
                  <a:pt x="5291" y="9738"/>
                </a:lnTo>
                <a:lnTo>
                  <a:pt x="5271" y="9626"/>
                </a:lnTo>
                <a:lnTo>
                  <a:pt x="5249" y="9513"/>
                </a:lnTo>
                <a:lnTo>
                  <a:pt x="5227" y="9401"/>
                </a:lnTo>
                <a:lnTo>
                  <a:pt x="5204" y="9288"/>
                </a:lnTo>
                <a:lnTo>
                  <a:pt x="5180" y="9176"/>
                </a:lnTo>
                <a:lnTo>
                  <a:pt x="5155" y="9063"/>
                </a:lnTo>
                <a:lnTo>
                  <a:pt x="5130" y="8951"/>
                </a:lnTo>
                <a:lnTo>
                  <a:pt x="5104" y="8840"/>
                </a:lnTo>
                <a:lnTo>
                  <a:pt x="5077" y="8728"/>
                </a:lnTo>
                <a:lnTo>
                  <a:pt x="5051" y="8616"/>
                </a:lnTo>
                <a:lnTo>
                  <a:pt x="5022" y="8504"/>
                </a:lnTo>
                <a:lnTo>
                  <a:pt x="4993" y="8394"/>
                </a:lnTo>
                <a:lnTo>
                  <a:pt x="4964" y="8283"/>
                </a:lnTo>
                <a:lnTo>
                  <a:pt x="4934" y="8171"/>
                </a:lnTo>
                <a:lnTo>
                  <a:pt x="4903" y="8061"/>
                </a:lnTo>
                <a:lnTo>
                  <a:pt x="4872" y="7950"/>
                </a:lnTo>
                <a:lnTo>
                  <a:pt x="4840" y="7841"/>
                </a:lnTo>
                <a:lnTo>
                  <a:pt x="4806" y="7730"/>
                </a:lnTo>
                <a:lnTo>
                  <a:pt x="4773" y="7621"/>
                </a:lnTo>
                <a:lnTo>
                  <a:pt x="4738" y="7510"/>
                </a:lnTo>
                <a:lnTo>
                  <a:pt x="4704" y="7401"/>
                </a:lnTo>
                <a:lnTo>
                  <a:pt x="4668" y="7291"/>
                </a:lnTo>
                <a:lnTo>
                  <a:pt x="4631" y="7183"/>
                </a:lnTo>
                <a:lnTo>
                  <a:pt x="4594" y="7073"/>
                </a:lnTo>
                <a:lnTo>
                  <a:pt x="4556" y="6965"/>
                </a:lnTo>
                <a:lnTo>
                  <a:pt x="4518" y="6856"/>
                </a:lnTo>
                <a:lnTo>
                  <a:pt x="4479" y="6747"/>
                </a:lnTo>
                <a:lnTo>
                  <a:pt x="4439" y="6639"/>
                </a:lnTo>
                <a:lnTo>
                  <a:pt x="4399" y="6531"/>
                </a:lnTo>
                <a:lnTo>
                  <a:pt x="4357" y="6424"/>
                </a:lnTo>
                <a:lnTo>
                  <a:pt x="4314" y="6315"/>
                </a:lnTo>
                <a:lnTo>
                  <a:pt x="4272" y="6208"/>
                </a:lnTo>
                <a:lnTo>
                  <a:pt x="4229" y="6101"/>
                </a:lnTo>
                <a:lnTo>
                  <a:pt x="4184" y="5994"/>
                </a:lnTo>
                <a:lnTo>
                  <a:pt x="4139" y="5887"/>
                </a:lnTo>
                <a:lnTo>
                  <a:pt x="4139" y="58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10">
            <a:extLst>
              <a:ext uri="{FF2B5EF4-FFF2-40B4-BE49-F238E27FC236}">
                <a16:creationId xmlns:a16="http://schemas.microsoft.com/office/drawing/2014/main" xmlns="" id="{2A51AAA6-D3AD-49EB-BD2C-204D26C1928A}"/>
              </a:ext>
            </a:extLst>
          </p:cNvPr>
          <p:cNvSpPr>
            <a:spLocks/>
          </p:cNvSpPr>
          <p:nvPr userDrawn="1"/>
        </p:nvSpPr>
        <p:spPr bwMode="auto">
          <a:xfrm>
            <a:off x="8618538" y="0"/>
            <a:ext cx="1789113" cy="5659438"/>
          </a:xfrm>
          <a:custGeom>
            <a:avLst/>
            <a:gdLst>
              <a:gd name="T0" fmla="*/ 3906 w 6763"/>
              <a:gd name="T1" fmla="*/ 3855 h 21391"/>
              <a:gd name="T2" fmla="*/ 3219 w 6763"/>
              <a:gd name="T3" fmla="*/ 2927 h 21391"/>
              <a:gd name="T4" fmla="*/ 2469 w 6763"/>
              <a:gd name="T5" fmla="*/ 2052 h 21391"/>
              <a:gd name="T6" fmla="*/ 1661 w 6763"/>
              <a:gd name="T7" fmla="*/ 1233 h 21391"/>
              <a:gd name="T8" fmla="*/ 799 w 6763"/>
              <a:gd name="T9" fmla="*/ 472 h 21391"/>
              <a:gd name="T10" fmla="*/ 0 w 6763"/>
              <a:gd name="T11" fmla="*/ 0 h 21391"/>
              <a:gd name="T12" fmla="*/ 921 w 6763"/>
              <a:gd name="T13" fmla="*/ 725 h 21391"/>
              <a:gd name="T14" fmla="*/ 1787 w 6763"/>
              <a:gd name="T15" fmla="*/ 1513 h 21391"/>
              <a:gd name="T16" fmla="*/ 2594 w 6763"/>
              <a:gd name="T17" fmla="*/ 2362 h 21391"/>
              <a:gd name="T18" fmla="*/ 3339 w 6763"/>
              <a:gd name="T19" fmla="*/ 3270 h 21391"/>
              <a:gd name="T20" fmla="*/ 4019 w 6763"/>
              <a:gd name="T21" fmla="*/ 4231 h 21391"/>
              <a:gd name="T22" fmla="*/ 4447 w 6763"/>
              <a:gd name="T23" fmla="*/ 4925 h 21391"/>
              <a:gd name="T24" fmla="*/ 4853 w 6763"/>
              <a:gd name="T25" fmla="*/ 5662 h 21391"/>
              <a:gd name="T26" fmla="*/ 5218 w 6763"/>
              <a:gd name="T27" fmla="*/ 6418 h 21391"/>
              <a:gd name="T28" fmla="*/ 5543 w 6763"/>
              <a:gd name="T29" fmla="*/ 7191 h 21391"/>
              <a:gd name="T30" fmla="*/ 5826 w 6763"/>
              <a:gd name="T31" fmla="*/ 7978 h 21391"/>
              <a:gd name="T32" fmla="*/ 6070 w 6763"/>
              <a:gd name="T33" fmla="*/ 8780 h 21391"/>
              <a:gd name="T34" fmla="*/ 6270 w 6763"/>
              <a:gd name="T35" fmla="*/ 9593 h 21391"/>
              <a:gd name="T36" fmla="*/ 6429 w 6763"/>
              <a:gd name="T37" fmla="*/ 10416 h 21391"/>
              <a:gd name="T38" fmla="*/ 6545 w 6763"/>
              <a:gd name="T39" fmla="*/ 11249 h 21391"/>
              <a:gd name="T40" fmla="*/ 6618 w 6763"/>
              <a:gd name="T41" fmla="*/ 12089 h 21391"/>
              <a:gd name="T42" fmla="*/ 6647 w 6763"/>
              <a:gd name="T43" fmla="*/ 12935 h 21391"/>
              <a:gd name="T44" fmla="*/ 6639 w 6763"/>
              <a:gd name="T45" fmla="*/ 13631 h 21391"/>
              <a:gd name="T46" fmla="*/ 6589 w 6763"/>
              <a:gd name="T47" fmla="*/ 14457 h 21391"/>
              <a:gd name="T48" fmla="*/ 6499 w 6763"/>
              <a:gd name="T49" fmla="*/ 15275 h 21391"/>
              <a:gd name="T50" fmla="*/ 6368 w 6763"/>
              <a:gd name="T51" fmla="*/ 16085 h 21391"/>
              <a:gd name="T52" fmla="*/ 6197 w 6763"/>
              <a:gd name="T53" fmla="*/ 16883 h 21391"/>
              <a:gd name="T54" fmla="*/ 5985 w 6763"/>
              <a:gd name="T55" fmla="*/ 17671 h 21391"/>
              <a:gd name="T56" fmla="*/ 5735 w 6763"/>
              <a:gd name="T57" fmla="*/ 18446 h 21391"/>
              <a:gd name="T58" fmla="*/ 5446 w 6763"/>
              <a:gd name="T59" fmla="*/ 19207 h 21391"/>
              <a:gd name="T60" fmla="*/ 5119 w 6763"/>
              <a:gd name="T61" fmla="*/ 19952 h 21391"/>
              <a:gd name="T62" fmla="*/ 4754 w 6763"/>
              <a:gd name="T63" fmla="*/ 20680 h 21391"/>
              <a:gd name="T64" fmla="*/ 4352 w 6763"/>
              <a:gd name="T65" fmla="*/ 21391 h 21391"/>
              <a:gd name="T66" fmla="*/ 4631 w 6763"/>
              <a:gd name="T67" fmla="*/ 21143 h 21391"/>
              <a:gd name="T68" fmla="*/ 5015 w 6763"/>
              <a:gd name="T69" fmla="*/ 20426 h 21391"/>
              <a:gd name="T70" fmla="*/ 5364 w 6763"/>
              <a:gd name="T71" fmla="*/ 19693 h 21391"/>
              <a:gd name="T72" fmla="*/ 5675 w 6763"/>
              <a:gd name="T73" fmla="*/ 18943 h 21391"/>
              <a:gd name="T74" fmla="*/ 5949 w 6763"/>
              <a:gd name="T75" fmla="*/ 18178 h 21391"/>
              <a:gd name="T76" fmla="*/ 6182 w 6763"/>
              <a:gd name="T77" fmla="*/ 17401 h 21391"/>
              <a:gd name="T78" fmla="*/ 6378 w 6763"/>
              <a:gd name="T79" fmla="*/ 16610 h 21391"/>
              <a:gd name="T80" fmla="*/ 6535 w 6763"/>
              <a:gd name="T81" fmla="*/ 15809 h 21391"/>
              <a:gd name="T82" fmla="*/ 6651 w 6763"/>
              <a:gd name="T83" fmla="*/ 14998 h 21391"/>
              <a:gd name="T84" fmla="*/ 6726 w 6763"/>
              <a:gd name="T85" fmla="*/ 14179 h 21391"/>
              <a:gd name="T86" fmla="*/ 6761 w 6763"/>
              <a:gd name="T87" fmla="*/ 13353 h 21391"/>
              <a:gd name="T88" fmla="*/ 6758 w 6763"/>
              <a:gd name="T89" fmla="*/ 12649 h 21391"/>
              <a:gd name="T90" fmla="*/ 6714 w 6763"/>
              <a:gd name="T91" fmla="*/ 11800 h 21391"/>
              <a:gd name="T92" fmla="*/ 6626 w 6763"/>
              <a:gd name="T93" fmla="*/ 10955 h 21391"/>
              <a:gd name="T94" fmla="*/ 6495 w 6763"/>
              <a:gd name="T95" fmla="*/ 10120 h 21391"/>
              <a:gd name="T96" fmla="*/ 6321 w 6763"/>
              <a:gd name="T97" fmla="*/ 9294 h 21391"/>
              <a:gd name="T98" fmla="*/ 6104 w 6763"/>
              <a:gd name="T99" fmla="*/ 8478 h 21391"/>
              <a:gd name="T100" fmla="*/ 5846 w 6763"/>
              <a:gd name="T101" fmla="*/ 7676 h 21391"/>
              <a:gd name="T102" fmla="*/ 5546 w 6763"/>
              <a:gd name="T103" fmla="*/ 6887 h 21391"/>
              <a:gd name="T104" fmla="*/ 5205 w 6763"/>
              <a:gd name="T105" fmla="*/ 6115 h 21391"/>
              <a:gd name="T106" fmla="*/ 4824 w 6763"/>
              <a:gd name="T107" fmla="*/ 5359 h 21391"/>
              <a:gd name="T108" fmla="*/ 4402 w 6763"/>
              <a:gd name="T109" fmla="*/ 4623 h 2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63" h="21391">
                <a:moveTo>
                  <a:pt x="4329" y="4502"/>
                </a:moveTo>
                <a:lnTo>
                  <a:pt x="4329" y="4502"/>
                </a:lnTo>
                <a:lnTo>
                  <a:pt x="4226" y="4338"/>
                </a:lnTo>
                <a:lnTo>
                  <a:pt x="4121" y="4176"/>
                </a:lnTo>
                <a:lnTo>
                  <a:pt x="4014" y="4015"/>
                </a:lnTo>
                <a:lnTo>
                  <a:pt x="3906" y="3855"/>
                </a:lnTo>
                <a:lnTo>
                  <a:pt x="3796" y="3697"/>
                </a:lnTo>
                <a:lnTo>
                  <a:pt x="3683" y="3541"/>
                </a:lnTo>
                <a:lnTo>
                  <a:pt x="3571" y="3385"/>
                </a:lnTo>
                <a:lnTo>
                  <a:pt x="3455" y="3231"/>
                </a:lnTo>
                <a:lnTo>
                  <a:pt x="3338" y="3079"/>
                </a:lnTo>
                <a:lnTo>
                  <a:pt x="3219" y="2927"/>
                </a:lnTo>
                <a:lnTo>
                  <a:pt x="3098" y="2778"/>
                </a:lnTo>
                <a:lnTo>
                  <a:pt x="2976" y="2629"/>
                </a:lnTo>
                <a:lnTo>
                  <a:pt x="2852" y="2483"/>
                </a:lnTo>
                <a:lnTo>
                  <a:pt x="2726" y="2338"/>
                </a:lnTo>
                <a:lnTo>
                  <a:pt x="2598" y="2194"/>
                </a:lnTo>
                <a:lnTo>
                  <a:pt x="2469" y="2052"/>
                </a:lnTo>
                <a:lnTo>
                  <a:pt x="2339" y="1912"/>
                </a:lnTo>
                <a:lnTo>
                  <a:pt x="2206" y="1772"/>
                </a:lnTo>
                <a:lnTo>
                  <a:pt x="2073" y="1635"/>
                </a:lnTo>
                <a:lnTo>
                  <a:pt x="1937" y="1499"/>
                </a:lnTo>
                <a:lnTo>
                  <a:pt x="1800" y="1365"/>
                </a:lnTo>
                <a:lnTo>
                  <a:pt x="1661" y="1233"/>
                </a:lnTo>
                <a:lnTo>
                  <a:pt x="1522" y="1102"/>
                </a:lnTo>
                <a:lnTo>
                  <a:pt x="1380" y="972"/>
                </a:lnTo>
                <a:lnTo>
                  <a:pt x="1237" y="845"/>
                </a:lnTo>
                <a:lnTo>
                  <a:pt x="1092" y="719"/>
                </a:lnTo>
                <a:lnTo>
                  <a:pt x="946" y="595"/>
                </a:lnTo>
                <a:lnTo>
                  <a:pt x="799" y="472"/>
                </a:lnTo>
                <a:lnTo>
                  <a:pt x="650" y="351"/>
                </a:lnTo>
                <a:lnTo>
                  <a:pt x="499" y="233"/>
                </a:lnTo>
                <a:lnTo>
                  <a:pt x="348" y="115"/>
                </a:lnTo>
                <a:lnTo>
                  <a:pt x="195" y="0"/>
                </a:lnTo>
                <a:lnTo>
                  <a:pt x="0" y="0"/>
                </a:lnTo>
                <a:lnTo>
                  <a:pt x="0" y="0"/>
                </a:lnTo>
                <a:lnTo>
                  <a:pt x="157" y="116"/>
                </a:lnTo>
                <a:lnTo>
                  <a:pt x="313" y="234"/>
                </a:lnTo>
                <a:lnTo>
                  <a:pt x="467" y="354"/>
                </a:lnTo>
                <a:lnTo>
                  <a:pt x="620" y="476"/>
                </a:lnTo>
                <a:lnTo>
                  <a:pt x="771" y="599"/>
                </a:lnTo>
                <a:lnTo>
                  <a:pt x="921" y="725"/>
                </a:lnTo>
                <a:lnTo>
                  <a:pt x="1069" y="851"/>
                </a:lnTo>
                <a:lnTo>
                  <a:pt x="1216" y="981"/>
                </a:lnTo>
                <a:lnTo>
                  <a:pt x="1361" y="1111"/>
                </a:lnTo>
                <a:lnTo>
                  <a:pt x="1505" y="1243"/>
                </a:lnTo>
                <a:lnTo>
                  <a:pt x="1647" y="1377"/>
                </a:lnTo>
                <a:lnTo>
                  <a:pt x="1787" y="1513"/>
                </a:lnTo>
                <a:lnTo>
                  <a:pt x="1925" y="1650"/>
                </a:lnTo>
                <a:lnTo>
                  <a:pt x="2062" y="1789"/>
                </a:lnTo>
                <a:lnTo>
                  <a:pt x="2198" y="1930"/>
                </a:lnTo>
                <a:lnTo>
                  <a:pt x="2332" y="2073"/>
                </a:lnTo>
                <a:lnTo>
                  <a:pt x="2463" y="2217"/>
                </a:lnTo>
                <a:lnTo>
                  <a:pt x="2594" y="2362"/>
                </a:lnTo>
                <a:lnTo>
                  <a:pt x="2723" y="2510"/>
                </a:lnTo>
                <a:lnTo>
                  <a:pt x="2849" y="2658"/>
                </a:lnTo>
                <a:lnTo>
                  <a:pt x="2975" y="2809"/>
                </a:lnTo>
                <a:lnTo>
                  <a:pt x="3098" y="2961"/>
                </a:lnTo>
                <a:lnTo>
                  <a:pt x="3219" y="3114"/>
                </a:lnTo>
                <a:lnTo>
                  <a:pt x="3339" y="3270"/>
                </a:lnTo>
                <a:lnTo>
                  <a:pt x="3456" y="3427"/>
                </a:lnTo>
                <a:lnTo>
                  <a:pt x="3573" y="3585"/>
                </a:lnTo>
                <a:lnTo>
                  <a:pt x="3687" y="3744"/>
                </a:lnTo>
                <a:lnTo>
                  <a:pt x="3800" y="3905"/>
                </a:lnTo>
                <a:lnTo>
                  <a:pt x="3910" y="4067"/>
                </a:lnTo>
                <a:lnTo>
                  <a:pt x="4019" y="4231"/>
                </a:lnTo>
                <a:lnTo>
                  <a:pt x="4126" y="4397"/>
                </a:lnTo>
                <a:lnTo>
                  <a:pt x="4230" y="4563"/>
                </a:lnTo>
                <a:lnTo>
                  <a:pt x="4230" y="4563"/>
                </a:lnTo>
                <a:lnTo>
                  <a:pt x="4303" y="4683"/>
                </a:lnTo>
                <a:lnTo>
                  <a:pt x="4376" y="4804"/>
                </a:lnTo>
                <a:lnTo>
                  <a:pt x="4447" y="4925"/>
                </a:lnTo>
                <a:lnTo>
                  <a:pt x="4518" y="5046"/>
                </a:lnTo>
                <a:lnTo>
                  <a:pt x="4587" y="5168"/>
                </a:lnTo>
                <a:lnTo>
                  <a:pt x="4655" y="5291"/>
                </a:lnTo>
                <a:lnTo>
                  <a:pt x="4723" y="5414"/>
                </a:lnTo>
                <a:lnTo>
                  <a:pt x="4788" y="5537"/>
                </a:lnTo>
                <a:lnTo>
                  <a:pt x="4853" y="5662"/>
                </a:lnTo>
                <a:lnTo>
                  <a:pt x="4916" y="5786"/>
                </a:lnTo>
                <a:lnTo>
                  <a:pt x="4980" y="5912"/>
                </a:lnTo>
                <a:lnTo>
                  <a:pt x="5041" y="6038"/>
                </a:lnTo>
                <a:lnTo>
                  <a:pt x="5101" y="6164"/>
                </a:lnTo>
                <a:lnTo>
                  <a:pt x="5160" y="6291"/>
                </a:lnTo>
                <a:lnTo>
                  <a:pt x="5218" y="6418"/>
                </a:lnTo>
                <a:lnTo>
                  <a:pt x="5275" y="6546"/>
                </a:lnTo>
                <a:lnTo>
                  <a:pt x="5331" y="6674"/>
                </a:lnTo>
                <a:lnTo>
                  <a:pt x="5385" y="6803"/>
                </a:lnTo>
                <a:lnTo>
                  <a:pt x="5439" y="6931"/>
                </a:lnTo>
                <a:lnTo>
                  <a:pt x="5491" y="7061"/>
                </a:lnTo>
                <a:lnTo>
                  <a:pt x="5543" y="7191"/>
                </a:lnTo>
                <a:lnTo>
                  <a:pt x="5594" y="7321"/>
                </a:lnTo>
                <a:lnTo>
                  <a:pt x="5642" y="7451"/>
                </a:lnTo>
                <a:lnTo>
                  <a:pt x="5690" y="7583"/>
                </a:lnTo>
                <a:lnTo>
                  <a:pt x="5737" y="7714"/>
                </a:lnTo>
                <a:lnTo>
                  <a:pt x="5783" y="7845"/>
                </a:lnTo>
                <a:lnTo>
                  <a:pt x="5826" y="7978"/>
                </a:lnTo>
                <a:lnTo>
                  <a:pt x="5870" y="8110"/>
                </a:lnTo>
                <a:lnTo>
                  <a:pt x="5913" y="8244"/>
                </a:lnTo>
                <a:lnTo>
                  <a:pt x="5953" y="8378"/>
                </a:lnTo>
                <a:lnTo>
                  <a:pt x="5993" y="8511"/>
                </a:lnTo>
                <a:lnTo>
                  <a:pt x="6031" y="8645"/>
                </a:lnTo>
                <a:lnTo>
                  <a:pt x="6070" y="8780"/>
                </a:lnTo>
                <a:lnTo>
                  <a:pt x="6106" y="8915"/>
                </a:lnTo>
                <a:lnTo>
                  <a:pt x="6141" y="9049"/>
                </a:lnTo>
                <a:lnTo>
                  <a:pt x="6176" y="9184"/>
                </a:lnTo>
                <a:lnTo>
                  <a:pt x="6208" y="9320"/>
                </a:lnTo>
                <a:lnTo>
                  <a:pt x="6240" y="9456"/>
                </a:lnTo>
                <a:lnTo>
                  <a:pt x="6270" y="9593"/>
                </a:lnTo>
                <a:lnTo>
                  <a:pt x="6300" y="9729"/>
                </a:lnTo>
                <a:lnTo>
                  <a:pt x="6328" y="9866"/>
                </a:lnTo>
                <a:lnTo>
                  <a:pt x="6355" y="10003"/>
                </a:lnTo>
                <a:lnTo>
                  <a:pt x="6381" y="10141"/>
                </a:lnTo>
                <a:lnTo>
                  <a:pt x="6406" y="10279"/>
                </a:lnTo>
                <a:lnTo>
                  <a:pt x="6429" y="10416"/>
                </a:lnTo>
                <a:lnTo>
                  <a:pt x="6451" y="10554"/>
                </a:lnTo>
                <a:lnTo>
                  <a:pt x="6473" y="10694"/>
                </a:lnTo>
                <a:lnTo>
                  <a:pt x="6492" y="10832"/>
                </a:lnTo>
                <a:lnTo>
                  <a:pt x="6511" y="10970"/>
                </a:lnTo>
                <a:lnTo>
                  <a:pt x="6529" y="11110"/>
                </a:lnTo>
                <a:lnTo>
                  <a:pt x="6545" y="11249"/>
                </a:lnTo>
                <a:lnTo>
                  <a:pt x="6560" y="11388"/>
                </a:lnTo>
                <a:lnTo>
                  <a:pt x="6574" y="11529"/>
                </a:lnTo>
                <a:lnTo>
                  <a:pt x="6587" y="11668"/>
                </a:lnTo>
                <a:lnTo>
                  <a:pt x="6598" y="11809"/>
                </a:lnTo>
                <a:lnTo>
                  <a:pt x="6609" y="11948"/>
                </a:lnTo>
                <a:lnTo>
                  <a:pt x="6618" y="12089"/>
                </a:lnTo>
                <a:lnTo>
                  <a:pt x="6626" y="12230"/>
                </a:lnTo>
                <a:lnTo>
                  <a:pt x="6633" y="12370"/>
                </a:lnTo>
                <a:lnTo>
                  <a:pt x="6638" y="12512"/>
                </a:lnTo>
                <a:lnTo>
                  <a:pt x="6642" y="12652"/>
                </a:lnTo>
                <a:lnTo>
                  <a:pt x="6646" y="12793"/>
                </a:lnTo>
                <a:lnTo>
                  <a:pt x="6647" y="12935"/>
                </a:lnTo>
                <a:lnTo>
                  <a:pt x="6648" y="13076"/>
                </a:lnTo>
                <a:lnTo>
                  <a:pt x="6648" y="13076"/>
                </a:lnTo>
                <a:lnTo>
                  <a:pt x="6647" y="13215"/>
                </a:lnTo>
                <a:lnTo>
                  <a:pt x="6646" y="13354"/>
                </a:lnTo>
                <a:lnTo>
                  <a:pt x="6642" y="13492"/>
                </a:lnTo>
                <a:lnTo>
                  <a:pt x="6639" y="13631"/>
                </a:lnTo>
                <a:lnTo>
                  <a:pt x="6633" y="13769"/>
                </a:lnTo>
                <a:lnTo>
                  <a:pt x="6627" y="13906"/>
                </a:lnTo>
                <a:lnTo>
                  <a:pt x="6619" y="14044"/>
                </a:lnTo>
                <a:lnTo>
                  <a:pt x="6611" y="14181"/>
                </a:lnTo>
                <a:lnTo>
                  <a:pt x="6601" y="14320"/>
                </a:lnTo>
                <a:lnTo>
                  <a:pt x="6589" y="14457"/>
                </a:lnTo>
                <a:lnTo>
                  <a:pt x="6578" y="14594"/>
                </a:lnTo>
                <a:lnTo>
                  <a:pt x="6564" y="14730"/>
                </a:lnTo>
                <a:lnTo>
                  <a:pt x="6550" y="14867"/>
                </a:lnTo>
                <a:lnTo>
                  <a:pt x="6534" y="15003"/>
                </a:lnTo>
                <a:lnTo>
                  <a:pt x="6518" y="15139"/>
                </a:lnTo>
                <a:lnTo>
                  <a:pt x="6499" y="15275"/>
                </a:lnTo>
                <a:lnTo>
                  <a:pt x="6481" y="15411"/>
                </a:lnTo>
                <a:lnTo>
                  <a:pt x="6460" y="15546"/>
                </a:lnTo>
                <a:lnTo>
                  <a:pt x="6439" y="15680"/>
                </a:lnTo>
                <a:lnTo>
                  <a:pt x="6416" y="15815"/>
                </a:lnTo>
                <a:lnTo>
                  <a:pt x="6393" y="15950"/>
                </a:lnTo>
                <a:lnTo>
                  <a:pt x="6368" y="16085"/>
                </a:lnTo>
                <a:lnTo>
                  <a:pt x="6343" y="16218"/>
                </a:lnTo>
                <a:lnTo>
                  <a:pt x="6316" y="16352"/>
                </a:lnTo>
                <a:lnTo>
                  <a:pt x="6287" y="16486"/>
                </a:lnTo>
                <a:lnTo>
                  <a:pt x="6258" y="16618"/>
                </a:lnTo>
                <a:lnTo>
                  <a:pt x="6229" y="16751"/>
                </a:lnTo>
                <a:lnTo>
                  <a:pt x="6197" y="16883"/>
                </a:lnTo>
                <a:lnTo>
                  <a:pt x="6164" y="17016"/>
                </a:lnTo>
                <a:lnTo>
                  <a:pt x="6131" y="17147"/>
                </a:lnTo>
                <a:lnTo>
                  <a:pt x="6096" y="17278"/>
                </a:lnTo>
                <a:lnTo>
                  <a:pt x="6060" y="17410"/>
                </a:lnTo>
                <a:lnTo>
                  <a:pt x="6023" y="17541"/>
                </a:lnTo>
                <a:lnTo>
                  <a:pt x="5985" y="17671"/>
                </a:lnTo>
                <a:lnTo>
                  <a:pt x="5947" y="17802"/>
                </a:lnTo>
                <a:lnTo>
                  <a:pt x="5907" y="17931"/>
                </a:lnTo>
                <a:lnTo>
                  <a:pt x="5866" y="18061"/>
                </a:lnTo>
                <a:lnTo>
                  <a:pt x="5823" y="18189"/>
                </a:lnTo>
                <a:lnTo>
                  <a:pt x="5780" y="18318"/>
                </a:lnTo>
                <a:lnTo>
                  <a:pt x="5735" y="18446"/>
                </a:lnTo>
                <a:lnTo>
                  <a:pt x="5690" y="18574"/>
                </a:lnTo>
                <a:lnTo>
                  <a:pt x="5643" y="18701"/>
                </a:lnTo>
                <a:lnTo>
                  <a:pt x="5596" y="18828"/>
                </a:lnTo>
                <a:lnTo>
                  <a:pt x="5548" y="18955"/>
                </a:lnTo>
                <a:lnTo>
                  <a:pt x="5497" y="19081"/>
                </a:lnTo>
                <a:lnTo>
                  <a:pt x="5446" y="19207"/>
                </a:lnTo>
                <a:lnTo>
                  <a:pt x="5394" y="19332"/>
                </a:lnTo>
                <a:lnTo>
                  <a:pt x="5341" y="19457"/>
                </a:lnTo>
                <a:lnTo>
                  <a:pt x="5287" y="19582"/>
                </a:lnTo>
                <a:lnTo>
                  <a:pt x="5232" y="19705"/>
                </a:lnTo>
                <a:lnTo>
                  <a:pt x="5177" y="19828"/>
                </a:lnTo>
                <a:lnTo>
                  <a:pt x="5119" y="19952"/>
                </a:lnTo>
                <a:lnTo>
                  <a:pt x="5061" y="20075"/>
                </a:lnTo>
                <a:lnTo>
                  <a:pt x="5001" y="20197"/>
                </a:lnTo>
                <a:lnTo>
                  <a:pt x="4942" y="20318"/>
                </a:lnTo>
                <a:lnTo>
                  <a:pt x="4881" y="20439"/>
                </a:lnTo>
                <a:lnTo>
                  <a:pt x="4817" y="20560"/>
                </a:lnTo>
                <a:lnTo>
                  <a:pt x="4754" y="20680"/>
                </a:lnTo>
                <a:lnTo>
                  <a:pt x="4689" y="20800"/>
                </a:lnTo>
                <a:lnTo>
                  <a:pt x="4625" y="20919"/>
                </a:lnTo>
                <a:lnTo>
                  <a:pt x="4558" y="21038"/>
                </a:lnTo>
                <a:lnTo>
                  <a:pt x="4490" y="21156"/>
                </a:lnTo>
                <a:lnTo>
                  <a:pt x="4422" y="21273"/>
                </a:lnTo>
                <a:lnTo>
                  <a:pt x="4352" y="21391"/>
                </a:lnTo>
                <a:lnTo>
                  <a:pt x="4352" y="21391"/>
                </a:lnTo>
                <a:lnTo>
                  <a:pt x="4423" y="21384"/>
                </a:lnTo>
                <a:lnTo>
                  <a:pt x="4493" y="21378"/>
                </a:lnTo>
                <a:lnTo>
                  <a:pt x="4493" y="21378"/>
                </a:lnTo>
                <a:lnTo>
                  <a:pt x="4563" y="21260"/>
                </a:lnTo>
                <a:lnTo>
                  <a:pt x="4631" y="21143"/>
                </a:lnTo>
                <a:lnTo>
                  <a:pt x="4697" y="21025"/>
                </a:lnTo>
                <a:lnTo>
                  <a:pt x="4763" y="20907"/>
                </a:lnTo>
                <a:lnTo>
                  <a:pt x="4828" y="20787"/>
                </a:lnTo>
                <a:lnTo>
                  <a:pt x="4891" y="20667"/>
                </a:lnTo>
                <a:lnTo>
                  <a:pt x="4954" y="20547"/>
                </a:lnTo>
                <a:lnTo>
                  <a:pt x="5015" y="20426"/>
                </a:lnTo>
                <a:lnTo>
                  <a:pt x="5076" y="20305"/>
                </a:lnTo>
                <a:lnTo>
                  <a:pt x="5136" y="20184"/>
                </a:lnTo>
                <a:lnTo>
                  <a:pt x="5195" y="20062"/>
                </a:lnTo>
                <a:lnTo>
                  <a:pt x="5252" y="19940"/>
                </a:lnTo>
                <a:lnTo>
                  <a:pt x="5309" y="19817"/>
                </a:lnTo>
                <a:lnTo>
                  <a:pt x="5364" y="19693"/>
                </a:lnTo>
                <a:lnTo>
                  <a:pt x="5419" y="19569"/>
                </a:lnTo>
                <a:lnTo>
                  <a:pt x="5472" y="19445"/>
                </a:lnTo>
                <a:lnTo>
                  <a:pt x="5525" y="19320"/>
                </a:lnTo>
                <a:lnTo>
                  <a:pt x="5575" y="19195"/>
                </a:lnTo>
                <a:lnTo>
                  <a:pt x="5626" y="19069"/>
                </a:lnTo>
                <a:lnTo>
                  <a:pt x="5675" y="18943"/>
                </a:lnTo>
                <a:lnTo>
                  <a:pt x="5724" y="18817"/>
                </a:lnTo>
                <a:lnTo>
                  <a:pt x="5770" y="18690"/>
                </a:lnTo>
                <a:lnTo>
                  <a:pt x="5816" y="18563"/>
                </a:lnTo>
                <a:lnTo>
                  <a:pt x="5861" y="18435"/>
                </a:lnTo>
                <a:lnTo>
                  <a:pt x="5906" y="18307"/>
                </a:lnTo>
                <a:lnTo>
                  <a:pt x="5949" y="18178"/>
                </a:lnTo>
                <a:lnTo>
                  <a:pt x="5990" y="18050"/>
                </a:lnTo>
                <a:lnTo>
                  <a:pt x="6030" y="17921"/>
                </a:lnTo>
                <a:lnTo>
                  <a:pt x="6071" y="17791"/>
                </a:lnTo>
                <a:lnTo>
                  <a:pt x="6109" y="17661"/>
                </a:lnTo>
                <a:lnTo>
                  <a:pt x="6147" y="17531"/>
                </a:lnTo>
                <a:lnTo>
                  <a:pt x="6182" y="17401"/>
                </a:lnTo>
                <a:lnTo>
                  <a:pt x="6218" y="17269"/>
                </a:lnTo>
                <a:lnTo>
                  <a:pt x="6253" y="17139"/>
                </a:lnTo>
                <a:lnTo>
                  <a:pt x="6286" y="17007"/>
                </a:lnTo>
                <a:lnTo>
                  <a:pt x="6317" y="16875"/>
                </a:lnTo>
                <a:lnTo>
                  <a:pt x="6348" y="16743"/>
                </a:lnTo>
                <a:lnTo>
                  <a:pt x="6378" y="16610"/>
                </a:lnTo>
                <a:lnTo>
                  <a:pt x="6407" y="16478"/>
                </a:lnTo>
                <a:lnTo>
                  <a:pt x="6435" y="16344"/>
                </a:lnTo>
                <a:lnTo>
                  <a:pt x="6461" y="16212"/>
                </a:lnTo>
                <a:lnTo>
                  <a:pt x="6488" y="16078"/>
                </a:lnTo>
                <a:lnTo>
                  <a:pt x="6512" y="15943"/>
                </a:lnTo>
                <a:lnTo>
                  <a:pt x="6535" y="15809"/>
                </a:lnTo>
                <a:lnTo>
                  <a:pt x="6557" y="15675"/>
                </a:lnTo>
                <a:lnTo>
                  <a:pt x="6578" y="15540"/>
                </a:lnTo>
                <a:lnTo>
                  <a:pt x="6598" y="15405"/>
                </a:lnTo>
                <a:lnTo>
                  <a:pt x="6617" y="15270"/>
                </a:lnTo>
                <a:lnTo>
                  <a:pt x="6634" y="15134"/>
                </a:lnTo>
                <a:lnTo>
                  <a:pt x="6651" y="14998"/>
                </a:lnTo>
                <a:lnTo>
                  <a:pt x="6666" y="14862"/>
                </a:lnTo>
                <a:lnTo>
                  <a:pt x="6681" y="14726"/>
                </a:lnTo>
                <a:lnTo>
                  <a:pt x="6694" y="14589"/>
                </a:lnTo>
                <a:lnTo>
                  <a:pt x="6705" y="14453"/>
                </a:lnTo>
                <a:lnTo>
                  <a:pt x="6717" y="14316"/>
                </a:lnTo>
                <a:lnTo>
                  <a:pt x="6726" y="14179"/>
                </a:lnTo>
                <a:lnTo>
                  <a:pt x="6735" y="14042"/>
                </a:lnTo>
                <a:lnTo>
                  <a:pt x="6742" y="13905"/>
                </a:lnTo>
                <a:lnTo>
                  <a:pt x="6749" y="13767"/>
                </a:lnTo>
                <a:lnTo>
                  <a:pt x="6754" y="13629"/>
                </a:lnTo>
                <a:lnTo>
                  <a:pt x="6758" y="13491"/>
                </a:lnTo>
                <a:lnTo>
                  <a:pt x="6761" y="13353"/>
                </a:lnTo>
                <a:lnTo>
                  <a:pt x="6763" y="13215"/>
                </a:lnTo>
                <a:lnTo>
                  <a:pt x="6763" y="13076"/>
                </a:lnTo>
                <a:lnTo>
                  <a:pt x="6763" y="13076"/>
                </a:lnTo>
                <a:lnTo>
                  <a:pt x="6763" y="12933"/>
                </a:lnTo>
                <a:lnTo>
                  <a:pt x="6761" y="12792"/>
                </a:lnTo>
                <a:lnTo>
                  <a:pt x="6758" y="12649"/>
                </a:lnTo>
                <a:lnTo>
                  <a:pt x="6754" y="12507"/>
                </a:lnTo>
                <a:lnTo>
                  <a:pt x="6748" y="12365"/>
                </a:lnTo>
                <a:lnTo>
                  <a:pt x="6741" y="12224"/>
                </a:lnTo>
                <a:lnTo>
                  <a:pt x="6733" y="12082"/>
                </a:lnTo>
                <a:lnTo>
                  <a:pt x="6724" y="11940"/>
                </a:lnTo>
                <a:lnTo>
                  <a:pt x="6714" y="11800"/>
                </a:lnTo>
                <a:lnTo>
                  <a:pt x="6702" y="11658"/>
                </a:lnTo>
                <a:lnTo>
                  <a:pt x="6689" y="11517"/>
                </a:lnTo>
                <a:lnTo>
                  <a:pt x="6676" y="11377"/>
                </a:lnTo>
                <a:lnTo>
                  <a:pt x="6661" y="11236"/>
                </a:lnTo>
                <a:lnTo>
                  <a:pt x="6643" y="11096"/>
                </a:lnTo>
                <a:lnTo>
                  <a:pt x="6626" y="10955"/>
                </a:lnTo>
                <a:lnTo>
                  <a:pt x="6608" y="10816"/>
                </a:lnTo>
                <a:lnTo>
                  <a:pt x="6587" y="10676"/>
                </a:lnTo>
                <a:lnTo>
                  <a:pt x="6566" y="10537"/>
                </a:lnTo>
                <a:lnTo>
                  <a:pt x="6543" y="10397"/>
                </a:lnTo>
                <a:lnTo>
                  <a:pt x="6520" y="10258"/>
                </a:lnTo>
                <a:lnTo>
                  <a:pt x="6495" y="10120"/>
                </a:lnTo>
                <a:lnTo>
                  <a:pt x="6469" y="9982"/>
                </a:lnTo>
                <a:lnTo>
                  <a:pt x="6442" y="9843"/>
                </a:lnTo>
                <a:lnTo>
                  <a:pt x="6413" y="9705"/>
                </a:lnTo>
                <a:lnTo>
                  <a:pt x="6384" y="9568"/>
                </a:lnTo>
                <a:lnTo>
                  <a:pt x="6353" y="9431"/>
                </a:lnTo>
                <a:lnTo>
                  <a:pt x="6321" y="9294"/>
                </a:lnTo>
                <a:lnTo>
                  <a:pt x="6287" y="9157"/>
                </a:lnTo>
                <a:lnTo>
                  <a:pt x="6254" y="9021"/>
                </a:lnTo>
                <a:lnTo>
                  <a:pt x="6218" y="8885"/>
                </a:lnTo>
                <a:lnTo>
                  <a:pt x="6181" y="8749"/>
                </a:lnTo>
                <a:lnTo>
                  <a:pt x="6143" y="8613"/>
                </a:lnTo>
                <a:lnTo>
                  <a:pt x="6104" y="8478"/>
                </a:lnTo>
                <a:lnTo>
                  <a:pt x="6064" y="8343"/>
                </a:lnTo>
                <a:lnTo>
                  <a:pt x="6023" y="8209"/>
                </a:lnTo>
                <a:lnTo>
                  <a:pt x="5981" y="8075"/>
                </a:lnTo>
                <a:lnTo>
                  <a:pt x="5937" y="7941"/>
                </a:lnTo>
                <a:lnTo>
                  <a:pt x="5892" y="7808"/>
                </a:lnTo>
                <a:lnTo>
                  <a:pt x="5846" y="7676"/>
                </a:lnTo>
                <a:lnTo>
                  <a:pt x="5799" y="7543"/>
                </a:lnTo>
                <a:lnTo>
                  <a:pt x="5750" y="7411"/>
                </a:lnTo>
                <a:lnTo>
                  <a:pt x="5701" y="7280"/>
                </a:lnTo>
                <a:lnTo>
                  <a:pt x="5651" y="7148"/>
                </a:lnTo>
                <a:lnTo>
                  <a:pt x="5599" y="7017"/>
                </a:lnTo>
                <a:lnTo>
                  <a:pt x="5546" y="6887"/>
                </a:lnTo>
                <a:lnTo>
                  <a:pt x="5492" y="6758"/>
                </a:lnTo>
                <a:lnTo>
                  <a:pt x="5437" y="6627"/>
                </a:lnTo>
                <a:lnTo>
                  <a:pt x="5381" y="6498"/>
                </a:lnTo>
                <a:lnTo>
                  <a:pt x="5324" y="6371"/>
                </a:lnTo>
                <a:lnTo>
                  <a:pt x="5265" y="6241"/>
                </a:lnTo>
                <a:lnTo>
                  <a:pt x="5205" y="6115"/>
                </a:lnTo>
                <a:lnTo>
                  <a:pt x="5144" y="5987"/>
                </a:lnTo>
                <a:lnTo>
                  <a:pt x="5083" y="5860"/>
                </a:lnTo>
                <a:lnTo>
                  <a:pt x="5020" y="5735"/>
                </a:lnTo>
                <a:lnTo>
                  <a:pt x="4955" y="5609"/>
                </a:lnTo>
                <a:lnTo>
                  <a:pt x="4891" y="5483"/>
                </a:lnTo>
                <a:lnTo>
                  <a:pt x="4824" y="5359"/>
                </a:lnTo>
                <a:lnTo>
                  <a:pt x="4756" y="5234"/>
                </a:lnTo>
                <a:lnTo>
                  <a:pt x="4688" y="5111"/>
                </a:lnTo>
                <a:lnTo>
                  <a:pt x="4618" y="4989"/>
                </a:lnTo>
                <a:lnTo>
                  <a:pt x="4548" y="4866"/>
                </a:lnTo>
                <a:lnTo>
                  <a:pt x="4476" y="4744"/>
                </a:lnTo>
                <a:lnTo>
                  <a:pt x="4402" y="4623"/>
                </a:lnTo>
                <a:lnTo>
                  <a:pt x="4329" y="4502"/>
                </a:lnTo>
                <a:lnTo>
                  <a:pt x="4329" y="45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">
            <a:extLst>
              <a:ext uri="{FF2B5EF4-FFF2-40B4-BE49-F238E27FC236}">
                <a16:creationId xmlns:a16="http://schemas.microsoft.com/office/drawing/2014/main" xmlns="" id="{C6F306A2-B997-464E-BB47-E08B85909C06}"/>
              </a:ext>
            </a:extLst>
          </p:cNvPr>
          <p:cNvSpPr>
            <a:spLocks/>
          </p:cNvSpPr>
          <p:nvPr userDrawn="1"/>
        </p:nvSpPr>
        <p:spPr bwMode="auto">
          <a:xfrm>
            <a:off x="1784350" y="1495425"/>
            <a:ext cx="1611313" cy="5321300"/>
          </a:xfrm>
          <a:custGeom>
            <a:avLst/>
            <a:gdLst>
              <a:gd name="T0" fmla="*/ 5459 w 6088"/>
              <a:gd name="T1" fmla="*/ 19148 h 20109"/>
              <a:gd name="T2" fmla="*/ 5299 w 6088"/>
              <a:gd name="T3" fmla="*/ 19231 h 20109"/>
              <a:gd name="T4" fmla="*/ 4563 w 6088"/>
              <a:gd name="T5" fmla="*/ 18565 h 20109"/>
              <a:gd name="T6" fmla="*/ 3538 w 6088"/>
              <a:gd name="T7" fmla="*/ 17380 h 20109"/>
              <a:gd name="T8" fmla="*/ 2635 w 6088"/>
              <a:gd name="T9" fmla="*/ 16102 h 20109"/>
              <a:gd name="T10" fmla="*/ 1858 w 6088"/>
              <a:gd name="T11" fmla="*/ 14737 h 20109"/>
              <a:gd name="T12" fmla="*/ 1420 w 6088"/>
              <a:gd name="T13" fmla="*/ 13801 h 20109"/>
              <a:gd name="T14" fmla="*/ 1097 w 6088"/>
              <a:gd name="T15" fmla="*/ 12989 h 20109"/>
              <a:gd name="T16" fmla="*/ 819 w 6088"/>
              <a:gd name="T17" fmla="*/ 12163 h 20109"/>
              <a:gd name="T18" fmla="*/ 587 w 6088"/>
              <a:gd name="T19" fmla="*/ 11324 h 20109"/>
              <a:gd name="T20" fmla="*/ 401 w 6088"/>
              <a:gd name="T21" fmla="*/ 10475 h 20109"/>
              <a:gd name="T22" fmla="*/ 261 w 6088"/>
              <a:gd name="T23" fmla="*/ 9614 h 20109"/>
              <a:gd name="T24" fmla="*/ 168 w 6088"/>
              <a:gd name="T25" fmla="*/ 8744 h 20109"/>
              <a:gd name="T26" fmla="*/ 121 w 6088"/>
              <a:gd name="T27" fmla="*/ 7865 h 20109"/>
              <a:gd name="T28" fmla="*/ 120 w 6088"/>
              <a:gd name="T29" fmla="*/ 7056 h 20109"/>
              <a:gd name="T30" fmla="*/ 169 w 6088"/>
              <a:gd name="T31" fmla="*/ 6085 h 20109"/>
              <a:gd name="T32" fmla="*/ 276 w 6088"/>
              <a:gd name="T33" fmla="*/ 5126 h 20109"/>
              <a:gd name="T34" fmla="*/ 439 w 6088"/>
              <a:gd name="T35" fmla="*/ 4180 h 20109"/>
              <a:gd name="T36" fmla="*/ 657 w 6088"/>
              <a:gd name="T37" fmla="*/ 3249 h 20109"/>
              <a:gd name="T38" fmla="*/ 929 w 6088"/>
              <a:gd name="T39" fmla="*/ 2335 h 20109"/>
              <a:gd name="T40" fmla="*/ 1255 w 6088"/>
              <a:gd name="T41" fmla="*/ 1440 h 20109"/>
              <a:gd name="T42" fmla="*/ 1632 w 6088"/>
              <a:gd name="T43" fmla="*/ 567 h 20109"/>
              <a:gd name="T44" fmla="*/ 1781 w 6088"/>
              <a:gd name="T45" fmla="*/ 0 h 20109"/>
              <a:gd name="T46" fmla="*/ 1418 w 6088"/>
              <a:gd name="T47" fmla="*/ 755 h 20109"/>
              <a:gd name="T48" fmla="*/ 1053 w 6088"/>
              <a:gd name="T49" fmla="*/ 1637 h 20109"/>
              <a:gd name="T50" fmla="*/ 741 w 6088"/>
              <a:gd name="T51" fmla="*/ 2540 h 20109"/>
              <a:gd name="T52" fmla="*/ 483 w 6088"/>
              <a:gd name="T53" fmla="*/ 3463 h 20109"/>
              <a:gd name="T54" fmla="*/ 278 w 6088"/>
              <a:gd name="T55" fmla="*/ 4402 h 20109"/>
              <a:gd name="T56" fmla="*/ 129 w 6088"/>
              <a:gd name="T57" fmla="*/ 5355 h 20109"/>
              <a:gd name="T58" fmla="*/ 36 w 6088"/>
              <a:gd name="T59" fmla="*/ 6322 h 20109"/>
              <a:gd name="T60" fmla="*/ 0 w 6088"/>
              <a:gd name="T61" fmla="*/ 7299 h 20109"/>
              <a:gd name="T62" fmla="*/ 13 w 6088"/>
              <a:gd name="T63" fmla="*/ 8091 h 20109"/>
              <a:gd name="T64" fmla="*/ 71 w 6088"/>
              <a:gd name="T65" fmla="*/ 8973 h 20109"/>
              <a:gd name="T66" fmla="*/ 177 w 6088"/>
              <a:gd name="T67" fmla="*/ 9848 h 20109"/>
              <a:gd name="T68" fmla="*/ 329 w 6088"/>
              <a:gd name="T69" fmla="*/ 10711 h 20109"/>
              <a:gd name="T70" fmla="*/ 529 w 6088"/>
              <a:gd name="T71" fmla="*/ 11565 h 20109"/>
              <a:gd name="T72" fmla="*/ 774 w 6088"/>
              <a:gd name="T73" fmla="*/ 12406 h 20109"/>
              <a:gd name="T74" fmla="*/ 1066 w 6088"/>
              <a:gd name="T75" fmla="*/ 13234 h 20109"/>
              <a:gd name="T76" fmla="*/ 1403 w 6088"/>
              <a:gd name="T77" fmla="*/ 14050 h 20109"/>
              <a:gd name="T78" fmla="*/ 1939 w 6088"/>
              <a:gd name="T79" fmla="*/ 15141 h 20109"/>
              <a:gd name="T80" fmla="*/ 2755 w 6088"/>
              <a:gd name="T81" fmla="*/ 16495 h 20109"/>
              <a:gd name="T82" fmla="*/ 3695 w 6088"/>
              <a:gd name="T83" fmla="*/ 17760 h 20109"/>
              <a:gd name="T84" fmla="*/ 4759 w 6088"/>
              <a:gd name="T85" fmla="*/ 18933 h 20109"/>
              <a:gd name="T86" fmla="*/ 5129 w 6088"/>
              <a:gd name="T87" fmla="*/ 19474 h 20109"/>
              <a:gd name="T88" fmla="*/ 5107 w 6088"/>
              <a:gd name="T89" fmla="*/ 19644 h 20109"/>
              <a:gd name="T90" fmla="*/ 5156 w 6088"/>
              <a:gd name="T91" fmla="*/ 19832 h 20109"/>
              <a:gd name="T92" fmla="*/ 5267 w 6088"/>
              <a:gd name="T93" fmla="*/ 19981 h 20109"/>
              <a:gd name="T94" fmla="*/ 5429 w 6088"/>
              <a:gd name="T95" fmla="*/ 20079 h 20109"/>
              <a:gd name="T96" fmla="*/ 5597 w 6088"/>
              <a:gd name="T97" fmla="*/ 20109 h 20109"/>
              <a:gd name="T98" fmla="*/ 5788 w 6088"/>
              <a:gd name="T99" fmla="*/ 20071 h 20109"/>
              <a:gd name="T100" fmla="*/ 5944 w 6088"/>
              <a:gd name="T101" fmla="*/ 19965 h 20109"/>
              <a:gd name="T102" fmla="*/ 6049 w 6088"/>
              <a:gd name="T103" fmla="*/ 19810 h 20109"/>
              <a:gd name="T104" fmla="*/ 6088 w 6088"/>
              <a:gd name="T105" fmla="*/ 19618 h 20109"/>
              <a:gd name="T106" fmla="*/ 6058 w 6088"/>
              <a:gd name="T107" fmla="*/ 19450 h 20109"/>
              <a:gd name="T108" fmla="*/ 5960 w 6088"/>
              <a:gd name="T109" fmla="*/ 19289 h 20109"/>
              <a:gd name="T110" fmla="*/ 5810 w 6088"/>
              <a:gd name="T111" fmla="*/ 19177 h 20109"/>
              <a:gd name="T112" fmla="*/ 5622 w 6088"/>
              <a:gd name="T113" fmla="*/ 19130 h 20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88" h="20109">
                <a:moveTo>
                  <a:pt x="5597" y="19129"/>
                </a:moveTo>
                <a:lnTo>
                  <a:pt x="5597" y="19129"/>
                </a:lnTo>
                <a:lnTo>
                  <a:pt x="5573" y="19130"/>
                </a:lnTo>
                <a:lnTo>
                  <a:pt x="5550" y="19131"/>
                </a:lnTo>
                <a:lnTo>
                  <a:pt x="5527" y="19133"/>
                </a:lnTo>
                <a:lnTo>
                  <a:pt x="5504" y="19138"/>
                </a:lnTo>
                <a:lnTo>
                  <a:pt x="5481" y="19143"/>
                </a:lnTo>
                <a:lnTo>
                  <a:pt x="5459" y="19148"/>
                </a:lnTo>
                <a:lnTo>
                  <a:pt x="5437" y="19155"/>
                </a:lnTo>
                <a:lnTo>
                  <a:pt x="5416" y="19163"/>
                </a:lnTo>
                <a:lnTo>
                  <a:pt x="5394" y="19173"/>
                </a:lnTo>
                <a:lnTo>
                  <a:pt x="5375" y="19183"/>
                </a:lnTo>
                <a:lnTo>
                  <a:pt x="5355" y="19193"/>
                </a:lnTo>
                <a:lnTo>
                  <a:pt x="5335" y="19205"/>
                </a:lnTo>
                <a:lnTo>
                  <a:pt x="5317" y="19217"/>
                </a:lnTo>
                <a:lnTo>
                  <a:pt x="5299" y="19231"/>
                </a:lnTo>
                <a:lnTo>
                  <a:pt x="5281" y="19245"/>
                </a:lnTo>
                <a:lnTo>
                  <a:pt x="5265" y="19260"/>
                </a:lnTo>
                <a:lnTo>
                  <a:pt x="5265" y="19260"/>
                </a:lnTo>
                <a:lnTo>
                  <a:pt x="5121" y="19124"/>
                </a:lnTo>
                <a:lnTo>
                  <a:pt x="4978" y="18987"/>
                </a:lnTo>
                <a:lnTo>
                  <a:pt x="4838" y="18848"/>
                </a:lnTo>
                <a:lnTo>
                  <a:pt x="4699" y="18707"/>
                </a:lnTo>
                <a:lnTo>
                  <a:pt x="4563" y="18565"/>
                </a:lnTo>
                <a:lnTo>
                  <a:pt x="4429" y="18422"/>
                </a:lnTo>
                <a:lnTo>
                  <a:pt x="4295" y="18278"/>
                </a:lnTo>
                <a:lnTo>
                  <a:pt x="4165" y="18132"/>
                </a:lnTo>
                <a:lnTo>
                  <a:pt x="4036" y="17985"/>
                </a:lnTo>
                <a:lnTo>
                  <a:pt x="3908" y="17835"/>
                </a:lnTo>
                <a:lnTo>
                  <a:pt x="3782" y="17685"/>
                </a:lnTo>
                <a:lnTo>
                  <a:pt x="3659" y="17533"/>
                </a:lnTo>
                <a:lnTo>
                  <a:pt x="3538" y="17380"/>
                </a:lnTo>
                <a:lnTo>
                  <a:pt x="3418" y="17224"/>
                </a:lnTo>
                <a:lnTo>
                  <a:pt x="3301" y="17069"/>
                </a:lnTo>
                <a:lnTo>
                  <a:pt x="3184" y="16911"/>
                </a:lnTo>
                <a:lnTo>
                  <a:pt x="3071" y="16752"/>
                </a:lnTo>
                <a:lnTo>
                  <a:pt x="2960" y="16590"/>
                </a:lnTo>
                <a:lnTo>
                  <a:pt x="2849" y="16429"/>
                </a:lnTo>
                <a:lnTo>
                  <a:pt x="2741" y="16266"/>
                </a:lnTo>
                <a:lnTo>
                  <a:pt x="2635" y="16102"/>
                </a:lnTo>
                <a:lnTo>
                  <a:pt x="2531" y="15936"/>
                </a:lnTo>
                <a:lnTo>
                  <a:pt x="2430" y="15768"/>
                </a:lnTo>
                <a:lnTo>
                  <a:pt x="2330" y="15600"/>
                </a:lnTo>
                <a:lnTo>
                  <a:pt x="2232" y="15429"/>
                </a:lnTo>
                <a:lnTo>
                  <a:pt x="2135" y="15259"/>
                </a:lnTo>
                <a:lnTo>
                  <a:pt x="2040" y="15086"/>
                </a:lnTo>
                <a:lnTo>
                  <a:pt x="1948" y="14912"/>
                </a:lnTo>
                <a:lnTo>
                  <a:pt x="1858" y="14737"/>
                </a:lnTo>
                <a:lnTo>
                  <a:pt x="1771" y="14560"/>
                </a:lnTo>
                <a:lnTo>
                  <a:pt x="1684" y="14382"/>
                </a:lnTo>
                <a:lnTo>
                  <a:pt x="1600" y="14203"/>
                </a:lnTo>
                <a:lnTo>
                  <a:pt x="1600" y="14203"/>
                </a:lnTo>
                <a:lnTo>
                  <a:pt x="1554" y="14103"/>
                </a:lnTo>
                <a:lnTo>
                  <a:pt x="1509" y="14003"/>
                </a:lnTo>
                <a:lnTo>
                  <a:pt x="1464" y="13902"/>
                </a:lnTo>
                <a:lnTo>
                  <a:pt x="1420" y="13801"/>
                </a:lnTo>
                <a:lnTo>
                  <a:pt x="1378" y="13701"/>
                </a:lnTo>
                <a:lnTo>
                  <a:pt x="1335" y="13599"/>
                </a:lnTo>
                <a:lnTo>
                  <a:pt x="1294" y="13498"/>
                </a:lnTo>
                <a:lnTo>
                  <a:pt x="1253" y="13397"/>
                </a:lnTo>
                <a:lnTo>
                  <a:pt x="1213" y="13295"/>
                </a:lnTo>
                <a:lnTo>
                  <a:pt x="1174" y="13193"/>
                </a:lnTo>
                <a:lnTo>
                  <a:pt x="1135" y="13090"/>
                </a:lnTo>
                <a:lnTo>
                  <a:pt x="1097" y="12989"/>
                </a:lnTo>
                <a:lnTo>
                  <a:pt x="1060" y="12886"/>
                </a:lnTo>
                <a:lnTo>
                  <a:pt x="1023" y="12782"/>
                </a:lnTo>
                <a:lnTo>
                  <a:pt x="987" y="12680"/>
                </a:lnTo>
                <a:lnTo>
                  <a:pt x="953" y="12576"/>
                </a:lnTo>
                <a:lnTo>
                  <a:pt x="918" y="12474"/>
                </a:lnTo>
                <a:lnTo>
                  <a:pt x="885" y="12370"/>
                </a:lnTo>
                <a:lnTo>
                  <a:pt x="851" y="12266"/>
                </a:lnTo>
                <a:lnTo>
                  <a:pt x="819" y="12163"/>
                </a:lnTo>
                <a:lnTo>
                  <a:pt x="788" y="12058"/>
                </a:lnTo>
                <a:lnTo>
                  <a:pt x="757" y="11954"/>
                </a:lnTo>
                <a:lnTo>
                  <a:pt x="727" y="11849"/>
                </a:lnTo>
                <a:lnTo>
                  <a:pt x="697" y="11744"/>
                </a:lnTo>
                <a:lnTo>
                  <a:pt x="668" y="11639"/>
                </a:lnTo>
                <a:lnTo>
                  <a:pt x="640" y="11535"/>
                </a:lnTo>
                <a:lnTo>
                  <a:pt x="614" y="11430"/>
                </a:lnTo>
                <a:lnTo>
                  <a:pt x="587" y="11324"/>
                </a:lnTo>
                <a:lnTo>
                  <a:pt x="561" y="11219"/>
                </a:lnTo>
                <a:lnTo>
                  <a:pt x="536" y="11113"/>
                </a:lnTo>
                <a:lnTo>
                  <a:pt x="511" y="11007"/>
                </a:lnTo>
                <a:lnTo>
                  <a:pt x="488" y="10901"/>
                </a:lnTo>
                <a:lnTo>
                  <a:pt x="465" y="10795"/>
                </a:lnTo>
                <a:lnTo>
                  <a:pt x="443" y="10688"/>
                </a:lnTo>
                <a:lnTo>
                  <a:pt x="422" y="10582"/>
                </a:lnTo>
                <a:lnTo>
                  <a:pt x="401" y="10475"/>
                </a:lnTo>
                <a:lnTo>
                  <a:pt x="381" y="10367"/>
                </a:lnTo>
                <a:lnTo>
                  <a:pt x="362" y="10260"/>
                </a:lnTo>
                <a:lnTo>
                  <a:pt x="343" y="10153"/>
                </a:lnTo>
                <a:lnTo>
                  <a:pt x="325" y="10046"/>
                </a:lnTo>
                <a:lnTo>
                  <a:pt x="309" y="9938"/>
                </a:lnTo>
                <a:lnTo>
                  <a:pt x="291" y="9830"/>
                </a:lnTo>
                <a:lnTo>
                  <a:pt x="276" y="9722"/>
                </a:lnTo>
                <a:lnTo>
                  <a:pt x="261" y="9614"/>
                </a:lnTo>
                <a:lnTo>
                  <a:pt x="246" y="9506"/>
                </a:lnTo>
                <a:lnTo>
                  <a:pt x="234" y="9397"/>
                </a:lnTo>
                <a:lnTo>
                  <a:pt x="221" y="9289"/>
                </a:lnTo>
                <a:lnTo>
                  <a:pt x="208" y="9181"/>
                </a:lnTo>
                <a:lnTo>
                  <a:pt x="197" y="9071"/>
                </a:lnTo>
                <a:lnTo>
                  <a:pt x="187" y="8963"/>
                </a:lnTo>
                <a:lnTo>
                  <a:pt x="177" y="8853"/>
                </a:lnTo>
                <a:lnTo>
                  <a:pt x="168" y="8744"/>
                </a:lnTo>
                <a:lnTo>
                  <a:pt x="159" y="8634"/>
                </a:lnTo>
                <a:lnTo>
                  <a:pt x="152" y="8525"/>
                </a:lnTo>
                <a:lnTo>
                  <a:pt x="145" y="8416"/>
                </a:lnTo>
                <a:lnTo>
                  <a:pt x="138" y="8306"/>
                </a:lnTo>
                <a:lnTo>
                  <a:pt x="134" y="8196"/>
                </a:lnTo>
                <a:lnTo>
                  <a:pt x="129" y="8086"/>
                </a:lnTo>
                <a:lnTo>
                  <a:pt x="124" y="7975"/>
                </a:lnTo>
                <a:lnTo>
                  <a:pt x="121" y="7865"/>
                </a:lnTo>
                <a:lnTo>
                  <a:pt x="119" y="7754"/>
                </a:lnTo>
                <a:lnTo>
                  <a:pt x="116" y="7644"/>
                </a:lnTo>
                <a:lnTo>
                  <a:pt x="115" y="7533"/>
                </a:lnTo>
                <a:lnTo>
                  <a:pt x="115" y="7422"/>
                </a:lnTo>
                <a:lnTo>
                  <a:pt x="115" y="7422"/>
                </a:lnTo>
                <a:lnTo>
                  <a:pt x="116" y="7300"/>
                </a:lnTo>
                <a:lnTo>
                  <a:pt x="117" y="7178"/>
                </a:lnTo>
                <a:lnTo>
                  <a:pt x="120" y="7056"/>
                </a:lnTo>
                <a:lnTo>
                  <a:pt x="122" y="6934"/>
                </a:lnTo>
                <a:lnTo>
                  <a:pt x="127" y="6812"/>
                </a:lnTo>
                <a:lnTo>
                  <a:pt x="131" y="6691"/>
                </a:lnTo>
                <a:lnTo>
                  <a:pt x="137" y="6569"/>
                </a:lnTo>
                <a:lnTo>
                  <a:pt x="144" y="6448"/>
                </a:lnTo>
                <a:lnTo>
                  <a:pt x="152" y="6327"/>
                </a:lnTo>
                <a:lnTo>
                  <a:pt x="160" y="6206"/>
                </a:lnTo>
                <a:lnTo>
                  <a:pt x="169" y="6085"/>
                </a:lnTo>
                <a:lnTo>
                  <a:pt x="180" y="5965"/>
                </a:lnTo>
                <a:lnTo>
                  <a:pt x="191" y="5844"/>
                </a:lnTo>
                <a:lnTo>
                  <a:pt x="203" y="5724"/>
                </a:lnTo>
                <a:lnTo>
                  <a:pt x="217" y="5604"/>
                </a:lnTo>
                <a:lnTo>
                  <a:pt x="230" y="5484"/>
                </a:lnTo>
                <a:lnTo>
                  <a:pt x="244" y="5365"/>
                </a:lnTo>
                <a:lnTo>
                  <a:pt x="260" y="5245"/>
                </a:lnTo>
                <a:lnTo>
                  <a:pt x="276" y="5126"/>
                </a:lnTo>
                <a:lnTo>
                  <a:pt x="294" y="5006"/>
                </a:lnTo>
                <a:lnTo>
                  <a:pt x="312" y="4888"/>
                </a:lnTo>
                <a:lnTo>
                  <a:pt x="331" y="4769"/>
                </a:lnTo>
                <a:lnTo>
                  <a:pt x="351" y="4651"/>
                </a:lnTo>
                <a:lnTo>
                  <a:pt x="372" y="4533"/>
                </a:lnTo>
                <a:lnTo>
                  <a:pt x="394" y="4415"/>
                </a:lnTo>
                <a:lnTo>
                  <a:pt x="416" y="4296"/>
                </a:lnTo>
                <a:lnTo>
                  <a:pt x="439" y="4180"/>
                </a:lnTo>
                <a:lnTo>
                  <a:pt x="463" y="4063"/>
                </a:lnTo>
                <a:lnTo>
                  <a:pt x="488" y="3945"/>
                </a:lnTo>
                <a:lnTo>
                  <a:pt x="515" y="3829"/>
                </a:lnTo>
                <a:lnTo>
                  <a:pt x="541" y="3712"/>
                </a:lnTo>
                <a:lnTo>
                  <a:pt x="569" y="3596"/>
                </a:lnTo>
                <a:lnTo>
                  <a:pt x="598" y="3480"/>
                </a:lnTo>
                <a:lnTo>
                  <a:pt x="627" y="3364"/>
                </a:lnTo>
                <a:lnTo>
                  <a:pt x="657" y="3249"/>
                </a:lnTo>
                <a:lnTo>
                  <a:pt x="688" y="3134"/>
                </a:lnTo>
                <a:lnTo>
                  <a:pt x="720" y="3019"/>
                </a:lnTo>
                <a:lnTo>
                  <a:pt x="752" y="2903"/>
                </a:lnTo>
                <a:lnTo>
                  <a:pt x="787" y="2789"/>
                </a:lnTo>
                <a:lnTo>
                  <a:pt x="820" y="2675"/>
                </a:lnTo>
                <a:lnTo>
                  <a:pt x="856" y="2561"/>
                </a:lnTo>
                <a:lnTo>
                  <a:pt x="892" y="2448"/>
                </a:lnTo>
                <a:lnTo>
                  <a:pt x="929" y="2335"/>
                </a:lnTo>
                <a:lnTo>
                  <a:pt x="967" y="2222"/>
                </a:lnTo>
                <a:lnTo>
                  <a:pt x="1006" y="2110"/>
                </a:lnTo>
                <a:lnTo>
                  <a:pt x="1045" y="1997"/>
                </a:lnTo>
                <a:lnTo>
                  <a:pt x="1085" y="1885"/>
                </a:lnTo>
                <a:lnTo>
                  <a:pt x="1127" y="1773"/>
                </a:lnTo>
                <a:lnTo>
                  <a:pt x="1168" y="1663"/>
                </a:lnTo>
                <a:lnTo>
                  <a:pt x="1211" y="1551"/>
                </a:lnTo>
                <a:lnTo>
                  <a:pt x="1255" y="1440"/>
                </a:lnTo>
                <a:lnTo>
                  <a:pt x="1298" y="1330"/>
                </a:lnTo>
                <a:lnTo>
                  <a:pt x="1344" y="1220"/>
                </a:lnTo>
                <a:lnTo>
                  <a:pt x="1389" y="1111"/>
                </a:lnTo>
                <a:lnTo>
                  <a:pt x="1437" y="1001"/>
                </a:lnTo>
                <a:lnTo>
                  <a:pt x="1484" y="892"/>
                </a:lnTo>
                <a:lnTo>
                  <a:pt x="1532" y="783"/>
                </a:lnTo>
                <a:lnTo>
                  <a:pt x="1582" y="675"/>
                </a:lnTo>
                <a:lnTo>
                  <a:pt x="1632" y="567"/>
                </a:lnTo>
                <a:lnTo>
                  <a:pt x="1683" y="460"/>
                </a:lnTo>
                <a:lnTo>
                  <a:pt x="1735" y="352"/>
                </a:lnTo>
                <a:lnTo>
                  <a:pt x="1787" y="245"/>
                </a:lnTo>
                <a:lnTo>
                  <a:pt x="1841" y="138"/>
                </a:lnTo>
                <a:lnTo>
                  <a:pt x="1894" y="32"/>
                </a:lnTo>
                <a:lnTo>
                  <a:pt x="1894" y="32"/>
                </a:lnTo>
                <a:lnTo>
                  <a:pt x="1838" y="17"/>
                </a:lnTo>
                <a:lnTo>
                  <a:pt x="1781" y="0"/>
                </a:lnTo>
                <a:lnTo>
                  <a:pt x="1781" y="0"/>
                </a:lnTo>
                <a:lnTo>
                  <a:pt x="1727" y="107"/>
                </a:lnTo>
                <a:lnTo>
                  <a:pt x="1674" y="214"/>
                </a:lnTo>
                <a:lnTo>
                  <a:pt x="1621" y="321"/>
                </a:lnTo>
                <a:lnTo>
                  <a:pt x="1569" y="428"/>
                </a:lnTo>
                <a:lnTo>
                  <a:pt x="1518" y="537"/>
                </a:lnTo>
                <a:lnTo>
                  <a:pt x="1468" y="645"/>
                </a:lnTo>
                <a:lnTo>
                  <a:pt x="1418" y="755"/>
                </a:lnTo>
                <a:lnTo>
                  <a:pt x="1370" y="864"/>
                </a:lnTo>
                <a:lnTo>
                  <a:pt x="1323" y="973"/>
                </a:lnTo>
                <a:lnTo>
                  <a:pt x="1275" y="1083"/>
                </a:lnTo>
                <a:lnTo>
                  <a:pt x="1229" y="1194"/>
                </a:lnTo>
                <a:lnTo>
                  <a:pt x="1184" y="1304"/>
                </a:lnTo>
                <a:lnTo>
                  <a:pt x="1139" y="1415"/>
                </a:lnTo>
                <a:lnTo>
                  <a:pt x="1097" y="1525"/>
                </a:lnTo>
                <a:lnTo>
                  <a:pt x="1053" y="1637"/>
                </a:lnTo>
                <a:lnTo>
                  <a:pt x="1011" y="1749"/>
                </a:lnTo>
                <a:lnTo>
                  <a:pt x="970" y="1862"/>
                </a:lnTo>
                <a:lnTo>
                  <a:pt x="930" y="1974"/>
                </a:lnTo>
                <a:lnTo>
                  <a:pt x="891" y="2087"/>
                </a:lnTo>
                <a:lnTo>
                  <a:pt x="852" y="2199"/>
                </a:lnTo>
                <a:lnTo>
                  <a:pt x="814" y="2313"/>
                </a:lnTo>
                <a:lnTo>
                  <a:pt x="778" y="2426"/>
                </a:lnTo>
                <a:lnTo>
                  <a:pt x="741" y="2540"/>
                </a:lnTo>
                <a:lnTo>
                  <a:pt x="706" y="2656"/>
                </a:lnTo>
                <a:lnTo>
                  <a:pt x="672" y="2770"/>
                </a:lnTo>
                <a:lnTo>
                  <a:pt x="638" y="2885"/>
                </a:lnTo>
                <a:lnTo>
                  <a:pt x="605" y="3000"/>
                </a:lnTo>
                <a:lnTo>
                  <a:pt x="573" y="3115"/>
                </a:lnTo>
                <a:lnTo>
                  <a:pt x="541" y="3231"/>
                </a:lnTo>
                <a:lnTo>
                  <a:pt x="511" y="3347"/>
                </a:lnTo>
                <a:lnTo>
                  <a:pt x="483" y="3463"/>
                </a:lnTo>
                <a:lnTo>
                  <a:pt x="454" y="3580"/>
                </a:lnTo>
                <a:lnTo>
                  <a:pt x="426" y="3696"/>
                </a:lnTo>
                <a:lnTo>
                  <a:pt x="400" y="3814"/>
                </a:lnTo>
                <a:lnTo>
                  <a:pt x="373" y="3931"/>
                </a:lnTo>
                <a:lnTo>
                  <a:pt x="348" y="4049"/>
                </a:lnTo>
                <a:lnTo>
                  <a:pt x="324" y="4166"/>
                </a:lnTo>
                <a:lnTo>
                  <a:pt x="301" y="4284"/>
                </a:lnTo>
                <a:lnTo>
                  <a:pt x="278" y="4402"/>
                </a:lnTo>
                <a:lnTo>
                  <a:pt x="257" y="4521"/>
                </a:lnTo>
                <a:lnTo>
                  <a:pt x="235" y="4640"/>
                </a:lnTo>
                <a:lnTo>
                  <a:pt x="215" y="4758"/>
                </a:lnTo>
                <a:lnTo>
                  <a:pt x="197" y="4877"/>
                </a:lnTo>
                <a:lnTo>
                  <a:pt x="178" y="4997"/>
                </a:lnTo>
                <a:lnTo>
                  <a:pt x="161" y="5116"/>
                </a:lnTo>
                <a:lnTo>
                  <a:pt x="144" y="5235"/>
                </a:lnTo>
                <a:lnTo>
                  <a:pt x="129" y="5355"/>
                </a:lnTo>
                <a:lnTo>
                  <a:pt x="114" y="5476"/>
                </a:lnTo>
                <a:lnTo>
                  <a:pt x="100" y="5596"/>
                </a:lnTo>
                <a:lnTo>
                  <a:pt x="87" y="5717"/>
                </a:lnTo>
                <a:lnTo>
                  <a:pt x="75" y="5837"/>
                </a:lnTo>
                <a:lnTo>
                  <a:pt x="64" y="5958"/>
                </a:lnTo>
                <a:lnTo>
                  <a:pt x="54" y="6080"/>
                </a:lnTo>
                <a:lnTo>
                  <a:pt x="45" y="6201"/>
                </a:lnTo>
                <a:lnTo>
                  <a:pt x="36" y="6322"/>
                </a:lnTo>
                <a:lnTo>
                  <a:pt x="29" y="6444"/>
                </a:lnTo>
                <a:lnTo>
                  <a:pt x="22" y="6565"/>
                </a:lnTo>
                <a:lnTo>
                  <a:pt x="16" y="6687"/>
                </a:lnTo>
                <a:lnTo>
                  <a:pt x="10" y="6809"/>
                </a:lnTo>
                <a:lnTo>
                  <a:pt x="7" y="6932"/>
                </a:lnTo>
                <a:lnTo>
                  <a:pt x="3" y="7054"/>
                </a:lnTo>
                <a:lnTo>
                  <a:pt x="1" y="7177"/>
                </a:lnTo>
                <a:lnTo>
                  <a:pt x="0" y="7299"/>
                </a:lnTo>
                <a:lnTo>
                  <a:pt x="0" y="7422"/>
                </a:lnTo>
                <a:lnTo>
                  <a:pt x="0" y="7422"/>
                </a:lnTo>
                <a:lnTo>
                  <a:pt x="0" y="7534"/>
                </a:lnTo>
                <a:lnTo>
                  <a:pt x="1" y="7646"/>
                </a:lnTo>
                <a:lnTo>
                  <a:pt x="3" y="7757"/>
                </a:lnTo>
                <a:lnTo>
                  <a:pt x="6" y="7868"/>
                </a:lnTo>
                <a:lnTo>
                  <a:pt x="9" y="7979"/>
                </a:lnTo>
                <a:lnTo>
                  <a:pt x="13" y="8091"/>
                </a:lnTo>
                <a:lnTo>
                  <a:pt x="17" y="8201"/>
                </a:lnTo>
                <a:lnTo>
                  <a:pt x="23" y="8312"/>
                </a:lnTo>
                <a:lnTo>
                  <a:pt x="30" y="8422"/>
                </a:lnTo>
                <a:lnTo>
                  <a:pt x="37" y="8533"/>
                </a:lnTo>
                <a:lnTo>
                  <a:pt x="44" y="8644"/>
                </a:lnTo>
                <a:lnTo>
                  <a:pt x="53" y="8753"/>
                </a:lnTo>
                <a:lnTo>
                  <a:pt x="62" y="8864"/>
                </a:lnTo>
                <a:lnTo>
                  <a:pt x="71" y="8973"/>
                </a:lnTo>
                <a:lnTo>
                  <a:pt x="82" y="9084"/>
                </a:lnTo>
                <a:lnTo>
                  <a:pt x="93" y="9193"/>
                </a:lnTo>
                <a:lnTo>
                  <a:pt x="106" y="9303"/>
                </a:lnTo>
                <a:lnTo>
                  <a:pt x="119" y="9412"/>
                </a:lnTo>
                <a:lnTo>
                  <a:pt x="132" y="9521"/>
                </a:lnTo>
                <a:lnTo>
                  <a:pt x="146" y="9630"/>
                </a:lnTo>
                <a:lnTo>
                  <a:pt x="161" y="9739"/>
                </a:lnTo>
                <a:lnTo>
                  <a:pt x="177" y="9848"/>
                </a:lnTo>
                <a:lnTo>
                  <a:pt x="193" y="9956"/>
                </a:lnTo>
                <a:lnTo>
                  <a:pt x="211" y="10064"/>
                </a:lnTo>
                <a:lnTo>
                  <a:pt x="229" y="10173"/>
                </a:lnTo>
                <a:lnTo>
                  <a:pt x="248" y="10281"/>
                </a:lnTo>
                <a:lnTo>
                  <a:pt x="267" y="10388"/>
                </a:lnTo>
                <a:lnTo>
                  <a:pt x="287" y="10496"/>
                </a:lnTo>
                <a:lnTo>
                  <a:pt x="309" y="10604"/>
                </a:lnTo>
                <a:lnTo>
                  <a:pt x="329" y="10711"/>
                </a:lnTo>
                <a:lnTo>
                  <a:pt x="352" y="10819"/>
                </a:lnTo>
                <a:lnTo>
                  <a:pt x="376" y="10925"/>
                </a:lnTo>
                <a:lnTo>
                  <a:pt x="399" y="11032"/>
                </a:lnTo>
                <a:lnTo>
                  <a:pt x="424" y="11139"/>
                </a:lnTo>
                <a:lnTo>
                  <a:pt x="448" y="11245"/>
                </a:lnTo>
                <a:lnTo>
                  <a:pt x="475" y="11351"/>
                </a:lnTo>
                <a:lnTo>
                  <a:pt x="501" y="11459"/>
                </a:lnTo>
                <a:lnTo>
                  <a:pt x="529" y="11565"/>
                </a:lnTo>
                <a:lnTo>
                  <a:pt x="556" y="11669"/>
                </a:lnTo>
                <a:lnTo>
                  <a:pt x="585" y="11775"/>
                </a:lnTo>
                <a:lnTo>
                  <a:pt x="615" y="11881"/>
                </a:lnTo>
                <a:lnTo>
                  <a:pt x="645" y="11986"/>
                </a:lnTo>
                <a:lnTo>
                  <a:pt x="676" y="12091"/>
                </a:lnTo>
                <a:lnTo>
                  <a:pt x="708" y="12196"/>
                </a:lnTo>
                <a:lnTo>
                  <a:pt x="741" y="12301"/>
                </a:lnTo>
                <a:lnTo>
                  <a:pt x="774" y="12406"/>
                </a:lnTo>
                <a:lnTo>
                  <a:pt x="808" y="12509"/>
                </a:lnTo>
                <a:lnTo>
                  <a:pt x="842" y="12613"/>
                </a:lnTo>
                <a:lnTo>
                  <a:pt x="878" y="12718"/>
                </a:lnTo>
                <a:lnTo>
                  <a:pt x="915" y="12822"/>
                </a:lnTo>
                <a:lnTo>
                  <a:pt x="950" y="12924"/>
                </a:lnTo>
                <a:lnTo>
                  <a:pt x="988" y="13028"/>
                </a:lnTo>
                <a:lnTo>
                  <a:pt x="1026" y="13132"/>
                </a:lnTo>
                <a:lnTo>
                  <a:pt x="1066" y="13234"/>
                </a:lnTo>
                <a:lnTo>
                  <a:pt x="1106" y="13337"/>
                </a:lnTo>
                <a:lnTo>
                  <a:pt x="1146" y="13439"/>
                </a:lnTo>
                <a:lnTo>
                  <a:pt x="1187" y="13542"/>
                </a:lnTo>
                <a:lnTo>
                  <a:pt x="1229" y="13643"/>
                </a:lnTo>
                <a:lnTo>
                  <a:pt x="1272" y="13746"/>
                </a:lnTo>
                <a:lnTo>
                  <a:pt x="1314" y="13847"/>
                </a:lnTo>
                <a:lnTo>
                  <a:pt x="1358" y="13948"/>
                </a:lnTo>
                <a:lnTo>
                  <a:pt x="1403" y="14050"/>
                </a:lnTo>
                <a:lnTo>
                  <a:pt x="1449" y="14150"/>
                </a:lnTo>
                <a:lnTo>
                  <a:pt x="1495" y="14251"/>
                </a:lnTo>
                <a:lnTo>
                  <a:pt x="1495" y="14251"/>
                </a:lnTo>
                <a:lnTo>
                  <a:pt x="1579" y="14432"/>
                </a:lnTo>
                <a:lnTo>
                  <a:pt x="1667" y="14611"/>
                </a:lnTo>
                <a:lnTo>
                  <a:pt x="1756" y="14790"/>
                </a:lnTo>
                <a:lnTo>
                  <a:pt x="1847" y="14966"/>
                </a:lnTo>
                <a:lnTo>
                  <a:pt x="1939" y="15141"/>
                </a:lnTo>
                <a:lnTo>
                  <a:pt x="2035" y="15315"/>
                </a:lnTo>
                <a:lnTo>
                  <a:pt x="2131" y="15488"/>
                </a:lnTo>
                <a:lnTo>
                  <a:pt x="2230" y="15659"/>
                </a:lnTo>
                <a:lnTo>
                  <a:pt x="2331" y="15829"/>
                </a:lnTo>
                <a:lnTo>
                  <a:pt x="2433" y="15998"/>
                </a:lnTo>
                <a:lnTo>
                  <a:pt x="2538" y="16165"/>
                </a:lnTo>
                <a:lnTo>
                  <a:pt x="2645" y="16331"/>
                </a:lnTo>
                <a:lnTo>
                  <a:pt x="2755" y="16495"/>
                </a:lnTo>
                <a:lnTo>
                  <a:pt x="2865" y="16658"/>
                </a:lnTo>
                <a:lnTo>
                  <a:pt x="2978" y="16820"/>
                </a:lnTo>
                <a:lnTo>
                  <a:pt x="3092" y="16980"/>
                </a:lnTo>
                <a:lnTo>
                  <a:pt x="3209" y="17139"/>
                </a:lnTo>
                <a:lnTo>
                  <a:pt x="3327" y="17297"/>
                </a:lnTo>
                <a:lnTo>
                  <a:pt x="3448" y="17452"/>
                </a:lnTo>
                <a:lnTo>
                  <a:pt x="3570" y="17607"/>
                </a:lnTo>
                <a:lnTo>
                  <a:pt x="3695" y="17760"/>
                </a:lnTo>
                <a:lnTo>
                  <a:pt x="3822" y="17912"/>
                </a:lnTo>
                <a:lnTo>
                  <a:pt x="3949" y="18062"/>
                </a:lnTo>
                <a:lnTo>
                  <a:pt x="4080" y="18212"/>
                </a:lnTo>
                <a:lnTo>
                  <a:pt x="4212" y="18358"/>
                </a:lnTo>
                <a:lnTo>
                  <a:pt x="4346" y="18504"/>
                </a:lnTo>
                <a:lnTo>
                  <a:pt x="4482" y="18648"/>
                </a:lnTo>
                <a:lnTo>
                  <a:pt x="4620" y="18791"/>
                </a:lnTo>
                <a:lnTo>
                  <a:pt x="4759" y="18933"/>
                </a:lnTo>
                <a:lnTo>
                  <a:pt x="4901" y="19072"/>
                </a:lnTo>
                <a:lnTo>
                  <a:pt x="5044" y="19211"/>
                </a:lnTo>
                <a:lnTo>
                  <a:pt x="5189" y="19348"/>
                </a:lnTo>
                <a:lnTo>
                  <a:pt x="5189" y="19348"/>
                </a:lnTo>
                <a:lnTo>
                  <a:pt x="5171" y="19378"/>
                </a:lnTo>
                <a:lnTo>
                  <a:pt x="5155" y="19409"/>
                </a:lnTo>
                <a:lnTo>
                  <a:pt x="5141" y="19441"/>
                </a:lnTo>
                <a:lnTo>
                  <a:pt x="5129" y="19474"/>
                </a:lnTo>
                <a:lnTo>
                  <a:pt x="5119" y="19509"/>
                </a:lnTo>
                <a:lnTo>
                  <a:pt x="5113" y="19545"/>
                </a:lnTo>
                <a:lnTo>
                  <a:pt x="5111" y="19563"/>
                </a:lnTo>
                <a:lnTo>
                  <a:pt x="5108" y="19582"/>
                </a:lnTo>
                <a:lnTo>
                  <a:pt x="5107" y="19600"/>
                </a:lnTo>
                <a:lnTo>
                  <a:pt x="5107" y="19618"/>
                </a:lnTo>
                <a:lnTo>
                  <a:pt x="5107" y="19618"/>
                </a:lnTo>
                <a:lnTo>
                  <a:pt x="5107" y="19644"/>
                </a:lnTo>
                <a:lnTo>
                  <a:pt x="5110" y="19669"/>
                </a:lnTo>
                <a:lnTo>
                  <a:pt x="5113" y="19693"/>
                </a:lnTo>
                <a:lnTo>
                  <a:pt x="5116" y="19718"/>
                </a:lnTo>
                <a:lnTo>
                  <a:pt x="5122" y="19742"/>
                </a:lnTo>
                <a:lnTo>
                  <a:pt x="5129" y="19765"/>
                </a:lnTo>
                <a:lnTo>
                  <a:pt x="5137" y="19788"/>
                </a:lnTo>
                <a:lnTo>
                  <a:pt x="5145" y="19810"/>
                </a:lnTo>
                <a:lnTo>
                  <a:pt x="5156" y="19832"/>
                </a:lnTo>
                <a:lnTo>
                  <a:pt x="5166" y="19852"/>
                </a:lnTo>
                <a:lnTo>
                  <a:pt x="5178" y="19873"/>
                </a:lnTo>
                <a:lnTo>
                  <a:pt x="5190" y="19893"/>
                </a:lnTo>
                <a:lnTo>
                  <a:pt x="5204" y="19912"/>
                </a:lnTo>
                <a:lnTo>
                  <a:pt x="5219" y="19931"/>
                </a:lnTo>
                <a:lnTo>
                  <a:pt x="5234" y="19949"/>
                </a:lnTo>
                <a:lnTo>
                  <a:pt x="5250" y="19965"/>
                </a:lnTo>
                <a:lnTo>
                  <a:pt x="5267" y="19981"/>
                </a:lnTo>
                <a:lnTo>
                  <a:pt x="5286" y="19998"/>
                </a:lnTo>
                <a:lnTo>
                  <a:pt x="5304" y="20011"/>
                </a:lnTo>
                <a:lnTo>
                  <a:pt x="5323" y="20025"/>
                </a:lnTo>
                <a:lnTo>
                  <a:pt x="5343" y="20038"/>
                </a:lnTo>
                <a:lnTo>
                  <a:pt x="5363" y="20051"/>
                </a:lnTo>
                <a:lnTo>
                  <a:pt x="5385" y="20061"/>
                </a:lnTo>
                <a:lnTo>
                  <a:pt x="5407" y="20071"/>
                </a:lnTo>
                <a:lnTo>
                  <a:pt x="5429" y="20079"/>
                </a:lnTo>
                <a:lnTo>
                  <a:pt x="5452" y="20087"/>
                </a:lnTo>
                <a:lnTo>
                  <a:pt x="5475" y="20094"/>
                </a:lnTo>
                <a:lnTo>
                  <a:pt x="5499" y="20099"/>
                </a:lnTo>
                <a:lnTo>
                  <a:pt x="5522" y="20104"/>
                </a:lnTo>
                <a:lnTo>
                  <a:pt x="5547" y="20107"/>
                </a:lnTo>
                <a:lnTo>
                  <a:pt x="5572" y="20108"/>
                </a:lnTo>
                <a:lnTo>
                  <a:pt x="5597" y="20109"/>
                </a:lnTo>
                <a:lnTo>
                  <a:pt x="5597" y="20109"/>
                </a:lnTo>
                <a:lnTo>
                  <a:pt x="5622" y="20108"/>
                </a:lnTo>
                <a:lnTo>
                  <a:pt x="5648" y="20107"/>
                </a:lnTo>
                <a:lnTo>
                  <a:pt x="5672" y="20104"/>
                </a:lnTo>
                <a:lnTo>
                  <a:pt x="5696" y="20099"/>
                </a:lnTo>
                <a:lnTo>
                  <a:pt x="5720" y="20094"/>
                </a:lnTo>
                <a:lnTo>
                  <a:pt x="5743" y="20087"/>
                </a:lnTo>
                <a:lnTo>
                  <a:pt x="5766" y="20079"/>
                </a:lnTo>
                <a:lnTo>
                  <a:pt x="5788" y="20071"/>
                </a:lnTo>
                <a:lnTo>
                  <a:pt x="5810" y="20061"/>
                </a:lnTo>
                <a:lnTo>
                  <a:pt x="5831" y="20051"/>
                </a:lnTo>
                <a:lnTo>
                  <a:pt x="5852" y="20038"/>
                </a:lnTo>
                <a:lnTo>
                  <a:pt x="5871" y="20025"/>
                </a:lnTo>
                <a:lnTo>
                  <a:pt x="5891" y="20011"/>
                </a:lnTo>
                <a:lnTo>
                  <a:pt x="5909" y="19998"/>
                </a:lnTo>
                <a:lnTo>
                  <a:pt x="5926" y="19981"/>
                </a:lnTo>
                <a:lnTo>
                  <a:pt x="5944" y="19965"/>
                </a:lnTo>
                <a:lnTo>
                  <a:pt x="5960" y="19949"/>
                </a:lnTo>
                <a:lnTo>
                  <a:pt x="5976" y="19931"/>
                </a:lnTo>
                <a:lnTo>
                  <a:pt x="5990" y="19912"/>
                </a:lnTo>
                <a:lnTo>
                  <a:pt x="6004" y="19893"/>
                </a:lnTo>
                <a:lnTo>
                  <a:pt x="6016" y="19873"/>
                </a:lnTo>
                <a:lnTo>
                  <a:pt x="6028" y="19852"/>
                </a:lnTo>
                <a:lnTo>
                  <a:pt x="6039" y="19832"/>
                </a:lnTo>
                <a:lnTo>
                  <a:pt x="6049" y="19810"/>
                </a:lnTo>
                <a:lnTo>
                  <a:pt x="6058" y="19788"/>
                </a:lnTo>
                <a:lnTo>
                  <a:pt x="6066" y="19765"/>
                </a:lnTo>
                <a:lnTo>
                  <a:pt x="6072" y="19742"/>
                </a:lnTo>
                <a:lnTo>
                  <a:pt x="6077" y="19718"/>
                </a:lnTo>
                <a:lnTo>
                  <a:pt x="6082" y="19693"/>
                </a:lnTo>
                <a:lnTo>
                  <a:pt x="6085" y="19669"/>
                </a:lnTo>
                <a:lnTo>
                  <a:pt x="6087" y="19644"/>
                </a:lnTo>
                <a:lnTo>
                  <a:pt x="6088" y="19618"/>
                </a:lnTo>
                <a:lnTo>
                  <a:pt x="6088" y="19618"/>
                </a:lnTo>
                <a:lnTo>
                  <a:pt x="6087" y="19594"/>
                </a:lnTo>
                <a:lnTo>
                  <a:pt x="6085" y="19569"/>
                </a:lnTo>
                <a:lnTo>
                  <a:pt x="6082" y="19545"/>
                </a:lnTo>
                <a:lnTo>
                  <a:pt x="6077" y="19521"/>
                </a:lnTo>
                <a:lnTo>
                  <a:pt x="6072" y="19496"/>
                </a:lnTo>
                <a:lnTo>
                  <a:pt x="6066" y="19473"/>
                </a:lnTo>
                <a:lnTo>
                  <a:pt x="6058" y="19450"/>
                </a:lnTo>
                <a:lnTo>
                  <a:pt x="6049" y="19428"/>
                </a:lnTo>
                <a:lnTo>
                  <a:pt x="6039" y="19406"/>
                </a:lnTo>
                <a:lnTo>
                  <a:pt x="6028" y="19386"/>
                </a:lnTo>
                <a:lnTo>
                  <a:pt x="6016" y="19365"/>
                </a:lnTo>
                <a:lnTo>
                  <a:pt x="6004" y="19345"/>
                </a:lnTo>
                <a:lnTo>
                  <a:pt x="5990" y="19326"/>
                </a:lnTo>
                <a:lnTo>
                  <a:pt x="5976" y="19307"/>
                </a:lnTo>
                <a:lnTo>
                  <a:pt x="5960" y="19289"/>
                </a:lnTo>
                <a:lnTo>
                  <a:pt x="5944" y="19273"/>
                </a:lnTo>
                <a:lnTo>
                  <a:pt x="5926" y="19257"/>
                </a:lnTo>
                <a:lnTo>
                  <a:pt x="5909" y="19241"/>
                </a:lnTo>
                <a:lnTo>
                  <a:pt x="5891" y="19227"/>
                </a:lnTo>
                <a:lnTo>
                  <a:pt x="5871" y="19213"/>
                </a:lnTo>
                <a:lnTo>
                  <a:pt x="5852" y="19200"/>
                </a:lnTo>
                <a:lnTo>
                  <a:pt x="5831" y="19188"/>
                </a:lnTo>
                <a:lnTo>
                  <a:pt x="5810" y="19177"/>
                </a:lnTo>
                <a:lnTo>
                  <a:pt x="5788" y="19167"/>
                </a:lnTo>
                <a:lnTo>
                  <a:pt x="5766" y="19159"/>
                </a:lnTo>
                <a:lnTo>
                  <a:pt x="5743" y="19151"/>
                </a:lnTo>
                <a:lnTo>
                  <a:pt x="5720" y="19144"/>
                </a:lnTo>
                <a:lnTo>
                  <a:pt x="5696" y="19139"/>
                </a:lnTo>
                <a:lnTo>
                  <a:pt x="5672" y="19135"/>
                </a:lnTo>
                <a:lnTo>
                  <a:pt x="5648" y="19131"/>
                </a:lnTo>
                <a:lnTo>
                  <a:pt x="5622" y="19130"/>
                </a:lnTo>
                <a:lnTo>
                  <a:pt x="5597" y="19129"/>
                </a:lnTo>
                <a:lnTo>
                  <a:pt x="5597" y="191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2">
            <a:extLst>
              <a:ext uri="{FF2B5EF4-FFF2-40B4-BE49-F238E27FC236}">
                <a16:creationId xmlns:a16="http://schemas.microsoft.com/office/drawing/2014/main" xmlns="" id="{679EA7D1-9CEF-47B0-8C82-FED2EAA0C00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056063" y="1419225"/>
            <a:ext cx="4079875" cy="4081463"/>
          </a:xfrm>
          <a:custGeom>
            <a:avLst/>
            <a:gdLst>
              <a:gd name="T0" fmla="*/ 6254 w 15424"/>
              <a:gd name="T1" fmla="*/ 138 h 15424"/>
              <a:gd name="T2" fmla="*/ 4714 w 15424"/>
              <a:gd name="T3" fmla="*/ 607 h 15424"/>
              <a:gd name="T4" fmla="*/ 3326 w 15424"/>
              <a:gd name="T5" fmla="*/ 1372 h 15424"/>
              <a:gd name="T6" fmla="*/ 2132 w 15424"/>
              <a:gd name="T7" fmla="*/ 2394 h 15424"/>
              <a:gd name="T8" fmla="*/ 1167 w 15424"/>
              <a:gd name="T9" fmla="*/ 3637 h 15424"/>
              <a:gd name="T10" fmla="*/ 469 w 15424"/>
              <a:gd name="T11" fmla="*/ 5063 h 15424"/>
              <a:gd name="T12" fmla="*/ 75 w 15424"/>
              <a:gd name="T13" fmla="*/ 6635 h 15424"/>
              <a:gd name="T14" fmla="*/ 16 w 15424"/>
              <a:gd name="T15" fmla="*/ 8207 h 15424"/>
              <a:gd name="T16" fmla="*/ 293 w 15424"/>
              <a:gd name="T17" fmla="*/ 9821 h 15424"/>
              <a:gd name="T18" fmla="*/ 889 w 15424"/>
              <a:gd name="T19" fmla="*/ 11303 h 15424"/>
              <a:gd name="T20" fmla="*/ 1763 w 15424"/>
              <a:gd name="T21" fmla="*/ 12615 h 15424"/>
              <a:gd name="T22" fmla="*/ 2882 w 15424"/>
              <a:gd name="T23" fmla="*/ 13720 h 15424"/>
              <a:gd name="T24" fmla="*/ 4204 w 15424"/>
              <a:gd name="T25" fmla="*/ 14580 h 15424"/>
              <a:gd name="T26" fmla="*/ 5695 w 15424"/>
              <a:gd name="T27" fmla="*/ 15157 h 15424"/>
              <a:gd name="T28" fmla="*/ 7316 w 15424"/>
              <a:gd name="T29" fmla="*/ 15415 h 15424"/>
              <a:gd name="T30" fmla="*/ 8885 w 15424"/>
              <a:gd name="T31" fmla="*/ 15335 h 15424"/>
              <a:gd name="T32" fmla="*/ 10449 w 15424"/>
              <a:gd name="T33" fmla="*/ 14923 h 15424"/>
              <a:gd name="T34" fmla="*/ 11866 w 15424"/>
              <a:gd name="T35" fmla="*/ 14207 h 15424"/>
              <a:gd name="T36" fmla="*/ 13096 w 15424"/>
              <a:gd name="T37" fmla="*/ 13228 h 15424"/>
              <a:gd name="T38" fmla="*/ 14105 w 15424"/>
              <a:gd name="T39" fmla="*/ 12022 h 15424"/>
              <a:gd name="T40" fmla="*/ 14853 w 15424"/>
              <a:gd name="T41" fmla="*/ 10624 h 15424"/>
              <a:gd name="T42" fmla="*/ 15303 w 15424"/>
              <a:gd name="T43" fmla="*/ 9075 h 15424"/>
              <a:gd name="T44" fmla="*/ 15421 w 15424"/>
              <a:gd name="T45" fmla="*/ 7513 h 15424"/>
              <a:gd name="T46" fmla="*/ 15204 w 15424"/>
              <a:gd name="T47" fmla="*/ 5879 h 15424"/>
              <a:gd name="T48" fmla="*/ 14662 w 15424"/>
              <a:gd name="T49" fmla="*/ 4371 h 15424"/>
              <a:gd name="T50" fmla="*/ 13834 w 15424"/>
              <a:gd name="T51" fmla="*/ 3026 h 15424"/>
              <a:gd name="T52" fmla="*/ 12757 w 15424"/>
              <a:gd name="T53" fmla="*/ 1882 h 15424"/>
              <a:gd name="T54" fmla="*/ 11466 w 15424"/>
              <a:gd name="T55" fmla="*/ 977 h 15424"/>
              <a:gd name="T56" fmla="*/ 10003 w 15424"/>
              <a:gd name="T57" fmla="*/ 347 h 15424"/>
              <a:gd name="T58" fmla="*/ 8402 w 15424"/>
              <a:gd name="T59" fmla="*/ 31 h 15424"/>
              <a:gd name="T60" fmla="*/ 7028 w 15424"/>
              <a:gd name="T61" fmla="*/ 15325 h 15424"/>
              <a:gd name="T62" fmla="*/ 5442 w 15424"/>
              <a:gd name="T63" fmla="*/ 15012 h 15424"/>
              <a:gd name="T64" fmla="*/ 3991 w 15424"/>
              <a:gd name="T65" fmla="*/ 14387 h 15424"/>
              <a:gd name="T66" fmla="*/ 2712 w 15424"/>
              <a:gd name="T67" fmla="*/ 13490 h 15424"/>
              <a:gd name="T68" fmla="*/ 1644 w 15424"/>
              <a:gd name="T69" fmla="*/ 12356 h 15424"/>
              <a:gd name="T70" fmla="*/ 824 w 15424"/>
              <a:gd name="T71" fmla="*/ 11023 h 15424"/>
              <a:gd name="T72" fmla="*/ 287 w 15424"/>
              <a:gd name="T73" fmla="*/ 9528 h 15424"/>
              <a:gd name="T74" fmla="*/ 72 w 15424"/>
              <a:gd name="T75" fmla="*/ 7909 h 15424"/>
              <a:gd name="T76" fmla="*/ 188 w 15424"/>
              <a:gd name="T77" fmla="*/ 6361 h 15424"/>
              <a:gd name="T78" fmla="*/ 635 w 15424"/>
              <a:gd name="T79" fmla="*/ 4826 h 15424"/>
              <a:gd name="T80" fmla="*/ 1376 w 15424"/>
              <a:gd name="T81" fmla="*/ 3441 h 15424"/>
              <a:gd name="T82" fmla="*/ 2375 w 15424"/>
              <a:gd name="T83" fmla="*/ 2245 h 15424"/>
              <a:gd name="T84" fmla="*/ 3595 w 15424"/>
              <a:gd name="T85" fmla="*/ 1274 h 15424"/>
              <a:gd name="T86" fmla="*/ 4999 w 15424"/>
              <a:gd name="T87" fmla="*/ 565 h 15424"/>
              <a:gd name="T88" fmla="*/ 6550 w 15424"/>
              <a:gd name="T89" fmla="*/ 156 h 15424"/>
              <a:gd name="T90" fmla="*/ 8104 w 15424"/>
              <a:gd name="T91" fmla="*/ 79 h 15424"/>
              <a:gd name="T92" fmla="*/ 9712 w 15424"/>
              <a:gd name="T93" fmla="*/ 334 h 15424"/>
              <a:gd name="T94" fmla="*/ 11189 w 15424"/>
              <a:gd name="T95" fmla="*/ 906 h 15424"/>
              <a:gd name="T96" fmla="*/ 12500 w 15424"/>
              <a:gd name="T97" fmla="*/ 1758 h 15424"/>
              <a:gd name="T98" fmla="*/ 13608 w 15424"/>
              <a:gd name="T99" fmla="*/ 2852 h 15424"/>
              <a:gd name="T100" fmla="*/ 14476 w 15424"/>
              <a:gd name="T101" fmla="*/ 4153 h 15424"/>
              <a:gd name="T102" fmla="*/ 15064 w 15424"/>
              <a:gd name="T103" fmla="*/ 5622 h 15424"/>
              <a:gd name="T104" fmla="*/ 15340 w 15424"/>
              <a:gd name="T105" fmla="*/ 7222 h 15424"/>
              <a:gd name="T106" fmla="*/ 15281 w 15424"/>
              <a:gd name="T107" fmla="*/ 8779 h 15424"/>
              <a:gd name="T108" fmla="*/ 14890 w 15424"/>
              <a:gd name="T109" fmla="*/ 10337 h 15424"/>
              <a:gd name="T110" fmla="*/ 14199 w 15424"/>
              <a:gd name="T111" fmla="*/ 11751 h 15424"/>
              <a:gd name="T112" fmla="*/ 13242 w 15424"/>
              <a:gd name="T113" fmla="*/ 12984 h 15424"/>
              <a:gd name="T114" fmla="*/ 12058 w 15424"/>
              <a:gd name="T115" fmla="*/ 13996 h 15424"/>
              <a:gd name="T116" fmla="*/ 10684 w 15424"/>
              <a:gd name="T117" fmla="*/ 14755 h 15424"/>
              <a:gd name="T118" fmla="*/ 9157 w 15424"/>
              <a:gd name="T119" fmla="*/ 15219 h 15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424" h="15424">
                <a:moveTo>
                  <a:pt x="7711" y="0"/>
                </a:moveTo>
                <a:lnTo>
                  <a:pt x="7711" y="0"/>
                </a:lnTo>
                <a:lnTo>
                  <a:pt x="7612" y="1"/>
                </a:lnTo>
                <a:lnTo>
                  <a:pt x="7513" y="2"/>
                </a:lnTo>
                <a:lnTo>
                  <a:pt x="7414" y="5"/>
                </a:lnTo>
                <a:lnTo>
                  <a:pt x="7316" y="10"/>
                </a:lnTo>
                <a:lnTo>
                  <a:pt x="7217" y="16"/>
                </a:lnTo>
                <a:lnTo>
                  <a:pt x="7119" y="23"/>
                </a:lnTo>
                <a:lnTo>
                  <a:pt x="7022" y="31"/>
                </a:lnTo>
                <a:lnTo>
                  <a:pt x="6925" y="40"/>
                </a:lnTo>
                <a:lnTo>
                  <a:pt x="6828" y="50"/>
                </a:lnTo>
                <a:lnTo>
                  <a:pt x="6731" y="62"/>
                </a:lnTo>
                <a:lnTo>
                  <a:pt x="6635" y="74"/>
                </a:lnTo>
                <a:lnTo>
                  <a:pt x="6540" y="89"/>
                </a:lnTo>
                <a:lnTo>
                  <a:pt x="6444" y="104"/>
                </a:lnTo>
                <a:lnTo>
                  <a:pt x="6348" y="120"/>
                </a:lnTo>
                <a:lnTo>
                  <a:pt x="6254" y="138"/>
                </a:lnTo>
                <a:lnTo>
                  <a:pt x="6160" y="156"/>
                </a:lnTo>
                <a:lnTo>
                  <a:pt x="6066" y="177"/>
                </a:lnTo>
                <a:lnTo>
                  <a:pt x="5973" y="198"/>
                </a:lnTo>
                <a:lnTo>
                  <a:pt x="5880" y="220"/>
                </a:lnTo>
                <a:lnTo>
                  <a:pt x="5787" y="243"/>
                </a:lnTo>
                <a:lnTo>
                  <a:pt x="5695" y="268"/>
                </a:lnTo>
                <a:lnTo>
                  <a:pt x="5603" y="293"/>
                </a:lnTo>
                <a:lnTo>
                  <a:pt x="5512" y="320"/>
                </a:lnTo>
                <a:lnTo>
                  <a:pt x="5421" y="347"/>
                </a:lnTo>
                <a:lnTo>
                  <a:pt x="5331" y="376"/>
                </a:lnTo>
                <a:lnTo>
                  <a:pt x="5241" y="406"/>
                </a:lnTo>
                <a:lnTo>
                  <a:pt x="5151" y="436"/>
                </a:lnTo>
                <a:lnTo>
                  <a:pt x="5063" y="468"/>
                </a:lnTo>
                <a:lnTo>
                  <a:pt x="4975" y="502"/>
                </a:lnTo>
                <a:lnTo>
                  <a:pt x="4888" y="535"/>
                </a:lnTo>
                <a:lnTo>
                  <a:pt x="4800" y="571"/>
                </a:lnTo>
                <a:lnTo>
                  <a:pt x="4714" y="607"/>
                </a:lnTo>
                <a:lnTo>
                  <a:pt x="4627" y="644"/>
                </a:lnTo>
                <a:lnTo>
                  <a:pt x="4541" y="682"/>
                </a:lnTo>
                <a:lnTo>
                  <a:pt x="4457" y="721"/>
                </a:lnTo>
                <a:lnTo>
                  <a:pt x="4371" y="761"/>
                </a:lnTo>
                <a:lnTo>
                  <a:pt x="4287" y="803"/>
                </a:lnTo>
                <a:lnTo>
                  <a:pt x="4204" y="845"/>
                </a:lnTo>
                <a:lnTo>
                  <a:pt x="4121" y="888"/>
                </a:lnTo>
                <a:lnTo>
                  <a:pt x="4040" y="932"/>
                </a:lnTo>
                <a:lnTo>
                  <a:pt x="3958" y="977"/>
                </a:lnTo>
                <a:lnTo>
                  <a:pt x="3876" y="1023"/>
                </a:lnTo>
                <a:lnTo>
                  <a:pt x="3797" y="1070"/>
                </a:lnTo>
                <a:lnTo>
                  <a:pt x="3716" y="1118"/>
                </a:lnTo>
                <a:lnTo>
                  <a:pt x="3638" y="1167"/>
                </a:lnTo>
                <a:lnTo>
                  <a:pt x="3558" y="1216"/>
                </a:lnTo>
                <a:lnTo>
                  <a:pt x="3481" y="1267"/>
                </a:lnTo>
                <a:lnTo>
                  <a:pt x="3404" y="1319"/>
                </a:lnTo>
                <a:lnTo>
                  <a:pt x="3326" y="1372"/>
                </a:lnTo>
                <a:lnTo>
                  <a:pt x="3250" y="1425"/>
                </a:lnTo>
                <a:lnTo>
                  <a:pt x="3176" y="1479"/>
                </a:lnTo>
                <a:lnTo>
                  <a:pt x="3101" y="1534"/>
                </a:lnTo>
                <a:lnTo>
                  <a:pt x="3027" y="1590"/>
                </a:lnTo>
                <a:lnTo>
                  <a:pt x="2953" y="1647"/>
                </a:lnTo>
                <a:lnTo>
                  <a:pt x="2882" y="1705"/>
                </a:lnTo>
                <a:lnTo>
                  <a:pt x="2809" y="1764"/>
                </a:lnTo>
                <a:lnTo>
                  <a:pt x="2739" y="1822"/>
                </a:lnTo>
                <a:lnTo>
                  <a:pt x="2667" y="1882"/>
                </a:lnTo>
                <a:lnTo>
                  <a:pt x="2598" y="1943"/>
                </a:lnTo>
                <a:lnTo>
                  <a:pt x="2529" y="2006"/>
                </a:lnTo>
                <a:lnTo>
                  <a:pt x="2461" y="2069"/>
                </a:lnTo>
                <a:lnTo>
                  <a:pt x="2394" y="2132"/>
                </a:lnTo>
                <a:lnTo>
                  <a:pt x="2328" y="2197"/>
                </a:lnTo>
                <a:lnTo>
                  <a:pt x="2262" y="2261"/>
                </a:lnTo>
                <a:lnTo>
                  <a:pt x="2196" y="2327"/>
                </a:lnTo>
                <a:lnTo>
                  <a:pt x="2132" y="2394"/>
                </a:lnTo>
                <a:lnTo>
                  <a:pt x="2068" y="2461"/>
                </a:lnTo>
                <a:lnTo>
                  <a:pt x="2006" y="2530"/>
                </a:lnTo>
                <a:lnTo>
                  <a:pt x="1944" y="2598"/>
                </a:lnTo>
                <a:lnTo>
                  <a:pt x="1883" y="2668"/>
                </a:lnTo>
                <a:lnTo>
                  <a:pt x="1823" y="2738"/>
                </a:lnTo>
                <a:lnTo>
                  <a:pt x="1763" y="2810"/>
                </a:lnTo>
                <a:lnTo>
                  <a:pt x="1705" y="2881"/>
                </a:lnTo>
                <a:lnTo>
                  <a:pt x="1647" y="2954"/>
                </a:lnTo>
                <a:lnTo>
                  <a:pt x="1590" y="3026"/>
                </a:lnTo>
                <a:lnTo>
                  <a:pt x="1534" y="3100"/>
                </a:lnTo>
                <a:lnTo>
                  <a:pt x="1480" y="3175"/>
                </a:lnTo>
                <a:lnTo>
                  <a:pt x="1425" y="3251"/>
                </a:lnTo>
                <a:lnTo>
                  <a:pt x="1371" y="3326"/>
                </a:lnTo>
                <a:lnTo>
                  <a:pt x="1319" y="3403"/>
                </a:lnTo>
                <a:lnTo>
                  <a:pt x="1268" y="3480"/>
                </a:lnTo>
                <a:lnTo>
                  <a:pt x="1217" y="3559"/>
                </a:lnTo>
                <a:lnTo>
                  <a:pt x="1167" y="3637"/>
                </a:lnTo>
                <a:lnTo>
                  <a:pt x="1118" y="3717"/>
                </a:lnTo>
                <a:lnTo>
                  <a:pt x="1071" y="3796"/>
                </a:lnTo>
                <a:lnTo>
                  <a:pt x="1023" y="3877"/>
                </a:lnTo>
                <a:lnTo>
                  <a:pt x="977" y="3957"/>
                </a:lnTo>
                <a:lnTo>
                  <a:pt x="932" y="4039"/>
                </a:lnTo>
                <a:lnTo>
                  <a:pt x="889" y="4121"/>
                </a:lnTo>
                <a:lnTo>
                  <a:pt x="845" y="4204"/>
                </a:lnTo>
                <a:lnTo>
                  <a:pt x="803" y="4288"/>
                </a:lnTo>
                <a:lnTo>
                  <a:pt x="762" y="4371"/>
                </a:lnTo>
                <a:lnTo>
                  <a:pt x="721" y="4456"/>
                </a:lnTo>
                <a:lnTo>
                  <a:pt x="682" y="4542"/>
                </a:lnTo>
                <a:lnTo>
                  <a:pt x="644" y="4627"/>
                </a:lnTo>
                <a:lnTo>
                  <a:pt x="607" y="4713"/>
                </a:lnTo>
                <a:lnTo>
                  <a:pt x="571" y="4800"/>
                </a:lnTo>
                <a:lnTo>
                  <a:pt x="536" y="4887"/>
                </a:lnTo>
                <a:lnTo>
                  <a:pt x="501" y="4975"/>
                </a:lnTo>
                <a:lnTo>
                  <a:pt x="469" y="5063"/>
                </a:lnTo>
                <a:lnTo>
                  <a:pt x="437" y="5152"/>
                </a:lnTo>
                <a:lnTo>
                  <a:pt x="406" y="5241"/>
                </a:lnTo>
                <a:lnTo>
                  <a:pt x="376" y="5331"/>
                </a:lnTo>
                <a:lnTo>
                  <a:pt x="347" y="5422"/>
                </a:lnTo>
                <a:lnTo>
                  <a:pt x="319" y="5512"/>
                </a:lnTo>
                <a:lnTo>
                  <a:pt x="293" y="5603"/>
                </a:lnTo>
                <a:lnTo>
                  <a:pt x="268" y="5695"/>
                </a:lnTo>
                <a:lnTo>
                  <a:pt x="243" y="5787"/>
                </a:lnTo>
                <a:lnTo>
                  <a:pt x="220" y="5879"/>
                </a:lnTo>
                <a:lnTo>
                  <a:pt x="198" y="5973"/>
                </a:lnTo>
                <a:lnTo>
                  <a:pt x="177" y="6066"/>
                </a:lnTo>
                <a:lnTo>
                  <a:pt x="157" y="6160"/>
                </a:lnTo>
                <a:lnTo>
                  <a:pt x="139" y="6254"/>
                </a:lnTo>
                <a:lnTo>
                  <a:pt x="121" y="6348"/>
                </a:lnTo>
                <a:lnTo>
                  <a:pt x="104" y="6444"/>
                </a:lnTo>
                <a:lnTo>
                  <a:pt x="89" y="6539"/>
                </a:lnTo>
                <a:lnTo>
                  <a:pt x="75" y="6635"/>
                </a:lnTo>
                <a:lnTo>
                  <a:pt x="62" y="6731"/>
                </a:lnTo>
                <a:lnTo>
                  <a:pt x="51" y="6827"/>
                </a:lnTo>
                <a:lnTo>
                  <a:pt x="41" y="6924"/>
                </a:lnTo>
                <a:lnTo>
                  <a:pt x="31" y="7022"/>
                </a:lnTo>
                <a:lnTo>
                  <a:pt x="23" y="7120"/>
                </a:lnTo>
                <a:lnTo>
                  <a:pt x="16" y="7218"/>
                </a:lnTo>
                <a:lnTo>
                  <a:pt x="11" y="7316"/>
                </a:lnTo>
                <a:lnTo>
                  <a:pt x="6" y="7414"/>
                </a:lnTo>
                <a:lnTo>
                  <a:pt x="3" y="7513"/>
                </a:lnTo>
                <a:lnTo>
                  <a:pt x="1" y="7612"/>
                </a:lnTo>
                <a:lnTo>
                  <a:pt x="0" y="7712"/>
                </a:lnTo>
                <a:lnTo>
                  <a:pt x="0" y="7712"/>
                </a:lnTo>
                <a:lnTo>
                  <a:pt x="1" y="7811"/>
                </a:lnTo>
                <a:lnTo>
                  <a:pt x="3" y="7911"/>
                </a:lnTo>
                <a:lnTo>
                  <a:pt x="6" y="8010"/>
                </a:lnTo>
                <a:lnTo>
                  <a:pt x="11" y="8109"/>
                </a:lnTo>
                <a:lnTo>
                  <a:pt x="16" y="8207"/>
                </a:lnTo>
                <a:lnTo>
                  <a:pt x="23" y="8305"/>
                </a:lnTo>
                <a:lnTo>
                  <a:pt x="31" y="8403"/>
                </a:lnTo>
                <a:lnTo>
                  <a:pt x="41" y="8499"/>
                </a:lnTo>
                <a:lnTo>
                  <a:pt x="51" y="8596"/>
                </a:lnTo>
                <a:lnTo>
                  <a:pt x="62" y="8693"/>
                </a:lnTo>
                <a:lnTo>
                  <a:pt x="75" y="8790"/>
                </a:lnTo>
                <a:lnTo>
                  <a:pt x="89" y="8885"/>
                </a:lnTo>
                <a:lnTo>
                  <a:pt x="104" y="8981"/>
                </a:lnTo>
                <a:lnTo>
                  <a:pt x="121" y="9075"/>
                </a:lnTo>
                <a:lnTo>
                  <a:pt x="139" y="9170"/>
                </a:lnTo>
                <a:lnTo>
                  <a:pt x="157" y="9264"/>
                </a:lnTo>
                <a:lnTo>
                  <a:pt x="177" y="9359"/>
                </a:lnTo>
                <a:lnTo>
                  <a:pt x="198" y="9452"/>
                </a:lnTo>
                <a:lnTo>
                  <a:pt x="220" y="9544"/>
                </a:lnTo>
                <a:lnTo>
                  <a:pt x="243" y="9638"/>
                </a:lnTo>
                <a:lnTo>
                  <a:pt x="268" y="9730"/>
                </a:lnTo>
                <a:lnTo>
                  <a:pt x="293" y="9821"/>
                </a:lnTo>
                <a:lnTo>
                  <a:pt x="319" y="9912"/>
                </a:lnTo>
                <a:lnTo>
                  <a:pt x="347" y="10003"/>
                </a:lnTo>
                <a:lnTo>
                  <a:pt x="376" y="10093"/>
                </a:lnTo>
                <a:lnTo>
                  <a:pt x="406" y="10183"/>
                </a:lnTo>
                <a:lnTo>
                  <a:pt x="437" y="10273"/>
                </a:lnTo>
                <a:lnTo>
                  <a:pt x="469" y="10361"/>
                </a:lnTo>
                <a:lnTo>
                  <a:pt x="501" y="10450"/>
                </a:lnTo>
                <a:lnTo>
                  <a:pt x="536" y="10538"/>
                </a:lnTo>
                <a:lnTo>
                  <a:pt x="571" y="10624"/>
                </a:lnTo>
                <a:lnTo>
                  <a:pt x="607" y="10712"/>
                </a:lnTo>
                <a:lnTo>
                  <a:pt x="644" y="10798"/>
                </a:lnTo>
                <a:lnTo>
                  <a:pt x="682" y="10883"/>
                </a:lnTo>
                <a:lnTo>
                  <a:pt x="721" y="10969"/>
                </a:lnTo>
                <a:lnTo>
                  <a:pt x="762" y="11053"/>
                </a:lnTo>
                <a:lnTo>
                  <a:pt x="803" y="11137"/>
                </a:lnTo>
                <a:lnTo>
                  <a:pt x="845" y="11220"/>
                </a:lnTo>
                <a:lnTo>
                  <a:pt x="889" y="11303"/>
                </a:lnTo>
                <a:lnTo>
                  <a:pt x="932" y="11386"/>
                </a:lnTo>
                <a:lnTo>
                  <a:pt x="977" y="11467"/>
                </a:lnTo>
                <a:lnTo>
                  <a:pt x="1023" y="11548"/>
                </a:lnTo>
                <a:lnTo>
                  <a:pt x="1071" y="11629"/>
                </a:lnTo>
                <a:lnTo>
                  <a:pt x="1118" y="11708"/>
                </a:lnTo>
                <a:lnTo>
                  <a:pt x="1167" y="11788"/>
                </a:lnTo>
                <a:lnTo>
                  <a:pt x="1217" y="11866"/>
                </a:lnTo>
                <a:lnTo>
                  <a:pt x="1268" y="11944"/>
                </a:lnTo>
                <a:lnTo>
                  <a:pt x="1319" y="12022"/>
                </a:lnTo>
                <a:lnTo>
                  <a:pt x="1371" y="12098"/>
                </a:lnTo>
                <a:lnTo>
                  <a:pt x="1425" y="12174"/>
                </a:lnTo>
                <a:lnTo>
                  <a:pt x="1480" y="12249"/>
                </a:lnTo>
                <a:lnTo>
                  <a:pt x="1534" y="12323"/>
                </a:lnTo>
                <a:lnTo>
                  <a:pt x="1590" y="12397"/>
                </a:lnTo>
                <a:lnTo>
                  <a:pt x="1647" y="12471"/>
                </a:lnTo>
                <a:lnTo>
                  <a:pt x="1705" y="12544"/>
                </a:lnTo>
                <a:lnTo>
                  <a:pt x="1763" y="12615"/>
                </a:lnTo>
                <a:lnTo>
                  <a:pt x="1823" y="12686"/>
                </a:lnTo>
                <a:lnTo>
                  <a:pt x="1883" y="12757"/>
                </a:lnTo>
                <a:lnTo>
                  <a:pt x="1944" y="12826"/>
                </a:lnTo>
                <a:lnTo>
                  <a:pt x="2006" y="12895"/>
                </a:lnTo>
                <a:lnTo>
                  <a:pt x="2068" y="12963"/>
                </a:lnTo>
                <a:lnTo>
                  <a:pt x="2132" y="13031"/>
                </a:lnTo>
                <a:lnTo>
                  <a:pt x="2196" y="13098"/>
                </a:lnTo>
                <a:lnTo>
                  <a:pt x="2262" y="13163"/>
                </a:lnTo>
                <a:lnTo>
                  <a:pt x="2328" y="13228"/>
                </a:lnTo>
                <a:lnTo>
                  <a:pt x="2394" y="13293"/>
                </a:lnTo>
                <a:lnTo>
                  <a:pt x="2461" y="13356"/>
                </a:lnTo>
                <a:lnTo>
                  <a:pt x="2529" y="13418"/>
                </a:lnTo>
                <a:lnTo>
                  <a:pt x="2598" y="13480"/>
                </a:lnTo>
                <a:lnTo>
                  <a:pt x="2667" y="13541"/>
                </a:lnTo>
                <a:lnTo>
                  <a:pt x="2739" y="13601"/>
                </a:lnTo>
                <a:lnTo>
                  <a:pt x="2809" y="13661"/>
                </a:lnTo>
                <a:lnTo>
                  <a:pt x="2882" y="13720"/>
                </a:lnTo>
                <a:lnTo>
                  <a:pt x="2953" y="13778"/>
                </a:lnTo>
                <a:lnTo>
                  <a:pt x="3027" y="13834"/>
                </a:lnTo>
                <a:lnTo>
                  <a:pt x="3101" y="13890"/>
                </a:lnTo>
                <a:lnTo>
                  <a:pt x="3176" y="13946"/>
                </a:lnTo>
                <a:lnTo>
                  <a:pt x="3250" y="14000"/>
                </a:lnTo>
                <a:lnTo>
                  <a:pt x="3326" y="14053"/>
                </a:lnTo>
                <a:lnTo>
                  <a:pt x="3404" y="14106"/>
                </a:lnTo>
                <a:lnTo>
                  <a:pt x="3481" y="14157"/>
                </a:lnTo>
                <a:lnTo>
                  <a:pt x="3558" y="14207"/>
                </a:lnTo>
                <a:lnTo>
                  <a:pt x="3638" y="14258"/>
                </a:lnTo>
                <a:lnTo>
                  <a:pt x="3716" y="14306"/>
                </a:lnTo>
                <a:lnTo>
                  <a:pt x="3797" y="14355"/>
                </a:lnTo>
                <a:lnTo>
                  <a:pt x="3876" y="14401"/>
                </a:lnTo>
                <a:lnTo>
                  <a:pt x="3958" y="14447"/>
                </a:lnTo>
                <a:lnTo>
                  <a:pt x="4040" y="14492"/>
                </a:lnTo>
                <a:lnTo>
                  <a:pt x="4121" y="14537"/>
                </a:lnTo>
                <a:lnTo>
                  <a:pt x="4204" y="14580"/>
                </a:lnTo>
                <a:lnTo>
                  <a:pt x="4287" y="14622"/>
                </a:lnTo>
                <a:lnTo>
                  <a:pt x="4371" y="14662"/>
                </a:lnTo>
                <a:lnTo>
                  <a:pt x="4457" y="14703"/>
                </a:lnTo>
                <a:lnTo>
                  <a:pt x="4541" y="14742"/>
                </a:lnTo>
                <a:lnTo>
                  <a:pt x="4627" y="14780"/>
                </a:lnTo>
                <a:lnTo>
                  <a:pt x="4714" y="14818"/>
                </a:lnTo>
                <a:lnTo>
                  <a:pt x="4800" y="14854"/>
                </a:lnTo>
                <a:lnTo>
                  <a:pt x="4888" y="14888"/>
                </a:lnTo>
                <a:lnTo>
                  <a:pt x="4975" y="14923"/>
                </a:lnTo>
                <a:lnTo>
                  <a:pt x="5063" y="14956"/>
                </a:lnTo>
                <a:lnTo>
                  <a:pt x="5151" y="14987"/>
                </a:lnTo>
                <a:lnTo>
                  <a:pt x="5241" y="15019"/>
                </a:lnTo>
                <a:lnTo>
                  <a:pt x="5331" y="15048"/>
                </a:lnTo>
                <a:lnTo>
                  <a:pt x="5421" y="15077"/>
                </a:lnTo>
                <a:lnTo>
                  <a:pt x="5512" y="15105"/>
                </a:lnTo>
                <a:lnTo>
                  <a:pt x="5603" y="15131"/>
                </a:lnTo>
                <a:lnTo>
                  <a:pt x="5695" y="15157"/>
                </a:lnTo>
                <a:lnTo>
                  <a:pt x="5787" y="15181"/>
                </a:lnTo>
                <a:lnTo>
                  <a:pt x="5880" y="15204"/>
                </a:lnTo>
                <a:lnTo>
                  <a:pt x="5973" y="15227"/>
                </a:lnTo>
                <a:lnTo>
                  <a:pt x="6066" y="15248"/>
                </a:lnTo>
                <a:lnTo>
                  <a:pt x="6160" y="15267"/>
                </a:lnTo>
                <a:lnTo>
                  <a:pt x="6254" y="15286"/>
                </a:lnTo>
                <a:lnTo>
                  <a:pt x="6348" y="15304"/>
                </a:lnTo>
                <a:lnTo>
                  <a:pt x="6444" y="15320"/>
                </a:lnTo>
                <a:lnTo>
                  <a:pt x="6540" y="15335"/>
                </a:lnTo>
                <a:lnTo>
                  <a:pt x="6635" y="15349"/>
                </a:lnTo>
                <a:lnTo>
                  <a:pt x="6731" y="15363"/>
                </a:lnTo>
                <a:lnTo>
                  <a:pt x="6828" y="15375"/>
                </a:lnTo>
                <a:lnTo>
                  <a:pt x="6925" y="15385"/>
                </a:lnTo>
                <a:lnTo>
                  <a:pt x="7022" y="15394"/>
                </a:lnTo>
                <a:lnTo>
                  <a:pt x="7119" y="15402"/>
                </a:lnTo>
                <a:lnTo>
                  <a:pt x="7217" y="15409"/>
                </a:lnTo>
                <a:lnTo>
                  <a:pt x="7316" y="15415"/>
                </a:lnTo>
                <a:lnTo>
                  <a:pt x="7414" y="15418"/>
                </a:lnTo>
                <a:lnTo>
                  <a:pt x="7513" y="15422"/>
                </a:lnTo>
                <a:lnTo>
                  <a:pt x="7612" y="15424"/>
                </a:lnTo>
                <a:lnTo>
                  <a:pt x="7711" y="15424"/>
                </a:lnTo>
                <a:lnTo>
                  <a:pt x="7711" y="15424"/>
                </a:lnTo>
                <a:lnTo>
                  <a:pt x="7812" y="15424"/>
                </a:lnTo>
                <a:lnTo>
                  <a:pt x="7911" y="15422"/>
                </a:lnTo>
                <a:lnTo>
                  <a:pt x="8010" y="15418"/>
                </a:lnTo>
                <a:lnTo>
                  <a:pt x="8108" y="15415"/>
                </a:lnTo>
                <a:lnTo>
                  <a:pt x="8207" y="15409"/>
                </a:lnTo>
                <a:lnTo>
                  <a:pt x="8305" y="15402"/>
                </a:lnTo>
                <a:lnTo>
                  <a:pt x="8402" y="15394"/>
                </a:lnTo>
                <a:lnTo>
                  <a:pt x="8499" y="15385"/>
                </a:lnTo>
                <a:lnTo>
                  <a:pt x="8596" y="15375"/>
                </a:lnTo>
                <a:lnTo>
                  <a:pt x="8693" y="15363"/>
                </a:lnTo>
                <a:lnTo>
                  <a:pt x="8789" y="15349"/>
                </a:lnTo>
                <a:lnTo>
                  <a:pt x="8885" y="15335"/>
                </a:lnTo>
                <a:lnTo>
                  <a:pt x="8980" y="15320"/>
                </a:lnTo>
                <a:lnTo>
                  <a:pt x="9076" y="15304"/>
                </a:lnTo>
                <a:lnTo>
                  <a:pt x="9170" y="15286"/>
                </a:lnTo>
                <a:lnTo>
                  <a:pt x="9264" y="15267"/>
                </a:lnTo>
                <a:lnTo>
                  <a:pt x="9358" y="15248"/>
                </a:lnTo>
                <a:lnTo>
                  <a:pt x="9451" y="15227"/>
                </a:lnTo>
                <a:lnTo>
                  <a:pt x="9544" y="15204"/>
                </a:lnTo>
                <a:lnTo>
                  <a:pt x="9637" y="15181"/>
                </a:lnTo>
                <a:lnTo>
                  <a:pt x="9729" y="15157"/>
                </a:lnTo>
                <a:lnTo>
                  <a:pt x="9821" y="15131"/>
                </a:lnTo>
                <a:lnTo>
                  <a:pt x="9912" y="15105"/>
                </a:lnTo>
                <a:lnTo>
                  <a:pt x="10003" y="15077"/>
                </a:lnTo>
                <a:lnTo>
                  <a:pt x="10093" y="15048"/>
                </a:lnTo>
                <a:lnTo>
                  <a:pt x="10183" y="15019"/>
                </a:lnTo>
                <a:lnTo>
                  <a:pt x="10273" y="14987"/>
                </a:lnTo>
                <a:lnTo>
                  <a:pt x="10361" y="14956"/>
                </a:lnTo>
                <a:lnTo>
                  <a:pt x="10449" y="14923"/>
                </a:lnTo>
                <a:lnTo>
                  <a:pt x="10536" y="14888"/>
                </a:lnTo>
                <a:lnTo>
                  <a:pt x="10624" y="14854"/>
                </a:lnTo>
                <a:lnTo>
                  <a:pt x="10710" y="14818"/>
                </a:lnTo>
                <a:lnTo>
                  <a:pt x="10797" y="14780"/>
                </a:lnTo>
                <a:lnTo>
                  <a:pt x="10883" y="14742"/>
                </a:lnTo>
                <a:lnTo>
                  <a:pt x="10967" y="14703"/>
                </a:lnTo>
                <a:lnTo>
                  <a:pt x="11053" y="14662"/>
                </a:lnTo>
                <a:lnTo>
                  <a:pt x="11137" y="14622"/>
                </a:lnTo>
                <a:lnTo>
                  <a:pt x="11220" y="14580"/>
                </a:lnTo>
                <a:lnTo>
                  <a:pt x="11303" y="14537"/>
                </a:lnTo>
                <a:lnTo>
                  <a:pt x="11384" y="14492"/>
                </a:lnTo>
                <a:lnTo>
                  <a:pt x="11466" y="14447"/>
                </a:lnTo>
                <a:lnTo>
                  <a:pt x="11548" y="14401"/>
                </a:lnTo>
                <a:lnTo>
                  <a:pt x="11627" y="14355"/>
                </a:lnTo>
                <a:lnTo>
                  <a:pt x="11708" y="14306"/>
                </a:lnTo>
                <a:lnTo>
                  <a:pt x="11786" y="14258"/>
                </a:lnTo>
                <a:lnTo>
                  <a:pt x="11866" y="14207"/>
                </a:lnTo>
                <a:lnTo>
                  <a:pt x="11943" y="14157"/>
                </a:lnTo>
                <a:lnTo>
                  <a:pt x="12020" y="14106"/>
                </a:lnTo>
                <a:lnTo>
                  <a:pt x="12098" y="14053"/>
                </a:lnTo>
                <a:lnTo>
                  <a:pt x="12174" y="14000"/>
                </a:lnTo>
                <a:lnTo>
                  <a:pt x="12248" y="13946"/>
                </a:lnTo>
                <a:lnTo>
                  <a:pt x="12323" y="13890"/>
                </a:lnTo>
                <a:lnTo>
                  <a:pt x="12397" y="13834"/>
                </a:lnTo>
                <a:lnTo>
                  <a:pt x="12471" y="13778"/>
                </a:lnTo>
                <a:lnTo>
                  <a:pt x="12542" y="13720"/>
                </a:lnTo>
                <a:lnTo>
                  <a:pt x="12615" y="13661"/>
                </a:lnTo>
                <a:lnTo>
                  <a:pt x="12685" y="13601"/>
                </a:lnTo>
                <a:lnTo>
                  <a:pt x="12757" y="13541"/>
                </a:lnTo>
                <a:lnTo>
                  <a:pt x="12826" y="13480"/>
                </a:lnTo>
                <a:lnTo>
                  <a:pt x="12895" y="13418"/>
                </a:lnTo>
                <a:lnTo>
                  <a:pt x="12963" y="13356"/>
                </a:lnTo>
                <a:lnTo>
                  <a:pt x="13030" y="13293"/>
                </a:lnTo>
                <a:lnTo>
                  <a:pt x="13096" y="13228"/>
                </a:lnTo>
                <a:lnTo>
                  <a:pt x="13162" y="13163"/>
                </a:lnTo>
                <a:lnTo>
                  <a:pt x="13228" y="13098"/>
                </a:lnTo>
                <a:lnTo>
                  <a:pt x="13292" y="13031"/>
                </a:lnTo>
                <a:lnTo>
                  <a:pt x="13356" y="12963"/>
                </a:lnTo>
                <a:lnTo>
                  <a:pt x="13418" y="12895"/>
                </a:lnTo>
                <a:lnTo>
                  <a:pt x="13480" y="12826"/>
                </a:lnTo>
                <a:lnTo>
                  <a:pt x="13541" y="12757"/>
                </a:lnTo>
                <a:lnTo>
                  <a:pt x="13601" y="12686"/>
                </a:lnTo>
                <a:lnTo>
                  <a:pt x="13661" y="12615"/>
                </a:lnTo>
                <a:lnTo>
                  <a:pt x="13720" y="12544"/>
                </a:lnTo>
                <a:lnTo>
                  <a:pt x="13777" y="12471"/>
                </a:lnTo>
                <a:lnTo>
                  <a:pt x="13834" y="12397"/>
                </a:lnTo>
                <a:lnTo>
                  <a:pt x="13890" y="12323"/>
                </a:lnTo>
                <a:lnTo>
                  <a:pt x="13944" y="12249"/>
                </a:lnTo>
                <a:lnTo>
                  <a:pt x="14000" y="12174"/>
                </a:lnTo>
                <a:lnTo>
                  <a:pt x="14053" y="12098"/>
                </a:lnTo>
                <a:lnTo>
                  <a:pt x="14105" y="12022"/>
                </a:lnTo>
                <a:lnTo>
                  <a:pt x="14156" y="11944"/>
                </a:lnTo>
                <a:lnTo>
                  <a:pt x="14207" y="11866"/>
                </a:lnTo>
                <a:lnTo>
                  <a:pt x="14257" y="11788"/>
                </a:lnTo>
                <a:lnTo>
                  <a:pt x="14306" y="11708"/>
                </a:lnTo>
                <a:lnTo>
                  <a:pt x="14353" y="11629"/>
                </a:lnTo>
                <a:lnTo>
                  <a:pt x="14401" y="11548"/>
                </a:lnTo>
                <a:lnTo>
                  <a:pt x="14447" y="11467"/>
                </a:lnTo>
                <a:lnTo>
                  <a:pt x="14492" y="11386"/>
                </a:lnTo>
                <a:lnTo>
                  <a:pt x="14535" y="11303"/>
                </a:lnTo>
                <a:lnTo>
                  <a:pt x="14579" y="11220"/>
                </a:lnTo>
                <a:lnTo>
                  <a:pt x="14621" y="11137"/>
                </a:lnTo>
                <a:lnTo>
                  <a:pt x="14662" y="11053"/>
                </a:lnTo>
                <a:lnTo>
                  <a:pt x="14703" y="10969"/>
                </a:lnTo>
                <a:lnTo>
                  <a:pt x="14742" y="10883"/>
                </a:lnTo>
                <a:lnTo>
                  <a:pt x="14780" y="10798"/>
                </a:lnTo>
                <a:lnTo>
                  <a:pt x="14817" y="10712"/>
                </a:lnTo>
                <a:lnTo>
                  <a:pt x="14853" y="10624"/>
                </a:lnTo>
                <a:lnTo>
                  <a:pt x="14888" y="10538"/>
                </a:lnTo>
                <a:lnTo>
                  <a:pt x="14923" y="10450"/>
                </a:lnTo>
                <a:lnTo>
                  <a:pt x="14955" y="10361"/>
                </a:lnTo>
                <a:lnTo>
                  <a:pt x="14987" y="10273"/>
                </a:lnTo>
                <a:lnTo>
                  <a:pt x="15018" y="10183"/>
                </a:lnTo>
                <a:lnTo>
                  <a:pt x="15048" y="10093"/>
                </a:lnTo>
                <a:lnTo>
                  <a:pt x="15077" y="10003"/>
                </a:lnTo>
                <a:lnTo>
                  <a:pt x="15105" y="9912"/>
                </a:lnTo>
                <a:lnTo>
                  <a:pt x="15131" y="9821"/>
                </a:lnTo>
                <a:lnTo>
                  <a:pt x="15156" y="9730"/>
                </a:lnTo>
                <a:lnTo>
                  <a:pt x="15181" y="9638"/>
                </a:lnTo>
                <a:lnTo>
                  <a:pt x="15204" y="9544"/>
                </a:lnTo>
                <a:lnTo>
                  <a:pt x="15226" y="9452"/>
                </a:lnTo>
                <a:lnTo>
                  <a:pt x="15247" y="9359"/>
                </a:lnTo>
                <a:lnTo>
                  <a:pt x="15267" y="9264"/>
                </a:lnTo>
                <a:lnTo>
                  <a:pt x="15285" y="9170"/>
                </a:lnTo>
                <a:lnTo>
                  <a:pt x="15303" y="9075"/>
                </a:lnTo>
                <a:lnTo>
                  <a:pt x="15320" y="8981"/>
                </a:lnTo>
                <a:lnTo>
                  <a:pt x="15335" y="8885"/>
                </a:lnTo>
                <a:lnTo>
                  <a:pt x="15349" y="8790"/>
                </a:lnTo>
                <a:lnTo>
                  <a:pt x="15362" y="8693"/>
                </a:lnTo>
                <a:lnTo>
                  <a:pt x="15373" y="8596"/>
                </a:lnTo>
                <a:lnTo>
                  <a:pt x="15383" y="8499"/>
                </a:lnTo>
                <a:lnTo>
                  <a:pt x="15394" y="8403"/>
                </a:lnTo>
                <a:lnTo>
                  <a:pt x="15402" y="8305"/>
                </a:lnTo>
                <a:lnTo>
                  <a:pt x="15408" y="8207"/>
                </a:lnTo>
                <a:lnTo>
                  <a:pt x="15413" y="8109"/>
                </a:lnTo>
                <a:lnTo>
                  <a:pt x="15418" y="8010"/>
                </a:lnTo>
                <a:lnTo>
                  <a:pt x="15421" y="7911"/>
                </a:lnTo>
                <a:lnTo>
                  <a:pt x="15424" y="7811"/>
                </a:lnTo>
                <a:lnTo>
                  <a:pt x="15424" y="7712"/>
                </a:lnTo>
                <a:lnTo>
                  <a:pt x="15424" y="7712"/>
                </a:lnTo>
                <a:lnTo>
                  <a:pt x="15424" y="7612"/>
                </a:lnTo>
                <a:lnTo>
                  <a:pt x="15421" y="7513"/>
                </a:lnTo>
                <a:lnTo>
                  <a:pt x="15418" y="7414"/>
                </a:lnTo>
                <a:lnTo>
                  <a:pt x="15413" y="7316"/>
                </a:lnTo>
                <a:lnTo>
                  <a:pt x="15408" y="7218"/>
                </a:lnTo>
                <a:lnTo>
                  <a:pt x="15402" y="7120"/>
                </a:lnTo>
                <a:lnTo>
                  <a:pt x="15394" y="7022"/>
                </a:lnTo>
                <a:lnTo>
                  <a:pt x="15383" y="6924"/>
                </a:lnTo>
                <a:lnTo>
                  <a:pt x="15373" y="6827"/>
                </a:lnTo>
                <a:lnTo>
                  <a:pt x="15362" y="6731"/>
                </a:lnTo>
                <a:lnTo>
                  <a:pt x="15349" y="6635"/>
                </a:lnTo>
                <a:lnTo>
                  <a:pt x="15335" y="6539"/>
                </a:lnTo>
                <a:lnTo>
                  <a:pt x="15320" y="6444"/>
                </a:lnTo>
                <a:lnTo>
                  <a:pt x="15303" y="6348"/>
                </a:lnTo>
                <a:lnTo>
                  <a:pt x="15285" y="6254"/>
                </a:lnTo>
                <a:lnTo>
                  <a:pt x="15267" y="6160"/>
                </a:lnTo>
                <a:lnTo>
                  <a:pt x="15247" y="6066"/>
                </a:lnTo>
                <a:lnTo>
                  <a:pt x="15226" y="5973"/>
                </a:lnTo>
                <a:lnTo>
                  <a:pt x="15204" y="5879"/>
                </a:lnTo>
                <a:lnTo>
                  <a:pt x="15181" y="5787"/>
                </a:lnTo>
                <a:lnTo>
                  <a:pt x="15156" y="5695"/>
                </a:lnTo>
                <a:lnTo>
                  <a:pt x="15131" y="5603"/>
                </a:lnTo>
                <a:lnTo>
                  <a:pt x="15105" y="5512"/>
                </a:lnTo>
                <a:lnTo>
                  <a:pt x="15077" y="5422"/>
                </a:lnTo>
                <a:lnTo>
                  <a:pt x="15048" y="5331"/>
                </a:lnTo>
                <a:lnTo>
                  <a:pt x="15018" y="5241"/>
                </a:lnTo>
                <a:lnTo>
                  <a:pt x="14987" y="5152"/>
                </a:lnTo>
                <a:lnTo>
                  <a:pt x="14955" y="5063"/>
                </a:lnTo>
                <a:lnTo>
                  <a:pt x="14923" y="4975"/>
                </a:lnTo>
                <a:lnTo>
                  <a:pt x="14888" y="4887"/>
                </a:lnTo>
                <a:lnTo>
                  <a:pt x="14853" y="4800"/>
                </a:lnTo>
                <a:lnTo>
                  <a:pt x="14817" y="4713"/>
                </a:lnTo>
                <a:lnTo>
                  <a:pt x="14780" y="4627"/>
                </a:lnTo>
                <a:lnTo>
                  <a:pt x="14742" y="4542"/>
                </a:lnTo>
                <a:lnTo>
                  <a:pt x="14703" y="4456"/>
                </a:lnTo>
                <a:lnTo>
                  <a:pt x="14662" y="4371"/>
                </a:lnTo>
                <a:lnTo>
                  <a:pt x="14621" y="4288"/>
                </a:lnTo>
                <a:lnTo>
                  <a:pt x="14579" y="4204"/>
                </a:lnTo>
                <a:lnTo>
                  <a:pt x="14535" y="4121"/>
                </a:lnTo>
                <a:lnTo>
                  <a:pt x="14492" y="4039"/>
                </a:lnTo>
                <a:lnTo>
                  <a:pt x="14447" y="3957"/>
                </a:lnTo>
                <a:lnTo>
                  <a:pt x="14401" y="3877"/>
                </a:lnTo>
                <a:lnTo>
                  <a:pt x="14353" y="3796"/>
                </a:lnTo>
                <a:lnTo>
                  <a:pt x="14306" y="3717"/>
                </a:lnTo>
                <a:lnTo>
                  <a:pt x="14257" y="3637"/>
                </a:lnTo>
                <a:lnTo>
                  <a:pt x="14207" y="3559"/>
                </a:lnTo>
                <a:lnTo>
                  <a:pt x="14156" y="3480"/>
                </a:lnTo>
                <a:lnTo>
                  <a:pt x="14105" y="3403"/>
                </a:lnTo>
                <a:lnTo>
                  <a:pt x="14053" y="3326"/>
                </a:lnTo>
                <a:lnTo>
                  <a:pt x="14000" y="3251"/>
                </a:lnTo>
                <a:lnTo>
                  <a:pt x="13944" y="3175"/>
                </a:lnTo>
                <a:lnTo>
                  <a:pt x="13890" y="3100"/>
                </a:lnTo>
                <a:lnTo>
                  <a:pt x="13834" y="3026"/>
                </a:lnTo>
                <a:lnTo>
                  <a:pt x="13777" y="2954"/>
                </a:lnTo>
                <a:lnTo>
                  <a:pt x="13720" y="2881"/>
                </a:lnTo>
                <a:lnTo>
                  <a:pt x="13661" y="2810"/>
                </a:lnTo>
                <a:lnTo>
                  <a:pt x="13601" y="2738"/>
                </a:lnTo>
                <a:lnTo>
                  <a:pt x="13541" y="2668"/>
                </a:lnTo>
                <a:lnTo>
                  <a:pt x="13480" y="2598"/>
                </a:lnTo>
                <a:lnTo>
                  <a:pt x="13418" y="2530"/>
                </a:lnTo>
                <a:lnTo>
                  <a:pt x="13356" y="2461"/>
                </a:lnTo>
                <a:lnTo>
                  <a:pt x="13292" y="2394"/>
                </a:lnTo>
                <a:lnTo>
                  <a:pt x="13228" y="2327"/>
                </a:lnTo>
                <a:lnTo>
                  <a:pt x="13162" y="2261"/>
                </a:lnTo>
                <a:lnTo>
                  <a:pt x="13096" y="2197"/>
                </a:lnTo>
                <a:lnTo>
                  <a:pt x="13030" y="2132"/>
                </a:lnTo>
                <a:lnTo>
                  <a:pt x="12963" y="2069"/>
                </a:lnTo>
                <a:lnTo>
                  <a:pt x="12895" y="2006"/>
                </a:lnTo>
                <a:lnTo>
                  <a:pt x="12826" y="1943"/>
                </a:lnTo>
                <a:lnTo>
                  <a:pt x="12757" y="1882"/>
                </a:lnTo>
                <a:lnTo>
                  <a:pt x="12685" y="1822"/>
                </a:lnTo>
                <a:lnTo>
                  <a:pt x="12615" y="1764"/>
                </a:lnTo>
                <a:lnTo>
                  <a:pt x="12542" y="1705"/>
                </a:lnTo>
                <a:lnTo>
                  <a:pt x="12471" y="1647"/>
                </a:lnTo>
                <a:lnTo>
                  <a:pt x="12397" y="1590"/>
                </a:lnTo>
                <a:lnTo>
                  <a:pt x="12323" y="1534"/>
                </a:lnTo>
                <a:lnTo>
                  <a:pt x="12248" y="1479"/>
                </a:lnTo>
                <a:lnTo>
                  <a:pt x="12174" y="1425"/>
                </a:lnTo>
                <a:lnTo>
                  <a:pt x="12098" y="1372"/>
                </a:lnTo>
                <a:lnTo>
                  <a:pt x="12020" y="1319"/>
                </a:lnTo>
                <a:lnTo>
                  <a:pt x="11943" y="1267"/>
                </a:lnTo>
                <a:lnTo>
                  <a:pt x="11866" y="1216"/>
                </a:lnTo>
                <a:lnTo>
                  <a:pt x="11786" y="1167"/>
                </a:lnTo>
                <a:lnTo>
                  <a:pt x="11708" y="1118"/>
                </a:lnTo>
                <a:lnTo>
                  <a:pt x="11627" y="1070"/>
                </a:lnTo>
                <a:lnTo>
                  <a:pt x="11548" y="1023"/>
                </a:lnTo>
                <a:lnTo>
                  <a:pt x="11466" y="977"/>
                </a:lnTo>
                <a:lnTo>
                  <a:pt x="11384" y="932"/>
                </a:lnTo>
                <a:lnTo>
                  <a:pt x="11303" y="888"/>
                </a:lnTo>
                <a:lnTo>
                  <a:pt x="11220" y="845"/>
                </a:lnTo>
                <a:lnTo>
                  <a:pt x="11137" y="803"/>
                </a:lnTo>
                <a:lnTo>
                  <a:pt x="11053" y="761"/>
                </a:lnTo>
                <a:lnTo>
                  <a:pt x="10967" y="721"/>
                </a:lnTo>
                <a:lnTo>
                  <a:pt x="10883" y="682"/>
                </a:lnTo>
                <a:lnTo>
                  <a:pt x="10797" y="644"/>
                </a:lnTo>
                <a:lnTo>
                  <a:pt x="10710" y="607"/>
                </a:lnTo>
                <a:lnTo>
                  <a:pt x="10624" y="571"/>
                </a:lnTo>
                <a:lnTo>
                  <a:pt x="10536" y="535"/>
                </a:lnTo>
                <a:lnTo>
                  <a:pt x="10449" y="502"/>
                </a:lnTo>
                <a:lnTo>
                  <a:pt x="10361" y="468"/>
                </a:lnTo>
                <a:lnTo>
                  <a:pt x="10273" y="436"/>
                </a:lnTo>
                <a:lnTo>
                  <a:pt x="10183" y="406"/>
                </a:lnTo>
                <a:lnTo>
                  <a:pt x="10093" y="376"/>
                </a:lnTo>
                <a:lnTo>
                  <a:pt x="10003" y="347"/>
                </a:lnTo>
                <a:lnTo>
                  <a:pt x="9912" y="320"/>
                </a:lnTo>
                <a:lnTo>
                  <a:pt x="9821" y="293"/>
                </a:lnTo>
                <a:lnTo>
                  <a:pt x="9729" y="268"/>
                </a:lnTo>
                <a:lnTo>
                  <a:pt x="9637" y="243"/>
                </a:lnTo>
                <a:lnTo>
                  <a:pt x="9544" y="220"/>
                </a:lnTo>
                <a:lnTo>
                  <a:pt x="9451" y="198"/>
                </a:lnTo>
                <a:lnTo>
                  <a:pt x="9358" y="177"/>
                </a:lnTo>
                <a:lnTo>
                  <a:pt x="9264" y="156"/>
                </a:lnTo>
                <a:lnTo>
                  <a:pt x="9170" y="138"/>
                </a:lnTo>
                <a:lnTo>
                  <a:pt x="9076" y="120"/>
                </a:lnTo>
                <a:lnTo>
                  <a:pt x="8980" y="104"/>
                </a:lnTo>
                <a:lnTo>
                  <a:pt x="8885" y="89"/>
                </a:lnTo>
                <a:lnTo>
                  <a:pt x="8789" y="74"/>
                </a:lnTo>
                <a:lnTo>
                  <a:pt x="8693" y="62"/>
                </a:lnTo>
                <a:lnTo>
                  <a:pt x="8596" y="50"/>
                </a:lnTo>
                <a:lnTo>
                  <a:pt x="8499" y="40"/>
                </a:lnTo>
                <a:lnTo>
                  <a:pt x="8402" y="31"/>
                </a:lnTo>
                <a:lnTo>
                  <a:pt x="8305" y="23"/>
                </a:lnTo>
                <a:lnTo>
                  <a:pt x="8207" y="16"/>
                </a:lnTo>
                <a:lnTo>
                  <a:pt x="8108" y="10"/>
                </a:lnTo>
                <a:lnTo>
                  <a:pt x="8010" y="5"/>
                </a:lnTo>
                <a:lnTo>
                  <a:pt x="7911" y="2"/>
                </a:lnTo>
                <a:lnTo>
                  <a:pt x="7812" y="1"/>
                </a:lnTo>
                <a:lnTo>
                  <a:pt x="7711" y="0"/>
                </a:lnTo>
                <a:lnTo>
                  <a:pt x="7711" y="0"/>
                </a:lnTo>
                <a:close/>
                <a:moveTo>
                  <a:pt x="7711" y="15356"/>
                </a:moveTo>
                <a:lnTo>
                  <a:pt x="7711" y="15356"/>
                </a:lnTo>
                <a:lnTo>
                  <a:pt x="7613" y="15355"/>
                </a:lnTo>
                <a:lnTo>
                  <a:pt x="7516" y="15354"/>
                </a:lnTo>
                <a:lnTo>
                  <a:pt x="7416" y="15350"/>
                </a:lnTo>
                <a:lnTo>
                  <a:pt x="7320" y="15346"/>
                </a:lnTo>
                <a:lnTo>
                  <a:pt x="7222" y="15340"/>
                </a:lnTo>
                <a:lnTo>
                  <a:pt x="7125" y="15333"/>
                </a:lnTo>
                <a:lnTo>
                  <a:pt x="7028" y="15325"/>
                </a:lnTo>
                <a:lnTo>
                  <a:pt x="6931" y="15316"/>
                </a:lnTo>
                <a:lnTo>
                  <a:pt x="6836" y="15305"/>
                </a:lnTo>
                <a:lnTo>
                  <a:pt x="6740" y="15294"/>
                </a:lnTo>
                <a:lnTo>
                  <a:pt x="6645" y="15281"/>
                </a:lnTo>
                <a:lnTo>
                  <a:pt x="6550" y="15267"/>
                </a:lnTo>
                <a:lnTo>
                  <a:pt x="6454" y="15252"/>
                </a:lnTo>
                <a:lnTo>
                  <a:pt x="6361" y="15236"/>
                </a:lnTo>
                <a:lnTo>
                  <a:pt x="6267" y="15219"/>
                </a:lnTo>
                <a:lnTo>
                  <a:pt x="6173" y="15201"/>
                </a:lnTo>
                <a:lnTo>
                  <a:pt x="6080" y="15181"/>
                </a:lnTo>
                <a:lnTo>
                  <a:pt x="5988" y="15160"/>
                </a:lnTo>
                <a:lnTo>
                  <a:pt x="5896" y="15138"/>
                </a:lnTo>
                <a:lnTo>
                  <a:pt x="5805" y="15115"/>
                </a:lnTo>
                <a:lnTo>
                  <a:pt x="5712" y="15091"/>
                </a:lnTo>
                <a:lnTo>
                  <a:pt x="5621" y="15066"/>
                </a:lnTo>
                <a:lnTo>
                  <a:pt x="5532" y="15039"/>
                </a:lnTo>
                <a:lnTo>
                  <a:pt x="5442" y="15012"/>
                </a:lnTo>
                <a:lnTo>
                  <a:pt x="5352" y="14983"/>
                </a:lnTo>
                <a:lnTo>
                  <a:pt x="5263" y="14954"/>
                </a:lnTo>
                <a:lnTo>
                  <a:pt x="5174" y="14923"/>
                </a:lnTo>
                <a:lnTo>
                  <a:pt x="5087" y="14892"/>
                </a:lnTo>
                <a:lnTo>
                  <a:pt x="4999" y="14858"/>
                </a:lnTo>
                <a:lnTo>
                  <a:pt x="4912" y="14825"/>
                </a:lnTo>
                <a:lnTo>
                  <a:pt x="4825" y="14790"/>
                </a:lnTo>
                <a:lnTo>
                  <a:pt x="4740" y="14755"/>
                </a:lnTo>
                <a:lnTo>
                  <a:pt x="4655" y="14718"/>
                </a:lnTo>
                <a:lnTo>
                  <a:pt x="4570" y="14680"/>
                </a:lnTo>
                <a:lnTo>
                  <a:pt x="4485" y="14641"/>
                </a:lnTo>
                <a:lnTo>
                  <a:pt x="4401" y="14601"/>
                </a:lnTo>
                <a:lnTo>
                  <a:pt x="4318" y="14560"/>
                </a:lnTo>
                <a:lnTo>
                  <a:pt x="4235" y="14518"/>
                </a:lnTo>
                <a:lnTo>
                  <a:pt x="4154" y="14476"/>
                </a:lnTo>
                <a:lnTo>
                  <a:pt x="4072" y="14432"/>
                </a:lnTo>
                <a:lnTo>
                  <a:pt x="3991" y="14387"/>
                </a:lnTo>
                <a:lnTo>
                  <a:pt x="3911" y="14342"/>
                </a:lnTo>
                <a:lnTo>
                  <a:pt x="3831" y="14295"/>
                </a:lnTo>
                <a:lnTo>
                  <a:pt x="3752" y="14248"/>
                </a:lnTo>
                <a:lnTo>
                  <a:pt x="3673" y="14199"/>
                </a:lnTo>
                <a:lnTo>
                  <a:pt x="3595" y="14150"/>
                </a:lnTo>
                <a:lnTo>
                  <a:pt x="3518" y="14100"/>
                </a:lnTo>
                <a:lnTo>
                  <a:pt x="3442" y="14048"/>
                </a:lnTo>
                <a:lnTo>
                  <a:pt x="3366" y="13996"/>
                </a:lnTo>
                <a:lnTo>
                  <a:pt x="3291" y="13943"/>
                </a:lnTo>
                <a:lnTo>
                  <a:pt x="3216" y="13890"/>
                </a:lnTo>
                <a:lnTo>
                  <a:pt x="3142" y="13835"/>
                </a:lnTo>
                <a:lnTo>
                  <a:pt x="3068" y="13780"/>
                </a:lnTo>
                <a:lnTo>
                  <a:pt x="2996" y="13723"/>
                </a:lnTo>
                <a:lnTo>
                  <a:pt x="2924" y="13666"/>
                </a:lnTo>
                <a:lnTo>
                  <a:pt x="2853" y="13608"/>
                </a:lnTo>
                <a:lnTo>
                  <a:pt x="2783" y="13549"/>
                </a:lnTo>
                <a:lnTo>
                  <a:pt x="2712" y="13490"/>
                </a:lnTo>
                <a:lnTo>
                  <a:pt x="2644" y="13430"/>
                </a:lnTo>
                <a:lnTo>
                  <a:pt x="2575" y="13367"/>
                </a:lnTo>
                <a:lnTo>
                  <a:pt x="2508" y="13305"/>
                </a:lnTo>
                <a:lnTo>
                  <a:pt x="2442" y="13243"/>
                </a:lnTo>
                <a:lnTo>
                  <a:pt x="2375" y="13178"/>
                </a:lnTo>
                <a:lnTo>
                  <a:pt x="2310" y="13115"/>
                </a:lnTo>
                <a:lnTo>
                  <a:pt x="2246" y="13049"/>
                </a:lnTo>
                <a:lnTo>
                  <a:pt x="2182" y="12984"/>
                </a:lnTo>
                <a:lnTo>
                  <a:pt x="2119" y="12917"/>
                </a:lnTo>
                <a:lnTo>
                  <a:pt x="2057" y="12849"/>
                </a:lnTo>
                <a:lnTo>
                  <a:pt x="1996" y="12781"/>
                </a:lnTo>
                <a:lnTo>
                  <a:pt x="1935" y="12712"/>
                </a:lnTo>
                <a:lnTo>
                  <a:pt x="1875" y="12642"/>
                </a:lnTo>
                <a:lnTo>
                  <a:pt x="1816" y="12571"/>
                </a:lnTo>
                <a:lnTo>
                  <a:pt x="1758" y="12500"/>
                </a:lnTo>
                <a:lnTo>
                  <a:pt x="1701" y="12428"/>
                </a:lnTo>
                <a:lnTo>
                  <a:pt x="1644" y="12356"/>
                </a:lnTo>
                <a:lnTo>
                  <a:pt x="1589" y="12282"/>
                </a:lnTo>
                <a:lnTo>
                  <a:pt x="1535" y="12208"/>
                </a:lnTo>
                <a:lnTo>
                  <a:pt x="1481" y="12135"/>
                </a:lnTo>
                <a:lnTo>
                  <a:pt x="1428" y="12058"/>
                </a:lnTo>
                <a:lnTo>
                  <a:pt x="1376" y="11982"/>
                </a:lnTo>
                <a:lnTo>
                  <a:pt x="1325" y="11906"/>
                </a:lnTo>
                <a:lnTo>
                  <a:pt x="1274" y="11829"/>
                </a:lnTo>
                <a:lnTo>
                  <a:pt x="1225" y="11751"/>
                </a:lnTo>
                <a:lnTo>
                  <a:pt x="1177" y="11673"/>
                </a:lnTo>
                <a:lnTo>
                  <a:pt x="1129" y="11593"/>
                </a:lnTo>
                <a:lnTo>
                  <a:pt x="1083" y="11513"/>
                </a:lnTo>
                <a:lnTo>
                  <a:pt x="1037" y="11434"/>
                </a:lnTo>
                <a:lnTo>
                  <a:pt x="992" y="11352"/>
                </a:lnTo>
                <a:lnTo>
                  <a:pt x="950" y="11272"/>
                </a:lnTo>
                <a:lnTo>
                  <a:pt x="906" y="11189"/>
                </a:lnTo>
                <a:lnTo>
                  <a:pt x="864" y="11107"/>
                </a:lnTo>
                <a:lnTo>
                  <a:pt x="824" y="11023"/>
                </a:lnTo>
                <a:lnTo>
                  <a:pt x="784" y="10940"/>
                </a:lnTo>
                <a:lnTo>
                  <a:pt x="746" y="10854"/>
                </a:lnTo>
                <a:lnTo>
                  <a:pt x="708" y="10770"/>
                </a:lnTo>
                <a:lnTo>
                  <a:pt x="671" y="10685"/>
                </a:lnTo>
                <a:lnTo>
                  <a:pt x="635" y="10599"/>
                </a:lnTo>
                <a:lnTo>
                  <a:pt x="599" y="10512"/>
                </a:lnTo>
                <a:lnTo>
                  <a:pt x="566" y="10425"/>
                </a:lnTo>
                <a:lnTo>
                  <a:pt x="534" y="10337"/>
                </a:lnTo>
                <a:lnTo>
                  <a:pt x="501" y="10250"/>
                </a:lnTo>
                <a:lnTo>
                  <a:pt x="471" y="10161"/>
                </a:lnTo>
                <a:lnTo>
                  <a:pt x="442" y="10072"/>
                </a:lnTo>
                <a:lnTo>
                  <a:pt x="413" y="9982"/>
                </a:lnTo>
                <a:lnTo>
                  <a:pt x="386" y="9892"/>
                </a:lnTo>
                <a:lnTo>
                  <a:pt x="360" y="9802"/>
                </a:lnTo>
                <a:lnTo>
                  <a:pt x="334" y="9711"/>
                </a:lnTo>
                <a:lnTo>
                  <a:pt x="310" y="9620"/>
                </a:lnTo>
                <a:lnTo>
                  <a:pt x="287" y="9528"/>
                </a:lnTo>
                <a:lnTo>
                  <a:pt x="265" y="9436"/>
                </a:lnTo>
                <a:lnTo>
                  <a:pt x="244" y="9344"/>
                </a:lnTo>
                <a:lnTo>
                  <a:pt x="225" y="9251"/>
                </a:lnTo>
                <a:lnTo>
                  <a:pt x="206" y="9157"/>
                </a:lnTo>
                <a:lnTo>
                  <a:pt x="188" y="9064"/>
                </a:lnTo>
                <a:lnTo>
                  <a:pt x="172" y="8969"/>
                </a:lnTo>
                <a:lnTo>
                  <a:pt x="157" y="8875"/>
                </a:lnTo>
                <a:lnTo>
                  <a:pt x="143" y="8779"/>
                </a:lnTo>
                <a:lnTo>
                  <a:pt x="130" y="8685"/>
                </a:lnTo>
                <a:lnTo>
                  <a:pt x="119" y="8588"/>
                </a:lnTo>
                <a:lnTo>
                  <a:pt x="109" y="8492"/>
                </a:lnTo>
                <a:lnTo>
                  <a:pt x="99" y="8396"/>
                </a:lnTo>
                <a:lnTo>
                  <a:pt x="91" y="8299"/>
                </a:lnTo>
                <a:lnTo>
                  <a:pt x="84" y="8202"/>
                </a:lnTo>
                <a:lnTo>
                  <a:pt x="79" y="8105"/>
                </a:lnTo>
                <a:lnTo>
                  <a:pt x="74" y="8007"/>
                </a:lnTo>
                <a:lnTo>
                  <a:pt x="72" y="7909"/>
                </a:lnTo>
                <a:lnTo>
                  <a:pt x="69" y="7810"/>
                </a:lnTo>
                <a:lnTo>
                  <a:pt x="69" y="7712"/>
                </a:lnTo>
                <a:lnTo>
                  <a:pt x="69" y="7712"/>
                </a:lnTo>
                <a:lnTo>
                  <a:pt x="69" y="7613"/>
                </a:lnTo>
                <a:lnTo>
                  <a:pt x="72" y="7515"/>
                </a:lnTo>
                <a:lnTo>
                  <a:pt x="74" y="7417"/>
                </a:lnTo>
                <a:lnTo>
                  <a:pt x="79" y="7319"/>
                </a:lnTo>
                <a:lnTo>
                  <a:pt x="84" y="7222"/>
                </a:lnTo>
                <a:lnTo>
                  <a:pt x="91" y="7125"/>
                </a:lnTo>
                <a:lnTo>
                  <a:pt x="99" y="7028"/>
                </a:lnTo>
                <a:lnTo>
                  <a:pt x="109" y="6931"/>
                </a:lnTo>
                <a:lnTo>
                  <a:pt x="119" y="6836"/>
                </a:lnTo>
                <a:lnTo>
                  <a:pt x="130" y="6740"/>
                </a:lnTo>
                <a:lnTo>
                  <a:pt x="143" y="6644"/>
                </a:lnTo>
                <a:lnTo>
                  <a:pt x="157" y="6550"/>
                </a:lnTo>
                <a:lnTo>
                  <a:pt x="172" y="6455"/>
                </a:lnTo>
                <a:lnTo>
                  <a:pt x="188" y="6361"/>
                </a:lnTo>
                <a:lnTo>
                  <a:pt x="206" y="6268"/>
                </a:lnTo>
                <a:lnTo>
                  <a:pt x="225" y="6174"/>
                </a:lnTo>
                <a:lnTo>
                  <a:pt x="244" y="6081"/>
                </a:lnTo>
                <a:lnTo>
                  <a:pt x="265" y="5988"/>
                </a:lnTo>
                <a:lnTo>
                  <a:pt x="287" y="5895"/>
                </a:lnTo>
                <a:lnTo>
                  <a:pt x="310" y="5804"/>
                </a:lnTo>
                <a:lnTo>
                  <a:pt x="334" y="5713"/>
                </a:lnTo>
                <a:lnTo>
                  <a:pt x="360" y="5622"/>
                </a:lnTo>
                <a:lnTo>
                  <a:pt x="386" y="5531"/>
                </a:lnTo>
                <a:lnTo>
                  <a:pt x="413" y="5441"/>
                </a:lnTo>
                <a:lnTo>
                  <a:pt x="442" y="5353"/>
                </a:lnTo>
                <a:lnTo>
                  <a:pt x="471" y="5263"/>
                </a:lnTo>
                <a:lnTo>
                  <a:pt x="501" y="5175"/>
                </a:lnTo>
                <a:lnTo>
                  <a:pt x="534" y="5086"/>
                </a:lnTo>
                <a:lnTo>
                  <a:pt x="566" y="4999"/>
                </a:lnTo>
                <a:lnTo>
                  <a:pt x="599" y="4913"/>
                </a:lnTo>
                <a:lnTo>
                  <a:pt x="635" y="4826"/>
                </a:lnTo>
                <a:lnTo>
                  <a:pt x="671" y="4740"/>
                </a:lnTo>
                <a:lnTo>
                  <a:pt x="708" y="4654"/>
                </a:lnTo>
                <a:lnTo>
                  <a:pt x="746" y="4569"/>
                </a:lnTo>
                <a:lnTo>
                  <a:pt x="784" y="4485"/>
                </a:lnTo>
                <a:lnTo>
                  <a:pt x="824" y="4401"/>
                </a:lnTo>
                <a:lnTo>
                  <a:pt x="864" y="4318"/>
                </a:lnTo>
                <a:lnTo>
                  <a:pt x="906" y="4235"/>
                </a:lnTo>
                <a:lnTo>
                  <a:pt x="950" y="4153"/>
                </a:lnTo>
                <a:lnTo>
                  <a:pt x="992" y="4071"/>
                </a:lnTo>
                <a:lnTo>
                  <a:pt x="1037" y="3991"/>
                </a:lnTo>
                <a:lnTo>
                  <a:pt x="1083" y="3910"/>
                </a:lnTo>
                <a:lnTo>
                  <a:pt x="1129" y="3831"/>
                </a:lnTo>
                <a:lnTo>
                  <a:pt x="1177" y="3751"/>
                </a:lnTo>
                <a:lnTo>
                  <a:pt x="1225" y="3673"/>
                </a:lnTo>
                <a:lnTo>
                  <a:pt x="1274" y="3596"/>
                </a:lnTo>
                <a:lnTo>
                  <a:pt x="1325" y="3518"/>
                </a:lnTo>
                <a:lnTo>
                  <a:pt x="1376" y="3441"/>
                </a:lnTo>
                <a:lnTo>
                  <a:pt x="1428" y="3365"/>
                </a:lnTo>
                <a:lnTo>
                  <a:pt x="1481" y="3290"/>
                </a:lnTo>
                <a:lnTo>
                  <a:pt x="1535" y="3215"/>
                </a:lnTo>
                <a:lnTo>
                  <a:pt x="1589" y="3142"/>
                </a:lnTo>
                <a:lnTo>
                  <a:pt x="1644" y="3069"/>
                </a:lnTo>
                <a:lnTo>
                  <a:pt x="1701" y="2996"/>
                </a:lnTo>
                <a:lnTo>
                  <a:pt x="1758" y="2924"/>
                </a:lnTo>
                <a:lnTo>
                  <a:pt x="1816" y="2852"/>
                </a:lnTo>
                <a:lnTo>
                  <a:pt x="1875" y="2782"/>
                </a:lnTo>
                <a:lnTo>
                  <a:pt x="1935" y="2713"/>
                </a:lnTo>
                <a:lnTo>
                  <a:pt x="1996" y="2644"/>
                </a:lnTo>
                <a:lnTo>
                  <a:pt x="2057" y="2576"/>
                </a:lnTo>
                <a:lnTo>
                  <a:pt x="2119" y="2508"/>
                </a:lnTo>
                <a:lnTo>
                  <a:pt x="2182" y="2441"/>
                </a:lnTo>
                <a:lnTo>
                  <a:pt x="2246" y="2375"/>
                </a:lnTo>
                <a:lnTo>
                  <a:pt x="2310" y="2310"/>
                </a:lnTo>
                <a:lnTo>
                  <a:pt x="2375" y="2245"/>
                </a:lnTo>
                <a:lnTo>
                  <a:pt x="2442" y="2182"/>
                </a:lnTo>
                <a:lnTo>
                  <a:pt x="2508" y="2118"/>
                </a:lnTo>
                <a:lnTo>
                  <a:pt x="2575" y="2056"/>
                </a:lnTo>
                <a:lnTo>
                  <a:pt x="2644" y="1995"/>
                </a:lnTo>
                <a:lnTo>
                  <a:pt x="2712" y="1935"/>
                </a:lnTo>
                <a:lnTo>
                  <a:pt x="2783" y="1875"/>
                </a:lnTo>
                <a:lnTo>
                  <a:pt x="2853" y="1817"/>
                </a:lnTo>
                <a:lnTo>
                  <a:pt x="2924" y="1758"/>
                </a:lnTo>
                <a:lnTo>
                  <a:pt x="2996" y="1701"/>
                </a:lnTo>
                <a:lnTo>
                  <a:pt x="3068" y="1645"/>
                </a:lnTo>
                <a:lnTo>
                  <a:pt x="3142" y="1590"/>
                </a:lnTo>
                <a:lnTo>
                  <a:pt x="3216" y="1534"/>
                </a:lnTo>
                <a:lnTo>
                  <a:pt x="3291" y="1480"/>
                </a:lnTo>
                <a:lnTo>
                  <a:pt x="3366" y="1428"/>
                </a:lnTo>
                <a:lnTo>
                  <a:pt x="3442" y="1375"/>
                </a:lnTo>
                <a:lnTo>
                  <a:pt x="3518" y="1325"/>
                </a:lnTo>
                <a:lnTo>
                  <a:pt x="3595" y="1274"/>
                </a:lnTo>
                <a:lnTo>
                  <a:pt x="3673" y="1225"/>
                </a:lnTo>
                <a:lnTo>
                  <a:pt x="3752" y="1177"/>
                </a:lnTo>
                <a:lnTo>
                  <a:pt x="3831" y="1129"/>
                </a:lnTo>
                <a:lnTo>
                  <a:pt x="3911" y="1083"/>
                </a:lnTo>
                <a:lnTo>
                  <a:pt x="3991" y="1038"/>
                </a:lnTo>
                <a:lnTo>
                  <a:pt x="4072" y="993"/>
                </a:lnTo>
                <a:lnTo>
                  <a:pt x="4154" y="949"/>
                </a:lnTo>
                <a:lnTo>
                  <a:pt x="4235" y="906"/>
                </a:lnTo>
                <a:lnTo>
                  <a:pt x="4318" y="864"/>
                </a:lnTo>
                <a:lnTo>
                  <a:pt x="4401" y="823"/>
                </a:lnTo>
                <a:lnTo>
                  <a:pt x="4485" y="784"/>
                </a:lnTo>
                <a:lnTo>
                  <a:pt x="4570" y="745"/>
                </a:lnTo>
                <a:lnTo>
                  <a:pt x="4655" y="707"/>
                </a:lnTo>
                <a:lnTo>
                  <a:pt x="4740" y="670"/>
                </a:lnTo>
                <a:lnTo>
                  <a:pt x="4825" y="634"/>
                </a:lnTo>
                <a:lnTo>
                  <a:pt x="4912" y="600"/>
                </a:lnTo>
                <a:lnTo>
                  <a:pt x="4999" y="565"/>
                </a:lnTo>
                <a:lnTo>
                  <a:pt x="5087" y="533"/>
                </a:lnTo>
                <a:lnTo>
                  <a:pt x="5174" y="502"/>
                </a:lnTo>
                <a:lnTo>
                  <a:pt x="5263" y="471"/>
                </a:lnTo>
                <a:lnTo>
                  <a:pt x="5352" y="441"/>
                </a:lnTo>
                <a:lnTo>
                  <a:pt x="5442" y="413"/>
                </a:lnTo>
                <a:lnTo>
                  <a:pt x="5532" y="386"/>
                </a:lnTo>
                <a:lnTo>
                  <a:pt x="5621" y="359"/>
                </a:lnTo>
                <a:lnTo>
                  <a:pt x="5712" y="334"/>
                </a:lnTo>
                <a:lnTo>
                  <a:pt x="5805" y="309"/>
                </a:lnTo>
                <a:lnTo>
                  <a:pt x="5896" y="286"/>
                </a:lnTo>
                <a:lnTo>
                  <a:pt x="5988" y="265"/>
                </a:lnTo>
                <a:lnTo>
                  <a:pt x="6080" y="244"/>
                </a:lnTo>
                <a:lnTo>
                  <a:pt x="6173" y="224"/>
                </a:lnTo>
                <a:lnTo>
                  <a:pt x="6267" y="206"/>
                </a:lnTo>
                <a:lnTo>
                  <a:pt x="6361" y="188"/>
                </a:lnTo>
                <a:lnTo>
                  <a:pt x="6454" y="172"/>
                </a:lnTo>
                <a:lnTo>
                  <a:pt x="6550" y="156"/>
                </a:lnTo>
                <a:lnTo>
                  <a:pt x="6645" y="142"/>
                </a:lnTo>
                <a:lnTo>
                  <a:pt x="6740" y="130"/>
                </a:lnTo>
                <a:lnTo>
                  <a:pt x="6836" y="118"/>
                </a:lnTo>
                <a:lnTo>
                  <a:pt x="6931" y="108"/>
                </a:lnTo>
                <a:lnTo>
                  <a:pt x="7028" y="99"/>
                </a:lnTo>
                <a:lnTo>
                  <a:pt x="7125" y="91"/>
                </a:lnTo>
                <a:lnTo>
                  <a:pt x="7222" y="84"/>
                </a:lnTo>
                <a:lnTo>
                  <a:pt x="7320" y="79"/>
                </a:lnTo>
                <a:lnTo>
                  <a:pt x="7416" y="74"/>
                </a:lnTo>
                <a:lnTo>
                  <a:pt x="7516" y="71"/>
                </a:lnTo>
                <a:lnTo>
                  <a:pt x="7613" y="69"/>
                </a:lnTo>
                <a:lnTo>
                  <a:pt x="7711" y="69"/>
                </a:lnTo>
                <a:lnTo>
                  <a:pt x="7711" y="69"/>
                </a:lnTo>
                <a:lnTo>
                  <a:pt x="7811" y="69"/>
                </a:lnTo>
                <a:lnTo>
                  <a:pt x="7908" y="71"/>
                </a:lnTo>
                <a:lnTo>
                  <a:pt x="8008" y="74"/>
                </a:lnTo>
                <a:lnTo>
                  <a:pt x="8104" y="79"/>
                </a:lnTo>
                <a:lnTo>
                  <a:pt x="8202" y="84"/>
                </a:lnTo>
                <a:lnTo>
                  <a:pt x="8299" y="91"/>
                </a:lnTo>
                <a:lnTo>
                  <a:pt x="8396" y="99"/>
                </a:lnTo>
                <a:lnTo>
                  <a:pt x="8493" y="108"/>
                </a:lnTo>
                <a:lnTo>
                  <a:pt x="8588" y="118"/>
                </a:lnTo>
                <a:lnTo>
                  <a:pt x="8684" y="130"/>
                </a:lnTo>
                <a:lnTo>
                  <a:pt x="8779" y="142"/>
                </a:lnTo>
                <a:lnTo>
                  <a:pt x="8874" y="156"/>
                </a:lnTo>
                <a:lnTo>
                  <a:pt x="8970" y="172"/>
                </a:lnTo>
                <a:lnTo>
                  <a:pt x="9063" y="188"/>
                </a:lnTo>
                <a:lnTo>
                  <a:pt x="9157" y="206"/>
                </a:lnTo>
                <a:lnTo>
                  <a:pt x="9251" y="224"/>
                </a:lnTo>
                <a:lnTo>
                  <a:pt x="9344" y="244"/>
                </a:lnTo>
                <a:lnTo>
                  <a:pt x="9436" y="265"/>
                </a:lnTo>
                <a:lnTo>
                  <a:pt x="9528" y="286"/>
                </a:lnTo>
                <a:lnTo>
                  <a:pt x="9619" y="309"/>
                </a:lnTo>
                <a:lnTo>
                  <a:pt x="9712" y="334"/>
                </a:lnTo>
                <a:lnTo>
                  <a:pt x="9803" y="359"/>
                </a:lnTo>
                <a:lnTo>
                  <a:pt x="9892" y="386"/>
                </a:lnTo>
                <a:lnTo>
                  <a:pt x="9982" y="413"/>
                </a:lnTo>
                <a:lnTo>
                  <a:pt x="10072" y="441"/>
                </a:lnTo>
                <a:lnTo>
                  <a:pt x="10161" y="471"/>
                </a:lnTo>
                <a:lnTo>
                  <a:pt x="10250" y="502"/>
                </a:lnTo>
                <a:lnTo>
                  <a:pt x="10337" y="533"/>
                </a:lnTo>
                <a:lnTo>
                  <a:pt x="10425" y="565"/>
                </a:lnTo>
                <a:lnTo>
                  <a:pt x="10512" y="600"/>
                </a:lnTo>
                <a:lnTo>
                  <a:pt x="10599" y="634"/>
                </a:lnTo>
                <a:lnTo>
                  <a:pt x="10684" y="670"/>
                </a:lnTo>
                <a:lnTo>
                  <a:pt x="10769" y="707"/>
                </a:lnTo>
                <a:lnTo>
                  <a:pt x="10854" y="745"/>
                </a:lnTo>
                <a:lnTo>
                  <a:pt x="10939" y="784"/>
                </a:lnTo>
                <a:lnTo>
                  <a:pt x="11023" y="823"/>
                </a:lnTo>
                <a:lnTo>
                  <a:pt x="11106" y="864"/>
                </a:lnTo>
                <a:lnTo>
                  <a:pt x="11189" y="906"/>
                </a:lnTo>
                <a:lnTo>
                  <a:pt x="11270" y="949"/>
                </a:lnTo>
                <a:lnTo>
                  <a:pt x="11352" y="993"/>
                </a:lnTo>
                <a:lnTo>
                  <a:pt x="11433" y="1038"/>
                </a:lnTo>
                <a:lnTo>
                  <a:pt x="11513" y="1083"/>
                </a:lnTo>
                <a:lnTo>
                  <a:pt x="11593" y="1129"/>
                </a:lnTo>
                <a:lnTo>
                  <a:pt x="11672" y="1177"/>
                </a:lnTo>
                <a:lnTo>
                  <a:pt x="11751" y="1225"/>
                </a:lnTo>
                <a:lnTo>
                  <a:pt x="11829" y="1274"/>
                </a:lnTo>
                <a:lnTo>
                  <a:pt x="11906" y="1325"/>
                </a:lnTo>
                <a:lnTo>
                  <a:pt x="11982" y="1375"/>
                </a:lnTo>
                <a:lnTo>
                  <a:pt x="12058" y="1428"/>
                </a:lnTo>
                <a:lnTo>
                  <a:pt x="12133" y="1480"/>
                </a:lnTo>
                <a:lnTo>
                  <a:pt x="12208" y="1534"/>
                </a:lnTo>
                <a:lnTo>
                  <a:pt x="12282" y="1590"/>
                </a:lnTo>
                <a:lnTo>
                  <a:pt x="12356" y="1645"/>
                </a:lnTo>
                <a:lnTo>
                  <a:pt x="12428" y="1701"/>
                </a:lnTo>
                <a:lnTo>
                  <a:pt x="12500" y="1758"/>
                </a:lnTo>
                <a:lnTo>
                  <a:pt x="12571" y="1817"/>
                </a:lnTo>
                <a:lnTo>
                  <a:pt x="12641" y="1875"/>
                </a:lnTo>
                <a:lnTo>
                  <a:pt x="12712" y="1935"/>
                </a:lnTo>
                <a:lnTo>
                  <a:pt x="12780" y="1995"/>
                </a:lnTo>
                <a:lnTo>
                  <a:pt x="12849" y="2056"/>
                </a:lnTo>
                <a:lnTo>
                  <a:pt x="12916" y="2118"/>
                </a:lnTo>
                <a:lnTo>
                  <a:pt x="12982" y="2182"/>
                </a:lnTo>
                <a:lnTo>
                  <a:pt x="13049" y="2245"/>
                </a:lnTo>
                <a:lnTo>
                  <a:pt x="13114" y="2310"/>
                </a:lnTo>
                <a:lnTo>
                  <a:pt x="13178" y="2375"/>
                </a:lnTo>
                <a:lnTo>
                  <a:pt x="13242" y="2441"/>
                </a:lnTo>
                <a:lnTo>
                  <a:pt x="13305" y="2508"/>
                </a:lnTo>
                <a:lnTo>
                  <a:pt x="13367" y="2576"/>
                </a:lnTo>
                <a:lnTo>
                  <a:pt x="13428" y="2644"/>
                </a:lnTo>
                <a:lnTo>
                  <a:pt x="13489" y="2713"/>
                </a:lnTo>
                <a:lnTo>
                  <a:pt x="13549" y="2782"/>
                </a:lnTo>
                <a:lnTo>
                  <a:pt x="13608" y="2852"/>
                </a:lnTo>
                <a:lnTo>
                  <a:pt x="13666" y="2924"/>
                </a:lnTo>
                <a:lnTo>
                  <a:pt x="13723" y="2996"/>
                </a:lnTo>
                <a:lnTo>
                  <a:pt x="13780" y="3069"/>
                </a:lnTo>
                <a:lnTo>
                  <a:pt x="13835" y="3142"/>
                </a:lnTo>
                <a:lnTo>
                  <a:pt x="13889" y="3215"/>
                </a:lnTo>
                <a:lnTo>
                  <a:pt x="13943" y="3290"/>
                </a:lnTo>
                <a:lnTo>
                  <a:pt x="13996" y="3365"/>
                </a:lnTo>
                <a:lnTo>
                  <a:pt x="14048" y="3441"/>
                </a:lnTo>
                <a:lnTo>
                  <a:pt x="14099" y="3518"/>
                </a:lnTo>
                <a:lnTo>
                  <a:pt x="14150" y="3596"/>
                </a:lnTo>
                <a:lnTo>
                  <a:pt x="14199" y="3673"/>
                </a:lnTo>
                <a:lnTo>
                  <a:pt x="14247" y="3751"/>
                </a:lnTo>
                <a:lnTo>
                  <a:pt x="14295" y="3831"/>
                </a:lnTo>
                <a:lnTo>
                  <a:pt x="14341" y="3910"/>
                </a:lnTo>
                <a:lnTo>
                  <a:pt x="14387" y="3991"/>
                </a:lnTo>
                <a:lnTo>
                  <a:pt x="14432" y="4071"/>
                </a:lnTo>
                <a:lnTo>
                  <a:pt x="14476" y="4153"/>
                </a:lnTo>
                <a:lnTo>
                  <a:pt x="14518" y="4235"/>
                </a:lnTo>
                <a:lnTo>
                  <a:pt x="14560" y="4318"/>
                </a:lnTo>
                <a:lnTo>
                  <a:pt x="14600" y="4401"/>
                </a:lnTo>
                <a:lnTo>
                  <a:pt x="14640" y="4485"/>
                </a:lnTo>
                <a:lnTo>
                  <a:pt x="14679" y="4569"/>
                </a:lnTo>
                <a:lnTo>
                  <a:pt x="14716" y="4654"/>
                </a:lnTo>
                <a:lnTo>
                  <a:pt x="14753" y="4740"/>
                </a:lnTo>
                <a:lnTo>
                  <a:pt x="14789" y="4826"/>
                </a:lnTo>
                <a:lnTo>
                  <a:pt x="14825" y="4913"/>
                </a:lnTo>
                <a:lnTo>
                  <a:pt x="14858" y="4999"/>
                </a:lnTo>
                <a:lnTo>
                  <a:pt x="14890" y="5086"/>
                </a:lnTo>
                <a:lnTo>
                  <a:pt x="14923" y="5175"/>
                </a:lnTo>
                <a:lnTo>
                  <a:pt x="14953" y="5263"/>
                </a:lnTo>
                <a:lnTo>
                  <a:pt x="14982" y="5353"/>
                </a:lnTo>
                <a:lnTo>
                  <a:pt x="15011" y="5441"/>
                </a:lnTo>
                <a:lnTo>
                  <a:pt x="15038" y="5531"/>
                </a:lnTo>
                <a:lnTo>
                  <a:pt x="15064" y="5622"/>
                </a:lnTo>
                <a:lnTo>
                  <a:pt x="15090" y="5713"/>
                </a:lnTo>
                <a:lnTo>
                  <a:pt x="15114" y="5804"/>
                </a:lnTo>
                <a:lnTo>
                  <a:pt x="15137" y="5895"/>
                </a:lnTo>
                <a:lnTo>
                  <a:pt x="15159" y="5988"/>
                </a:lnTo>
                <a:lnTo>
                  <a:pt x="15180" y="6081"/>
                </a:lnTo>
                <a:lnTo>
                  <a:pt x="15199" y="6174"/>
                </a:lnTo>
                <a:lnTo>
                  <a:pt x="15219" y="6268"/>
                </a:lnTo>
                <a:lnTo>
                  <a:pt x="15236" y="6361"/>
                </a:lnTo>
                <a:lnTo>
                  <a:pt x="15252" y="6455"/>
                </a:lnTo>
                <a:lnTo>
                  <a:pt x="15267" y="6550"/>
                </a:lnTo>
                <a:lnTo>
                  <a:pt x="15281" y="6644"/>
                </a:lnTo>
                <a:lnTo>
                  <a:pt x="15294" y="6740"/>
                </a:lnTo>
                <a:lnTo>
                  <a:pt x="15305" y="6836"/>
                </a:lnTo>
                <a:lnTo>
                  <a:pt x="15315" y="6931"/>
                </a:lnTo>
                <a:lnTo>
                  <a:pt x="15325" y="7028"/>
                </a:lnTo>
                <a:lnTo>
                  <a:pt x="15333" y="7125"/>
                </a:lnTo>
                <a:lnTo>
                  <a:pt x="15340" y="7222"/>
                </a:lnTo>
                <a:lnTo>
                  <a:pt x="15345" y="7319"/>
                </a:lnTo>
                <a:lnTo>
                  <a:pt x="15350" y="7417"/>
                </a:lnTo>
                <a:lnTo>
                  <a:pt x="15352" y="7515"/>
                </a:lnTo>
                <a:lnTo>
                  <a:pt x="15355" y="7613"/>
                </a:lnTo>
                <a:lnTo>
                  <a:pt x="15355" y="7712"/>
                </a:lnTo>
                <a:lnTo>
                  <a:pt x="15355" y="7712"/>
                </a:lnTo>
                <a:lnTo>
                  <a:pt x="15355" y="7810"/>
                </a:lnTo>
                <a:lnTo>
                  <a:pt x="15352" y="7909"/>
                </a:lnTo>
                <a:lnTo>
                  <a:pt x="15350" y="8007"/>
                </a:lnTo>
                <a:lnTo>
                  <a:pt x="15345" y="8105"/>
                </a:lnTo>
                <a:lnTo>
                  <a:pt x="15340" y="8202"/>
                </a:lnTo>
                <a:lnTo>
                  <a:pt x="15333" y="8299"/>
                </a:lnTo>
                <a:lnTo>
                  <a:pt x="15325" y="8396"/>
                </a:lnTo>
                <a:lnTo>
                  <a:pt x="15315" y="8492"/>
                </a:lnTo>
                <a:lnTo>
                  <a:pt x="15305" y="8588"/>
                </a:lnTo>
                <a:lnTo>
                  <a:pt x="15294" y="8685"/>
                </a:lnTo>
                <a:lnTo>
                  <a:pt x="15281" y="8779"/>
                </a:lnTo>
                <a:lnTo>
                  <a:pt x="15267" y="8875"/>
                </a:lnTo>
                <a:lnTo>
                  <a:pt x="15252" y="8969"/>
                </a:lnTo>
                <a:lnTo>
                  <a:pt x="15236" y="9064"/>
                </a:lnTo>
                <a:lnTo>
                  <a:pt x="15219" y="9157"/>
                </a:lnTo>
                <a:lnTo>
                  <a:pt x="15199" y="9251"/>
                </a:lnTo>
                <a:lnTo>
                  <a:pt x="15180" y="9344"/>
                </a:lnTo>
                <a:lnTo>
                  <a:pt x="15159" y="9436"/>
                </a:lnTo>
                <a:lnTo>
                  <a:pt x="15137" y="9528"/>
                </a:lnTo>
                <a:lnTo>
                  <a:pt x="15114" y="9620"/>
                </a:lnTo>
                <a:lnTo>
                  <a:pt x="15090" y="9711"/>
                </a:lnTo>
                <a:lnTo>
                  <a:pt x="15064" y="9802"/>
                </a:lnTo>
                <a:lnTo>
                  <a:pt x="15038" y="9892"/>
                </a:lnTo>
                <a:lnTo>
                  <a:pt x="15011" y="9982"/>
                </a:lnTo>
                <a:lnTo>
                  <a:pt x="14982" y="10072"/>
                </a:lnTo>
                <a:lnTo>
                  <a:pt x="14953" y="10161"/>
                </a:lnTo>
                <a:lnTo>
                  <a:pt x="14923" y="10250"/>
                </a:lnTo>
                <a:lnTo>
                  <a:pt x="14890" y="10337"/>
                </a:lnTo>
                <a:lnTo>
                  <a:pt x="14858" y="10425"/>
                </a:lnTo>
                <a:lnTo>
                  <a:pt x="14825" y="10512"/>
                </a:lnTo>
                <a:lnTo>
                  <a:pt x="14789" y="10599"/>
                </a:lnTo>
                <a:lnTo>
                  <a:pt x="14753" y="10685"/>
                </a:lnTo>
                <a:lnTo>
                  <a:pt x="14716" y="10770"/>
                </a:lnTo>
                <a:lnTo>
                  <a:pt x="14679" y="10854"/>
                </a:lnTo>
                <a:lnTo>
                  <a:pt x="14640" y="10940"/>
                </a:lnTo>
                <a:lnTo>
                  <a:pt x="14600" y="11023"/>
                </a:lnTo>
                <a:lnTo>
                  <a:pt x="14560" y="11107"/>
                </a:lnTo>
                <a:lnTo>
                  <a:pt x="14518" y="11189"/>
                </a:lnTo>
                <a:lnTo>
                  <a:pt x="14476" y="11272"/>
                </a:lnTo>
                <a:lnTo>
                  <a:pt x="14432" y="11352"/>
                </a:lnTo>
                <a:lnTo>
                  <a:pt x="14387" y="11434"/>
                </a:lnTo>
                <a:lnTo>
                  <a:pt x="14341" y="11513"/>
                </a:lnTo>
                <a:lnTo>
                  <a:pt x="14295" y="11593"/>
                </a:lnTo>
                <a:lnTo>
                  <a:pt x="14247" y="11673"/>
                </a:lnTo>
                <a:lnTo>
                  <a:pt x="14199" y="11751"/>
                </a:lnTo>
                <a:lnTo>
                  <a:pt x="14150" y="11829"/>
                </a:lnTo>
                <a:lnTo>
                  <a:pt x="14099" y="11906"/>
                </a:lnTo>
                <a:lnTo>
                  <a:pt x="14048" y="11982"/>
                </a:lnTo>
                <a:lnTo>
                  <a:pt x="13996" y="12058"/>
                </a:lnTo>
                <a:lnTo>
                  <a:pt x="13943" y="12135"/>
                </a:lnTo>
                <a:lnTo>
                  <a:pt x="13889" y="12208"/>
                </a:lnTo>
                <a:lnTo>
                  <a:pt x="13835" y="12282"/>
                </a:lnTo>
                <a:lnTo>
                  <a:pt x="13780" y="12356"/>
                </a:lnTo>
                <a:lnTo>
                  <a:pt x="13723" y="12428"/>
                </a:lnTo>
                <a:lnTo>
                  <a:pt x="13666" y="12500"/>
                </a:lnTo>
                <a:lnTo>
                  <a:pt x="13608" y="12571"/>
                </a:lnTo>
                <a:lnTo>
                  <a:pt x="13549" y="12642"/>
                </a:lnTo>
                <a:lnTo>
                  <a:pt x="13489" y="12712"/>
                </a:lnTo>
                <a:lnTo>
                  <a:pt x="13428" y="12781"/>
                </a:lnTo>
                <a:lnTo>
                  <a:pt x="13367" y="12849"/>
                </a:lnTo>
                <a:lnTo>
                  <a:pt x="13305" y="12917"/>
                </a:lnTo>
                <a:lnTo>
                  <a:pt x="13242" y="12984"/>
                </a:lnTo>
                <a:lnTo>
                  <a:pt x="13178" y="13049"/>
                </a:lnTo>
                <a:lnTo>
                  <a:pt x="13114" y="13115"/>
                </a:lnTo>
                <a:lnTo>
                  <a:pt x="13049" y="13178"/>
                </a:lnTo>
                <a:lnTo>
                  <a:pt x="12982" y="13243"/>
                </a:lnTo>
                <a:lnTo>
                  <a:pt x="12916" y="13305"/>
                </a:lnTo>
                <a:lnTo>
                  <a:pt x="12849" y="13367"/>
                </a:lnTo>
                <a:lnTo>
                  <a:pt x="12780" y="13430"/>
                </a:lnTo>
                <a:lnTo>
                  <a:pt x="12712" y="13490"/>
                </a:lnTo>
                <a:lnTo>
                  <a:pt x="12641" y="13549"/>
                </a:lnTo>
                <a:lnTo>
                  <a:pt x="12571" y="13608"/>
                </a:lnTo>
                <a:lnTo>
                  <a:pt x="12500" y="13666"/>
                </a:lnTo>
                <a:lnTo>
                  <a:pt x="12428" y="13723"/>
                </a:lnTo>
                <a:lnTo>
                  <a:pt x="12356" y="13780"/>
                </a:lnTo>
                <a:lnTo>
                  <a:pt x="12282" y="13835"/>
                </a:lnTo>
                <a:lnTo>
                  <a:pt x="12208" y="13890"/>
                </a:lnTo>
                <a:lnTo>
                  <a:pt x="12133" y="13943"/>
                </a:lnTo>
                <a:lnTo>
                  <a:pt x="12058" y="13996"/>
                </a:lnTo>
                <a:lnTo>
                  <a:pt x="11982" y="14048"/>
                </a:lnTo>
                <a:lnTo>
                  <a:pt x="11906" y="14100"/>
                </a:lnTo>
                <a:lnTo>
                  <a:pt x="11829" y="14150"/>
                </a:lnTo>
                <a:lnTo>
                  <a:pt x="11751" y="14199"/>
                </a:lnTo>
                <a:lnTo>
                  <a:pt x="11672" y="14248"/>
                </a:lnTo>
                <a:lnTo>
                  <a:pt x="11593" y="14295"/>
                </a:lnTo>
                <a:lnTo>
                  <a:pt x="11513" y="14342"/>
                </a:lnTo>
                <a:lnTo>
                  <a:pt x="11433" y="14387"/>
                </a:lnTo>
                <a:lnTo>
                  <a:pt x="11352" y="14432"/>
                </a:lnTo>
                <a:lnTo>
                  <a:pt x="11270" y="14476"/>
                </a:lnTo>
                <a:lnTo>
                  <a:pt x="11189" y="14518"/>
                </a:lnTo>
                <a:lnTo>
                  <a:pt x="11106" y="14560"/>
                </a:lnTo>
                <a:lnTo>
                  <a:pt x="11023" y="14601"/>
                </a:lnTo>
                <a:lnTo>
                  <a:pt x="10939" y="14641"/>
                </a:lnTo>
                <a:lnTo>
                  <a:pt x="10854" y="14680"/>
                </a:lnTo>
                <a:lnTo>
                  <a:pt x="10769" y="14718"/>
                </a:lnTo>
                <a:lnTo>
                  <a:pt x="10684" y="14755"/>
                </a:lnTo>
                <a:lnTo>
                  <a:pt x="10599" y="14790"/>
                </a:lnTo>
                <a:lnTo>
                  <a:pt x="10512" y="14825"/>
                </a:lnTo>
                <a:lnTo>
                  <a:pt x="10425" y="14858"/>
                </a:lnTo>
                <a:lnTo>
                  <a:pt x="10337" y="14892"/>
                </a:lnTo>
                <a:lnTo>
                  <a:pt x="10250" y="14923"/>
                </a:lnTo>
                <a:lnTo>
                  <a:pt x="10161" y="14954"/>
                </a:lnTo>
                <a:lnTo>
                  <a:pt x="10072" y="14983"/>
                </a:lnTo>
                <a:lnTo>
                  <a:pt x="9982" y="15012"/>
                </a:lnTo>
                <a:lnTo>
                  <a:pt x="9892" y="15039"/>
                </a:lnTo>
                <a:lnTo>
                  <a:pt x="9803" y="15066"/>
                </a:lnTo>
                <a:lnTo>
                  <a:pt x="9712" y="15091"/>
                </a:lnTo>
                <a:lnTo>
                  <a:pt x="9619" y="15115"/>
                </a:lnTo>
                <a:lnTo>
                  <a:pt x="9528" y="15138"/>
                </a:lnTo>
                <a:lnTo>
                  <a:pt x="9436" y="15160"/>
                </a:lnTo>
                <a:lnTo>
                  <a:pt x="9344" y="15181"/>
                </a:lnTo>
                <a:lnTo>
                  <a:pt x="9251" y="15201"/>
                </a:lnTo>
                <a:lnTo>
                  <a:pt x="9157" y="15219"/>
                </a:lnTo>
                <a:lnTo>
                  <a:pt x="9063" y="15236"/>
                </a:lnTo>
                <a:lnTo>
                  <a:pt x="8970" y="15252"/>
                </a:lnTo>
                <a:lnTo>
                  <a:pt x="8874" y="15267"/>
                </a:lnTo>
                <a:lnTo>
                  <a:pt x="8779" y="15281"/>
                </a:lnTo>
                <a:lnTo>
                  <a:pt x="8684" y="15294"/>
                </a:lnTo>
                <a:lnTo>
                  <a:pt x="8588" y="15305"/>
                </a:lnTo>
                <a:lnTo>
                  <a:pt x="8493" y="15316"/>
                </a:lnTo>
                <a:lnTo>
                  <a:pt x="8396" y="15325"/>
                </a:lnTo>
                <a:lnTo>
                  <a:pt x="8299" y="15333"/>
                </a:lnTo>
                <a:lnTo>
                  <a:pt x="8202" y="15340"/>
                </a:lnTo>
                <a:lnTo>
                  <a:pt x="8104" y="15346"/>
                </a:lnTo>
                <a:lnTo>
                  <a:pt x="8008" y="15350"/>
                </a:lnTo>
                <a:lnTo>
                  <a:pt x="7908" y="15354"/>
                </a:lnTo>
                <a:lnTo>
                  <a:pt x="7811" y="15355"/>
                </a:lnTo>
                <a:lnTo>
                  <a:pt x="7711" y="15356"/>
                </a:lnTo>
                <a:lnTo>
                  <a:pt x="7711" y="15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3">
            <a:extLst>
              <a:ext uri="{FF2B5EF4-FFF2-40B4-BE49-F238E27FC236}">
                <a16:creationId xmlns:a16="http://schemas.microsoft.com/office/drawing/2014/main" xmlns="" id="{F08B1B42-D632-4553-A6A4-1CA4077BC58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194050" y="557213"/>
            <a:ext cx="5803900" cy="5805488"/>
          </a:xfrm>
          <a:custGeom>
            <a:avLst/>
            <a:gdLst>
              <a:gd name="T0" fmla="*/ 21751 w 21936"/>
              <a:gd name="T1" fmla="*/ 8945 h 21938"/>
              <a:gd name="T2" fmla="*/ 21106 w 21936"/>
              <a:gd name="T3" fmla="*/ 6770 h 21938"/>
              <a:gd name="T4" fmla="*/ 20024 w 21936"/>
              <a:gd name="T5" fmla="*/ 4775 h 21938"/>
              <a:gd name="T6" fmla="*/ 18626 w 21936"/>
              <a:gd name="T7" fmla="*/ 3117 h 21938"/>
              <a:gd name="T8" fmla="*/ 16825 w 21936"/>
              <a:gd name="T9" fmla="*/ 1691 h 21938"/>
              <a:gd name="T10" fmla="*/ 14795 w 21936"/>
              <a:gd name="T11" fmla="*/ 684 h 21938"/>
              <a:gd name="T12" fmla="*/ 12594 w 21936"/>
              <a:gd name="T13" fmla="*/ 119 h 21938"/>
              <a:gd name="T14" fmla="*/ 10421 w 21936"/>
              <a:gd name="T15" fmla="*/ 14 h 21938"/>
              <a:gd name="T16" fmla="*/ 8159 w 21936"/>
              <a:gd name="T17" fmla="*/ 361 h 21938"/>
              <a:gd name="T18" fmla="*/ 6041 w 21936"/>
              <a:gd name="T19" fmla="*/ 1163 h 21938"/>
              <a:gd name="T20" fmla="*/ 4125 w 21936"/>
              <a:gd name="T21" fmla="*/ 2395 h 21938"/>
              <a:gd name="T22" fmla="*/ 2566 w 21936"/>
              <a:gd name="T23" fmla="*/ 3917 h 21938"/>
              <a:gd name="T24" fmla="*/ 1286 w 21936"/>
              <a:gd name="T25" fmla="*/ 5805 h 21938"/>
              <a:gd name="T26" fmla="*/ 432 w 21936"/>
              <a:gd name="T27" fmla="*/ 7902 h 21938"/>
              <a:gd name="T28" fmla="*/ 30 w 21936"/>
              <a:gd name="T29" fmla="*/ 10150 h 21938"/>
              <a:gd name="T30" fmla="*/ 82 w 21936"/>
              <a:gd name="T31" fmla="*/ 12328 h 21938"/>
              <a:gd name="T32" fmla="*/ 594 w 21936"/>
              <a:gd name="T33" fmla="*/ 14546 h 21938"/>
              <a:gd name="T34" fmla="*/ 1549 w 21936"/>
              <a:gd name="T35" fmla="*/ 16599 h 21938"/>
              <a:gd name="T36" fmla="*/ 2927 w 21936"/>
              <a:gd name="T37" fmla="*/ 18430 h 21938"/>
              <a:gd name="T38" fmla="*/ 4555 w 21936"/>
              <a:gd name="T39" fmla="*/ 19871 h 21938"/>
              <a:gd name="T40" fmla="*/ 6524 w 21936"/>
              <a:gd name="T41" fmla="*/ 21004 h 21938"/>
              <a:gd name="T42" fmla="*/ 8680 w 21936"/>
              <a:gd name="T43" fmla="*/ 21700 h 21938"/>
              <a:gd name="T44" fmla="*/ 10967 w 21936"/>
              <a:gd name="T45" fmla="*/ 21938 h 21938"/>
              <a:gd name="T46" fmla="*/ 13124 w 21936"/>
              <a:gd name="T47" fmla="*/ 21728 h 21938"/>
              <a:gd name="T48" fmla="*/ 15290 w 21936"/>
              <a:gd name="T49" fmla="*/ 21057 h 21938"/>
              <a:gd name="T50" fmla="*/ 17272 w 21936"/>
              <a:gd name="T51" fmla="*/ 19949 h 21938"/>
              <a:gd name="T52" fmla="*/ 18915 w 21936"/>
              <a:gd name="T53" fmla="*/ 18529 h 21938"/>
              <a:gd name="T54" fmla="*/ 20317 w 21936"/>
              <a:gd name="T55" fmla="*/ 16713 h 21938"/>
              <a:gd name="T56" fmla="*/ 21299 w 21936"/>
              <a:gd name="T57" fmla="*/ 14671 h 21938"/>
              <a:gd name="T58" fmla="*/ 21837 w 21936"/>
              <a:gd name="T59" fmla="*/ 12461 h 21938"/>
              <a:gd name="T60" fmla="*/ 10560 w 21936"/>
              <a:gd name="T61" fmla="*/ 21862 h 21938"/>
              <a:gd name="T62" fmla="*/ 8305 w 21936"/>
              <a:gd name="T63" fmla="*/ 21543 h 21938"/>
              <a:gd name="T64" fmla="*/ 6191 w 21936"/>
              <a:gd name="T65" fmla="*/ 20772 h 21938"/>
              <a:gd name="T66" fmla="*/ 4274 w 21936"/>
              <a:gd name="T67" fmla="*/ 19573 h 21938"/>
              <a:gd name="T68" fmla="*/ 2707 w 21936"/>
              <a:gd name="T69" fmla="*/ 18080 h 21938"/>
              <a:gd name="T70" fmla="*/ 1409 w 21936"/>
              <a:gd name="T71" fmla="*/ 16218 h 21938"/>
              <a:gd name="T72" fmla="*/ 536 w 21936"/>
              <a:gd name="T73" fmla="*/ 14145 h 21938"/>
              <a:gd name="T74" fmla="*/ 109 w 21936"/>
              <a:gd name="T75" fmla="*/ 11918 h 21938"/>
              <a:gd name="T76" fmla="*/ 135 w 21936"/>
              <a:gd name="T77" fmla="*/ 9753 h 21938"/>
              <a:gd name="T78" fmla="*/ 616 w 21936"/>
              <a:gd name="T79" fmla="*/ 7540 h 21938"/>
              <a:gd name="T80" fmla="*/ 1541 w 21936"/>
              <a:gd name="T81" fmla="*/ 5489 h 21938"/>
              <a:gd name="T82" fmla="*/ 2886 w 21936"/>
              <a:gd name="T83" fmla="*/ 3655 h 21938"/>
              <a:gd name="T84" fmla="*/ 4487 w 21936"/>
              <a:gd name="T85" fmla="*/ 2202 h 21938"/>
              <a:gd name="T86" fmla="*/ 6430 w 21936"/>
              <a:gd name="T87" fmla="*/ 1052 h 21938"/>
              <a:gd name="T88" fmla="*/ 8564 w 21936"/>
              <a:gd name="T89" fmla="*/ 333 h 21938"/>
              <a:gd name="T90" fmla="*/ 10831 w 21936"/>
              <a:gd name="T91" fmla="*/ 70 h 21938"/>
              <a:gd name="T92" fmla="*/ 12980 w 21936"/>
              <a:gd name="T93" fmla="*/ 253 h 21938"/>
              <a:gd name="T94" fmla="*/ 15142 w 21936"/>
              <a:gd name="T95" fmla="*/ 893 h 21938"/>
              <a:gd name="T96" fmla="*/ 17122 w 21936"/>
              <a:gd name="T97" fmla="*/ 1970 h 21938"/>
              <a:gd name="T98" fmla="*/ 18771 w 21936"/>
              <a:gd name="T99" fmla="*/ 3359 h 21938"/>
              <a:gd name="T100" fmla="*/ 20188 w 21936"/>
              <a:gd name="T101" fmla="*/ 5148 h 21938"/>
              <a:gd name="T102" fmla="*/ 21188 w 21936"/>
              <a:gd name="T103" fmla="*/ 7166 h 21938"/>
              <a:gd name="T104" fmla="*/ 21749 w 21936"/>
              <a:gd name="T105" fmla="*/ 9353 h 21938"/>
              <a:gd name="T106" fmla="*/ 21854 w 21936"/>
              <a:gd name="T107" fmla="*/ 11513 h 21938"/>
              <a:gd name="T108" fmla="*/ 21508 w 21936"/>
              <a:gd name="T109" fmla="*/ 13761 h 21938"/>
              <a:gd name="T110" fmla="*/ 20712 w 21936"/>
              <a:gd name="T111" fmla="*/ 15865 h 21938"/>
              <a:gd name="T112" fmla="*/ 19489 w 21936"/>
              <a:gd name="T113" fmla="*/ 17770 h 21938"/>
              <a:gd name="T114" fmla="*/ 17976 w 21936"/>
              <a:gd name="T115" fmla="*/ 19318 h 21938"/>
              <a:gd name="T116" fmla="*/ 16099 w 21936"/>
              <a:gd name="T117" fmla="*/ 20591 h 21938"/>
              <a:gd name="T118" fmla="*/ 14016 w 21936"/>
              <a:gd name="T119" fmla="*/ 21439 h 21938"/>
              <a:gd name="T120" fmla="*/ 11782 w 21936"/>
              <a:gd name="T121" fmla="*/ 21839 h 2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936" h="21938">
                <a:moveTo>
                  <a:pt x="21936" y="10969"/>
                </a:moveTo>
                <a:lnTo>
                  <a:pt x="21936" y="10969"/>
                </a:lnTo>
                <a:lnTo>
                  <a:pt x="21936" y="10832"/>
                </a:lnTo>
                <a:lnTo>
                  <a:pt x="21932" y="10695"/>
                </a:lnTo>
                <a:lnTo>
                  <a:pt x="21929" y="10558"/>
                </a:lnTo>
                <a:lnTo>
                  <a:pt x="21923" y="10422"/>
                </a:lnTo>
                <a:lnTo>
                  <a:pt x="21915" y="10286"/>
                </a:lnTo>
                <a:lnTo>
                  <a:pt x="21906" y="10150"/>
                </a:lnTo>
                <a:lnTo>
                  <a:pt x="21895" y="10014"/>
                </a:lnTo>
                <a:lnTo>
                  <a:pt x="21883" y="9879"/>
                </a:lnTo>
                <a:lnTo>
                  <a:pt x="21869" y="9745"/>
                </a:lnTo>
                <a:lnTo>
                  <a:pt x="21854" y="9611"/>
                </a:lnTo>
                <a:lnTo>
                  <a:pt x="21837" y="9476"/>
                </a:lnTo>
                <a:lnTo>
                  <a:pt x="21817" y="9342"/>
                </a:lnTo>
                <a:lnTo>
                  <a:pt x="21796" y="9210"/>
                </a:lnTo>
                <a:lnTo>
                  <a:pt x="21774" y="9077"/>
                </a:lnTo>
                <a:lnTo>
                  <a:pt x="21751" y="8945"/>
                </a:lnTo>
                <a:lnTo>
                  <a:pt x="21726" y="8812"/>
                </a:lnTo>
                <a:lnTo>
                  <a:pt x="21698" y="8681"/>
                </a:lnTo>
                <a:lnTo>
                  <a:pt x="21670" y="8550"/>
                </a:lnTo>
                <a:lnTo>
                  <a:pt x="21640" y="8420"/>
                </a:lnTo>
                <a:lnTo>
                  <a:pt x="21608" y="8289"/>
                </a:lnTo>
                <a:lnTo>
                  <a:pt x="21575" y="8159"/>
                </a:lnTo>
                <a:lnTo>
                  <a:pt x="21540" y="8030"/>
                </a:lnTo>
                <a:lnTo>
                  <a:pt x="21504" y="7902"/>
                </a:lnTo>
                <a:lnTo>
                  <a:pt x="21466" y="7774"/>
                </a:lnTo>
                <a:lnTo>
                  <a:pt x="21426" y="7646"/>
                </a:lnTo>
                <a:lnTo>
                  <a:pt x="21385" y="7520"/>
                </a:lnTo>
                <a:lnTo>
                  <a:pt x="21342" y="7393"/>
                </a:lnTo>
                <a:lnTo>
                  <a:pt x="21299" y="7267"/>
                </a:lnTo>
                <a:lnTo>
                  <a:pt x="21252" y="7142"/>
                </a:lnTo>
                <a:lnTo>
                  <a:pt x="21205" y="7017"/>
                </a:lnTo>
                <a:lnTo>
                  <a:pt x="21157" y="6893"/>
                </a:lnTo>
                <a:lnTo>
                  <a:pt x="21106" y="6770"/>
                </a:lnTo>
                <a:lnTo>
                  <a:pt x="21055" y="6646"/>
                </a:lnTo>
                <a:lnTo>
                  <a:pt x="21001" y="6524"/>
                </a:lnTo>
                <a:lnTo>
                  <a:pt x="20947" y="6403"/>
                </a:lnTo>
                <a:lnTo>
                  <a:pt x="20891" y="6282"/>
                </a:lnTo>
                <a:lnTo>
                  <a:pt x="20833" y="6161"/>
                </a:lnTo>
                <a:lnTo>
                  <a:pt x="20773" y="6041"/>
                </a:lnTo>
                <a:lnTo>
                  <a:pt x="20713" y="5923"/>
                </a:lnTo>
                <a:lnTo>
                  <a:pt x="20650" y="5805"/>
                </a:lnTo>
                <a:lnTo>
                  <a:pt x="20587" y="5688"/>
                </a:lnTo>
                <a:lnTo>
                  <a:pt x="20522" y="5571"/>
                </a:lnTo>
                <a:lnTo>
                  <a:pt x="20455" y="5455"/>
                </a:lnTo>
                <a:lnTo>
                  <a:pt x="20387" y="5340"/>
                </a:lnTo>
                <a:lnTo>
                  <a:pt x="20317" y="5226"/>
                </a:lnTo>
                <a:lnTo>
                  <a:pt x="20245" y="5112"/>
                </a:lnTo>
                <a:lnTo>
                  <a:pt x="20173" y="4999"/>
                </a:lnTo>
                <a:lnTo>
                  <a:pt x="20099" y="4887"/>
                </a:lnTo>
                <a:lnTo>
                  <a:pt x="20024" y="4775"/>
                </a:lnTo>
                <a:lnTo>
                  <a:pt x="19947" y="4666"/>
                </a:lnTo>
                <a:lnTo>
                  <a:pt x="19869" y="4556"/>
                </a:lnTo>
                <a:lnTo>
                  <a:pt x="19789" y="4447"/>
                </a:lnTo>
                <a:lnTo>
                  <a:pt x="19709" y="4340"/>
                </a:lnTo>
                <a:lnTo>
                  <a:pt x="19626" y="4232"/>
                </a:lnTo>
                <a:lnTo>
                  <a:pt x="19542" y="4126"/>
                </a:lnTo>
                <a:lnTo>
                  <a:pt x="19456" y="4020"/>
                </a:lnTo>
                <a:lnTo>
                  <a:pt x="19370" y="3917"/>
                </a:lnTo>
                <a:lnTo>
                  <a:pt x="19281" y="3813"/>
                </a:lnTo>
                <a:lnTo>
                  <a:pt x="19192" y="3710"/>
                </a:lnTo>
                <a:lnTo>
                  <a:pt x="19101" y="3609"/>
                </a:lnTo>
                <a:lnTo>
                  <a:pt x="19009" y="3509"/>
                </a:lnTo>
                <a:lnTo>
                  <a:pt x="18915" y="3410"/>
                </a:lnTo>
                <a:lnTo>
                  <a:pt x="18820" y="3311"/>
                </a:lnTo>
                <a:lnTo>
                  <a:pt x="18724" y="3213"/>
                </a:lnTo>
                <a:lnTo>
                  <a:pt x="18724" y="3213"/>
                </a:lnTo>
                <a:lnTo>
                  <a:pt x="18626" y="3117"/>
                </a:lnTo>
                <a:lnTo>
                  <a:pt x="18528" y="3021"/>
                </a:lnTo>
                <a:lnTo>
                  <a:pt x="18427" y="2928"/>
                </a:lnTo>
                <a:lnTo>
                  <a:pt x="18327" y="2836"/>
                </a:lnTo>
                <a:lnTo>
                  <a:pt x="18226" y="2745"/>
                </a:lnTo>
                <a:lnTo>
                  <a:pt x="18123" y="2655"/>
                </a:lnTo>
                <a:lnTo>
                  <a:pt x="18020" y="2566"/>
                </a:lnTo>
                <a:lnTo>
                  <a:pt x="17916" y="2480"/>
                </a:lnTo>
                <a:lnTo>
                  <a:pt x="17811" y="2395"/>
                </a:lnTo>
                <a:lnTo>
                  <a:pt x="17705" y="2311"/>
                </a:lnTo>
                <a:lnTo>
                  <a:pt x="17598" y="2229"/>
                </a:lnTo>
                <a:lnTo>
                  <a:pt x="17490" y="2147"/>
                </a:lnTo>
                <a:lnTo>
                  <a:pt x="17381" y="2067"/>
                </a:lnTo>
                <a:lnTo>
                  <a:pt x="17272" y="1989"/>
                </a:lnTo>
                <a:lnTo>
                  <a:pt x="17161" y="1912"/>
                </a:lnTo>
                <a:lnTo>
                  <a:pt x="17049" y="1837"/>
                </a:lnTo>
                <a:lnTo>
                  <a:pt x="16938" y="1763"/>
                </a:lnTo>
                <a:lnTo>
                  <a:pt x="16825" y="1691"/>
                </a:lnTo>
                <a:lnTo>
                  <a:pt x="16712" y="1619"/>
                </a:lnTo>
                <a:lnTo>
                  <a:pt x="16597" y="1550"/>
                </a:lnTo>
                <a:lnTo>
                  <a:pt x="16481" y="1482"/>
                </a:lnTo>
                <a:lnTo>
                  <a:pt x="16366" y="1415"/>
                </a:lnTo>
                <a:lnTo>
                  <a:pt x="16249" y="1350"/>
                </a:lnTo>
                <a:lnTo>
                  <a:pt x="16131" y="1286"/>
                </a:lnTo>
                <a:lnTo>
                  <a:pt x="16014" y="1224"/>
                </a:lnTo>
                <a:lnTo>
                  <a:pt x="15895" y="1163"/>
                </a:lnTo>
                <a:lnTo>
                  <a:pt x="15775" y="1104"/>
                </a:lnTo>
                <a:lnTo>
                  <a:pt x="15655" y="1045"/>
                </a:lnTo>
                <a:lnTo>
                  <a:pt x="15534" y="990"/>
                </a:lnTo>
                <a:lnTo>
                  <a:pt x="15412" y="935"/>
                </a:lnTo>
                <a:lnTo>
                  <a:pt x="15290" y="882"/>
                </a:lnTo>
                <a:lnTo>
                  <a:pt x="15168" y="830"/>
                </a:lnTo>
                <a:lnTo>
                  <a:pt x="15044" y="779"/>
                </a:lnTo>
                <a:lnTo>
                  <a:pt x="14920" y="731"/>
                </a:lnTo>
                <a:lnTo>
                  <a:pt x="14795" y="684"/>
                </a:lnTo>
                <a:lnTo>
                  <a:pt x="14670" y="638"/>
                </a:lnTo>
                <a:lnTo>
                  <a:pt x="14544" y="594"/>
                </a:lnTo>
                <a:lnTo>
                  <a:pt x="14418" y="551"/>
                </a:lnTo>
                <a:lnTo>
                  <a:pt x="14290" y="510"/>
                </a:lnTo>
                <a:lnTo>
                  <a:pt x="14163" y="470"/>
                </a:lnTo>
                <a:lnTo>
                  <a:pt x="14036" y="432"/>
                </a:lnTo>
                <a:lnTo>
                  <a:pt x="13906" y="397"/>
                </a:lnTo>
                <a:lnTo>
                  <a:pt x="13777" y="361"/>
                </a:lnTo>
                <a:lnTo>
                  <a:pt x="13647" y="328"/>
                </a:lnTo>
                <a:lnTo>
                  <a:pt x="13517" y="296"/>
                </a:lnTo>
                <a:lnTo>
                  <a:pt x="13387" y="267"/>
                </a:lnTo>
                <a:lnTo>
                  <a:pt x="13256" y="238"/>
                </a:lnTo>
                <a:lnTo>
                  <a:pt x="13124" y="211"/>
                </a:lnTo>
                <a:lnTo>
                  <a:pt x="12993" y="186"/>
                </a:lnTo>
                <a:lnTo>
                  <a:pt x="12860" y="162"/>
                </a:lnTo>
                <a:lnTo>
                  <a:pt x="12728" y="140"/>
                </a:lnTo>
                <a:lnTo>
                  <a:pt x="12594" y="119"/>
                </a:lnTo>
                <a:lnTo>
                  <a:pt x="12461" y="101"/>
                </a:lnTo>
                <a:lnTo>
                  <a:pt x="12327" y="83"/>
                </a:lnTo>
                <a:lnTo>
                  <a:pt x="12192" y="67"/>
                </a:lnTo>
                <a:lnTo>
                  <a:pt x="12057" y="53"/>
                </a:lnTo>
                <a:lnTo>
                  <a:pt x="11923" y="41"/>
                </a:lnTo>
                <a:lnTo>
                  <a:pt x="11787" y="30"/>
                </a:lnTo>
                <a:lnTo>
                  <a:pt x="11651" y="21"/>
                </a:lnTo>
                <a:lnTo>
                  <a:pt x="11515" y="14"/>
                </a:lnTo>
                <a:lnTo>
                  <a:pt x="11379" y="7"/>
                </a:lnTo>
                <a:lnTo>
                  <a:pt x="11242" y="4"/>
                </a:lnTo>
                <a:lnTo>
                  <a:pt x="11106" y="2"/>
                </a:lnTo>
                <a:lnTo>
                  <a:pt x="10967" y="0"/>
                </a:lnTo>
                <a:lnTo>
                  <a:pt x="10967" y="0"/>
                </a:lnTo>
                <a:lnTo>
                  <a:pt x="10830" y="2"/>
                </a:lnTo>
                <a:lnTo>
                  <a:pt x="10694" y="4"/>
                </a:lnTo>
                <a:lnTo>
                  <a:pt x="10557" y="7"/>
                </a:lnTo>
                <a:lnTo>
                  <a:pt x="10421" y="14"/>
                </a:lnTo>
                <a:lnTo>
                  <a:pt x="10285" y="21"/>
                </a:lnTo>
                <a:lnTo>
                  <a:pt x="10149" y="30"/>
                </a:lnTo>
                <a:lnTo>
                  <a:pt x="10013" y="41"/>
                </a:lnTo>
                <a:lnTo>
                  <a:pt x="9879" y="53"/>
                </a:lnTo>
                <a:lnTo>
                  <a:pt x="9744" y="67"/>
                </a:lnTo>
                <a:lnTo>
                  <a:pt x="9609" y="83"/>
                </a:lnTo>
                <a:lnTo>
                  <a:pt x="9475" y="101"/>
                </a:lnTo>
                <a:lnTo>
                  <a:pt x="9342" y="119"/>
                </a:lnTo>
                <a:lnTo>
                  <a:pt x="9208" y="140"/>
                </a:lnTo>
                <a:lnTo>
                  <a:pt x="9076" y="162"/>
                </a:lnTo>
                <a:lnTo>
                  <a:pt x="8943" y="186"/>
                </a:lnTo>
                <a:lnTo>
                  <a:pt x="8812" y="211"/>
                </a:lnTo>
                <a:lnTo>
                  <a:pt x="8680" y="238"/>
                </a:lnTo>
                <a:lnTo>
                  <a:pt x="8549" y="267"/>
                </a:lnTo>
                <a:lnTo>
                  <a:pt x="8419" y="296"/>
                </a:lnTo>
                <a:lnTo>
                  <a:pt x="8289" y="328"/>
                </a:lnTo>
                <a:lnTo>
                  <a:pt x="8159" y="361"/>
                </a:lnTo>
                <a:lnTo>
                  <a:pt x="8030" y="397"/>
                </a:lnTo>
                <a:lnTo>
                  <a:pt x="7900" y="432"/>
                </a:lnTo>
                <a:lnTo>
                  <a:pt x="7773" y="470"/>
                </a:lnTo>
                <a:lnTo>
                  <a:pt x="7646" y="510"/>
                </a:lnTo>
                <a:lnTo>
                  <a:pt x="7518" y="551"/>
                </a:lnTo>
                <a:lnTo>
                  <a:pt x="7392" y="594"/>
                </a:lnTo>
                <a:lnTo>
                  <a:pt x="7266" y="638"/>
                </a:lnTo>
                <a:lnTo>
                  <a:pt x="7141" y="684"/>
                </a:lnTo>
                <a:lnTo>
                  <a:pt x="7016" y="731"/>
                </a:lnTo>
                <a:lnTo>
                  <a:pt x="6892" y="779"/>
                </a:lnTo>
                <a:lnTo>
                  <a:pt x="6768" y="830"/>
                </a:lnTo>
                <a:lnTo>
                  <a:pt x="6646" y="882"/>
                </a:lnTo>
                <a:lnTo>
                  <a:pt x="6524" y="935"/>
                </a:lnTo>
                <a:lnTo>
                  <a:pt x="6402" y="990"/>
                </a:lnTo>
                <a:lnTo>
                  <a:pt x="6281" y="1045"/>
                </a:lnTo>
                <a:lnTo>
                  <a:pt x="6161" y="1104"/>
                </a:lnTo>
                <a:lnTo>
                  <a:pt x="6041" y="1163"/>
                </a:lnTo>
                <a:lnTo>
                  <a:pt x="5922" y="1224"/>
                </a:lnTo>
                <a:lnTo>
                  <a:pt x="5805" y="1286"/>
                </a:lnTo>
                <a:lnTo>
                  <a:pt x="5687" y="1350"/>
                </a:lnTo>
                <a:lnTo>
                  <a:pt x="5570" y="1415"/>
                </a:lnTo>
                <a:lnTo>
                  <a:pt x="5455" y="1482"/>
                </a:lnTo>
                <a:lnTo>
                  <a:pt x="5339" y="1550"/>
                </a:lnTo>
                <a:lnTo>
                  <a:pt x="5224" y="1619"/>
                </a:lnTo>
                <a:lnTo>
                  <a:pt x="5111" y="1691"/>
                </a:lnTo>
                <a:lnTo>
                  <a:pt x="4998" y="1763"/>
                </a:lnTo>
                <a:lnTo>
                  <a:pt x="4887" y="1837"/>
                </a:lnTo>
                <a:lnTo>
                  <a:pt x="4775" y="1912"/>
                </a:lnTo>
                <a:lnTo>
                  <a:pt x="4664" y="1989"/>
                </a:lnTo>
                <a:lnTo>
                  <a:pt x="4555" y="2067"/>
                </a:lnTo>
                <a:lnTo>
                  <a:pt x="4446" y="2147"/>
                </a:lnTo>
                <a:lnTo>
                  <a:pt x="4338" y="2229"/>
                </a:lnTo>
                <a:lnTo>
                  <a:pt x="4231" y="2311"/>
                </a:lnTo>
                <a:lnTo>
                  <a:pt x="4125" y="2395"/>
                </a:lnTo>
                <a:lnTo>
                  <a:pt x="4020" y="2480"/>
                </a:lnTo>
                <a:lnTo>
                  <a:pt x="3916" y="2566"/>
                </a:lnTo>
                <a:lnTo>
                  <a:pt x="3813" y="2655"/>
                </a:lnTo>
                <a:lnTo>
                  <a:pt x="3710" y="2745"/>
                </a:lnTo>
                <a:lnTo>
                  <a:pt x="3609" y="2836"/>
                </a:lnTo>
                <a:lnTo>
                  <a:pt x="3509" y="2928"/>
                </a:lnTo>
                <a:lnTo>
                  <a:pt x="3408" y="3021"/>
                </a:lnTo>
                <a:lnTo>
                  <a:pt x="3310" y="3117"/>
                </a:lnTo>
                <a:lnTo>
                  <a:pt x="3212" y="3213"/>
                </a:lnTo>
                <a:lnTo>
                  <a:pt x="3212" y="3213"/>
                </a:lnTo>
                <a:lnTo>
                  <a:pt x="3116" y="3311"/>
                </a:lnTo>
                <a:lnTo>
                  <a:pt x="3021" y="3410"/>
                </a:lnTo>
                <a:lnTo>
                  <a:pt x="2927" y="3509"/>
                </a:lnTo>
                <a:lnTo>
                  <a:pt x="2835" y="3609"/>
                </a:lnTo>
                <a:lnTo>
                  <a:pt x="2744" y="3710"/>
                </a:lnTo>
                <a:lnTo>
                  <a:pt x="2655" y="3813"/>
                </a:lnTo>
                <a:lnTo>
                  <a:pt x="2566" y="3917"/>
                </a:lnTo>
                <a:lnTo>
                  <a:pt x="2480" y="4020"/>
                </a:lnTo>
                <a:lnTo>
                  <a:pt x="2394" y="4126"/>
                </a:lnTo>
                <a:lnTo>
                  <a:pt x="2310" y="4232"/>
                </a:lnTo>
                <a:lnTo>
                  <a:pt x="2227" y="4340"/>
                </a:lnTo>
                <a:lnTo>
                  <a:pt x="2147" y="4447"/>
                </a:lnTo>
                <a:lnTo>
                  <a:pt x="2067" y="4556"/>
                </a:lnTo>
                <a:lnTo>
                  <a:pt x="1989" y="4666"/>
                </a:lnTo>
                <a:lnTo>
                  <a:pt x="1912" y="4775"/>
                </a:lnTo>
                <a:lnTo>
                  <a:pt x="1837" y="4887"/>
                </a:lnTo>
                <a:lnTo>
                  <a:pt x="1763" y="4999"/>
                </a:lnTo>
                <a:lnTo>
                  <a:pt x="1691" y="5112"/>
                </a:lnTo>
                <a:lnTo>
                  <a:pt x="1619" y="5226"/>
                </a:lnTo>
                <a:lnTo>
                  <a:pt x="1549" y="5340"/>
                </a:lnTo>
                <a:lnTo>
                  <a:pt x="1481" y="5455"/>
                </a:lnTo>
                <a:lnTo>
                  <a:pt x="1414" y="5571"/>
                </a:lnTo>
                <a:lnTo>
                  <a:pt x="1349" y="5688"/>
                </a:lnTo>
                <a:lnTo>
                  <a:pt x="1286" y="5805"/>
                </a:lnTo>
                <a:lnTo>
                  <a:pt x="1223" y="5923"/>
                </a:lnTo>
                <a:lnTo>
                  <a:pt x="1163" y="6041"/>
                </a:lnTo>
                <a:lnTo>
                  <a:pt x="1103" y="6161"/>
                </a:lnTo>
                <a:lnTo>
                  <a:pt x="1045" y="6282"/>
                </a:lnTo>
                <a:lnTo>
                  <a:pt x="989" y="6403"/>
                </a:lnTo>
                <a:lnTo>
                  <a:pt x="935" y="6524"/>
                </a:lnTo>
                <a:lnTo>
                  <a:pt x="881" y="6646"/>
                </a:lnTo>
                <a:lnTo>
                  <a:pt x="830" y="6770"/>
                </a:lnTo>
                <a:lnTo>
                  <a:pt x="779" y="6893"/>
                </a:lnTo>
                <a:lnTo>
                  <a:pt x="731" y="7017"/>
                </a:lnTo>
                <a:lnTo>
                  <a:pt x="684" y="7142"/>
                </a:lnTo>
                <a:lnTo>
                  <a:pt x="637" y="7267"/>
                </a:lnTo>
                <a:lnTo>
                  <a:pt x="594" y="7393"/>
                </a:lnTo>
                <a:lnTo>
                  <a:pt x="551" y="7520"/>
                </a:lnTo>
                <a:lnTo>
                  <a:pt x="510" y="7646"/>
                </a:lnTo>
                <a:lnTo>
                  <a:pt x="470" y="7774"/>
                </a:lnTo>
                <a:lnTo>
                  <a:pt x="432" y="7902"/>
                </a:lnTo>
                <a:lnTo>
                  <a:pt x="396" y="8030"/>
                </a:lnTo>
                <a:lnTo>
                  <a:pt x="361" y="8159"/>
                </a:lnTo>
                <a:lnTo>
                  <a:pt x="328" y="8289"/>
                </a:lnTo>
                <a:lnTo>
                  <a:pt x="296" y="8420"/>
                </a:lnTo>
                <a:lnTo>
                  <a:pt x="266" y="8550"/>
                </a:lnTo>
                <a:lnTo>
                  <a:pt x="238" y="8681"/>
                </a:lnTo>
                <a:lnTo>
                  <a:pt x="210" y="8812"/>
                </a:lnTo>
                <a:lnTo>
                  <a:pt x="185" y="8945"/>
                </a:lnTo>
                <a:lnTo>
                  <a:pt x="162" y="9077"/>
                </a:lnTo>
                <a:lnTo>
                  <a:pt x="140" y="9210"/>
                </a:lnTo>
                <a:lnTo>
                  <a:pt x="119" y="9342"/>
                </a:lnTo>
                <a:lnTo>
                  <a:pt x="99" y="9476"/>
                </a:lnTo>
                <a:lnTo>
                  <a:pt x="82" y="9611"/>
                </a:lnTo>
                <a:lnTo>
                  <a:pt x="67" y="9745"/>
                </a:lnTo>
                <a:lnTo>
                  <a:pt x="53" y="9879"/>
                </a:lnTo>
                <a:lnTo>
                  <a:pt x="41" y="10014"/>
                </a:lnTo>
                <a:lnTo>
                  <a:pt x="30" y="10150"/>
                </a:lnTo>
                <a:lnTo>
                  <a:pt x="21" y="10286"/>
                </a:lnTo>
                <a:lnTo>
                  <a:pt x="13" y="10422"/>
                </a:lnTo>
                <a:lnTo>
                  <a:pt x="7" y="10558"/>
                </a:lnTo>
                <a:lnTo>
                  <a:pt x="4" y="10695"/>
                </a:lnTo>
                <a:lnTo>
                  <a:pt x="0" y="10832"/>
                </a:lnTo>
                <a:lnTo>
                  <a:pt x="0" y="10969"/>
                </a:lnTo>
                <a:lnTo>
                  <a:pt x="0" y="10969"/>
                </a:lnTo>
                <a:lnTo>
                  <a:pt x="0" y="11106"/>
                </a:lnTo>
                <a:lnTo>
                  <a:pt x="4" y="11244"/>
                </a:lnTo>
                <a:lnTo>
                  <a:pt x="7" y="11380"/>
                </a:lnTo>
                <a:lnTo>
                  <a:pt x="13" y="11517"/>
                </a:lnTo>
                <a:lnTo>
                  <a:pt x="21" y="11653"/>
                </a:lnTo>
                <a:lnTo>
                  <a:pt x="30" y="11789"/>
                </a:lnTo>
                <a:lnTo>
                  <a:pt x="41" y="11923"/>
                </a:lnTo>
                <a:lnTo>
                  <a:pt x="53" y="12058"/>
                </a:lnTo>
                <a:lnTo>
                  <a:pt x="67" y="12193"/>
                </a:lnTo>
                <a:lnTo>
                  <a:pt x="82" y="12328"/>
                </a:lnTo>
                <a:lnTo>
                  <a:pt x="99" y="12461"/>
                </a:lnTo>
                <a:lnTo>
                  <a:pt x="119" y="12595"/>
                </a:lnTo>
                <a:lnTo>
                  <a:pt x="140" y="12729"/>
                </a:lnTo>
                <a:lnTo>
                  <a:pt x="162" y="12861"/>
                </a:lnTo>
                <a:lnTo>
                  <a:pt x="185" y="12994"/>
                </a:lnTo>
                <a:lnTo>
                  <a:pt x="210" y="13126"/>
                </a:lnTo>
                <a:lnTo>
                  <a:pt x="238" y="13258"/>
                </a:lnTo>
                <a:lnTo>
                  <a:pt x="266" y="13388"/>
                </a:lnTo>
                <a:lnTo>
                  <a:pt x="296" y="13519"/>
                </a:lnTo>
                <a:lnTo>
                  <a:pt x="328" y="13649"/>
                </a:lnTo>
                <a:lnTo>
                  <a:pt x="361" y="13778"/>
                </a:lnTo>
                <a:lnTo>
                  <a:pt x="396" y="13907"/>
                </a:lnTo>
                <a:lnTo>
                  <a:pt x="432" y="14037"/>
                </a:lnTo>
                <a:lnTo>
                  <a:pt x="470" y="14164"/>
                </a:lnTo>
                <a:lnTo>
                  <a:pt x="510" y="14292"/>
                </a:lnTo>
                <a:lnTo>
                  <a:pt x="551" y="14419"/>
                </a:lnTo>
                <a:lnTo>
                  <a:pt x="594" y="14546"/>
                </a:lnTo>
                <a:lnTo>
                  <a:pt x="637" y="14671"/>
                </a:lnTo>
                <a:lnTo>
                  <a:pt x="684" y="14797"/>
                </a:lnTo>
                <a:lnTo>
                  <a:pt x="731" y="14921"/>
                </a:lnTo>
                <a:lnTo>
                  <a:pt x="779" y="15046"/>
                </a:lnTo>
                <a:lnTo>
                  <a:pt x="830" y="15169"/>
                </a:lnTo>
                <a:lnTo>
                  <a:pt x="881" y="15292"/>
                </a:lnTo>
                <a:lnTo>
                  <a:pt x="935" y="15415"/>
                </a:lnTo>
                <a:lnTo>
                  <a:pt x="989" y="15536"/>
                </a:lnTo>
                <a:lnTo>
                  <a:pt x="1045" y="15657"/>
                </a:lnTo>
                <a:lnTo>
                  <a:pt x="1103" y="15776"/>
                </a:lnTo>
                <a:lnTo>
                  <a:pt x="1163" y="15896"/>
                </a:lnTo>
                <a:lnTo>
                  <a:pt x="1223" y="16015"/>
                </a:lnTo>
                <a:lnTo>
                  <a:pt x="1286" y="16134"/>
                </a:lnTo>
                <a:lnTo>
                  <a:pt x="1349" y="16251"/>
                </a:lnTo>
                <a:lnTo>
                  <a:pt x="1414" y="16367"/>
                </a:lnTo>
                <a:lnTo>
                  <a:pt x="1481" y="16484"/>
                </a:lnTo>
                <a:lnTo>
                  <a:pt x="1549" y="16599"/>
                </a:lnTo>
                <a:lnTo>
                  <a:pt x="1619" y="16713"/>
                </a:lnTo>
                <a:lnTo>
                  <a:pt x="1691" y="16826"/>
                </a:lnTo>
                <a:lnTo>
                  <a:pt x="1763" y="16939"/>
                </a:lnTo>
                <a:lnTo>
                  <a:pt x="1837" y="17052"/>
                </a:lnTo>
                <a:lnTo>
                  <a:pt x="1912" y="17162"/>
                </a:lnTo>
                <a:lnTo>
                  <a:pt x="1989" y="17273"/>
                </a:lnTo>
                <a:lnTo>
                  <a:pt x="2067" y="17383"/>
                </a:lnTo>
                <a:lnTo>
                  <a:pt x="2147" y="17491"/>
                </a:lnTo>
                <a:lnTo>
                  <a:pt x="2227" y="17599"/>
                </a:lnTo>
                <a:lnTo>
                  <a:pt x="2310" y="17706"/>
                </a:lnTo>
                <a:lnTo>
                  <a:pt x="2394" y="17812"/>
                </a:lnTo>
                <a:lnTo>
                  <a:pt x="2480" y="17917"/>
                </a:lnTo>
                <a:lnTo>
                  <a:pt x="2566" y="18022"/>
                </a:lnTo>
                <a:lnTo>
                  <a:pt x="2655" y="18125"/>
                </a:lnTo>
                <a:lnTo>
                  <a:pt x="2744" y="18227"/>
                </a:lnTo>
                <a:lnTo>
                  <a:pt x="2835" y="18329"/>
                </a:lnTo>
                <a:lnTo>
                  <a:pt x="2927" y="18430"/>
                </a:lnTo>
                <a:lnTo>
                  <a:pt x="3021" y="18529"/>
                </a:lnTo>
                <a:lnTo>
                  <a:pt x="3116" y="18628"/>
                </a:lnTo>
                <a:lnTo>
                  <a:pt x="3212" y="18725"/>
                </a:lnTo>
                <a:lnTo>
                  <a:pt x="3212" y="18725"/>
                </a:lnTo>
                <a:lnTo>
                  <a:pt x="3310" y="18822"/>
                </a:lnTo>
                <a:lnTo>
                  <a:pt x="3408" y="18917"/>
                </a:lnTo>
                <a:lnTo>
                  <a:pt x="3509" y="19011"/>
                </a:lnTo>
                <a:lnTo>
                  <a:pt x="3609" y="19103"/>
                </a:lnTo>
                <a:lnTo>
                  <a:pt x="3710" y="19194"/>
                </a:lnTo>
                <a:lnTo>
                  <a:pt x="3813" y="19284"/>
                </a:lnTo>
                <a:lnTo>
                  <a:pt x="3916" y="19371"/>
                </a:lnTo>
                <a:lnTo>
                  <a:pt x="4020" y="19458"/>
                </a:lnTo>
                <a:lnTo>
                  <a:pt x="4125" y="19544"/>
                </a:lnTo>
                <a:lnTo>
                  <a:pt x="4231" y="19627"/>
                </a:lnTo>
                <a:lnTo>
                  <a:pt x="4338" y="19710"/>
                </a:lnTo>
                <a:lnTo>
                  <a:pt x="4446" y="19791"/>
                </a:lnTo>
                <a:lnTo>
                  <a:pt x="4555" y="19871"/>
                </a:lnTo>
                <a:lnTo>
                  <a:pt x="4664" y="19949"/>
                </a:lnTo>
                <a:lnTo>
                  <a:pt x="4775" y="20026"/>
                </a:lnTo>
                <a:lnTo>
                  <a:pt x="4887" y="20102"/>
                </a:lnTo>
                <a:lnTo>
                  <a:pt x="4998" y="20175"/>
                </a:lnTo>
                <a:lnTo>
                  <a:pt x="5111" y="20248"/>
                </a:lnTo>
                <a:lnTo>
                  <a:pt x="5224" y="20318"/>
                </a:lnTo>
                <a:lnTo>
                  <a:pt x="5339" y="20389"/>
                </a:lnTo>
                <a:lnTo>
                  <a:pt x="5455" y="20457"/>
                </a:lnTo>
                <a:lnTo>
                  <a:pt x="5570" y="20523"/>
                </a:lnTo>
                <a:lnTo>
                  <a:pt x="5687" y="20588"/>
                </a:lnTo>
                <a:lnTo>
                  <a:pt x="5805" y="20653"/>
                </a:lnTo>
                <a:lnTo>
                  <a:pt x="5922" y="20715"/>
                </a:lnTo>
                <a:lnTo>
                  <a:pt x="6041" y="20776"/>
                </a:lnTo>
                <a:lnTo>
                  <a:pt x="6161" y="20835"/>
                </a:lnTo>
                <a:lnTo>
                  <a:pt x="6281" y="20892"/>
                </a:lnTo>
                <a:lnTo>
                  <a:pt x="6402" y="20949"/>
                </a:lnTo>
                <a:lnTo>
                  <a:pt x="6524" y="21004"/>
                </a:lnTo>
                <a:lnTo>
                  <a:pt x="6646" y="21057"/>
                </a:lnTo>
                <a:lnTo>
                  <a:pt x="6768" y="21109"/>
                </a:lnTo>
                <a:lnTo>
                  <a:pt x="6892" y="21158"/>
                </a:lnTo>
                <a:lnTo>
                  <a:pt x="7016" y="21208"/>
                </a:lnTo>
                <a:lnTo>
                  <a:pt x="7141" y="21255"/>
                </a:lnTo>
                <a:lnTo>
                  <a:pt x="7266" y="21300"/>
                </a:lnTo>
                <a:lnTo>
                  <a:pt x="7392" y="21345"/>
                </a:lnTo>
                <a:lnTo>
                  <a:pt x="7518" y="21388"/>
                </a:lnTo>
                <a:lnTo>
                  <a:pt x="7646" y="21428"/>
                </a:lnTo>
                <a:lnTo>
                  <a:pt x="7773" y="21468"/>
                </a:lnTo>
                <a:lnTo>
                  <a:pt x="7900" y="21505"/>
                </a:lnTo>
                <a:lnTo>
                  <a:pt x="8030" y="21542"/>
                </a:lnTo>
                <a:lnTo>
                  <a:pt x="8159" y="21577"/>
                </a:lnTo>
                <a:lnTo>
                  <a:pt x="8289" y="21610"/>
                </a:lnTo>
                <a:lnTo>
                  <a:pt x="8419" y="21642"/>
                </a:lnTo>
                <a:lnTo>
                  <a:pt x="8549" y="21672"/>
                </a:lnTo>
                <a:lnTo>
                  <a:pt x="8680" y="21700"/>
                </a:lnTo>
                <a:lnTo>
                  <a:pt x="8812" y="21728"/>
                </a:lnTo>
                <a:lnTo>
                  <a:pt x="8943" y="21753"/>
                </a:lnTo>
                <a:lnTo>
                  <a:pt x="9076" y="21776"/>
                </a:lnTo>
                <a:lnTo>
                  <a:pt x="9208" y="21799"/>
                </a:lnTo>
                <a:lnTo>
                  <a:pt x="9342" y="21819"/>
                </a:lnTo>
                <a:lnTo>
                  <a:pt x="9475" y="21838"/>
                </a:lnTo>
                <a:lnTo>
                  <a:pt x="9609" y="21855"/>
                </a:lnTo>
                <a:lnTo>
                  <a:pt x="9744" y="21870"/>
                </a:lnTo>
                <a:lnTo>
                  <a:pt x="9879" y="21885"/>
                </a:lnTo>
                <a:lnTo>
                  <a:pt x="10013" y="21897"/>
                </a:lnTo>
                <a:lnTo>
                  <a:pt x="10149" y="21908"/>
                </a:lnTo>
                <a:lnTo>
                  <a:pt x="10285" y="21918"/>
                </a:lnTo>
                <a:lnTo>
                  <a:pt x="10421" y="21925"/>
                </a:lnTo>
                <a:lnTo>
                  <a:pt x="10557" y="21930"/>
                </a:lnTo>
                <a:lnTo>
                  <a:pt x="10694" y="21935"/>
                </a:lnTo>
                <a:lnTo>
                  <a:pt x="10830" y="21937"/>
                </a:lnTo>
                <a:lnTo>
                  <a:pt x="10967" y="21938"/>
                </a:lnTo>
                <a:lnTo>
                  <a:pt x="10967" y="21938"/>
                </a:lnTo>
                <a:lnTo>
                  <a:pt x="11106" y="21937"/>
                </a:lnTo>
                <a:lnTo>
                  <a:pt x="11242" y="21935"/>
                </a:lnTo>
                <a:lnTo>
                  <a:pt x="11379" y="21930"/>
                </a:lnTo>
                <a:lnTo>
                  <a:pt x="11515" y="21925"/>
                </a:lnTo>
                <a:lnTo>
                  <a:pt x="11651" y="21918"/>
                </a:lnTo>
                <a:lnTo>
                  <a:pt x="11787" y="21908"/>
                </a:lnTo>
                <a:lnTo>
                  <a:pt x="11923" y="21897"/>
                </a:lnTo>
                <a:lnTo>
                  <a:pt x="12057" y="21885"/>
                </a:lnTo>
                <a:lnTo>
                  <a:pt x="12192" y="21870"/>
                </a:lnTo>
                <a:lnTo>
                  <a:pt x="12327" y="21855"/>
                </a:lnTo>
                <a:lnTo>
                  <a:pt x="12461" y="21838"/>
                </a:lnTo>
                <a:lnTo>
                  <a:pt x="12594" y="21819"/>
                </a:lnTo>
                <a:lnTo>
                  <a:pt x="12728" y="21799"/>
                </a:lnTo>
                <a:lnTo>
                  <a:pt x="12860" y="21776"/>
                </a:lnTo>
                <a:lnTo>
                  <a:pt x="12993" y="21753"/>
                </a:lnTo>
                <a:lnTo>
                  <a:pt x="13124" y="21728"/>
                </a:lnTo>
                <a:lnTo>
                  <a:pt x="13256" y="21700"/>
                </a:lnTo>
                <a:lnTo>
                  <a:pt x="13387" y="21672"/>
                </a:lnTo>
                <a:lnTo>
                  <a:pt x="13517" y="21642"/>
                </a:lnTo>
                <a:lnTo>
                  <a:pt x="13647" y="21610"/>
                </a:lnTo>
                <a:lnTo>
                  <a:pt x="13777" y="21577"/>
                </a:lnTo>
                <a:lnTo>
                  <a:pt x="13906" y="21542"/>
                </a:lnTo>
                <a:lnTo>
                  <a:pt x="14036" y="21505"/>
                </a:lnTo>
                <a:lnTo>
                  <a:pt x="14163" y="21468"/>
                </a:lnTo>
                <a:lnTo>
                  <a:pt x="14290" y="21428"/>
                </a:lnTo>
                <a:lnTo>
                  <a:pt x="14418" y="21388"/>
                </a:lnTo>
                <a:lnTo>
                  <a:pt x="14544" y="21345"/>
                </a:lnTo>
                <a:lnTo>
                  <a:pt x="14670" y="21300"/>
                </a:lnTo>
                <a:lnTo>
                  <a:pt x="14795" y="21255"/>
                </a:lnTo>
                <a:lnTo>
                  <a:pt x="14920" y="21208"/>
                </a:lnTo>
                <a:lnTo>
                  <a:pt x="15044" y="21158"/>
                </a:lnTo>
                <a:lnTo>
                  <a:pt x="15168" y="21109"/>
                </a:lnTo>
                <a:lnTo>
                  <a:pt x="15290" y="21057"/>
                </a:lnTo>
                <a:lnTo>
                  <a:pt x="15412" y="21004"/>
                </a:lnTo>
                <a:lnTo>
                  <a:pt x="15534" y="20949"/>
                </a:lnTo>
                <a:lnTo>
                  <a:pt x="15655" y="20892"/>
                </a:lnTo>
                <a:lnTo>
                  <a:pt x="15775" y="20835"/>
                </a:lnTo>
                <a:lnTo>
                  <a:pt x="15895" y="20776"/>
                </a:lnTo>
                <a:lnTo>
                  <a:pt x="16014" y="20715"/>
                </a:lnTo>
                <a:lnTo>
                  <a:pt x="16131" y="20653"/>
                </a:lnTo>
                <a:lnTo>
                  <a:pt x="16249" y="20588"/>
                </a:lnTo>
                <a:lnTo>
                  <a:pt x="16366" y="20523"/>
                </a:lnTo>
                <a:lnTo>
                  <a:pt x="16481" y="20457"/>
                </a:lnTo>
                <a:lnTo>
                  <a:pt x="16597" y="20389"/>
                </a:lnTo>
                <a:lnTo>
                  <a:pt x="16712" y="20318"/>
                </a:lnTo>
                <a:lnTo>
                  <a:pt x="16825" y="20248"/>
                </a:lnTo>
                <a:lnTo>
                  <a:pt x="16938" y="20175"/>
                </a:lnTo>
                <a:lnTo>
                  <a:pt x="17049" y="20102"/>
                </a:lnTo>
                <a:lnTo>
                  <a:pt x="17161" y="20026"/>
                </a:lnTo>
                <a:lnTo>
                  <a:pt x="17272" y="19949"/>
                </a:lnTo>
                <a:lnTo>
                  <a:pt x="17381" y="19871"/>
                </a:lnTo>
                <a:lnTo>
                  <a:pt x="17490" y="19791"/>
                </a:lnTo>
                <a:lnTo>
                  <a:pt x="17598" y="19710"/>
                </a:lnTo>
                <a:lnTo>
                  <a:pt x="17705" y="19627"/>
                </a:lnTo>
                <a:lnTo>
                  <a:pt x="17811" y="19544"/>
                </a:lnTo>
                <a:lnTo>
                  <a:pt x="17916" y="19458"/>
                </a:lnTo>
                <a:lnTo>
                  <a:pt x="18020" y="19371"/>
                </a:lnTo>
                <a:lnTo>
                  <a:pt x="18123" y="19284"/>
                </a:lnTo>
                <a:lnTo>
                  <a:pt x="18226" y="19194"/>
                </a:lnTo>
                <a:lnTo>
                  <a:pt x="18327" y="19103"/>
                </a:lnTo>
                <a:lnTo>
                  <a:pt x="18427" y="19011"/>
                </a:lnTo>
                <a:lnTo>
                  <a:pt x="18528" y="18917"/>
                </a:lnTo>
                <a:lnTo>
                  <a:pt x="18626" y="18822"/>
                </a:lnTo>
                <a:lnTo>
                  <a:pt x="18724" y="18725"/>
                </a:lnTo>
                <a:lnTo>
                  <a:pt x="18724" y="18725"/>
                </a:lnTo>
                <a:lnTo>
                  <a:pt x="18820" y="18628"/>
                </a:lnTo>
                <a:lnTo>
                  <a:pt x="18915" y="18529"/>
                </a:lnTo>
                <a:lnTo>
                  <a:pt x="19009" y="18430"/>
                </a:lnTo>
                <a:lnTo>
                  <a:pt x="19101" y="18329"/>
                </a:lnTo>
                <a:lnTo>
                  <a:pt x="19192" y="18227"/>
                </a:lnTo>
                <a:lnTo>
                  <a:pt x="19281" y="18125"/>
                </a:lnTo>
                <a:lnTo>
                  <a:pt x="19370" y="18022"/>
                </a:lnTo>
                <a:lnTo>
                  <a:pt x="19456" y="17917"/>
                </a:lnTo>
                <a:lnTo>
                  <a:pt x="19542" y="17812"/>
                </a:lnTo>
                <a:lnTo>
                  <a:pt x="19626" y="17706"/>
                </a:lnTo>
                <a:lnTo>
                  <a:pt x="19709" y="17599"/>
                </a:lnTo>
                <a:lnTo>
                  <a:pt x="19789" y="17491"/>
                </a:lnTo>
                <a:lnTo>
                  <a:pt x="19869" y="17383"/>
                </a:lnTo>
                <a:lnTo>
                  <a:pt x="19947" y="17273"/>
                </a:lnTo>
                <a:lnTo>
                  <a:pt x="20024" y="17162"/>
                </a:lnTo>
                <a:lnTo>
                  <a:pt x="20099" y="17052"/>
                </a:lnTo>
                <a:lnTo>
                  <a:pt x="20173" y="16939"/>
                </a:lnTo>
                <a:lnTo>
                  <a:pt x="20245" y="16826"/>
                </a:lnTo>
                <a:lnTo>
                  <a:pt x="20317" y="16713"/>
                </a:lnTo>
                <a:lnTo>
                  <a:pt x="20387" y="16599"/>
                </a:lnTo>
                <a:lnTo>
                  <a:pt x="20455" y="16484"/>
                </a:lnTo>
                <a:lnTo>
                  <a:pt x="20522" y="16367"/>
                </a:lnTo>
                <a:lnTo>
                  <a:pt x="20587" y="16251"/>
                </a:lnTo>
                <a:lnTo>
                  <a:pt x="20650" y="16134"/>
                </a:lnTo>
                <a:lnTo>
                  <a:pt x="20713" y="16015"/>
                </a:lnTo>
                <a:lnTo>
                  <a:pt x="20773" y="15896"/>
                </a:lnTo>
                <a:lnTo>
                  <a:pt x="20833" y="15776"/>
                </a:lnTo>
                <a:lnTo>
                  <a:pt x="20891" y="15657"/>
                </a:lnTo>
                <a:lnTo>
                  <a:pt x="20947" y="15536"/>
                </a:lnTo>
                <a:lnTo>
                  <a:pt x="21001" y="15415"/>
                </a:lnTo>
                <a:lnTo>
                  <a:pt x="21055" y="15292"/>
                </a:lnTo>
                <a:lnTo>
                  <a:pt x="21106" y="15169"/>
                </a:lnTo>
                <a:lnTo>
                  <a:pt x="21157" y="15046"/>
                </a:lnTo>
                <a:lnTo>
                  <a:pt x="21205" y="14921"/>
                </a:lnTo>
                <a:lnTo>
                  <a:pt x="21252" y="14797"/>
                </a:lnTo>
                <a:lnTo>
                  <a:pt x="21299" y="14671"/>
                </a:lnTo>
                <a:lnTo>
                  <a:pt x="21342" y="14546"/>
                </a:lnTo>
                <a:lnTo>
                  <a:pt x="21385" y="14419"/>
                </a:lnTo>
                <a:lnTo>
                  <a:pt x="21426" y="14292"/>
                </a:lnTo>
                <a:lnTo>
                  <a:pt x="21466" y="14164"/>
                </a:lnTo>
                <a:lnTo>
                  <a:pt x="21504" y="14037"/>
                </a:lnTo>
                <a:lnTo>
                  <a:pt x="21540" y="13907"/>
                </a:lnTo>
                <a:lnTo>
                  <a:pt x="21575" y="13778"/>
                </a:lnTo>
                <a:lnTo>
                  <a:pt x="21608" y="13649"/>
                </a:lnTo>
                <a:lnTo>
                  <a:pt x="21640" y="13519"/>
                </a:lnTo>
                <a:lnTo>
                  <a:pt x="21670" y="13388"/>
                </a:lnTo>
                <a:lnTo>
                  <a:pt x="21698" y="13258"/>
                </a:lnTo>
                <a:lnTo>
                  <a:pt x="21726" y="13126"/>
                </a:lnTo>
                <a:lnTo>
                  <a:pt x="21751" y="12994"/>
                </a:lnTo>
                <a:lnTo>
                  <a:pt x="21774" y="12861"/>
                </a:lnTo>
                <a:lnTo>
                  <a:pt x="21796" y="12729"/>
                </a:lnTo>
                <a:lnTo>
                  <a:pt x="21817" y="12595"/>
                </a:lnTo>
                <a:lnTo>
                  <a:pt x="21837" y="12461"/>
                </a:lnTo>
                <a:lnTo>
                  <a:pt x="21854" y="12328"/>
                </a:lnTo>
                <a:lnTo>
                  <a:pt x="21869" y="12193"/>
                </a:lnTo>
                <a:lnTo>
                  <a:pt x="21883" y="12058"/>
                </a:lnTo>
                <a:lnTo>
                  <a:pt x="21895" y="11923"/>
                </a:lnTo>
                <a:lnTo>
                  <a:pt x="21906" y="11789"/>
                </a:lnTo>
                <a:lnTo>
                  <a:pt x="21915" y="11653"/>
                </a:lnTo>
                <a:lnTo>
                  <a:pt x="21923" y="11517"/>
                </a:lnTo>
                <a:lnTo>
                  <a:pt x="21929" y="11380"/>
                </a:lnTo>
                <a:lnTo>
                  <a:pt x="21932" y="11244"/>
                </a:lnTo>
                <a:lnTo>
                  <a:pt x="21936" y="11106"/>
                </a:lnTo>
                <a:lnTo>
                  <a:pt x="21936" y="10969"/>
                </a:lnTo>
                <a:lnTo>
                  <a:pt x="21936" y="10969"/>
                </a:lnTo>
                <a:close/>
                <a:moveTo>
                  <a:pt x="10967" y="21869"/>
                </a:moveTo>
                <a:lnTo>
                  <a:pt x="10967" y="21869"/>
                </a:lnTo>
                <a:lnTo>
                  <a:pt x="10831" y="21868"/>
                </a:lnTo>
                <a:lnTo>
                  <a:pt x="10696" y="21866"/>
                </a:lnTo>
                <a:lnTo>
                  <a:pt x="10560" y="21862"/>
                </a:lnTo>
                <a:lnTo>
                  <a:pt x="10425" y="21857"/>
                </a:lnTo>
                <a:lnTo>
                  <a:pt x="10289" y="21848"/>
                </a:lnTo>
                <a:lnTo>
                  <a:pt x="10154" y="21839"/>
                </a:lnTo>
                <a:lnTo>
                  <a:pt x="10019" y="21829"/>
                </a:lnTo>
                <a:lnTo>
                  <a:pt x="9886" y="21816"/>
                </a:lnTo>
                <a:lnTo>
                  <a:pt x="9752" y="21802"/>
                </a:lnTo>
                <a:lnTo>
                  <a:pt x="9618" y="21787"/>
                </a:lnTo>
                <a:lnTo>
                  <a:pt x="9485" y="21770"/>
                </a:lnTo>
                <a:lnTo>
                  <a:pt x="9352" y="21751"/>
                </a:lnTo>
                <a:lnTo>
                  <a:pt x="9220" y="21731"/>
                </a:lnTo>
                <a:lnTo>
                  <a:pt x="9087" y="21709"/>
                </a:lnTo>
                <a:lnTo>
                  <a:pt x="8956" y="21685"/>
                </a:lnTo>
                <a:lnTo>
                  <a:pt x="8826" y="21660"/>
                </a:lnTo>
                <a:lnTo>
                  <a:pt x="8694" y="21633"/>
                </a:lnTo>
                <a:lnTo>
                  <a:pt x="8564" y="21605"/>
                </a:lnTo>
                <a:lnTo>
                  <a:pt x="8434" y="21575"/>
                </a:lnTo>
                <a:lnTo>
                  <a:pt x="8305" y="21543"/>
                </a:lnTo>
                <a:lnTo>
                  <a:pt x="8176" y="21511"/>
                </a:lnTo>
                <a:lnTo>
                  <a:pt x="8048" y="21476"/>
                </a:lnTo>
                <a:lnTo>
                  <a:pt x="7920" y="21439"/>
                </a:lnTo>
                <a:lnTo>
                  <a:pt x="7793" y="21401"/>
                </a:lnTo>
                <a:lnTo>
                  <a:pt x="7667" y="21362"/>
                </a:lnTo>
                <a:lnTo>
                  <a:pt x="7540" y="21322"/>
                </a:lnTo>
                <a:lnTo>
                  <a:pt x="7414" y="21279"/>
                </a:lnTo>
                <a:lnTo>
                  <a:pt x="7289" y="21236"/>
                </a:lnTo>
                <a:lnTo>
                  <a:pt x="7164" y="21191"/>
                </a:lnTo>
                <a:lnTo>
                  <a:pt x="7041" y="21143"/>
                </a:lnTo>
                <a:lnTo>
                  <a:pt x="6918" y="21095"/>
                </a:lnTo>
                <a:lnTo>
                  <a:pt x="6794" y="21045"/>
                </a:lnTo>
                <a:lnTo>
                  <a:pt x="6672" y="20994"/>
                </a:lnTo>
                <a:lnTo>
                  <a:pt x="6551" y="20941"/>
                </a:lnTo>
                <a:lnTo>
                  <a:pt x="6430" y="20886"/>
                </a:lnTo>
                <a:lnTo>
                  <a:pt x="6311" y="20830"/>
                </a:lnTo>
                <a:lnTo>
                  <a:pt x="6191" y="20772"/>
                </a:lnTo>
                <a:lnTo>
                  <a:pt x="6072" y="20714"/>
                </a:lnTo>
                <a:lnTo>
                  <a:pt x="5955" y="20654"/>
                </a:lnTo>
                <a:lnTo>
                  <a:pt x="5837" y="20591"/>
                </a:lnTo>
                <a:lnTo>
                  <a:pt x="5719" y="20528"/>
                </a:lnTo>
                <a:lnTo>
                  <a:pt x="5604" y="20464"/>
                </a:lnTo>
                <a:lnTo>
                  <a:pt x="5489" y="20397"/>
                </a:lnTo>
                <a:lnTo>
                  <a:pt x="5374" y="20330"/>
                </a:lnTo>
                <a:lnTo>
                  <a:pt x="5261" y="20261"/>
                </a:lnTo>
                <a:lnTo>
                  <a:pt x="5148" y="20189"/>
                </a:lnTo>
                <a:lnTo>
                  <a:pt x="5035" y="20118"/>
                </a:lnTo>
                <a:lnTo>
                  <a:pt x="4925" y="20044"/>
                </a:lnTo>
                <a:lnTo>
                  <a:pt x="4814" y="19969"/>
                </a:lnTo>
                <a:lnTo>
                  <a:pt x="4704" y="19893"/>
                </a:lnTo>
                <a:lnTo>
                  <a:pt x="4595" y="19815"/>
                </a:lnTo>
                <a:lnTo>
                  <a:pt x="4487" y="19735"/>
                </a:lnTo>
                <a:lnTo>
                  <a:pt x="4380" y="19655"/>
                </a:lnTo>
                <a:lnTo>
                  <a:pt x="4274" y="19573"/>
                </a:lnTo>
                <a:lnTo>
                  <a:pt x="4169" y="19490"/>
                </a:lnTo>
                <a:lnTo>
                  <a:pt x="4064" y="19405"/>
                </a:lnTo>
                <a:lnTo>
                  <a:pt x="3960" y="19318"/>
                </a:lnTo>
                <a:lnTo>
                  <a:pt x="3858" y="19231"/>
                </a:lnTo>
                <a:lnTo>
                  <a:pt x="3755" y="19142"/>
                </a:lnTo>
                <a:lnTo>
                  <a:pt x="3655" y="19052"/>
                </a:lnTo>
                <a:lnTo>
                  <a:pt x="3555" y="18960"/>
                </a:lnTo>
                <a:lnTo>
                  <a:pt x="3456" y="18867"/>
                </a:lnTo>
                <a:lnTo>
                  <a:pt x="3358" y="18772"/>
                </a:lnTo>
                <a:lnTo>
                  <a:pt x="3261" y="18676"/>
                </a:lnTo>
                <a:lnTo>
                  <a:pt x="3261" y="18676"/>
                </a:lnTo>
                <a:lnTo>
                  <a:pt x="3165" y="18580"/>
                </a:lnTo>
                <a:lnTo>
                  <a:pt x="3071" y="18482"/>
                </a:lnTo>
                <a:lnTo>
                  <a:pt x="2977" y="18383"/>
                </a:lnTo>
                <a:lnTo>
                  <a:pt x="2886" y="18282"/>
                </a:lnTo>
                <a:lnTo>
                  <a:pt x="2795" y="18182"/>
                </a:lnTo>
                <a:lnTo>
                  <a:pt x="2707" y="18080"/>
                </a:lnTo>
                <a:lnTo>
                  <a:pt x="2619" y="17977"/>
                </a:lnTo>
                <a:lnTo>
                  <a:pt x="2533" y="17873"/>
                </a:lnTo>
                <a:lnTo>
                  <a:pt x="2447" y="17770"/>
                </a:lnTo>
                <a:lnTo>
                  <a:pt x="2365" y="17664"/>
                </a:lnTo>
                <a:lnTo>
                  <a:pt x="2283" y="17558"/>
                </a:lnTo>
                <a:lnTo>
                  <a:pt x="2202" y="17451"/>
                </a:lnTo>
                <a:lnTo>
                  <a:pt x="2123" y="17342"/>
                </a:lnTo>
                <a:lnTo>
                  <a:pt x="2045" y="17234"/>
                </a:lnTo>
                <a:lnTo>
                  <a:pt x="1968" y="17123"/>
                </a:lnTo>
                <a:lnTo>
                  <a:pt x="1893" y="17014"/>
                </a:lnTo>
                <a:lnTo>
                  <a:pt x="1821" y="16902"/>
                </a:lnTo>
                <a:lnTo>
                  <a:pt x="1748" y="16790"/>
                </a:lnTo>
                <a:lnTo>
                  <a:pt x="1678" y="16677"/>
                </a:lnTo>
                <a:lnTo>
                  <a:pt x="1609" y="16563"/>
                </a:lnTo>
                <a:lnTo>
                  <a:pt x="1541" y="16449"/>
                </a:lnTo>
                <a:lnTo>
                  <a:pt x="1474" y="16334"/>
                </a:lnTo>
                <a:lnTo>
                  <a:pt x="1409" y="16218"/>
                </a:lnTo>
                <a:lnTo>
                  <a:pt x="1346" y="16101"/>
                </a:lnTo>
                <a:lnTo>
                  <a:pt x="1284" y="15984"/>
                </a:lnTo>
                <a:lnTo>
                  <a:pt x="1224" y="15865"/>
                </a:lnTo>
                <a:lnTo>
                  <a:pt x="1165" y="15746"/>
                </a:lnTo>
                <a:lnTo>
                  <a:pt x="1108" y="15628"/>
                </a:lnTo>
                <a:lnTo>
                  <a:pt x="1052" y="15507"/>
                </a:lnTo>
                <a:lnTo>
                  <a:pt x="997" y="15386"/>
                </a:lnTo>
                <a:lnTo>
                  <a:pt x="944" y="15265"/>
                </a:lnTo>
                <a:lnTo>
                  <a:pt x="893" y="15143"/>
                </a:lnTo>
                <a:lnTo>
                  <a:pt x="843" y="15021"/>
                </a:lnTo>
                <a:lnTo>
                  <a:pt x="794" y="14897"/>
                </a:lnTo>
                <a:lnTo>
                  <a:pt x="748" y="14773"/>
                </a:lnTo>
                <a:lnTo>
                  <a:pt x="702" y="14648"/>
                </a:lnTo>
                <a:lnTo>
                  <a:pt x="658" y="14523"/>
                </a:lnTo>
                <a:lnTo>
                  <a:pt x="616" y="14397"/>
                </a:lnTo>
                <a:lnTo>
                  <a:pt x="575" y="14272"/>
                </a:lnTo>
                <a:lnTo>
                  <a:pt x="536" y="14145"/>
                </a:lnTo>
                <a:lnTo>
                  <a:pt x="498" y="14017"/>
                </a:lnTo>
                <a:lnTo>
                  <a:pt x="462" y="13889"/>
                </a:lnTo>
                <a:lnTo>
                  <a:pt x="428" y="13761"/>
                </a:lnTo>
                <a:lnTo>
                  <a:pt x="394" y="13632"/>
                </a:lnTo>
                <a:lnTo>
                  <a:pt x="363" y="13503"/>
                </a:lnTo>
                <a:lnTo>
                  <a:pt x="333" y="13373"/>
                </a:lnTo>
                <a:lnTo>
                  <a:pt x="304" y="13243"/>
                </a:lnTo>
                <a:lnTo>
                  <a:pt x="278" y="13112"/>
                </a:lnTo>
                <a:lnTo>
                  <a:pt x="253" y="12981"/>
                </a:lnTo>
                <a:lnTo>
                  <a:pt x="230" y="12850"/>
                </a:lnTo>
                <a:lnTo>
                  <a:pt x="208" y="12717"/>
                </a:lnTo>
                <a:lnTo>
                  <a:pt x="187" y="12585"/>
                </a:lnTo>
                <a:lnTo>
                  <a:pt x="169" y="12452"/>
                </a:lnTo>
                <a:lnTo>
                  <a:pt x="151" y="12320"/>
                </a:lnTo>
                <a:lnTo>
                  <a:pt x="135" y="12186"/>
                </a:lnTo>
                <a:lnTo>
                  <a:pt x="121" y="12051"/>
                </a:lnTo>
                <a:lnTo>
                  <a:pt x="109" y="11918"/>
                </a:lnTo>
                <a:lnTo>
                  <a:pt x="98" y="11783"/>
                </a:lnTo>
                <a:lnTo>
                  <a:pt x="89" y="11648"/>
                </a:lnTo>
                <a:lnTo>
                  <a:pt x="82" y="11513"/>
                </a:lnTo>
                <a:lnTo>
                  <a:pt x="76" y="11377"/>
                </a:lnTo>
                <a:lnTo>
                  <a:pt x="72" y="11241"/>
                </a:lnTo>
                <a:lnTo>
                  <a:pt x="69" y="11105"/>
                </a:lnTo>
                <a:lnTo>
                  <a:pt x="68" y="10969"/>
                </a:lnTo>
                <a:lnTo>
                  <a:pt x="68" y="10969"/>
                </a:lnTo>
                <a:lnTo>
                  <a:pt x="69" y="10832"/>
                </a:lnTo>
                <a:lnTo>
                  <a:pt x="72" y="10696"/>
                </a:lnTo>
                <a:lnTo>
                  <a:pt x="76" y="10561"/>
                </a:lnTo>
                <a:lnTo>
                  <a:pt x="82" y="10426"/>
                </a:lnTo>
                <a:lnTo>
                  <a:pt x="89" y="10291"/>
                </a:lnTo>
                <a:lnTo>
                  <a:pt x="98" y="10155"/>
                </a:lnTo>
                <a:lnTo>
                  <a:pt x="109" y="10021"/>
                </a:lnTo>
                <a:lnTo>
                  <a:pt x="121" y="9886"/>
                </a:lnTo>
                <a:lnTo>
                  <a:pt x="135" y="9753"/>
                </a:lnTo>
                <a:lnTo>
                  <a:pt x="151" y="9619"/>
                </a:lnTo>
                <a:lnTo>
                  <a:pt x="169" y="9485"/>
                </a:lnTo>
                <a:lnTo>
                  <a:pt x="187" y="9353"/>
                </a:lnTo>
                <a:lnTo>
                  <a:pt x="208" y="9220"/>
                </a:lnTo>
                <a:lnTo>
                  <a:pt x="230" y="9089"/>
                </a:lnTo>
                <a:lnTo>
                  <a:pt x="253" y="8958"/>
                </a:lnTo>
                <a:lnTo>
                  <a:pt x="278" y="8826"/>
                </a:lnTo>
                <a:lnTo>
                  <a:pt x="304" y="8695"/>
                </a:lnTo>
                <a:lnTo>
                  <a:pt x="333" y="8565"/>
                </a:lnTo>
                <a:lnTo>
                  <a:pt x="363" y="8436"/>
                </a:lnTo>
                <a:lnTo>
                  <a:pt x="394" y="8305"/>
                </a:lnTo>
                <a:lnTo>
                  <a:pt x="428" y="8178"/>
                </a:lnTo>
                <a:lnTo>
                  <a:pt x="462" y="8049"/>
                </a:lnTo>
                <a:lnTo>
                  <a:pt x="498" y="7921"/>
                </a:lnTo>
                <a:lnTo>
                  <a:pt x="536" y="7794"/>
                </a:lnTo>
                <a:lnTo>
                  <a:pt x="575" y="7667"/>
                </a:lnTo>
                <a:lnTo>
                  <a:pt x="616" y="7540"/>
                </a:lnTo>
                <a:lnTo>
                  <a:pt x="658" y="7415"/>
                </a:lnTo>
                <a:lnTo>
                  <a:pt x="702" y="7290"/>
                </a:lnTo>
                <a:lnTo>
                  <a:pt x="748" y="7166"/>
                </a:lnTo>
                <a:lnTo>
                  <a:pt x="794" y="7042"/>
                </a:lnTo>
                <a:lnTo>
                  <a:pt x="843" y="6918"/>
                </a:lnTo>
                <a:lnTo>
                  <a:pt x="893" y="6796"/>
                </a:lnTo>
                <a:lnTo>
                  <a:pt x="944" y="6674"/>
                </a:lnTo>
                <a:lnTo>
                  <a:pt x="997" y="6552"/>
                </a:lnTo>
                <a:lnTo>
                  <a:pt x="1052" y="6431"/>
                </a:lnTo>
                <a:lnTo>
                  <a:pt x="1108" y="6311"/>
                </a:lnTo>
                <a:lnTo>
                  <a:pt x="1165" y="6191"/>
                </a:lnTo>
                <a:lnTo>
                  <a:pt x="1224" y="6073"/>
                </a:lnTo>
                <a:lnTo>
                  <a:pt x="1284" y="5955"/>
                </a:lnTo>
                <a:lnTo>
                  <a:pt x="1346" y="5837"/>
                </a:lnTo>
                <a:lnTo>
                  <a:pt x="1409" y="5721"/>
                </a:lnTo>
                <a:lnTo>
                  <a:pt x="1474" y="5605"/>
                </a:lnTo>
                <a:lnTo>
                  <a:pt x="1541" y="5489"/>
                </a:lnTo>
                <a:lnTo>
                  <a:pt x="1609" y="5375"/>
                </a:lnTo>
                <a:lnTo>
                  <a:pt x="1678" y="5261"/>
                </a:lnTo>
                <a:lnTo>
                  <a:pt x="1748" y="5148"/>
                </a:lnTo>
                <a:lnTo>
                  <a:pt x="1821" y="5037"/>
                </a:lnTo>
                <a:lnTo>
                  <a:pt x="1893" y="4925"/>
                </a:lnTo>
                <a:lnTo>
                  <a:pt x="1968" y="4814"/>
                </a:lnTo>
                <a:lnTo>
                  <a:pt x="2045" y="4705"/>
                </a:lnTo>
                <a:lnTo>
                  <a:pt x="2123" y="4595"/>
                </a:lnTo>
                <a:lnTo>
                  <a:pt x="2202" y="4488"/>
                </a:lnTo>
                <a:lnTo>
                  <a:pt x="2283" y="4381"/>
                </a:lnTo>
                <a:lnTo>
                  <a:pt x="2365" y="4274"/>
                </a:lnTo>
                <a:lnTo>
                  <a:pt x="2447" y="4169"/>
                </a:lnTo>
                <a:lnTo>
                  <a:pt x="2533" y="4064"/>
                </a:lnTo>
                <a:lnTo>
                  <a:pt x="2619" y="3961"/>
                </a:lnTo>
                <a:lnTo>
                  <a:pt x="2707" y="3858"/>
                </a:lnTo>
                <a:lnTo>
                  <a:pt x="2795" y="3757"/>
                </a:lnTo>
                <a:lnTo>
                  <a:pt x="2886" y="3655"/>
                </a:lnTo>
                <a:lnTo>
                  <a:pt x="2977" y="3556"/>
                </a:lnTo>
                <a:lnTo>
                  <a:pt x="3071" y="3457"/>
                </a:lnTo>
                <a:lnTo>
                  <a:pt x="3165" y="3359"/>
                </a:lnTo>
                <a:lnTo>
                  <a:pt x="3261" y="3261"/>
                </a:lnTo>
                <a:lnTo>
                  <a:pt x="3261" y="3261"/>
                </a:lnTo>
                <a:lnTo>
                  <a:pt x="3358" y="3165"/>
                </a:lnTo>
                <a:lnTo>
                  <a:pt x="3456" y="3071"/>
                </a:lnTo>
                <a:lnTo>
                  <a:pt x="3555" y="2978"/>
                </a:lnTo>
                <a:lnTo>
                  <a:pt x="3655" y="2887"/>
                </a:lnTo>
                <a:lnTo>
                  <a:pt x="3755" y="2796"/>
                </a:lnTo>
                <a:lnTo>
                  <a:pt x="3858" y="2707"/>
                </a:lnTo>
                <a:lnTo>
                  <a:pt x="3960" y="2619"/>
                </a:lnTo>
                <a:lnTo>
                  <a:pt x="4064" y="2533"/>
                </a:lnTo>
                <a:lnTo>
                  <a:pt x="4169" y="2449"/>
                </a:lnTo>
                <a:lnTo>
                  <a:pt x="4274" y="2365"/>
                </a:lnTo>
                <a:lnTo>
                  <a:pt x="4380" y="2283"/>
                </a:lnTo>
                <a:lnTo>
                  <a:pt x="4487" y="2202"/>
                </a:lnTo>
                <a:lnTo>
                  <a:pt x="4595" y="2123"/>
                </a:lnTo>
                <a:lnTo>
                  <a:pt x="4704" y="2046"/>
                </a:lnTo>
                <a:lnTo>
                  <a:pt x="4814" y="1970"/>
                </a:lnTo>
                <a:lnTo>
                  <a:pt x="4925" y="1895"/>
                </a:lnTo>
                <a:lnTo>
                  <a:pt x="5035" y="1821"/>
                </a:lnTo>
                <a:lnTo>
                  <a:pt x="5148" y="1748"/>
                </a:lnTo>
                <a:lnTo>
                  <a:pt x="5261" y="1678"/>
                </a:lnTo>
                <a:lnTo>
                  <a:pt x="5374" y="1609"/>
                </a:lnTo>
                <a:lnTo>
                  <a:pt x="5489" y="1541"/>
                </a:lnTo>
                <a:lnTo>
                  <a:pt x="5604" y="1475"/>
                </a:lnTo>
                <a:lnTo>
                  <a:pt x="5719" y="1410"/>
                </a:lnTo>
                <a:lnTo>
                  <a:pt x="5837" y="1347"/>
                </a:lnTo>
                <a:lnTo>
                  <a:pt x="5955" y="1285"/>
                </a:lnTo>
                <a:lnTo>
                  <a:pt x="6072" y="1224"/>
                </a:lnTo>
                <a:lnTo>
                  <a:pt x="6191" y="1165"/>
                </a:lnTo>
                <a:lnTo>
                  <a:pt x="6311" y="1108"/>
                </a:lnTo>
                <a:lnTo>
                  <a:pt x="6430" y="1052"/>
                </a:lnTo>
                <a:lnTo>
                  <a:pt x="6551" y="998"/>
                </a:lnTo>
                <a:lnTo>
                  <a:pt x="6672" y="945"/>
                </a:lnTo>
                <a:lnTo>
                  <a:pt x="6794" y="893"/>
                </a:lnTo>
                <a:lnTo>
                  <a:pt x="6918" y="844"/>
                </a:lnTo>
                <a:lnTo>
                  <a:pt x="7041" y="795"/>
                </a:lnTo>
                <a:lnTo>
                  <a:pt x="7164" y="748"/>
                </a:lnTo>
                <a:lnTo>
                  <a:pt x="7289" y="702"/>
                </a:lnTo>
                <a:lnTo>
                  <a:pt x="7414" y="658"/>
                </a:lnTo>
                <a:lnTo>
                  <a:pt x="7540" y="617"/>
                </a:lnTo>
                <a:lnTo>
                  <a:pt x="7667" y="575"/>
                </a:lnTo>
                <a:lnTo>
                  <a:pt x="7793" y="536"/>
                </a:lnTo>
                <a:lnTo>
                  <a:pt x="7920" y="498"/>
                </a:lnTo>
                <a:lnTo>
                  <a:pt x="8048" y="462"/>
                </a:lnTo>
                <a:lnTo>
                  <a:pt x="8176" y="428"/>
                </a:lnTo>
                <a:lnTo>
                  <a:pt x="8305" y="394"/>
                </a:lnTo>
                <a:lnTo>
                  <a:pt x="8434" y="363"/>
                </a:lnTo>
                <a:lnTo>
                  <a:pt x="8564" y="333"/>
                </a:lnTo>
                <a:lnTo>
                  <a:pt x="8694" y="305"/>
                </a:lnTo>
                <a:lnTo>
                  <a:pt x="8826" y="278"/>
                </a:lnTo>
                <a:lnTo>
                  <a:pt x="8956" y="253"/>
                </a:lnTo>
                <a:lnTo>
                  <a:pt x="9087" y="230"/>
                </a:lnTo>
                <a:lnTo>
                  <a:pt x="9220" y="208"/>
                </a:lnTo>
                <a:lnTo>
                  <a:pt x="9352" y="187"/>
                </a:lnTo>
                <a:lnTo>
                  <a:pt x="9485" y="169"/>
                </a:lnTo>
                <a:lnTo>
                  <a:pt x="9618" y="151"/>
                </a:lnTo>
                <a:lnTo>
                  <a:pt x="9752" y="135"/>
                </a:lnTo>
                <a:lnTo>
                  <a:pt x="9886" y="121"/>
                </a:lnTo>
                <a:lnTo>
                  <a:pt x="10019" y="110"/>
                </a:lnTo>
                <a:lnTo>
                  <a:pt x="10154" y="98"/>
                </a:lnTo>
                <a:lnTo>
                  <a:pt x="10289" y="90"/>
                </a:lnTo>
                <a:lnTo>
                  <a:pt x="10425" y="82"/>
                </a:lnTo>
                <a:lnTo>
                  <a:pt x="10560" y="76"/>
                </a:lnTo>
                <a:lnTo>
                  <a:pt x="10696" y="72"/>
                </a:lnTo>
                <a:lnTo>
                  <a:pt x="10831" y="70"/>
                </a:lnTo>
                <a:lnTo>
                  <a:pt x="10967" y="70"/>
                </a:lnTo>
                <a:lnTo>
                  <a:pt x="10967" y="70"/>
                </a:lnTo>
                <a:lnTo>
                  <a:pt x="11105" y="70"/>
                </a:lnTo>
                <a:lnTo>
                  <a:pt x="11240" y="72"/>
                </a:lnTo>
                <a:lnTo>
                  <a:pt x="11376" y="76"/>
                </a:lnTo>
                <a:lnTo>
                  <a:pt x="11511" y="82"/>
                </a:lnTo>
                <a:lnTo>
                  <a:pt x="11647" y="90"/>
                </a:lnTo>
                <a:lnTo>
                  <a:pt x="11782" y="98"/>
                </a:lnTo>
                <a:lnTo>
                  <a:pt x="11917" y="110"/>
                </a:lnTo>
                <a:lnTo>
                  <a:pt x="12050" y="121"/>
                </a:lnTo>
                <a:lnTo>
                  <a:pt x="12184" y="135"/>
                </a:lnTo>
                <a:lnTo>
                  <a:pt x="12318" y="151"/>
                </a:lnTo>
                <a:lnTo>
                  <a:pt x="12451" y="169"/>
                </a:lnTo>
                <a:lnTo>
                  <a:pt x="12584" y="187"/>
                </a:lnTo>
                <a:lnTo>
                  <a:pt x="12716" y="208"/>
                </a:lnTo>
                <a:lnTo>
                  <a:pt x="12848" y="230"/>
                </a:lnTo>
                <a:lnTo>
                  <a:pt x="12980" y="253"/>
                </a:lnTo>
                <a:lnTo>
                  <a:pt x="13110" y="278"/>
                </a:lnTo>
                <a:lnTo>
                  <a:pt x="13242" y="305"/>
                </a:lnTo>
                <a:lnTo>
                  <a:pt x="13372" y="333"/>
                </a:lnTo>
                <a:lnTo>
                  <a:pt x="13502" y="363"/>
                </a:lnTo>
                <a:lnTo>
                  <a:pt x="13631" y="394"/>
                </a:lnTo>
                <a:lnTo>
                  <a:pt x="13760" y="428"/>
                </a:lnTo>
                <a:lnTo>
                  <a:pt x="13888" y="462"/>
                </a:lnTo>
                <a:lnTo>
                  <a:pt x="14016" y="498"/>
                </a:lnTo>
                <a:lnTo>
                  <a:pt x="14143" y="536"/>
                </a:lnTo>
                <a:lnTo>
                  <a:pt x="14269" y="575"/>
                </a:lnTo>
                <a:lnTo>
                  <a:pt x="14396" y="617"/>
                </a:lnTo>
                <a:lnTo>
                  <a:pt x="14522" y="658"/>
                </a:lnTo>
                <a:lnTo>
                  <a:pt x="14647" y="702"/>
                </a:lnTo>
                <a:lnTo>
                  <a:pt x="14772" y="748"/>
                </a:lnTo>
                <a:lnTo>
                  <a:pt x="14895" y="795"/>
                </a:lnTo>
                <a:lnTo>
                  <a:pt x="15018" y="844"/>
                </a:lnTo>
                <a:lnTo>
                  <a:pt x="15142" y="893"/>
                </a:lnTo>
                <a:lnTo>
                  <a:pt x="15264" y="945"/>
                </a:lnTo>
                <a:lnTo>
                  <a:pt x="15385" y="998"/>
                </a:lnTo>
                <a:lnTo>
                  <a:pt x="15506" y="1052"/>
                </a:lnTo>
                <a:lnTo>
                  <a:pt x="15625" y="1108"/>
                </a:lnTo>
                <a:lnTo>
                  <a:pt x="15745" y="1165"/>
                </a:lnTo>
                <a:lnTo>
                  <a:pt x="15864" y="1224"/>
                </a:lnTo>
                <a:lnTo>
                  <a:pt x="15981" y="1285"/>
                </a:lnTo>
                <a:lnTo>
                  <a:pt x="16099" y="1347"/>
                </a:lnTo>
                <a:lnTo>
                  <a:pt x="16217" y="1410"/>
                </a:lnTo>
                <a:lnTo>
                  <a:pt x="16332" y="1475"/>
                </a:lnTo>
                <a:lnTo>
                  <a:pt x="16447" y="1541"/>
                </a:lnTo>
                <a:lnTo>
                  <a:pt x="16562" y="1609"/>
                </a:lnTo>
                <a:lnTo>
                  <a:pt x="16675" y="1678"/>
                </a:lnTo>
                <a:lnTo>
                  <a:pt x="16788" y="1748"/>
                </a:lnTo>
                <a:lnTo>
                  <a:pt x="16901" y="1821"/>
                </a:lnTo>
                <a:lnTo>
                  <a:pt x="17011" y="1895"/>
                </a:lnTo>
                <a:lnTo>
                  <a:pt x="17122" y="1970"/>
                </a:lnTo>
                <a:lnTo>
                  <a:pt x="17232" y="2046"/>
                </a:lnTo>
                <a:lnTo>
                  <a:pt x="17341" y="2123"/>
                </a:lnTo>
                <a:lnTo>
                  <a:pt x="17449" y="2202"/>
                </a:lnTo>
                <a:lnTo>
                  <a:pt x="17556" y="2283"/>
                </a:lnTo>
                <a:lnTo>
                  <a:pt x="17662" y="2365"/>
                </a:lnTo>
                <a:lnTo>
                  <a:pt x="17767" y="2449"/>
                </a:lnTo>
                <a:lnTo>
                  <a:pt x="17872" y="2533"/>
                </a:lnTo>
                <a:lnTo>
                  <a:pt x="17976" y="2619"/>
                </a:lnTo>
                <a:lnTo>
                  <a:pt x="18078" y="2707"/>
                </a:lnTo>
                <a:lnTo>
                  <a:pt x="18181" y="2796"/>
                </a:lnTo>
                <a:lnTo>
                  <a:pt x="18281" y="2887"/>
                </a:lnTo>
                <a:lnTo>
                  <a:pt x="18381" y="2978"/>
                </a:lnTo>
                <a:lnTo>
                  <a:pt x="18480" y="3071"/>
                </a:lnTo>
                <a:lnTo>
                  <a:pt x="18578" y="3165"/>
                </a:lnTo>
                <a:lnTo>
                  <a:pt x="18675" y="3261"/>
                </a:lnTo>
                <a:lnTo>
                  <a:pt x="18675" y="3261"/>
                </a:lnTo>
                <a:lnTo>
                  <a:pt x="18771" y="3359"/>
                </a:lnTo>
                <a:lnTo>
                  <a:pt x="18865" y="3457"/>
                </a:lnTo>
                <a:lnTo>
                  <a:pt x="18959" y="3556"/>
                </a:lnTo>
                <a:lnTo>
                  <a:pt x="19050" y="3655"/>
                </a:lnTo>
                <a:lnTo>
                  <a:pt x="19141" y="3757"/>
                </a:lnTo>
                <a:lnTo>
                  <a:pt x="19229" y="3858"/>
                </a:lnTo>
                <a:lnTo>
                  <a:pt x="19317" y="3961"/>
                </a:lnTo>
                <a:lnTo>
                  <a:pt x="19403" y="4064"/>
                </a:lnTo>
                <a:lnTo>
                  <a:pt x="19489" y="4169"/>
                </a:lnTo>
                <a:lnTo>
                  <a:pt x="19571" y="4274"/>
                </a:lnTo>
                <a:lnTo>
                  <a:pt x="19653" y="4381"/>
                </a:lnTo>
                <a:lnTo>
                  <a:pt x="19734" y="4488"/>
                </a:lnTo>
                <a:lnTo>
                  <a:pt x="19813" y="4595"/>
                </a:lnTo>
                <a:lnTo>
                  <a:pt x="19891" y="4705"/>
                </a:lnTo>
                <a:lnTo>
                  <a:pt x="19968" y="4814"/>
                </a:lnTo>
                <a:lnTo>
                  <a:pt x="20043" y="4925"/>
                </a:lnTo>
                <a:lnTo>
                  <a:pt x="20115" y="5037"/>
                </a:lnTo>
                <a:lnTo>
                  <a:pt x="20188" y="5148"/>
                </a:lnTo>
                <a:lnTo>
                  <a:pt x="20258" y="5261"/>
                </a:lnTo>
                <a:lnTo>
                  <a:pt x="20327" y="5375"/>
                </a:lnTo>
                <a:lnTo>
                  <a:pt x="20395" y="5489"/>
                </a:lnTo>
                <a:lnTo>
                  <a:pt x="20462" y="5605"/>
                </a:lnTo>
                <a:lnTo>
                  <a:pt x="20527" y="5721"/>
                </a:lnTo>
                <a:lnTo>
                  <a:pt x="20590" y="5837"/>
                </a:lnTo>
                <a:lnTo>
                  <a:pt x="20652" y="5955"/>
                </a:lnTo>
                <a:lnTo>
                  <a:pt x="20712" y="6073"/>
                </a:lnTo>
                <a:lnTo>
                  <a:pt x="20771" y="6191"/>
                </a:lnTo>
                <a:lnTo>
                  <a:pt x="20828" y="6311"/>
                </a:lnTo>
                <a:lnTo>
                  <a:pt x="20884" y="6431"/>
                </a:lnTo>
                <a:lnTo>
                  <a:pt x="20939" y="6552"/>
                </a:lnTo>
                <a:lnTo>
                  <a:pt x="20992" y="6674"/>
                </a:lnTo>
                <a:lnTo>
                  <a:pt x="21043" y="6796"/>
                </a:lnTo>
                <a:lnTo>
                  <a:pt x="21093" y="6918"/>
                </a:lnTo>
                <a:lnTo>
                  <a:pt x="21142" y="7042"/>
                </a:lnTo>
                <a:lnTo>
                  <a:pt x="21188" y="7166"/>
                </a:lnTo>
                <a:lnTo>
                  <a:pt x="21234" y="7290"/>
                </a:lnTo>
                <a:lnTo>
                  <a:pt x="21278" y="7415"/>
                </a:lnTo>
                <a:lnTo>
                  <a:pt x="21320" y="7540"/>
                </a:lnTo>
                <a:lnTo>
                  <a:pt x="21361" y="7667"/>
                </a:lnTo>
                <a:lnTo>
                  <a:pt x="21400" y="7794"/>
                </a:lnTo>
                <a:lnTo>
                  <a:pt x="21438" y="7921"/>
                </a:lnTo>
                <a:lnTo>
                  <a:pt x="21474" y="8049"/>
                </a:lnTo>
                <a:lnTo>
                  <a:pt x="21508" y="8178"/>
                </a:lnTo>
                <a:lnTo>
                  <a:pt x="21542" y="8305"/>
                </a:lnTo>
                <a:lnTo>
                  <a:pt x="21573" y="8436"/>
                </a:lnTo>
                <a:lnTo>
                  <a:pt x="21603" y="8565"/>
                </a:lnTo>
                <a:lnTo>
                  <a:pt x="21632" y="8695"/>
                </a:lnTo>
                <a:lnTo>
                  <a:pt x="21658" y="8826"/>
                </a:lnTo>
                <a:lnTo>
                  <a:pt x="21683" y="8958"/>
                </a:lnTo>
                <a:lnTo>
                  <a:pt x="21706" y="9089"/>
                </a:lnTo>
                <a:lnTo>
                  <a:pt x="21728" y="9220"/>
                </a:lnTo>
                <a:lnTo>
                  <a:pt x="21749" y="9353"/>
                </a:lnTo>
                <a:lnTo>
                  <a:pt x="21767" y="9485"/>
                </a:lnTo>
                <a:lnTo>
                  <a:pt x="21785" y="9619"/>
                </a:lnTo>
                <a:lnTo>
                  <a:pt x="21801" y="9753"/>
                </a:lnTo>
                <a:lnTo>
                  <a:pt x="21815" y="9886"/>
                </a:lnTo>
                <a:lnTo>
                  <a:pt x="21827" y="10021"/>
                </a:lnTo>
                <a:lnTo>
                  <a:pt x="21838" y="10155"/>
                </a:lnTo>
                <a:lnTo>
                  <a:pt x="21847" y="10291"/>
                </a:lnTo>
                <a:lnTo>
                  <a:pt x="21854" y="10426"/>
                </a:lnTo>
                <a:lnTo>
                  <a:pt x="21860" y="10561"/>
                </a:lnTo>
                <a:lnTo>
                  <a:pt x="21864" y="10696"/>
                </a:lnTo>
                <a:lnTo>
                  <a:pt x="21867" y="10832"/>
                </a:lnTo>
                <a:lnTo>
                  <a:pt x="21868" y="10969"/>
                </a:lnTo>
                <a:lnTo>
                  <a:pt x="21868" y="10969"/>
                </a:lnTo>
                <a:lnTo>
                  <a:pt x="21867" y="11105"/>
                </a:lnTo>
                <a:lnTo>
                  <a:pt x="21864" y="11241"/>
                </a:lnTo>
                <a:lnTo>
                  <a:pt x="21860" y="11377"/>
                </a:lnTo>
                <a:lnTo>
                  <a:pt x="21854" y="11513"/>
                </a:lnTo>
                <a:lnTo>
                  <a:pt x="21847" y="11648"/>
                </a:lnTo>
                <a:lnTo>
                  <a:pt x="21838" y="11783"/>
                </a:lnTo>
                <a:lnTo>
                  <a:pt x="21827" y="11918"/>
                </a:lnTo>
                <a:lnTo>
                  <a:pt x="21815" y="12051"/>
                </a:lnTo>
                <a:lnTo>
                  <a:pt x="21801" y="12186"/>
                </a:lnTo>
                <a:lnTo>
                  <a:pt x="21785" y="12320"/>
                </a:lnTo>
                <a:lnTo>
                  <a:pt x="21767" y="12452"/>
                </a:lnTo>
                <a:lnTo>
                  <a:pt x="21749" y="12585"/>
                </a:lnTo>
                <a:lnTo>
                  <a:pt x="21728" y="12717"/>
                </a:lnTo>
                <a:lnTo>
                  <a:pt x="21706" y="12850"/>
                </a:lnTo>
                <a:lnTo>
                  <a:pt x="21683" y="12981"/>
                </a:lnTo>
                <a:lnTo>
                  <a:pt x="21658" y="13112"/>
                </a:lnTo>
                <a:lnTo>
                  <a:pt x="21632" y="13243"/>
                </a:lnTo>
                <a:lnTo>
                  <a:pt x="21603" y="13373"/>
                </a:lnTo>
                <a:lnTo>
                  <a:pt x="21573" y="13503"/>
                </a:lnTo>
                <a:lnTo>
                  <a:pt x="21542" y="13632"/>
                </a:lnTo>
                <a:lnTo>
                  <a:pt x="21508" y="13761"/>
                </a:lnTo>
                <a:lnTo>
                  <a:pt x="21474" y="13889"/>
                </a:lnTo>
                <a:lnTo>
                  <a:pt x="21438" y="14017"/>
                </a:lnTo>
                <a:lnTo>
                  <a:pt x="21400" y="14145"/>
                </a:lnTo>
                <a:lnTo>
                  <a:pt x="21361" y="14272"/>
                </a:lnTo>
                <a:lnTo>
                  <a:pt x="21320" y="14397"/>
                </a:lnTo>
                <a:lnTo>
                  <a:pt x="21278" y="14523"/>
                </a:lnTo>
                <a:lnTo>
                  <a:pt x="21234" y="14648"/>
                </a:lnTo>
                <a:lnTo>
                  <a:pt x="21188" y="14773"/>
                </a:lnTo>
                <a:lnTo>
                  <a:pt x="21142" y="14897"/>
                </a:lnTo>
                <a:lnTo>
                  <a:pt x="21093" y="15021"/>
                </a:lnTo>
                <a:lnTo>
                  <a:pt x="21043" y="15143"/>
                </a:lnTo>
                <a:lnTo>
                  <a:pt x="20992" y="15265"/>
                </a:lnTo>
                <a:lnTo>
                  <a:pt x="20939" y="15386"/>
                </a:lnTo>
                <a:lnTo>
                  <a:pt x="20884" y="15507"/>
                </a:lnTo>
                <a:lnTo>
                  <a:pt x="20828" y="15628"/>
                </a:lnTo>
                <a:lnTo>
                  <a:pt x="20771" y="15746"/>
                </a:lnTo>
                <a:lnTo>
                  <a:pt x="20712" y="15865"/>
                </a:lnTo>
                <a:lnTo>
                  <a:pt x="20652" y="15984"/>
                </a:lnTo>
                <a:lnTo>
                  <a:pt x="20590" y="16101"/>
                </a:lnTo>
                <a:lnTo>
                  <a:pt x="20527" y="16218"/>
                </a:lnTo>
                <a:lnTo>
                  <a:pt x="20462" y="16334"/>
                </a:lnTo>
                <a:lnTo>
                  <a:pt x="20395" y="16449"/>
                </a:lnTo>
                <a:lnTo>
                  <a:pt x="20327" y="16563"/>
                </a:lnTo>
                <a:lnTo>
                  <a:pt x="20258" y="16677"/>
                </a:lnTo>
                <a:lnTo>
                  <a:pt x="20188" y="16790"/>
                </a:lnTo>
                <a:lnTo>
                  <a:pt x="20115" y="16902"/>
                </a:lnTo>
                <a:lnTo>
                  <a:pt x="20043" y="17014"/>
                </a:lnTo>
                <a:lnTo>
                  <a:pt x="19968" y="17123"/>
                </a:lnTo>
                <a:lnTo>
                  <a:pt x="19891" y="17234"/>
                </a:lnTo>
                <a:lnTo>
                  <a:pt x="19813" y="17342"/>
                </a:lnTo>
                <a:lnTo>
                  <a:pt x="19734" y="17451"/>
                </a:lnTo>
                <a:lnTo>
                  <a:pt x="19653" y="17558"/>
                </a:lnTo>
                <a:lnTo>
                  <a:pt x="19571" y="17664"/>
                </a:lnTo>
                <a:lnTo>
                  <a:pt x="19489" y="17770"/>
                </a:lnTo>
                <a:lnTo>
                  <a:pt x="19403" y="17873"/>
                </a:lnTo>
                <a:lnTo>
                  <a:pt x="19317" y="17977"/>
                </a:lnTo>
                <a:lnTo>
                  <a:pt x="19229" y="18080"/>
                </a:lnTo>
                <a:lnTo>
                  <a:pt x="19141" y="18182"/>
                </a:lnTo>
                <a:lnTo>
                  <a:pt x="19050" y="18282"/>
                </a:lnTo>
                <a:lnTo>
                  <a:pt x="18959" y="18383"/>
                </a:lnTo>
                <a:lnTo>
                  <a:pt x="18865" y="18482"/>
                </a:lnTo>
                <a:lnTo>
                  <a:pt x="18771" y="18580"/>
                </a:lnTo>
                <a:lnTo>
                  <a:pt x="18675" y="18676"/>
                </a:lnTo>
                <a:lnTo>
                  <a:pt x="18675" y="18676"/>
                </a:lnTo>
                <a:lnTo>
                  <a:pt x="18578" y="18772"/>
                </a:lnTo>
                <a:lnTo>
                  <a:pt x="18480" y="18867"/>
                </a:lnTo>
                <a:lnTo>
                  <a:pt x="18381" y="18960"/>
                </a:lnTo>
                <a:lnTo>
                  <a:pt x="18281" y="19052"/>
                </a:lnTo>
                <a:lnTo>
                  <a:pt x="18181" y="19142"/>
                </a:lnTo>
                <a:lnTo>
                  <a:pt x="18078" y="19231"/>
                </a:lnTo>
                <a:lnTo>
                  <a:pt x="17976" y="19318"/>
                </a:lnTo>
                <a:lnTo>
                  <a:pt x="17872" y="19405"/>
                </a:lnTo>
                <a:lnTo>
                  <a:pt x="17767" y="19490"/>
                </a:lnTo>
                <a:lnTo>
                  <a:pt x="17662" y="19573"/>
                </a:lnTo>
                <a:lnTo>
                  <a:pt x="17556" y="19655"/>
                </a:lnTo>
                <a:lnTo>
                  <a:pt x="17449" y="19735"/>
                </a:lnTo>
                <a:lnTo>
                  <a:pt x="17341" y="19815"/>
                </a:lnTo>
                <a:lnTo>
                  <a:pt x="17232" y="19893"/>
                </a:lnTo>
                <a:lnTo>
                  <a:pt x="17122" y="19969"/>
                </a:lnTo>
                <a:lnTo>
                  <a:pt x="17011" y="20044"/>
                </a:lnTo>
                <a:lnTo>
                  <a:pt x="16901" y="20118"/>
                </a:lnTo>
                <a:lnTo>
                  <a:pt x="16788" y="20189"/>
                </a:lnTo>
                <a:lnTo>
                  <a:pt x="16675" y="20261"/>
                </a:lnTo>
                <a:lnTo>
                  <a:pt x="16562" y="20330"/>
                </a:lnTo>
                <a:lnTo>
                  <a:pt x="16447" y="20397"/>
                </a:lnTo>
                <a:lnTo>
                  <a:pt x="16332" y="20464"/>
                </a:lnTo>
                <a:lnTo>
                  <a:pt x="16217" y="20528"/>
                </a:lnTo>
                <a:lnTo>
                  <a:pt x="16099" y="20591"/>
                </a:lnTo>
                <a:lnTo>
                  <a:pt x="15981" y="20654"/>
                </a:lnTo>
                <a:lnTo>
                  <a:pt x="15864" y="20714"/>
                </a:lnTo>
                <a:lnTo>
                  <a:pt x="15745" y="20772"/>
                </a:lnTo>
                <a:lnTo>
                  <a:pt x="15625" y="20830"/>
                </a:lnTo>
                <a:lnTo>
                  <a:pt x="15506" y="20886"/>
                </a:lnTo>
                <a:lnTo>
                  <a:pt x="15385" y="20941"/>
                </a:lnTo>
                <a:lnTo>
                  <a:pt x="15264" y="20994"/>
                </a:lnTo>
                <a:lnTo>
                  <a:pt x="15142" y="21045"/>
                </a:lnTo>
                <a:lnTo>
                  <a:pt x="15018" y="21095"/>
                </a:lnTo>
                <a:lnTo>
                  <a:pt x="14895" y="21143"/>
                </a:lnTo>
                <a:lnTo>
                  <a:pt x="14772" y="21191"/>
                </a:lnTo>
                <a:lnTo>
                  <a:pt x="14647" y="21236"/>
                </a:lnTo>
                <a:lnTo>
                  <a:pt x="14522" y="21279"/>
                </a:lnTo>
                <a:lnTo>
                  <a:pt x="14396" y="21322"/>
                </a:lnTo>
                <a:lnTo>
                  <a:pt x="14269" y="21362"/>
                </a:lnTo>
                <a:lnTo>
                  <a:pt x="14143" y="21401"/>
                </a:lnTo>
                <a:lnTo>
                  <a:pt x="14016" y="21439"/>
                </a:lnTo>
                <a:lnTo>
                  <a:pt x="13888" y="21476"/>
                </a:lnTo>
                <a:lnTo>
                  <a:pt x="13760" y="21511"/>
                </a:lnTo>
                <a:lnTo>
                  <a:pt x="13631" y="21543"/>
                </a:lnTo>
                <a:lnTo>
                  <a:pt x="13502" y="21575"/>
                </a:lnTo>
                <a:lnTo>
                  <a:pt x="13372" y="21605"/>
                </a:lnTo>
                <a:lnTo>
                  <a:pt x="13242" y="21633"/>
                </a:lnTo>
                <a:lnTo>
                  <a:pt x="13110" y="21660"/>
                </a:lnTo>
                <a:lnTo>
                  <a:pt x="12980" y="21685"/>
                </a:lnTo>
                <a:lnTo>
                  <a:pt x="12848" y="21709"/>
                </a:lnTo>
                <a:lnTo>
                  <a:pt x="12716" y="21731"/>
                </a:lnTo>
                <a:lnTo>
                  <a:pt x="12584" y="21751"/>
                </a:lnTo>
                <a:lnTo>
                  <a:pt x="12451" y="21770"/>
                </a:lnTo>
                <a:lnTo>
                  <a:pt x="12318" y="21787"/>
                </a:lnTo>
                <a:lnTo>
                  <a:pt x="12184" y="21802"/>
                </a:lnTo>
                <a:lnTo>
                  <a:pt x="12050" y="21816"/>
                </a:lnTo>
                <a:lnTo>
                  <a:pt x="11917" y="21829"/>
                </a:lnTo>
                <a:lnTo>
                  <a:pt x="11782" y="21839"/>
                </a:lnTo>
                <a:lnTo>
                  <a:pt x="11647" y="21848"/>
                </a:lnTo>
                <a:lnTo>
                  <a:pt x="11511" y="21857"/>
                </a:lnTo>
                <a:lnTo>
                  <a:pt x="11376" y="21862"/>
                </a:lnTo>
                <a:lnTo>
                  <a:pt x="11240" y="21866"/>
                </a:lnTo>
                <a:lnTo>
                  <a:pt x="11105" y="21868"/>
                </a:lnTo>
                <a:lnTo>
                  <a:pt x="10967" y="21869"/>
                </a:lnTo>
                <a:lnTo>
                  <a:pt x="10967" y="218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4">
            <a:extLst>
              <a:ext uri="{FF2B5EF4-FFF2-40B4-BE49-F238E27FC236}">
                <a16:creationId xmlns:a16="http://schemas.microsoft.com/office/drawing/2014/main" xmlns="" id="{B19AD807-C800-494C-B567-00F67AF2654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121525" y="1089025"/>
            <a:ext cx="1535113" cy="4257675"/>
          </a:xfrm>
          <a:custGeom>
            <a:avLst/>
            <a:gdLst>
              <a:gd name="T0" fmla="*/ 752 w 5803"/>
              <a:gd name="T1" fmla="*/ 538 h 16096"/>
              <a:gd name="T2" fmla="*/ 1394 w 5803"/>
              <a:gd name="T3" fmla="*/ 924 h 16096"/>
              <a:gd name="T4" fmla="*/ 1998 w 5803"/>
              <a:gd name="T5" fmla="*/ 1353 h 16096"/>
              <a:gd name="T6" fmla="*/ 2623 w 5803"/>
              <a:gd name="T7" fmla="*/ 1878 h 16096"/>
              <a:gd name="T8" fmla="*/ 3619 w 5803"/>
              <a:gd name="T9" fmla="*/ 2940 h 16096"/>
              <a:gd name="T10" fmla="*/ 4439 w 5803"/>
              <a:gd name="T11" fmla="*/ 4133 h 16096"/>
              <a:gd name="T12" fmla="*/ 5069 w 5803"/>
              <a:gd name="T13" fmla="*/ 5438 h 16096"/>
              <a:gd name="T14" fmla="*/ 5461 w 5803"/>
              <a:gd name="T15" fmla="*/ 6674 h 16096"/>
              <a:gd name="T16" fmla="*/ 5607 w 5803"/>
              <a:gd name="T17" fmla="*/ 7394 h 16096"/>
              <a:gd name="T18" fmla="*/ 5700 w 5803"/>
              <a:gd name="T19" fmla="*/ 8130 h 16096"/>
              <a:gd name="T20" fmla="*/ 5735 w 5803"/>
              <a:gd name="T21" fmla="*/ 8879 h 16096"/>
              <a:gd name="T22" fmla="*/ 5702 w 5803"/>
              <a:gd name="T23" fmla="*/ 9761 h 16096"/>
              <a:gd name="T24" fmla="*/ 5566 w 5803"/>
              <a:gd name="T25" fmla="*/ 10768 h 16096"/>
              <a:gd name="T26" fmla="*/ 5325 w 5803"/>
              <a:gd name="T27" fmla="*/ 11748 h 16096"/>
              <a:gd name="T28" fmla="*/ 4984 w 5803"/>
              <a:gd name="T29" fmla="*/ 12695 h 16096"/>
              <a:gd name="T30" fmla="*/ 4544 w 5803"/>
              <a:gd name="T31" fmla="*/ 13601 h 16096"/>
              <a:gd name="T32" fmla="*/ 4009 w 5803"/>
              <a:gd name="T33" fmla="*/ 14461 h 16096"/>
              <a:gd name="T34" fmla="*/ 3382 w 5803"/>
              <a:gd name="T35" fmla="*/ 15264 h 16096"/>
              <a:gd name="T36" fmla="*/ 3031 w 5803"/>
              <a:gd name="T37" fmla="*/ 15456 h 16096"/>
              <a:gd name="T38" fmla="*/ 2865 w 5803"/>
              <a:gd name="T39" fmla="*/ 15455 h 16096"/>
              <a:gd name="T40" fmla="*/ 2739 w 5803"/>
              <a:gd name="T41" fmla="*/ 15519 h 16096"/>
              <a:gd name="T42" fmla="*/ 2652 w 5803"/>
              <a:gd name="T43" fmla="*/ 15629 h 16096"/>
              <a:gd name="T44" fmla="*/ 2621 w 5803"/>
              <a:gd name="T45" fmla="*/ 15771 h 16096"/>
              <a:gd name="T46" fmla="*/ 2646 w 5803"/>
              <a:gd name="T47" fmla="*/ 15897 h 16096"/>
              <a:gd name="T48" fmla="*/ 2727 w 5803"/>
              <a:gd name="T49" fmla="*/ 16011 h 16096"/>
              <a:gd name="T50" fmla="*/ 2849 w 5803"/>
              <a:gd name="T51" fmla="*/ 16081 h 16096"/>
              <a:gd name="T52" fmla="*/ 2979 w 5803"/>
              <a:gd name="T53" fmla="*/ 16094 h 16096"/>
              <a:gd name="T54" fmla="*/ 3114 w 5803"/>
              <a:gd name="T55" fmla="*/ 16048 h 16096"/>
              <a:gd name="T56" fmla="*/ 3216 w 5803"/>
              <a:gd name="T57" fmla="*/ 15951 h 16096"/>
              <a:gd name="T58" fmla="*/ 3267 w 5803"/>
              <a:gd name="T59" fmla="*/ 15820 h 16096"/>
              <a:gd name="T60" fmla="*/ 3242 w 5803"/>
              <a:gd name="T61" fmla="*/ 15636 h 16096"/>
              <a:gd name="T62" fmla="*/ 3580 w 5803"/>
              <a:gd name="T63" fmla="*/ 15136 h 16096"/>
              <a:gd name="T64" fmla="*/ 4191 w 5803"/>
              <a:gd name="T65" fmla="*/ 14313 h 16096"/>
              <a:gd name="T66" fmla="*/ 4710 w 5803"/>
              <a:gd name="T67" fmla="*/ 13437 h 16096"/>
              <a:gd name="T68" fmla="*/ 5132 w 5803"/>
              <a:gd name="T69" fmla="*/ 12514 h 16096"/>
              <a:gd name="T70" fmla="*/ 5453 w 5803"/>
              <a:gd name="T71" fmla="*/ 11552 h 16096"/>
              <a:gd name="T72" fmla="*/ 5673 w 5803"/>
              <a:gd name="T73" fmla="*/ 10558 h 16096"/>
              <a:gd name="T74" fmla="*/ 5787 w 5803"/>
              <a:gd name="T75" fmla="*/ 9538 h 16096"/>
              <a:gd name="T76" fmla="*/ 5801 w 5803"/>
              <a:gd name="T77" fmla="*/ 8710 h 16096"/>
              <a:gd name="T78" fmla="*/ 5751 w 5803"/>
              <a:gd name="T79" fmla="*/ 7955 h 16096"/>
              <a:gd name="T80" fmla="*/ 5647 w 5803"/>
              <a:gd name="T81" fmla="*/ 7214 h 16096"/>
              <a:gd name="T82" fmla="*/ 5485 w 5803"/>
              <a:gd name="T83" fmla="*/ 6491 h 16096"/>
              <a:gd name="T84" fmla="*/ 5271 w 5803"/>
              <a:gd name="T85" fmla="*/ 5784 h 16096"/>
              <a:gd name="T86" fmla="*/ 4870 w 5803"/>
              <a:gd name="T87" fmla="*/ 4804 h 16096"/>
              <a:gd name="T88" fmla="*/ 4144 w 5803"/>
              <a:gd name="T89" fmla="*/ 3534 h 16096"/>
              <a:gd name="T90" fmla="*/ 3287 w 5803"/>
              <a:gd name="T91" fmla="*/ 2447 h 16096"/>
              <a:gd name="T92" fmla="*/ 2771 w 5803"/>
              <a:gd name="T93" fmla="*/ 1921 h 16096"/>
              <a:gd name="T94" fmla="*/ 2212 w 5803"/>
              <a:gd name="T95" fmla="*/ 1434 h 16096"/>
              <a:gd name="T96" fmla="*/ 1613 w 5803"/>
              <a:gd name="T97" fmla="*/ 988 h 16096"/>
              <a:gd name="T98" fmla="*/ 975 w 5803"/>
              <a:gd name="T99" fmla="*/ 586 h 16096"/>
              <a:gd name="T100" fmla="*/ 68 w 5803"/>
              <a:gd name="T101" fmla="*/ 68 h 16096"/>
              <a:gd name="T102" fmla="*/ 3172 w 5803"/>
              <a:gd name="T103" fmla="*/ 15893 h 16096"/>
              <a:gd name="T104" fmla="*/ 2998 w 5803"/>
              <a:gd name="T105" fmla="*/ 16022 h 16096"/>
              <a:gd name="T106" fmla="*/ 2803 w 5803"/>
              <a:gd name="T107" fmla="*/ 15983 h 16096"/>
              <a:gd name="T108" fmla="*/ 2690 w 5803"/>
              <a:gd name="T109" fmla="*/ 15796 h 16096"/>
              <a:gd name="T110" fmla="*/ 2748 w 5803"/>
              <a:gd name="T111" fmla="*/ 15607 h 16096"/>
              <a:gd name="T112" fmla="*/ 2946 w 5803"/>
              <a:gd name="T113" fmla="*/ 15514 h 16096"/>
              <a:gd name="T114" fmla="*/ 3128 w 5803"/>
              <a:gd name="T115" fmla="*/ 15589 h 16096"/>
              <a:gd name="T116" fmla="*/ 3203 w 5803"/>
              <a:gd name="T117" fmla="*/ 15771 h 16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803" h="16096">
                <a:moveTo>
                  <a:pt x="605" y="382"/>
                </a:moveTo>
                <a:lnTo>
                  <a:pt x="605" y="0"/>
                </a:lnTo>
                <a:lnTo>
                  <a:pt x="0" y="0"/>
                </a:lnTo>
                <a:lnTo>
                  <a:pt x="0" y="605"/>
                </a:lnTo>
                <a:lnTo>
                  <a:pt x="605" y="605"/>
                </a:lnTo>
                <a:lnTo>
                  <a:pt x="605" y="459"/>
                </a:lnTo>
                <a:lnTo>
                  <a:pt x="605" y="459"/>
                </a:lnTo>
                <a:lnTo>
                  <a:pt x="679" y="499"/>
                </a:lnTo>
                <a:lnTo>
                  <a:pt x="752" y="538"/>
                </a:lnTo>
                <a:lnTo>
                  <a:pt x="826" y="580"/>
                </a:lnTo>
                <a:lnTo>
                  <a:pt x="899" y="620"/>
                </a:lnTo>
                <a:lnTo>
                  <a:pt x="970" y="663"/>
                </a:lnTo>
                <a:lnTo>
                  <a:pt x="1042" y="704"/>
                </a:lnTo>
                <a:lnTo>
                  <a:pt x="1113" y="747"/>
                </a:lnTo>
                <a:lnTo>
                  <a:pt x="1184" y="791"/>
                </a:lnTo>
                <a:lnTo>
                  <a:pt x="1255" y="835"/>
                </a:lnTo>
                <a:lnTo>
                  <a:pt x="1325" y="880"/>
                </a:lnTo>
                <a:lnTo>
                  <a:pt x="1394" y="924"/>
                </a:lnTo>
                <a:lnTo>
                  <a:pt x="1463" y="969"/>
                </a:lnTo>
                <a:lnTo>
                  <a:pt x="1531" y="1017"/>
                </a:lnTo>
                <a:lnTo>
                  <a:pt x="1599" y="1063"/>
                </a:lnTo>
                <a:lnTo>
                  <a:pt x="1667" y="1110"/>
                </a:lnTo>
                <a:lnTo>
                  <a:pt x="1734" y="1157"/>
                </a:lnTo>
                <a:lnTo>
                  <a:pt x="1801" y="1206"/>
                </a:lnTo>
                <a:lnTo>
                  <a:pt x="1868" y="1255"/>
                </a:lnTo>
                <a:lnTo>
                  <a:pt x="1933" y="1304"/>
                </a:lnTo>
                <a:lnTo>
                  <a:pt x="1998" y="1353"/>
                </a:lnTo>
                <a:lnTo>
                  <a:pt x="2062" y="1404"/>
                </a:lnTo>
                <a:lnTo>
                  <a:pt x="2127" y="1454"/>
                </a:lnTo>
                <a:lnTo>
                  <a:pt x="2190" y="1506"/>
                </a:lnTo>
                <a:lnTo>
                  <a:pt x="2254" y="1558"/>
                </a:lnTo>
                <a:lnTo>
                  <a:pt x="2317" y="1610"/>
                </a:lnTo>
                <a:lnTo>
                  <a:pt x="2379" y="1663"/>
                </a:lnTo>
                <a:lnTo>
                  <a:pt x="2440" y="1716"/>
                </a:lnTo>
                <a:lnTo>
                  <a:pt x="2502" y="1770"/>
                </a:lnTo>
                <a:lnTo>
                  <a:pt x="2623" y="1878"/>
                </a:lnTo>
                <a:lnTo>
                  <a:pt x="2742" y="1989"/>
                </a:lnTo>
                <a:lnTo>
                  <a:pt x="2860" y="2102"/>
                </a:lnTo>
                <a:lnTo>
                  <a:pt x="2974" y="2216"/>
                </a:lnTo>
                <a:lnTo>
                  <a:pt x="3087" y="2332"/>
                </a:lnTo>
                <a:lnTo>
                  <a:pt x="3197" y="2451"/>
                </a:lnTo>
                <a:lnTo>
                  <a:pt x="3307" y="2571"/>
                </a:lnTo>
                <a:lnTo>
                  <a:pt x="3413" y="2692"/>
                </a:lnTo>
                <a:lnTo>
                  <a:pt x="3517" y="2815"/>
                </a:lnTo>
                <a:lnTo>
                  <a:pt x="3619" y="2940"/>
                </a:lnTo>
                <a:lnTo>
                  <a:pt x="3719" y="3066"/>
                </a:lnTo>
                <a:lnTo>
                  <a:pt x="3817" y="3194"/>
                </a:lnTo>
                <a:lnTo>
                  <a:pt x="3913" y="3324"/>
                </a:lnTo>
                <a:lnTo>
                  <a:pt x="4006" y="3456"/>
                </a:lnTo>
                <a:lnTo>
                  <a:pt x="4097" y="3588"/>
                </a:lnTo>
                <a:lnTo>
                  <a:pt x="4187" y="3722"/>
                </a:lnTo>
                <a:lnTo>
                  <a:pt x="4273" y="3858"/>
                </a:lnTo>
                <a:lnTo>
                  <a:pt x="4357" y="3995"/>
                </a:lnTo>
                <a:lnTo>
                  <a:pt x="4439" y="4133"/>
                </a:lnTo>
                <a:lnTo>
                  <a:pt x="4519" y="4274"/>
                </a:lnTo>
                <a:lnTo>
                  <a:pt x="4596" y="4414"/>
                </a:lnTo>
                <a:lnTo>
                  <a:pt x="4671" y="4557"/>
                </a:lnTo>
                <a:lnTo>
                  <a:pt x="4743" y="4701"/>
                </a:lnTo>
                <a:lnTo>
                  <a:pt x="4814" y="4845"/>
                </a:lnTo>
                <a:lnTo>
                  <a:pt x="4882" y="4992"/>
                </a:lnTo>
                <a:lnTo>
                  <a:pt x="4946" y="5139"/>
                </a:lnTo>
                <a:lnTo>
                  <a:pt x="5009" y="5288"/>
                </a:lnTo>
                <a:lnTo>
                  <a:pt x="5069" y="5438"/>
                </a:lnTo>
                <a:lnTo>
                  <a:pt x="5128" y="5589"/>
                </a:lnTo>
                <a:lnTo>
                  <a:pt x="5183" y="5741"/>
                </a:lnTo>
                <a:lnTo>
                  <a:pt x="5235" y="5894"/>
                </a:lnTo>
                <a:lnTo>
                  <a:pt x="5286" y="6048"/>
                </a:lnTo>
                <a:lnTo>
                  <a:pt x="5333" y="6203"/>
                </a:lnTo>
                <a:lnTo>
                  <a:pt x="5379" y="6359"/>
                </a:lnTo>
                <a:lnTo>
                  <a:pt x="5421" y="6516"/>
                </a:lnTo>
                <a:lnTo>
                  <a:pt x="5442" y="6594"/>
                </a:lnTo>
                <a:lnTo>
                  <a:pt x="5461" y="6674"/>
                </a:lnTo>
                <a:lnTo>
                  <a:pt x="5480" y="6753"/>
                </a:lnTo>
                <a:lnTo>
                  <a:pt x="5498" y="6833"/>
                </a:lnTo>
                <a:lnTo>
                  <a:pt x="5516" y="6912"/>
                </a:lnTo>
                <a:lnTo>
                  <a:pt x="5533" y="6992"/>
                </a:lnTo>
                <a:lnTo>
                  <a:pt x="5550" y="7073"/>
                </a:lnTo>
                <a:lnTo>
                  <a:pt x="5565" y="7152"/>
                </a:lnTo>
                <a:lnTo>
                  <a:pt x="5580" y="7233"/>
                </a:lnTo>
                <a:lnTo>
                  <a:pt x="5594" y="7313"/>
                </a:lnTo>
                <a:lnTo>
                  <a:pt x="5607" y="7394"/>
                </a:lnTo>
                <a:lnTo>
                  <a:pt x="5621" y="7476"/>
                </a:lnTo>
                <a:lnTo>
                  <a:pt x="5633" y="7557"/>
                </a:lnTo>
                <a:lnTo>
                  <a:pt x="5644" y="7638"/>
                </a:lnTo>
                <a:lnTo>
                  <a:pt x="5656" y="7720"/>
                </a:lnTo>
                <a:lnTo>
                  <a:pt x="5666" y="7802"/>
                </a:lnTo>
                <a:lnTo>
                  <a:pt x="5675" y="7884"/>
                </a:lnTo>
                <a:lnTo>
                  <a:pt x="5683" y="7966"/>
                </a:lnTo>
                <a:lnTo>
                  <a:pt x="5692" y="8049"/>
                </a:lnTo>
                <a:lnTo>
                  <a:pt x="5700" y="8130"/>
                </a:lnTo>
                <a:lnTo>
                  <a:pt x="5707" y="8213"/>
                </a:lnTo>
                <a:lnTo>
                  <a:pt x="5712" y="8296"/>
                </a:lnTo>
                <a:lnTo>
                  <a:pt x="5718" y="8379"/>
                </a:lnTo>
                <a:lnTo>
                  <a:pt x="5723" y="8462"/>
                </a:lnTo>
                <a:lnTo>
                  <a:pt x="5726" y="8545"/>
                </a:lnTo>
                <a:lnTo>
                  <a:pt x="5730" y="8628"/>
                </a:lnTo>
                <a:lnTo>
                  <a:pt x="5732" y="8712"/>
                </a:lnTo>
                <a:lnTo>
                  <a:pt x="5734" y="8795"/>
                </a:lnTo>
                <a:lnTo>
                  <a:pt x="5735" y="8879"/>
                </a:lnTo>
                <a:lnTo>
                  <a:pt x="5735" y="8963"/>
                </a:lnTo>
                <a:lnTo>
                  <a:pt x="5735" y="8963"/>
                </a:lnTo>
                <a:lnTo>
                  <a:pt x="5734" y="9077"/>
                </a:lnTo>
                <a:lnTo>
                  <a:pt x="5733" y="9192"/>
                </a:lnTo>
                <a:lnTo>
                  <a:pt x="5730" y="9306"/>
                </a:lnTo>
                <a:lnTo>
                  <a:pt x="5725" y="9420"/>
                </a:lnTo>
                <a:lnTo>
                  <a:pt x="5718" y="9534"/>
                </a:lnTo>
                <a:lnTo>
                  <a:pt x="5711" y="9647"/>
                </a:lnTo>
                <a:lnTo>
                  <a:pt x="5702" y="9761"/>
                </a:lnTo>
                <a:lnTo>
                  <a:pt x="5693" y="9874"/>
                </a:lnTo>
                <a:lnTo>
                  <a:pt x="5681" y="9987"/>
                </a:lnTo>
                <a:lnTo>
                  <a:pt x="5668" y="10098"/>
                </a:lnTo>
                <a:lnTo>
                  <a:pt x="5655" y="10211"/>
                </a:lnTo>
                <a:lnTo>
                  <a:pt x="5640" y="10323"/>
                </a:lnTo>
                <a:lnTo>
                  <a:pt x="5624" y="10435"/>
                </a:lnTo>
                <a:lnTo>
                  <a:pt x="5605" y="10545"/>
                </a:lnTo>
                <a:lnTo>
                  <a:pt x="5587" y="10657"/>
                </a:lnTo>
                <a:lnTo>
                  <a:pt x="5566" y="10768"/>
                </a:lnTo>
                <a:lnTo>
                  <a:pt x="5544" y="10878"/>
                </a:lnTo>
                <a:lnTo>
                  <a:pt x="5521" y="10988"/>
                </a:lnTo>
                <a:lnTo>
                  <a:pt x="5497" y="11097"/>
                </a:lnTo>
                <a:lnTo>
                  <a:pt x="5471" y="11207"/>
                </a:lnTo>
                <a:lnTo>
                  <a:pt x="5445" y="11316"/>
                </a:lnTo>
                <a:lnTo>
                  <a:pt x="5417" y="11424"/>
                </a:lnTo>
                <a:lnTo>
                  <a:pt x="5387" y="11533"/>
                </a:lnTo>
                <a:lnTo>
                  <a:pt x="5357" y="11641"/>
                </a:lnTo>
                <a:lnTo>
                  <a:pt x="5325" y="11748"/>
                </a:lnTo>
                <a:lnTo>
                  <a:pt x="5292" y="11855"/>
                </a:lnTo>
                <a:lnTo>
                  <a:pt x="5258" y="11961"/>
                </a:lnTo>
                <a:lnTo>
                  <a:pt x="5223" y="12067"/>
                </a:lnTo>
                <a:lnTo>
                  <a:pt x="5186" y="12173"/>
                </a:lnTo>
                <a:lnTo>
                  <a:pt x="5148" y="12278"/>
                </a:lnTo>
                <a:lnTo>
                  <a:pt x="5109" y="12383"/>
                </a:lnTo>
                <a:lnTo>
                  <a:pt x="5068" y="12488"/>
                </a:lnTo>
                <a:lnTo>
                  <a:pt x="5027" y="12592"/>
                </a:lnTo>
                <a:lnTo>
                  <a:pt x="4984" y="12695"/>
                </a:lnTo>
                <a:lnTo>
                  <a:pt x="4939" y="12798"/>
                </a:lnTo>
                <a:lnTo>
                  <a:pt x="4894" y="12900"/>
                </a:lnTo>
                <a:lnTo>
                  <a:pt x="4848" y="13002"/>
                </a:lnTo>
                <a:lnTo>
                  <a:pt x="4800" y="13103"/>
                </a:lnTo>
                <a:lnTo>
                  <a:pt x="4751" y="13205"/>
                </a:lnTo>
                <a:lnTo>
                  <a:pt x="4702" y="13304"/>
                </a:lnTo>
                <a:lnTo>
                  <a:pt x="4650" y="13404"/>
                </a:lnTo>
                <a:lnTo>
                  <a:pt x="4598" y="13503"/>
                </a:lnTo>
                <a:lnTo>
                  <a:pt x="4544" y="13601"/>
                </a:lnTo>
                <a:lnTo>
                  <a:pt x="4489" y="13699"/>
                </a:lnTo>
                <a:lnTo>
                  <a:pt x="4433" y="13797"/>
                </a:lnTo>
                <a:lnTo>
                  <a:pt x="4376" y="13894"/>
                </a:lnTo>
                <a:lnTo>
                  <a:pt x="4318" y="13989"/>
                </a:lnTo>
                <a:lnTo>
                  <a:pt x="4258" y="14085"/>
                </a:lnTo>
                <a:lnTo>
                  <a:pt x="4197" y="14179"/>
                </a:lnTo>
                <a:lnTo>
                  <a:pt x="4136" y="14274"/>
                </a:lnTo>
                <a:lnTo>
                  <a:pt x="4073" y="14367"/>
                </a:lnTo>
                <a:lnTo>
                  <a:pt x="4009" y="14461"/>
                </a:lnTo>
                <a:lnTo>
                  <a:pt x="3944" y="14553"/>
                </a:lnTo>
                <a:lnTo>
                  <a:pt x="3877" y="14644"/>
                </a:lnTo>
                <a:lnTo>
                  <a:pt x="3810" y="14735"/>
                </a:lnTo>
                <a:lnTo>
                  <a:pt x="3741" y="14825"/>
                </a:lnTo>
                <a:lnTo>
                  <a:pt x="3672" y="14913"/>
                </a:lnTo>
                <a:lnTo>
                  <a:pt x="3600" y="15002"/>
                </a:lnTo>
                <a:lnTo>
                  <a:pt x="3529" y="15091"/>
                </a:lnTo>
                <a:lnTo>
                  <a:pt x="3455" y="15177"/>
                </a:lnTo>
                <a:lnTo>
                  <a:pt x="3382" y="15264"/>
                </a:lnTo>
                <a:lnTo>
                  <a:pt x="3305" y="15349"/>
                </a:lnTo>
                <a:lnTo>
                  <a:pt x="3229" y="15434"/>
                </a:lnTo>
                <a:lnTo>
                  <a:pt x="3152" y="15518"/>
                </a:lnTo>
                <a:lnTo>
                  <a:pt x="3152" y="15518"/>
                </a:lnTo>
                <a:lnTo>
                  <a:pt x="3130" y="15502"/>
                </a:lnTo>
                <a:lnTo>
                  <a:pt x="3107" y="15487"/>
                </a:lnTo>
                <a:lnTo>
                  <a:pt x="3083" y="15474"/>
                </a:lnTo>
                <a:lnTo>
                  <a:pt x="3058" y="15464"/>
                </a:lnTo>
                <a:lnTo>
                  <a:pt x="3031" y="15456"/>
                </a:lnTo>
                <a:lnTo>
                  <a:pt x="3004" y="15450"/>
                </a:lnTo>
                <a:lnTo>
                  <a:pt x="2975" y="15446"/>
                </a:lnTo>
                <a:lnTo>
                  <a:pt x="2946" y="15445"/>
                </a:lnTo>
                <a:lnTo>
                  <a:pt x="2946" y="15445"/>
                </a:lnTo>
                <a:lnTo>
                  <a:pt x="2930" y="15446"/>
                </a:lnTo>
                <a:lnTo>
                  <a:pt x="2913" y="15447"/>
                </a:lnTo>
                <a:lnTo>
                  <a:pt x="2896" y="15448"/>
                </a:lnTo>
                <a:lnTo>
                  <a:pt x="2880" y="15451"/>
                </a:lnTo>
                <a:lnTo>
                  <a:pt x="2865" y="15455"/>
                </a:lnTo>
                <a:lnTo>
                  <a:pt x="2849" y="15460"/>
                </a:lnTo>
                <a:lnTo>
                  <a:pt x="2834" y="15464"/>
                </a:lnTo>
                <a:lnTo>
                  <a:pt x="2819" y="15470"/>
                </a:lnTo>
                <a:lnTo>
                  <a:pt x="2805" y="15477"/>
                </a:lnTo>
                <a:lnTo>
                  <a:pt x="2792" y="15484"/>
                </a:lnTo>
                <a:lnTo>
                  <a:pt x="2778" y="15492"/>
                </a:lnTo>
                <a:lnTo>
                  <a:pt x="2764" y="15500"/>
                </a:lnTo>
                <a:lnTo>
                  <a:pt x="2751" y="15509"/>
                </a:lnTo>
                <a:lnTo>
                  <a:pt x="2739" y="15519"/>
                </a:lnTo>
                <a:lnTo>
                  <a:pt x="2727" y="15530"/>
                </a:lnTo>
                <a:lnTo>
                  <a:pt x="2716" y="15540"/>
                </a:lnTo>
                <a:lnTo>
                  <a:pt x="2705" y="15552"/>
                </a:lnTo>
                <a:lnTo>
                  <a:pt x="2695" y="15563"/>
                </a:lnTo>
                <a:lnTo>
                  <a:pt x="2686" y="15576"/>
                </a:lnTo>
                <a:lnTo>
                  <a:pt x="2676" y="15589"/>
                </a:lnTo>
                <a:lnTo>
                  <a:pt x="2668" y="15601"/>
                </a:lnTo>
                <a:lnTo>
                  <a:pt x="2660" y="15615"/>
                </a:lnTo>
                <a:lnTo>
                  <a:pt x="2652" y="15629"/>
                </a:lnTo>
                <a:lnTo>
                  <a:pt x="2646" y="15644"/>
                </a:lnTo>
                <a:lnTo>
                  <a:pt x="2641" y="15659"/>
                </a:lnTo>
                <a:lnTo>
                  <a:pt x="2635" y="15674"/>
                </a:lnTo>
                <a:lnTo>
                  <a:pt x="2630" y="15689"/>
                </a:lnTo>
                <a:lnTo>
                  <a:pt x="2627" y="15705"/>
                </a:lnTo>
                <a:lnTo>
                  <a:pt x="2625" y="15721"/>
                </a:lnTo>
                <a:lnTo>
                  <a:pt x="2622" y="15737"/>
                </a:lnTo>
                <a:lnTo>
                  <a:pt x="2621" y="15753"/>
                </a:lnTo>
                <a:lnTo>
                  <a:pt x="2621" y="15771"/>
                </a:lnTo>
                <a:lnTo>
                  <a:pt x="2621" y="15771"/>
                </a:lnTo>
                <a:lnTo>
                  <a:pt x="2621" y="15787"/>
                </a:lnTo>
                <a:lnTo>
                  <a:pt x="2622" y="15803"/>
                </a:lnTo>
                <a:lnTo>
                  <a:pt x="2625" y="15820"/>
                </a:lnTo>
                <a:lnTo>
                  <a:pt x="2627" y="15836"/>
                </a:lnTo>
                <a:lnTo>
                  <a:pt x="2630" y="15851"/>
                </a:lnTo>
                <a:lnTo>
                  <a:pt x="2635" y="15867"/>
                </a:lnTo>
                <a:lnTo>
                  <a:pt x="2641" y="15882"/>
                </a:lnTo>
                <a:lnTo>
                  <a:pt x="2646" y="15897"/>
                </a:lnTo>
                <a:lnTo>
                  <a:pt x="2652" y="15911"/>
                </a:lnTo>
                <a:lnTo>
                  <a:pt x="2660" y="15925"/>
                </a:lnTo>
                <a:lnTo>
                  <a:pt x="2668" y="15939"/>
                </a:lnTo>
                <a:lnTo>
                  <a:pt x="2676" y="15951"/>
                </a:lnTo>
                <a:lnTo>
                  <a:pt x="2686" y="15965"/>
                </a:lnTo>
                <a:lnTo>
                  <a:pt x="2695" y="15977"/>
                </a:lnTo>
                <a:lnTo>
                  <a:pt x="2705" y="15988"/>
                </a:lnTo>
                <a:lnTo>
                  <a:pt x="2716" y="16000"/>
                </a:lnTo>
                <a:lnTo>
                  <a:pt x="2727" y="16011"/>
                </a:lnTo>
                <a:lnTo>
                  <a:pt x="2739" y="16022"/>
                </a:lnTo>
                <a:lnTo>
                  <a:pt x="2751" y="16031"/>
                </a:lnTo>
                <a:lnTo>
                  <a:pt x="2764" y="16040"/>
                </a:lnTo>
                <a:lnTo>
                  <a:pt x="2778" y="16048"/>
                </a:lnTo>
                <a:lnTo>
                  <a:pt x="2792" y="16056"/>
                </a:lnTo>
                <a:lnTo>
                  <a:pt x="2805" y="16063"/>
                </a:lnTo>
                <a:lnTo>
                  <a:pt x="2819" y="16070"/>
                </a:lnTo>
                <a:lnTo>
                  <a:pt x="2834" y="16076"/>
                </a:lnTo>
                <a:lnTo>
                  <a:pt x="2849" y="16081"/>
                </a:lnTo>
                <a:lnTo>
                  <a:pt x="2865" y="16085"/>
                </a:lnTo>
                <a:lnTo>
                  <a:pt x="2880" y="16089"/>
                </a:lnTo>
                <a:lnTo>
                  <a:pt x="2896" y="16092"/>
                </a:lnTo>
                <a:lnTo>
                  <a:pt x="2913" y="16094"/>
                </a:lnTo>
                <a:lnTo>
                  <a:pt x="2930" y="16096"/>
                </a:lnTo>
                <a:lnTo>
                  <a:pt x="2946" y="16096"/>
                </a:lnTo>
                <a:lnTo>
                  <a:pt x="2946" y="16096"/>
                </a:lnTo>
                <a:lnTo>
                  <a:pt x="2963" y="16096"/>
                </a:lnTo>
                <a:lnTo>
                  <a:pt x="2979" y="16094"/>
                </a:lnTo>
                <a:lnTo>
                  <a:pt x="2996" y="16092"/>
                </a:lnTo>
                <a:lnTo>
                  <a:pt x="3012" y="16089"/>
                </a:lnTo>
                <a:lnTo>
                  <a:pt x="3028" y="16085"/>
                </a:lnTo>
                <a:lnTo>
                  <a:pt x="3043" y="16081"/>
                </a:lnTo>
                <a:lnTo>
                  <a:pt x="3058" y="16076"/>
                </a:lnTo>
                <a:lnTo>
                  <a:pt x="3073" y="16070"/>
                </a:lnTo>
                <a:lnTo>
                  <a:pt x="3087" y="16063"/>
                </a:lnTo>
                <a:lnTo>
                  <a:pt x="3102" y="16056"/>
                </a:lnTo>
                <a:lnTo>
                  <a:pt x="3114" y="16048"/>
                </a:lnTo>
                <a:lnTo>
                  <a:pt x="3128" y="16040"/>
                </a:lnTo>
                <a:lnTo>
                  <a:pt x="3141" y="16031"/>
                </a:lnTo>
                <a:lnTo>
                  <a:pt x="3153" y="16022"/>
                </a:lnTo>
                <a:lnTo>
                  <a:pt x="3165" y="16011"/>
                </a:lnTo>
                <a:lnTo>
                  <a:pt x="3176" y="16000"/>
                </a:lnTo>
                <a:lnTo>
                  <a:pt x="3187" y="15988"/>
                </a:lnTo>
                <a:lnTo>
                  <a:pt x="3197" y="15977"/>
                </a:lnTo>
                <a:lnTo>
                  <a:pt x="3206" y="15965"/>
                </a:lnTo>
                <a:lnTo>
                  <a:pt x="3216" y="15951"/>
                </a:lnTo>
                <a:lnTo>
                  <a:pt x="3225" y="15939"/>
                </a:lnTo>
                <a:lnTo>
                  <a:pt x="3232" y="15925"/>
                </a:lnTo>
                <a:lnTo>
                  <a:pt x="3240" y="15911"/>
                </a:lnTo>
                <a:lnTo>
                  <a:pt x="3246" y="15897"/>
                </a:lnTo>
                <a:lnTo>
                  <a:pt x="3251" y="15882"/>
                </a:lnTo>
                <a:lnTo>
                  <a:pt x="3257" y="15867"/>
                </a:lnTo>
                <a:lnTo>
                  <a:pt x="3262" y="15851"/>
                </a:lnTo>
                <a:lnTo>
                  <a:pt x="3265" y="15836"/>
                </a:lnTo>
                <a:lnTo>
                  <a:pt x="3267" y="15820"/>
                </a:lnTo>
                <a:lnTo>
                  <a:pt x="3270" y="15803"/>
                </a:lnTo>
                <a:lnTo>
                  <a:pt x="3271" y="15787"/>
                </a:lnTo>
                <a:lnTo>
                  <a:pt x="3272" y="15771"/>
                </a:lnTo>
                <a:lnTo>
                  <a:pt x="3272" y="15771"/>
                </a:lnTo>
                <a:lnTo>
                  <a:pt x="3270" y="15742"/>
                </a:lnTo>
                <a:lnTo>
                  <a:pt x="3266" y="15714"/>
                </a:lnTo>
                <a:lnTo>
                  <a:pt x="3261" y="15686"/>
                </a:lnTo>
                <a:lnTo>
                  <a:pt x="3252" y="15661"/>
                </a:lnTo>
                <a:lnTo>
                  <a:pt x="3242" y="15636"/>
                </a:lnTo>
                <a:lnTo>
                  <a:pt x="3231" y="15612"/>
                </a:lnTo>
                <a:lnTo>
                  <a:pt x="3216" y="15589"/>
                </a:lnTo>
                <a:lnTo>
                  <a:pt x="3201" y="15568"/>
                </a:lnTo>
                <a:lnTo>
                  <a:pt x="3201" y="15568"/>
                </a:lnTo>
                <a:lnTo>
                  <a:pt x="3278" y="15483"/>
                </a:lnTo>
                <a:lnTo>
                  <a:pt x="3355" y="15397"/>
                </a:lnTo>
                <a:lnTo>
                  <a:pt x="3431" y="15311"/>
                </a:lnTo>
                <a:lnTo>
                  <a:pt x="3506" y="15224"/>
                </a:lnTo>
                <a:lnTo>
                  <a:pt x="3580" y="15136"/>
                </a:lnTo>
                <a:lnTo>
                  <a:pt x="3652" y="15048"/>
                </a:lnTo>
                <a:lnTo>
                  <a:pt x="3724" y="14958"/>
                </a:lnTo>
                <a:lnTo>
                  <a:pt x="3794" y="14868"/>
                </a:lnTo>
                <a:lnTo>
                  <a:pt x="3863" y="14777"/>
                </a:lnTo>
                <a:lnTo>
                  <a:pt x="3931" y="14686"/>
                </a:lnTo>
                <a:lnTo>
                  <a:pt x="3998" y="14594"/>
                </a:lnTo>
                <a:lnTo>
                  <a:pt x="4064" y="14501"/>
                </a:lnTo>
                <a:lnTo>
                  <a:pt x="4128" y="14408"/>
                </a:lnTo>
                <a:lnTo>
                  <a:pt x="4191" y="14313"/>
                </a:lnTo>
                <a:lnTo>
                  <a:pt x="4255" y="14219"/>
                </a:lnTo>
                <a:lnTo>
                  <a:pt x="4316" y="14123"/>
                </a:lnTo>
                <a:lnTo>
                  <a:pt x="4376" y="14027"/>
                </a:lnTo>
                <a:lnTo>
                  <a:pt x="4435" y="13931"/>
                </a:lnTo>
                <a:lnTo>
                  <a:pt x="4492" y="13833"/>
                </a:lnTo>
                <a:lnTo>
                  <a:pt x="4549" y="13735"/>
                </a:lnTo>
                <a:lnTo>
                  <a:pt x="4604" y="13637"/>
                </a:lnTo>
                <a:lnTo>
                  <a:pt x="4657" y="13538"/>
                </a:lnTo>
                <a:lnTo>
                  <a:pt x="4710" y="13437"/>
                </a:lnTo>
                <a:lnTo>
                  <a:pt x="4762" y="13337"/>
                </a:lnTo>
                <a:lnTo>
                  <a:pt x="4812" y="13236"/>
                </a:lnTo>
                <a:lnTo>
                  <a:pt x="4862" y="13134"/>
                </a:lnTo>
                <a:lnTo>
                  <a:pt x="4909" y="13033"/>
                </a:lnTo>
                <a:lnTo>
                  <a:pt x="4956" y="12930"/>
                </a:lnTo>
                <a:lnTo>
                  <a:pt x="5003" y="12827"/>
                </a:lnTo>
                <a:lnTo>
                  <a:pt x="5046" y="12723"/>
                </a:lnTo>
                <a:lnTo>
                  <a:pt x="5090" y="12619"/>
                </a:lnTo>
                <a:lnTo>
                  <a:pt x="5132" y="12514"/>
                </a:lnTo>
                <a:lnTo>
                  <a:pt x="5172" y="12410"/>
                </a:lnTo>
                <a:lnTo>
                  <a:pt x="5212" y="12304"/>
                </a:lnTo>
                <a:lnTo>
                  <a:pt x="5250" y="12198"/>
                </a:lnTo>
                <a:lnTo>
                  <a:pt x="5287" y="12092"/>
                </a:lnTo>
                <a:lnTo>
                  <a:pt x="5323" y="11984"/>
                </a:lnTo>
                <a:lnTo>
                  <a:pt x="5357" y="11877"/>
                </a:lnTo>
                <a:lnTo>
                  <a:pt x="5391" y="11769"/>
                </a:lnTo>
                <a:lnTo>
                  <a:pt x="5423" y="11661"/>
                </a:lnTo>
                <a:lnTo>
                  <a:pt x="5453" y="11552"/>
                </a:lnTo>
                <a:lnTo>
                  <a:pt x="5483" y="11443"/>
                </a:lnTo>
                <a:lnTo>
                  <a:pt x="5512" y="11333"/>
                </a:lnTo>
                <a:lnTo>
                  <a:pt x="5538" y="11224"/>
                </a:lnTo>
                <a:lnTo>
                  <a:pt x="5564" y="11113"/>
                </a:lnTo>
                <a:lnTo>
                  <a:pt x="5588" y="11003"/>
                </a:lnTo>
                <a:lnTo>
                  <a:pt x="5611" y="10892"/>
                </a:lnTo>
                <a:lnTo>
                  <a:pt x="5633" y="10782"/>
                </a:lnTo>
                <a:lnTo>
                  <a:pt x="5654" y="10670"/>
                </a:lnTo>
                <a:lnTo>
                  <a:pt x="5673" y="10558"/>
                </a:lnTo>
                <a:lnTo>
                  <a:pt x="5690" y="10445"/>
                </a:lnTo>
                <a:lnTo>
                  <a:pt x="5708" y="10333"/>
                </a:lnTo>
                <a:lnTo>
                  <a:pt x="5723" y="10220"/>
                </a:lnTo>
                <a:lnTo>
                  <a:pt x="5736" y="10108"/>
                </a:lnTo>
                <a:lnTo>
                  <a:pt x="5749" y="9993"/>
                </a:lnTo>
                <a:lnTo>
                  <a:pt x="5761" y="9881"/>
                </a:lnTo>
                <a:lnTo>
                  <a:pt x="5771" y="9766"/>
                </a:lnTo>
                <a:lnTo>
                  <a:pt x="5779" y="9652"/>
                </a:lnTo>
                <a:lnTo>
                  <a:pt x="5787" y="9538"/>
                </a:lnTo>
                <a:lnTo>
                  <a:pt x="5793" y="9423"/>
                </a:lnTo>
                <a:lnTo>
                  <a:pt x="5798" y="9309"/>
                </a:lnTo>
                <a:lnTo>
                  <a:pt x="5801" y="9194"/>
                </a:lnTo>
                <a:lnTo>
                  <a:pt x="5803" y="9079"/>
                </a:lnTo>
                <a:lnTo>
                  <a:pt x="5803" y="8963"/>
                </a:lnTo>
                <a:lnTo>
                  <a:pt x="5803" y="8963"/>
                </a:lnTo>
                <a:lnTo>
                  <a:pt x="5803" y="8878"/>
                </a:lnTo>
                <a:lnTo>
                  <a:pt x="5802" y="8794"/>
                </a:lnTo>
                <a:lnTo>
                  <a:pt x="5801" y="8710"/>
                </a:lnTo>
                <a:lnTo>
                  <a:pt x="5798" y="8625"/>
                </a:lnTo>
                <a:lnTo>
                  <a:pt x="5795" y="8541"/>
                </a:lnTo>
                <a:lnTo>
                  <a:pt x="5791" y="8456"/>
                </a:lnTo>
                <a:lnTo>
                  <a:pt x="5786" y="8372"/>
                </a:lnTo>
                <a:lnTo>
                  <a:pt x="5780" y="8289"/>
                </a:lnTo>
                <a:lnTo>
                  <a:pt x="5774" y="8205"/>
                </a:lnTo>
                <a:lnTo>
                  <a:pt x="5768" y="8122"/>
                </a:lnTo>
                <a:lnTo>
                  <a:pt x="5761" y="8038"/>
                </a:lnTo>
                <a:lnTo>
                  <a:pt x="5751" y="7955"/>
                </a:lnTo>
                <a:lnTo>
                  <a:pt x="5743" y="7872"/>
                </a:lnTo>
                <a:lnTo>
                  <a:pt x="5733" y="7789"/>
                </a:lnTo>
                <a:lnTo>
                  <a:pt x="5723" y="7707"/>
                </a:lnTo>
                <a:lnTo>
                  <a:pt x="5712" y="7625"/>
                </a:lnTo>
                <a:lnTo>
                  <a:pt x="5701" y="7543"/>
                </a:lnTo>
                <a:lnTo>
                  <a:pt x="5688" y="7460"/>
                </a:lnTo>
                <a:lnTo>
                  <a:pt x="5674" y="7378"/>
                </a:lnTo>
                <a:lnTo>
                  <a:pt x="5660" y="7296"/>
                </a:lnTo>
                <a:lnTo>
                  <a:pt x="5647" y="7214"/>
                </a:lnTo>
                <a:lnTo>
                  <a:pt x="5632" y="7134"/>
                </a:lnTo>
                <a:lnTo>
                  <a:pt x="5615" y="7052"/>
                </a:lnTo>
                <a:lnTo>
                  <a:pt x="5599" y="6971"/>
                </a:lnTo>
                <a:lnTo>
                  <a:pt x="5582" y="6891"/>
                </a:lnTo>
                <a:lnTo>
                  <a:pt x="5564" y="6810"/>
                </a:lnTo>
                <a:lnTo>
                  <a:pt x="5545" y="6730"/>
                </a:lnTo>
                <a:lnTo>
                  <a:pt x="5526" y="6650"/>
                </a:lnTo>
                <a:lnTo>
                  <a:pt x="5506" y="6570"/>
                </a:lnTo>
                <a:lnTo>
                  <a:pt x="5485" y="6491"/>
                </a:lnTo>
                <a:lnTo>
                  <a:pt x="5465" y="6411"/>
                </a:lnTo>
                <a:lnTo>
                  <a:pt x="5443" y="6332"/>
                </a:lnTo>
                <a:lnTo>
                  <a:pt x="5420" y="6253"/>
                </a:lnTo>
                <a:lnTo>
                  <a:pt x="5397" y="6174"/>
                </a:lnTo>
                <a:lnTo>
                  <a:pt x="5374" y="6096"/>
                </a:lnTo>
                <a:lnTo>
                  <a:pt x="5348" y="6017"/>
                </a:lnTo>
                <a:lnTo>
                  <a:pt x="5323" y="5940"/>
                </a:lnTo>
                <a:lnTo>
                  <a:pt x="5297" y="5862"/>
                </a:lnTo>
                <a:lnTo>
                  <a:pt x="5271" y="5784"/>
                </a:lnTo>
                <a:lnTo>
                  <a:pt x="5244" y="5707"/>
                </a:lnTo>
                <a:lnTo>
                  <a:pt x="5217" y="5630"/>
                </a:lnTo>
                <a:lnTo>
                  <a:pt x="5188" y="5554"/>
                </a:lnTo>
                <a:lnTo>
                  <a:pt x="5159" y="5478"/>
                </a:lnTo>
                <a:lnTo>
                  <a:pt x="5129" y="5402"/>
                </a:lnTo>
                <a:lnTo>
                  <a:pt x="5068" y="5250"/>
                </a:lnTo>
                <a:lnTo>
                  <a:pt x="5005" y="5100"/>
                </a:lnTo>
                <a:lnTo>
                  <a:pt x="4938" y="4951"/>
                </a:lnTo>
                <a:lnTo>
                  <a:pt x="4870" y="4804"/>
                </a:lnTo>
                <a:lnTo>
                  <a:pt x="4799" y="4658"/>
                </a:lnTo>
                <a:lnTo>
                  <a:pt x="4725" y="4512"/>
                </a:lnTo>
                <a:lnTo>
                  <a:pt x="4649" y="4368"/>
                </a:lnTo>
                <a:lnTo>
                  <a:pt x="4571" y="4226"/>
                </a:lnTo>
                <a:lnTo>
                  <a:pt x="4490" y="4085"/>
                </a:lnTo>
                <a:lnTo>
                  <a:pt x="4407" y="3944"/>
                </a:lnTo>
                <a:lnTo>
                  <a:pt x="4322" y="3806"/>
                </a:lnTo>
                <a:lnTo>
                  <a:pt x="4234" y="3669"/>
                </a:lnTo>
                <a:lnTo>
                  <a:pt x="4144" y="3534"/>
                </a:lnTo>
                <a:lnTo>
                  <a:pt x="4051" y="3401"/>
                </a:lnTo>
                <a:lnTo>
                  <a:pt x="3956" y="3268"/>
                </a:lnTo>
                <a:lnTo>
                  <a:pt x="3860" y="3137"/>
                </a:lnTo>
                <a:lnTo>
                  <a:pt x="3761" y="3008"/>
                </a:lnTo>
                <a:lnTo>
                  <a:pt x="3659" y="2880"/>
                </a:lnTo>
                <a:lnTo>
                  <a:pt x="3555" y="2754"/>
                </a:lnTo>
                <a:lnTo>
                  <a:pt x="3449" y="2630"/>
                </a:lnTo>
                <a:lnTo>
                  <a:pt x="3342" y="2508"/>
                </a:lnTo>
                <a:lnTo>
                  <a:pt x="3287" y="2447"/>
                </a:lnTo>
                <a:lnTo>
                  <a:pt x="3232" y="2387"/>
                </a:lnTo>
                <a:lnTo>
                  <a:pt x="3176" y="2327"/>
                </a:lnTo>
                <a:lnTo>
                  <a:pt x="3120" y="2268"/>
                </a:lnTo>
                <a:lnTo>
                  <a:pt x="3062" y="2208"/>
                </a:lnTo>
                <a:lnTo>
                  <a:pt x="3005" y="2150"/>
                </a:lnTo>
                <a:lnTo>
                  <a:pt x="2947" y="2093"/>
                </a:lnTo>
                <a:lnTo>
                  <a:pt x="2888" y="2035"/>
                </a:lnTo>
                <a:lnTo>
                  <a:pt x="2830" y="1978"/>
                </a:lnTo>
                <a:lnTo>
                  <a:pt x="2771" y="1921"/>
                </a:lnTo>
                <a:lnTo>
                  <a:pt x="2710" y="1865"/>
                </a:lnTo>
                <a:lnTo>
                  <a:pt x="2650" y="1809"/>
                </a:lnTo>
                <a:lnTo>
                  <a:pt x="2589" y="1754"/>
                </a:lnTo>
                <a:lnTo>
                  <a:pt x="2527" y="1700"/>
                </a:lnTo>
                <a:lnTo>
                  <a:pt x="2464" y="1646"/>
                </a:lnTo>
                <a:lnTo>
                  <a:pt x="2402" y="1592"/>
                </a:lnTo>
                <a:lnTo>
                  <a:pt x="2339" y="1539"/>
                </a:lnTo>
                <a:lnTo>
                  <a:pt x="2275" y="1487"/>
                </a:lnTo>
                <a:lnTo>
                  <a:pt x="2212" y="1434"/>
                </a:lnTo>
                <a:lnTo>
                  <a:pt x="2148" y="1383"/>
                </a:lnTo>
                <a:lnTo>
                  <a:pt x="2082" y="1331"/>
                </a:lnTo>
                <a:lnTo>
                  <a:pt x="2016" y="1280"/>
                </a:lnTo>
                <a:lnTo>
                  <a:pt x="1951" y="1231"/>
                </a:lnTo>
                <a:lnTo>
                  <a:pt x="1884" y="1181"/>
                </a:lnTo>
                <a:lnTo>
                  <a:pt x="1817" y="1132"/>
                </a:lnTo>
                <a:lnTo>
                  <a:pt x="1749" y="1083"/>
                </a:lnTo>
                <a:lnTo>
                  <a:pt x="1681" y="1035"/>
                </a:lnTo>
                <a:lnTo>
                  <a:pt x="1613" y="988"/>
                </a:lnTo>
                <a:lnTo>
                  <a:pt x="1544" y="941"/>
                </a:lnTo>
                <a:lnTo>
                  <a:pt x="1475" y="894"/>
                </a:lnTo>
                <a:lnTo>
                  <a:pt x="1404" y="848"/>
                </a:lnTo>
                <a:lnTo>
                  <a:pt x="1334" y="803"/>
                </a:lnTo>
                <a:lnTo>
                  <a:pt x="1263" y="759"/>
                </a:lnTo>
                <a:lnTo>
                  <a:pt x="1191" y="715"/>
                </a:lnTo>
                <a:lnTo>
                  <a:pt x="1120" y="671"/>
                </a:lnTo>
                <a:lnTo>
                  <a:pt x="1047" y="628"/>
                </a:lnTo>
                <a:lnTo>
                  <a:pt x="975" y="586"/>
                </a:lnTo>
                <a:lnTo>
                  <a:pt x="902" y="543"/>
                </a:lnTo>
                <a:lnTo>
                  <a:pt x="828" y="502"/>
                </a:lnTo>
                <a:lnTo>
                  <a:pt x="755" y="461"/>
                </a:lnTo>
                <a:lnTo>
                  <a:pt x="680" y="421"/>
                </a:lnTo>
                <a:lnTo>
                  <a:pt x="605" y="382"/>
                </a:lnTo>
                <a:lnTo>
                  <a:pt x="605" y="382"/>
                </a:lnTo>
                <a:close/>
                <a:moveTo>
                  <a:pt x="536" y="536"/>
                </a:moveTo>
                <a:lnTo>
                  <a:pt x="68" y="536"/>
                </a:lnTo>
                <a:lnTo>
                  <a:pt x="68" y="68"/>
                </a:lnTo>
                <a:lnTo>
                  <a:pt x="536" y="68"/>
                </a:lnTo>
                <a:lnTo>
                  <a:pt x="536" y="536"/>
                </a:lnTo>
                <a:close/>
                <a:moveTo>
                  <a:pt x="3203" y="15771"/>
                </a:moveTo>
                <a:lnTo>
                  <a:pt x="3203" y="15771"/>
                </a:lnTo>
                <a:lnTo>
                  <a:pt x="3202" y="15796"/>
                </a:lnTo>
                <a:lnTo>
                  <a:pt x="3197" y="15821"/>
                </a:lnTo>
                <a:lnTo>
                  <a:pt x="3191" y="15847"/>
                </a:lnTo>
                <a:lnTo>
                  <a:pt x="3182" y="15870"/>
                </a:lnTo>
                <a:lnTo>
                  <a:pt x="3172" y="15893"/>
                </a:lnTo>
                <a:lnTo>
                  <a:pt x="3159" y="15913"/>
                </a:lnTo>
                <a:lnTo>
                  <a:pt x="3144" y="15933"/>
                </a:lnTo>
                <a:lnTo>
                  <a:pt x="3128" y="15951"/>
                </a:lnTo>
                <a:lnTo>
                  <a:pt x="3110" y="15969"/>
                </a:lnTo>
                <a:lnTo>
                  <a:pt x="3090" y="15983"/>
                </a:lnTo>
                <a:lnTo>
                  <a:pt x="3068" y="15996"/>
                </a:lnTo>
                <a:lnTo>
                  <a:pt x="3046" y="16007"/>
                </a:lnTo>
                <a:lnTo>
                  <a:pt x="3022" y="16015"/>
                </a:lnTo>
                <a:lnTo>
                  <a:pt x="2998" y="16022"/>
                </a:lnTo>
                <a:lnTo>
                  <a:pt x="2973" y="16025"/>
                </a:lnTo>
                <a:lnTo>
                  <a:pt x="2946" y="16028"/>
                </a:lnTo>
                <a:lnTo>
                  <a:pt x="2946" y="16028"/>
                </a:lnTo>
                <a:lnTo>
                  <a:pt x="2920" y="16025"/>
                </a:lnTo>
                <a:lnTo>
                  <a:pt x="2894" y="16022"/>
                </a:lnTo>
                <a:lnTo>
                  <a:pt x="2870" y="16015"/>
                </a:lnTo>
                <a:lnTo>
                  <a:pt x="2846" y="16007"/>
                </a:lnTo>
                <a:lnTo>
                  <a:pt x="2824" y="15996"/>
                </a:lnTo>
                <a:lnTo>
                  <a:pt x="2803" y="15983"/>
                </a:lnTo>
                <a:lnTo>
                  <a:pt x="2782" y="15969"/>
                </a:lnTo>
                <a:lnTo>
                  <a:pt x="2765" y="15951"/>
                </a:lnTo>
                <a:lnTo>
                  <a:pt x="2748" y="15933"/>
                </a:lnTo>
                <a:lnTo>
                  <a:pt x="2733" y="15913"/>
                </a:lnTo>
                <a:lnTo>
                  <a:pt x="2720" y="15893"/>
                </a:lnTo>
                <a:lnTo>
                  <a:pt x="2710" y="15870"/>
                </a:lnTo>
                <a:lnTo>
                  <a:pt x="2701" y="15847"/>
                </a:lnTo>
                <a:lnTo>
                  <a:pt x="2695" y="15821"/>
                </a:lnTo>
                <a:lnTo>
                  <a:pt x="2690" y="15796"/>
                </a:lnTo>
                <a:lnTo>
                  <a:pt x="2689" y="15771"/>
                </a:lnTo>
                <a:lnTo>
                  <a:pt x="2689" y="15771"/>
                </a:lnTo>
                <a:lnTo>
                  <a:pt x="2690" y="15744"/>
                </a:lnTo>
                <a:lnTo>
                  <a:pt x="2695" y="15719"/>
                </a:lnTo>
                <a:lnTo>
                  <a:pt x="2701" y="15693"/>
                </a:lnTo>
                <a:lnTo>
                  <a:pt x="2710" y="15670"/>
                </a:lnTo>
                <a:lnTo>
                  <a:pt x="2720" y="15648"/>
                </a:lnTo>
                <a:lnTo>
                  <a:pt x="2733" y="15627"/>
                </a:lnTo>
                <a:lnTo>
                  <a:pt x="2748" y="15607"/>
                </a:lnTo>
                <a:lnTo>
                  <a:pt x="2765" y="15589"/>
                </a:lnTo>
                <a:lnTo>
                  <a:pt x="2782" y="15572"/>
                </a:lnTo>
                <a:lnTo>
                  <a:pt x="2803" y="15557"/>
                </a:lnTo>
                <a:lnTo>
                  <a:pt x="2824" y="15545"/>
                </a:lnTo>
                <a:lnTo>
                  <a:pt x="2846" y="15533"/>
                </a:lnTo>
                <a:lnTo>
                  <a:pt x="2870" y="15525"/>
                </a:lnTo>
                <a:lnTo>
                  <a:pt x="2894" y="15518"/>
                </a:lnTo>
                <a:lnTo>
                  <a:pt x="2920" y="15515"/>
                </a:lnTo>
                <a:lnTo>
                  <a:pt x="2946" y="15514"/>
                </a:lnTo>
                <a:lnTo>
                  <a:pt x="2946" y="15514"/>
                </a:lnTo>
                <a:lnTo>
                  <a:pt x="2973" y="15515"/>
                </a:lnTo>
                <a:lnTo>
                  <a:pt x="2998" y="15518"/>
                </a:lnTo>
                <a:lnTo>
                  <a:pt x="3022" y="15525"/>
                </a:lnTo>
                <a:lnTo>
                  <a:pt x="3046" y="15533"/>
                </a:lnTo>
                <a:lnTo>
                  <a:pt x="3068" y="15545"/>
                </a:lnTo>
                <a:lnTo>
                  <a:pt x="3090" y="15557"/>
                </a:lnTo>
                <a:lnTo>
                  <a:pt x="3110" y="15572"/>
                </a:lnTo>
                <a:lnTo>
                  <a:pt x="3128" y="15589"/>
                </a:lnTo>
                <a:lnTo>
                  <a:pt x="3144" y="15607"/>
                </a:lnTo>
                <a:lnTo>
                  <a:pt x="3159" y="15627"/>
                </a:lnTo>
                <a:lnTo>
                  <a:pt x="3172" y="15648"/>
                </a:lnTo>
                <a:lnTo>
                  <a:pt x="3182" y="15670"/>
                </a:lnTo>
                <a:lnTo>
                  <a:pt x="3191" y="15693"/>
                </a:lnTo>
                <a:lnTo>
                  <a:pt x="3197" y="15719"/>
                </a:lnTo>
                <a:lnTo>
                  <a:pt x="3202" y="15744"/>
                </a:lnTo>
                <a:lnTo>
                  <a:pt x="3203" y="15771"/>
                </a:lnTo>
                <a:lnTo>
                  <a:pt x="3203" y="157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15">
            <a:extLst>
              <a:ext uri="{FF2B5EF4-FFF2-40B4-BE49-F238E27FC236}">
                <a16:creationId xmlns:a16="http://schemas.microsoft.com/office/drawing/2014/main" xmlns="" id="{F4A790DE-3660-4B76-A410-96A6F580EEA7}"/>
              </a:ext>
            </a:extLst>
          </p:cNvPr>
          <p:cNvSpPr>
            <a:spLocks/>
          </p:cNvSpPr>
          <p:nvPr userDrawn="1"/>
        </p:nvSpPr>
        <p:spPr bwMode="auto">
          <a:xfrm>
            <a:off x="3535363" y="1589088"/>
            <a:ext cx="957263" cy="3863975"/>
          </a:xfrm>
          <a:custGeom>
            <a:avLst/>
            <a:gdLst>
              <a:gd name="T0" fmla="*/ 3215 w 3615"/>
              <a:gd name="T1" fmla="*/ 14044 h 14605"/>
              <a:gd name="T2" fmla="*/ 3036 w 3615"/>
              <a:gd name="T3" fmla="*/ 14015 h 14605"/>
              <a:gd name="T4" fmla="*/ 2517 w 3615"/>
              <a:gd name="T5" fmla="*/ 13479 h 14605"/>
              <a:gd name="T6" fmla="*/ 2046 w 3615"/>
              <a:gd name="T7" fmla="*/ 12909 h 14605"/>
              <a:gd name="T8" fmla="*/ 1621 w 3615"/>
              <a:gd name="T9" fmla="*/ 12306 h 14605"/>
              <a:gd name="T10" fmla="*/ 1244 w 3615"/>
              <a:gd name="T11" fmla="*/ 11675 h 14605"/>
              <a:gd name="T12" fmla="*/ 917 w 3615"/>
              <a:gd name="T13" fmla="*/ 11017 h 14605"/>
              <a:gd name="T14" fmla="*/ 640 w 3615"/>
              <a:gd name="T15" fmla="*/ 10337 h 14605"/>
              <a:gd name="T16" fmla="*/ 417 w 3615"/>
              <a:gd name="T17" fmla="*/ 9636 h 14605"/>
              <a:gd name="T18" fmla="*/ 247 w 3615"/>
              <a:gd name="T19" fmla="*/ 8919 h 14605"/>
              <a:gd name="T20" fmla="*/ 133 w 3615"/>
              <a:gd name="T21" fmla="*/ 8187 h 14605"/>
              <a:gd name="T22" fmla="*/ 76 w 3615"/>
              <a:gd name="T23" fmla="*/ 7445 h 14605"/>
              <a:gd name="T24" fmla="*/ 71 w 3615"/>
              <a:gd name="T25" fmla="*/ 6841 h 14605"/>
              <a:gd name="T26" fmla="*/ 110 w 3615"/>
              <a:gd name="T27" fmla="*/ 6161 h 14605"/>
              <a:gd name="T28" fmla="*/ 197 w 3615"/>
              <a:gd name="T29" fmla="*/ 5491 h 14605"/>
              <a:gd name="T30" fmla="*/ 329 w 3615"/>
              <a:gd name="T31" fmla="*/ 4832 h 14605"/>
              <a:gd name="T32" fmla="*/ 507 w 3615"/>
              <a:gd name="T33" fmla="*/ 4186 h 14605"/>
              <a:gd name="T34" fmla="*/ 729 w 3615"/>
              <a:gd name="T35" fmla="*/ 3556 h 14605"/>
              <a:gd name="T36" fmla="*/ 995 w 3615"/>
              <a:gd name="T37" fmla="*/ 2943 h 14605"/>
              <a:gd name="T38" fmla="*/ 1303 w 3615"/>
              <a:gd name="T39" fmla="*/ 2350 h 14605"/>
              <a:gd name="T40" fmla="*/ 1654 w 3615"/>
              <a:gd name="T41" fmla="*/ 1778 h 14605"/>
              <a:gd name="T42" fmla="*/ 2046 w 3615"/>
              <a:gd name="T43" fmla="*/ 1229 h 14605"/>
              <a:gd name="T44" fmla="*/ 2478 w 3615"/>
              <a:gd name="T45" fmla="*/ 706 h 14605"/>
              <a:gd name="T46" fmla="*/ 2539 w 3615"/>
              <a:gd name="T47" fmla="*/ 535 h 14605"/>
              <a:gd name="T48" fmla="*/ 2168 w 3615"/>
              <a:gd name="T49" fmla="*/ 964 h 14605"/>
              <a:gd name="T50" fmla="*/ 1760 w 3615"/>
              <a:gd name="T51" fmla="*/ 1502 h 14605"/>
              <a:gd name="T52" fmla="*/ 1391 w 3615"/>
              <a:gd name="T53" fmla="*/ 2063 h 14605"/>
              <a:gd name="T54" fmla="*/ 1065 w 3615"/>
              <a:gd name="T55" fmla="*/ 2647 h 14605"/>
              <a:gd name="T56" fmla="*/ 781 w 3615"/>
              <a:gd name="T57" fmla="*/ 3250 h 14605"/>
              <a:gd name="T58" fmla="*/ 539 w 3615"/>
              <a:gd name="T59" fmla="*/ 3872 h 14605"/>
              <a:gd name="T60" fmla="*/ 341 w 3615"/>
              <a:gd name="T61" fmla="*/ 4509 h 14605"/>
              <a:gd name="T62" fmla="*/ 186 w 3615"/>
              <a:gd name="T63" fmla="*/ 5161 h 14605"/>
              <a:gd name="T64" fmla="*/ 78 w 3615"/>
              <a:gd name="T65" fmla="*/ 5826 h 14605"/>
              <a:gd name="T66" fmla="*/ 16 w 3615"/>
              <a:gd name="T67" fmla="*/ 6501 h 14605"/>
              <a:gd name="T68" fmla="*/ 0 w 3615"/>
              <a:gd name="T69" fmla="*/ 7070 h 14605"/>
              <a:gd name="T70" fmla="*/ 29 w 3615"/>
              <a:gd name="T71" fmla="*/ 7823 h 14605"/>
              <a:gd name="T72" fmla="*/ 115 w 3615"/>
              <a:gd name="T73" fmla="*/ 8565 h 14605"/>
              <a:gd name="T74" fmla="*/ 259 w 3615"/>
              <a:gd name="T75" fmla="*/ 9295 h 14605"/>
              <a:gd name="T76" fmla="*/ 457 w 3615"/>
              <a:gd name="T77" fmla="*/ 10011 h 14605"/>
              <a:gd name="T78" fmla="*/ 709 w 3615"/>
              <a:gd name="T79" fmla="*/ 10707 h 14605"/>
              <a:gd name="T80" fmla="*/ 1012 w 3615"/>
              <a:gd name="T81" fmla="*/ 11381 h 14605"/>
              <a:gd name="T82" fmla="*/ 1367 w 3615"/>
              <a:gd name="T83" fmla="*/ 12031 h 14605"/>
              <a:gd name="T84" fmla="*/ 1772 w 3615"/>
              <a:gd name="T85" fmla="*/ 12653 h 14605"/>
              <a:gd name="T86" fmla="*/ 2224 w 3615"/>
              <a:gd name="T87" fmla="*/ 13244 h 14605"/>
              <a:gd name="T88" fmla="*/ 2723 w 3615"/>
              <a:gd name="T89" fmla="*/ 13802 h 14605"/>
              <a:gd name="T90" fmla="*/ 3070 w 3615"/>
              <a:gd name="T91" fmla="*/ 14170 h 14605"/>
              <a:gd name="T92" fmla="*/ 3033 w 3615"/>
              <a:gd name="T93" fmla="*/ 14291 h 14605"/>
              <a:gd name="T94" fmla="*/ 3039 w 3615"/>
              <a:gd name="T95" fmla="*/ 14373 h 14605"/>
              <a:gd name="T96" fmla="*/ 3068 w 3615"/>
              <a:gd name="T97" fmla="*/ 14453 h 14605"/>
              <a:gd name="T98" fmla="*/ 3185 w 3615"/>
              <a:gd name="T99" fmla="*/ 14570 h 14605"/>
              <a:gd name="T100" fmla="*/ 3265 w 3615"/>
              <a:gd name="T101" fmla="*/ 14599 h 14605"/>
              <a:gd name="T102" fmla="*/ 3339 w 3615"/>
              <a:gd name="T103" fmla="*/ 14605 h 14605"/>
              <a:gd name="T104" fmla="*/ 3424 w 3615"/>
              <a:gd name="T105" fmla="*/ 14587 h 14605"/>
              <a:gd name="T106" fmla="*/ 3530 w 3615"/>
              <a:gd name="T107" fmla="*/ 14519 h 14605"/>
              <a:gd name="T108" fmla="*/ 3601 w 3615"/>
              <a:gd name="T109" fmla="*/ 14401 h 14605"/>
              <a:gd name="T110" fmla="*/ 3615 w 3615"/>
              <a:gd name="T111" fmla="*/ 14314 h 14605"/>
              <a:gd name="T112" fmla="*/ 3606 w 3615"/>
              <a:gd name="T113" fmla="*/ 14241 h 14605"/>
              <a:gd name="T114" fmla="*/ 3548 w 3615"/>
              <a:gd name="T115" fmla="*/ 14129 h 14605"/>
              <a:gd name="T116" fmla="*/ 3437 w 3615"/>
              <a:gd name="T117" fmla="*/ 14046 h 14605"/>
              <a:gd name="T118" fmla="*/ 3354 w 3615"/>
              <a:gd name="T119" fmla="*/ 14024 h 14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15" h="14605">
                <a:moveTo>
                  <a:pt x="3324" y="14023"/>
                </a:moveTo>
                <a:lnTo>
                  <a:pt x="3324" y="14023"/>
                </a:lnTo>
                <a:lnTo>
                  <a:pt x="3296" y="14024"/>
                </a:lnTo>
                <a:lnTo>
                  <a:pt x="3268" y="14029"/>
                </a:lnTo>
                <a:lnTo>
                  <a:pt x="3242" y="14034"/>
                </a:lnTo>
                <a:lnTo>
                  <a:pt x="3215" y="14044"/>
                </a:lnTo>
                <a:lnTo>
                  <a:pt x="3191" y="14055"/>
                </a:lnTo>
                <a:lnTo>
                  <a:pt x="3168" y="14068"/>
                </a:lnTo>
                <a:lnTo>
                  <a:pt x="3146" y="14083"/>
                </a:lnTo>
                <a:lnTo>
                  <a:pt x="3127" y="14100"/>
                </a:lnTo>
                <a:lnTo>
                  <a:pt x="3127" y="14100"/>
                </a:lnTo>
                <a:lnTo>
                  <a:pt x="3036" y="14015"/>
                </a:lnTo>
                <a:lnTo>
                  <a:pt x="2946" y="13928"/>
                </a:lnTo>
                <a:lnTo>
                  <a:pt x="2858" y="13841"/>
                </a:lnTo>
                <a:lnTo>
                  <a:pt x="2771" y="13752"/>
                </a:lnTo>
                <a:lnTo>
                  <a:pt x="2685" y="13662"/>
                </a:lnTo>
                <a:lnTo>
                  <a:pt x="2601" y="13571"/>
                </a:lnTo>
                <a:lnTo>
                  <a:pt x="2517" y="13479"/>
                </a:lnTo>
                <a:lnTo>
                  <a:pt x="2435" y="13387"/>
                </a:lnTo>
                <a:lnTo>
                  <a:pt x="2355" y="13292"/>
                </a:lnTo>
                <a:lnTo>
                  <a:pt x="2276" y="13198"/>
                </a:lnTo>
                <a:lnTo>
                  <a:pt x="2198" y="13102"/>
                </a:lnTo>
                <a:lnTo>
                  <a:pt x="2121" y="13007"/>
                </a:lnTo>
                <a:lnTo>
                  <a:pt x="2046" y="12909"/>
                </a:lnTo>
                <a:lnTo>
                  <a:pt x="1971" y="12811"/>
                </a:lnTo>
                <a:lnTo>
                  <a:pt x="1898" y="12712"/>
                </a:lnTo>
                <a:lnTo>
                  <a:pt x="1827" y="12611"/>
                </a:lnTo>
                <a:lnTo>
                  <a:pt x="1757" y="12510"/>
                </a:lnTo>
                <a:lnTo>
                  <a:pt x="1688" y="12409"/>
                </a:lnTo>
                <a:lnTo>
                  <a:pt x="1621" y="12306"/>
                </a:lnTo>
                <a:lnTo>
                  <a:pt x="1554" y="12202"/>
                </a:lnTo>
                <a:lnTo>
                  <a:pt x="1489" y="12099"/>
                </a:lnTo>
                <a:lnTo>
                  <a:pt x="1426" y="11994"/>
                </a:lnTo>
                <a:lnTo>
                  <a:pt x="1364" y="11888"/>
                </a:lnTo>
                <a:lnTo>
                  <a:pt x="1303" y="11782"/>
                </a:lnTo>
                <a:lnTo>
                  <a:pt x="1244" y="11675"/>
                </a:lnTo>
                <a:lnTo>
                  <a:pt x="1185" y="11566"/>
                </a:lnTo>
                <a:lnTo>
                  <a:pt x="1129" y="11458"/>
                </a:lnTo>
                <a:lnTo>
                  <a:pt x="1074" y="11349"/>
                </a:lnTo>
                <a:lnTo>
                  <a:pt x="1021" y="11239"/>
                </a:lnTo>
                <a:lnTo>
                  <a:pt x="968" y="11128"/>
                </a:lnTo>
                <a:lnTo>
                  <a:pt x="917" y="11017"/>
                </a:lnTo>
                <a:lnTo>
                  <a:pt x="867" y="10905"/>
                </a:lnTo>
                <a:lnTo>
                  <a:pt x="819" y="10792"/>
                </a:lnTo>
                <a:lnTo>
                  <a:pt x="772" y="10679"/>
                </a:lnTo>
                <a:lnTo>
                  <a:pt x="727" y="10565"/>
                </a:lnTo>
                <a:lnTo>
                  <a:pt x="683" y="10451"/>
                </a:lnTo>
                <a:lnTo>
                  <a:pt x="640" y="10337"/>
                </a:lnTo>
                <a:lnTo>
                  <a:pt x="600" y="10221"/>
                </a:lnTo>
                <a:lnTo>
                  <a:pt x="560" y="10105"/>
                </a:lnTo>
                <a:lnTo>
                  <a:pt x="523" y="9989"/>
                </a:lnTo>
                <a:lnTo>
                  <a:pt x="486" y="9871"/>
                </a:lnTo>
                <a:lnTo>
                  <a:pt x="450" y="9754"/>
                </a:lnTo>
                <a:lnTo>
                  <a:pt x="417" y="9636"/>
                </a:lnTo>
                <a:lnTo>
                  <a:pt x="385" y="9518"/>
                </a:lnTo>
                <a:lnTo>
                  <a:pt x="355" y="9399"/>
                </a:lnTo>
                <a:lnTo>
                  <a:pt x="326" y="9279"/>
                </a:lnTo>
                <a:lnTo>
                  <a:pt x="298" y="9159"/>
                </a:lnTo>
                <a:lnTo>
                  <a:pt x="272" y="9039"/>
                </a:lnTo>
                <a:lnTo>
                  <a:pt x="247" y="8919"/>
                </a:lnTo>
                <a:lnTo>
                  <a:pt x="224" y="8798"/>
                </a:lnTo>
                <a:lnTo>
                  <a:pt x="204" y="8675"/>
                </a:lnTo>
                <a:lnTo>
                  <a:pt x="183" y="8554"/>
                </a:lnTo>
                <a:lnTo>
                  <a:pt x="164" y="8432"/>
                </a:lnTo>
                <a:lnTo>
                  <a:pt x="148" y="8310"/>
                </a:lnTo>
                <a:lnTo>
                  <a:pt x="133" y="8187"/>
                </a:lnTo>
                <a:lnTo>
                  <a:pt x="120" y="8064"/>
                </a:lnTo>
                <a:lnTo>
                  <a:pt x="108" y="7940"/>
                </a:lnTo>
                <a:lnTo>
                  <a:pt x="96" y="7817"/>
                </a:lnTo>
                <a:lnTo>
                  <a:pt x="88" y="7693"/>
                </a:lnTo>
                <a:lnTo>
                  <a:pt x="80" y="7569"/>
                </a:lnTo>
                <a:lnTo>
                  <a:pt x="76" y="7445"/>
                </a:lnTo>
                <a:lnTo>
                  <a:pt x="71" y="7320"/>
                </a:lnTo>
                <a:lnTo>
                  <a:pt x="69" y="7195"/>
                </a:lnTo>
                <a:lnTo>
                  <a:pt x="68" y="7070"/>
                </a:lnTo>
                <a:lnTo>
                  <a:pt x="68" y="7070"/>
                </a:lnTo>
                <a:lnTo>
                  <a:pt x="69" y="6956"/>
                </a:lnTo>
                <a:lnTo>
                  <a:pt x="71" y="6841"/>
                </a:lnTo>
                <a:lnTo>
                  <a:pt x="73" y="6728"/>
                </a:lnTo>
                <a:lnTo>
                  <a:pt x="78" y="6614"/>
                </a:lnTo>
                <a:lnTo>
                  <a:pt x="85" y="6500"/>
                </a:lnTo>
                <a:lnTo>
                  <a:pt x="92" y="6387"/>
                </a:lnTo>
                <a:lnTo>
                  <a:pt x="100" y="6274"/>
                </a:lnTo>
                <a:lnTo>
                  <a:pt x="110" y="6161"/>
                </a:lnTo>
                <a:lnTo>
                  <a:pt x="122" y="6048"/>
                </a:lnTo>
                <a:lnTo>
                  <a:pt x="133" y="5937"/>
                </a:lnTo>
                <a:lnTo>
                  <a:pt x="147" y="5825"/>
                </a:lnTo>
                <a:lnTo>
                  <a:pt x="162" y="5713"/>
                </a:lnTo>
                <a:lnTo>
                  <a:pt x="179" y="5601"/>
                </a:lnTo>
                <a:lnTo>
                  <a:pt x="197" y="5491"/>
                </a:lnTo>
                <a:lnTo>
                  <a:pt x="215" y="5380"/>
                </a:lnTo>
                <a:lnTo>
                  <a:pt x="236" y="5269"/>
                </a:lnTo>
                <a:lnTo>
                  <a:pt x="257" y="5160"/>
                </a:lnTo>
                <a:lnTo>
                  <a:pt x="280" y="5049"/>
                </a:lnTo>
                <a:lnTo>
                  <a:pt x="304" y="4940"/>
                </a:lnTo>
                <a:lnTo>
                  <a:pt x="329" y="4832"/>
                </a:lnTo>
                <a:lnTo>
                  <a:pt x="356" y="4723"/>
                </a:lnTo>
                <a:lnTo>
                  <a:pt x="383" y="4615"/>
                </a:lnTo>
                <a:lnTo>
                  <a:pt x="412" y="4507"/>
                </a:lnTo>
                <a:lnTo>
                  <a:pt x="442" y="4400"/>
                </a:lnTo>
                <a:lnTo>
                  <a:pt x="474" y="4292"/>
                </a:lnTo>
                <a:lnTo>
                  <a:pt x="507" y="4186"/>
                </a:lnTo>
                <a:lnTo>
                  <a:pt x="541" y="4080"/>
                </a:lnTo>
                <a:lnTo>
                  <a:pt x="576" y="3974"/>
                </a:lnTo>
                <a:lnTo>
                  <a:pt x="613" y="3868"/>
                </a:lnTo>
                <a:lnTo>
                  <a:pt x="650" y="3764"/>
                </a:lnTo>
                <a:lnTo>
                  <a:pt x="689" y="3660"/>
                </a:lnTo>
                <a:lnTo>
                  <a:pt x="729" y="3556"/>
                </a:lnTo>
                <a:lnTo>
                  <a:pt x="770" y="3452"/>
                </a:lnTo>
                <a:lnTo>
                  <a:pt x="813" y="3350"/>
                </a:lnTo>
                <a:lnTo>
                  <a:pt x="856" y="3247"/>
                </a:lnTo>
                <a:lnTo>
                  <a:pt x="901" y="3146"/>
                </a:lnTo>
                <a:lnTo>
                  <a:pt x="947" y="3045"/>
                </a:lnTo>
                <a:lnTo>
                  <a:pt x="995" y="2943"/>
                </a:lnTo>
                <a:lnTo>
                  <a:pt x="1044" y="2843"/>
                </a:lnTo>
                <a:lnTo>
                  <a:pt x="1093" y="2743"/>
                </a:lnTo>
                <a:lnTo>
                  <a:pt x="1144" y="2644"/>
                </a:lnTo>
                <a:lnTo>
                  <a:pt x="1196" y="2546"/>
                </a:lnTo>
                <a:lnTo>
                  <a:pt x="1249" y="2448"/>
                </a:lnTo>
                <a:lnTo>
                  <a:pt x="1303" y="2350"/>
                </a:lnTo>
                <a:lnTo>
                  <a:pt x="1359" y="2253"/>
                </a:lnTo>
                <a:lnTo>
                  <a:pt x="1416" y="2157"/>
                </a:lnTo>
                <a:lnTo>
                  <a:pt x="1473" y="2062"/>
                </a:lnTo>
                <a:lnTo>
                  <a:pt x="1532" y="1966"/>
                </a:lnTo>
                <a:lnTo>
                  <a:pt x="1592" y="1872"/>
                </a:lnTo>
                <a:lnTo>
                  <a:pt x="1654" y="1778"/>
                </a:lnTo>
                <a:lnTo>
                  <a:pt x="1716" y="1685"/>
                </a:lnTo>
                <a:lnTo>
                  <a:pt x="1780" y="1593"/>
                </a:lnTo>
                <a:lnTo>
                  <a:pt x="1844" y="1501"/>
                </a:lnTo>
                <a:lnTo>
                  <a:pt x="1910" y="1410"/>
                </a:lnTo>
                <a:lnTo>
                  <a:pt x="1978" y="1319"/>
                </a:lnTo>
                <a:lnTo>
                  <a:pt x="2046" y="1229"/>
                </a:lnTo>
                <a:lnTo>
                  <a:pt x="2115" y="1140"/>
                </a:lnTo>
                <a:lnTo>
                  <a:pt x="2185" y="1051"/>
                </a:lnTo>
                <a:lnTo>
                  <a:pt x="2257" y="964"/>
                </a:lnTo>
                <a:lnTo>
                  <a:pt x="2329" y="877"/>
                </a:lnTo>
                <a:lnTo>
                  <a:pt x="2403" y="791"/>
                </a:lnTo>
                <a:lnTo>
                  <a:pt x="2478" y="706"/>
                </a:lnTo>
                <a:lnTo>
                  <a:pt x="2554" y="620"/>
                </a:lnTo>
                <a:lnTo>
                  <a:pt x="2631" y="537"/>
                </a:lnTo>
                <a:lnTo>
                  <a:pt x="3076" y="537"/>
                </a:lnTo>
                <a:lnTo>
                  <a:pt x="3076" y="0"/>
                </a:lnTo>
                <a:lnTo>
                  <a:pt x="2539" y="0"/>
                </a:lnTo>
                <a:lnTo>
                  <a:pt x="2539" y="535"/>
                </a:lnTo>
                <a:lnTo>
                  <a:pt x="2539" y="535"/>
                </a:lnTo>
                <a:lnTo>
                  <a:pt x="2463" y="619"/>
                </a:lnTo>
                <a:lnTo>
                  <a:pt x="2387" y="704"/>
                </a:lnTo>
                <a:lnTo>
                  <a:pt x="2313" y="791"/>
                </a:lnTo>
                <a:lnTo>
                  <a:pt x="2241" y="877"/>
                </a:lnTo>
                <a:lnTo>
                  <a:pt x="2168" y="964"/>
                </a:lnTo>
                <a:lnTo>
                  <a:pt x="2098" y="1051"/>
                </a:lnTo>
                <a:lnTo>
                  <a:pt x="2027" y="1140"/>
                </a:lnTo>
                <a:lnTo>
                  <a:pt x="1959" y="1230"/>
                </a:lnTo>
                <a:lnTo>
                  <a:pt x="1892" y="1320"/>
                </a:lnTo>
                <a:lnTo>
                  <a:pt x="1825" y="1411"/>
                </a:lnTo>
                <a:lnTo>
                  <a:pt x="1760" y="1502"/>
                </a:lnTo>
                <a:lnTo>
                  <a:pt x="1696" y="1594"/>
                </a:lnTo>
                <a:lnTo>
                  <a:pt x="1632" y="1686"/>
                </a:lnTo>
                <a:lnTo>
                  <a:pt x="1570" y="1779"/>
                </a:lnTo>
                <a:lnTo>
                  <a:pt x="1510" y="1874"/>
                </a:lnTo>
                <a:lnTo>
                  <a:pt x="1450" y="1968"/>
                </a:lnTo>
                <a:lnTo>
                  <a:pt x="1391" y="2063"/>
                </a:lnTo>
                <a:lnTo>
                  <a:pt x="1334" y="2159"/>
                </a:lnTo>
                <a:lnTo>
                  <a:pt x="1279" y="2255"/>
                </a:lnTo>
                <a:lnTo>
                  <a:pt x="1223" y="2352"/>
                </a:lnTo>
                <a:lnTo>
                  <a:pt x="1169" y="2450"/>
                </a:lnTo>
                <a:lnTo>
                  <a:pt x="1116" y="2548"/>
                </a:lnTo>
                <a:lnTo>
                  <a:pt x="1065" y="2647"/>
                </a:lnTo>
                <a:lnTo>
                  <a:pt x="1015" y="2746"/>
                </a:lnTo>
                <a:lnTo>
                  <a:pt x="965" y="2845"/>
                </a:lnTo>
                <a:lnTo>
                  <a:pt x="917" y="2945"/>
                </a:lnTo>
                <a:lnTo>
                  <a:pt x="871" y="3047"/>
                </a:lnTo>
                <a:lnTo>
                  <a:pt x="825" y="3148"/>
                </a:lnTo>
                <a:lnTo>
                  <a:pt x="781" y="3250"/>
                </a:lnTo>
                <a:lnTo>
                  <a:pt x="737" y="3352"/>
                </a:lnTo>
                <a:lnTo>
                  <a:pt x="694" y="3456"/>
                </a:lnTo>
                <a:lnTo>
                  <a:pt x="654" y="3558"/>
                </a:lnTo>
                <a:lnTo>
                  <a:pt x="614" y="3662"/>
                </a:lnTo>
                <a:lnTo>
                  <a:pt x="576" y="3767"/>
                </a:lnTo>
                <a:lnTo>
                  <a:pt x="539" y="3872"/>
                </a:lnTo>
                <a:lnTo>
                  <a:pt x="502" y="3977"/>
                </a:lnTo>
                <a:lnTo>
                  <a:pt x="467" y="4083"/>
                </a:lnTo>
                <a:lnTo>
                  <a:pt x="434" y="4189"/>
                </a:lnTo>
                <a:lnTo>
                  <a:pt x="402" y="4295"/>
                </a:lnTo>
                <a:lnTo>
                  <a:pt x="371" y="4402"/>
                </a:lnTo>
                <a:lnTo>
                  <a:pt x="341" y="4509"/>
                </a:lnTo>
                <a:lnTo>
                  <a:pt x="312" y="4617"/>
                </a:lnTo>
                <a:lnTo>
                  <a:pt x="284" y="4726"/>
                </a:lnTo>
                <a:lnTo>
                  <a:pt x="258" y="4834"/>
                </a:lnTo>
                <a:lnTo>
                  <a:pt x="232" y="4942"/>
                </a:lnTo>
                <a:lnTo>
                  <a:pt x="209" y="5052"/>
                </a:lnTo>
                <a:lnTo>
                  <a:pt x="186" y="5161"/>
                </a:lnTo>
                <a:lnTo>
                  <a:pt x="166" y="5272"/>
                </a:lnTo>
                <a:lnTo>
                  <a:pt x="145" y="5381"/>
                </a:lnTo>
                <a:lnTo>
                  <a:pt x="126" y="5492"/>
                </a:lnTo>
                <a:lnTo>
                  <a:pt x="109" y="5604"/>
                </a:lnTo>
                <a:lnTo>
                  <a:pt x="93" y="5714"/>
                </a:lnTo>
                <a:lnTo>
                  <a:pt x="78" y="5826"/>
                </a:lnTo>
                <a:lnTo>
                  <a:pt x="64" y="5938"/>
                </a:lnTo>
                <a:lnTo>
                  <a:pt x="52" y="6050"/>
                </a:lnTo>
                <a:lnTo>
                  <a:pt x="41" y="6162"/>
                </a:lnTo>
                <a:lnTo>
                  <a:pt x="31" y="6275"/>
                </a:lnTo>
                <a:lnTo>
                  <a:pt x="23" y="6388"/>
                </a:lnTo>
                <a:lnTo>
                  <a:pt x="16" y="6501"/>
                </a:lnTo>
                <a:lnTo>
                  <a:pt x="10" y="6614"/>
                </a:lnTo>
                <a:lnTo>
                  <a:pt x="5" y="6728"/>
                </a:lnTo>
                <a:lnTo>
                  <a:pt x="2" y="6842"/>
                </a:lnTo>
                <a:lnTo>
                  <a:pt x="0" y="6956"/>
                </a:lnTo>
                <a:lnTo>
                  <a:pt x="0" y="7070"/>
                </a:lnTo>
                <a:lnTo>
                  <a:pt x="0" y="7070"/>
                </a:lnTo>
                <a:lnTo>
                  <a:pt x="0" y="7196"/>
                </a:lnTo>
                <a:lnTo>
                  <a:pt x="2" y="7322"/>
                </a:lnTo>
                <a:lnTo>
                  <a:pt x="7" y="7447"/>
                </a:lnTo>
                <a:lnTo>
                  <a:pt x="12" y="7573"/>
                </a:lnTo>
                <a:lnTo>
                  <a:pt x="19" y="7697"/>
                </a:lnTo>
                <a:lnTo>
                  <a:pt x="29" y="7823"/>
                </a:lnTo>
                <a:lnTo>
                  <a:pt x="39" y="7947"/>
                </a:lnTo>
                <a:lnTo>
                  <a:pt x="52" y="8072"/>
                </a:lnTo>
                <a:lnTo>
                  <a:pt x="65" y="8195"/>
                </a:lnTo>
                <a:lnTo>
                  <a:pt x="80" y="8319"/>
                </a:lnTo>
                <a:lnTo>
                  <a:pt x="96" y="8443"/>
                </a:lnTo>
                <a:lnTo>
                  <a:pt x="115" y="8565"/>
                </a:lnTo>
                <a:lnTo>
                  <a:pt x="136" y="8688"/>
                </a:lnTo>
                <a:lnTo>
                  <a:pt x="158" y="8810"/>
                </a:lnTo>
                <a:lnTo>
                  <a:pt x="181" y="8932"/>
                </a:lnTo>
                <a:lnTo>
                  <a:pt x="205" y="9053"/>
                </a:lnTo>
                <a:lnTo>
                  <a:pt x="231" y="9175"/>
                </a:lnTo>
                <a:lnTo>
                  <a:pt x="259" y="9295"/>
                </a:lnTo>
                <a:lnTo>
                  <a:pt x="288" y="9416"/>
                </a:lnTo>
                <a:lnTo>
                  <a:pt x="319" y="9536"/>
                </a:lnTo>
                <a:lnTo>
                  <a:pt x="351" y="9655"/>
                </a:lnTo>
                <a:lnTo>
                  <a:pt x="385" y="9773"/>
                </a:lnTo>
                <a:lnTo>
                  <a:pt x="420" y="9892"/>
                </a:lnTo>
                <a:lnTo>
                  <a:pt x="457" y="10011"/>
                </a:lnTo>
                <a:lnTo>
                  <a:pt x="495" y="10127"/>
                </a:lnTo>
                <a:lnTo>
                  <a:pt x="535" y="10245"/>
                </a:lnTo>
                <a:lnTo>
                  <a:pt x="576" y="10361"/>
                </a:lnTo>
                <a:lnTo>
                  <a:pt x="620" y="10476"/>
                </a:lnTo>
                <a:lnTo>
                  <a:pt x="663" y="10592"/>
                </a:lnTo>
                <a:lnTo>
                  <a:pt x="709" y="10707"/>
                </a:lnTo>
                <a:lnTo>
                  <a:pt x="756" y="10821"/>
                </a:lnTo>
                <a:lnTo>
                  <a:pt x="804" y="10934"/>
                </a:lnTo>
                <a:lnTo>
                  <a:pt x="855" y="11047"/>
                </a:lnTo>
                <a:lnTo>
                  <a:pt x="905" y="11158"/>
                </a:lnTo>
                <a:lnTo>
                  <a:pt x="958" y="11270"/>
                </a:lnTo>
                <a:lnTo>
                  <a:pt x="1012" y="11381"/>
                </a:lnTo>
                <a:lnTo>
                  <a:pt x="1069" y="11491"/>
                </a:lnTo>
                <a:lnTo>
                  <a:pt x="1125" y="11600"/>
                </a:lnTo>
                <a:lnTo>
                  <a:pt x="1184" y="11709"/>
                </a:lnTo>
                <a:lnTo>
                  <a:pt x="1244" y="11816"/>
                </a:lnTo>
                <a:lnTo>
                  <a:pt x="1305" y="11923"/>
                </a:lnTo>
                <a:lnTo>
                  <a:pt x="1367" y="12031"/>
                </a:lnTo>
                <a:lnTo>
                  <a:pt x="1432" y="12137"/>
                </a:lnTo>
                <a:lnTo>
                  <a:pt x="1497" y="12241"/>
                </a:lnTo>
                <a:lnTo>
                  <a:pt x="1563" y="12345"/>
                </a:lnTo>
                <a:lnTo>
                  <a:pt x="1632" y="12449"/>
                </a:lnTo>
                <a:lnTo>
                  <a:pt x="1701" y="12551"/>
                </a:lnTo>
                <a:lnTo>
                  <a:pt x="1772" y="12653"/>
                </a:lnTo>
                <a:lnTo>
                  <a:pt x="1844" y="12753"/>
                </a:lnTo>
                <a:lnTo>
                  <a:pt x="1918" y="12853"/>
                </a:lnTo>
                <a:lnTo>
                  <a:pt x="1992" y="12952"/>
                </a:lnTo>
                <a:lnTo>
                  <a:pt x="2068" y="13050"/>
                </a:lnTo>
                <a:lnTo>
                  <a:pt x="2146" y="13147"/>
                </a:lnTo>
                <a:lnTo>
                  <a:pt x="2224" y="13244"/>
                </a:lnTo>
                <a:lnTo>
                  <a:pt x="2304" y="13340"/>
                </a:lnTo>
                <a:lnTo>
                  <a:pt x="2386" y="13434"/>
                </a:lnTo>
                <a:lnTo>
                  <a:pt x="2468" y="13527"/>
                </a:lnTo>
                <a:lnTo>
                  <a:pt x="2552" y="13620"/>
                </a:lnTo>
                <a:lnTo>
                  <a:pt x="2637" y="13711"/>
                </a:lnTo>
                <a:lnTo>
                  <a:pt x="2723" y="13802"/>
                </a:lnTo>
                <a:lnTo>
                  <a:pt x="2811" y="13890"/>
                </a:lnTo>
                <a:lnTo>
                  <a:pt x="2900" y="13979"/>
                </a:lnTo>
                <a:lnTo>
                  <a:pt x="2989" y="14067"/>
                </a:lnTo>
                <a:lnTo>
                  <a:pt x="3082" y="14153"/>
                </a:lnTo>
                <a:lnTo>
                  <a:pt x="3082" y="14153"/>
                </a:lnTo>
                <a:lnTo>
                  <a:pt x="3070" y="14170"/>
                </a:lnTo>
                <a:lnTo>
                  <a:pt x="3061" y="14189"/>
                </a:lnTo>
                <a:lnTo>
                  <a:pt x="3053" y="14208"/>
                </a:lnTo>
                <a:lnTo>
                  <a:pt x="3046" y="14228"/>
                </a:lnTo>
                <a:lnTo>
                  <a:pt x="3040" y="14249"/>
                </a:lnTo>
                <a:lnTo>
                  <a:pt x="3036" y="14271"/>
                </a:lnTo>
                <a:lnTo>
                  <a:pt x="3033" y="14291"/>
                </a:lnTo>
                <a:lnTo>
                  <a:pt x="3032" y="14314"/>
                </a:lnTo>
                <a:lnTo>
                  <a:pt x="3032" y="14314"/>
                </a:lnTo>
                <a:lnTo>
                  <a:pt x="3033" y="14329"/>
                </a:lnTo>
                <a:lnTo>
                  <a:pt x="3034" y="14343"/>
                </a:lnTo>
                <a:lnTo>
                  <a:pt x="3036" y="14358"/>
                </a:lnTo>
                <a:lnTo>
                  <a:pt x="3039" y="14373"/>
                </a:lnTo>
                <a:lnTo>
                  <a:pt x="3041" y="14387"/>
                </a:lnTo>
                <a:lnTo>
                  <a:pt x="3046" y="14401"/>
                </a:lnTo>
                <a:lnTo>
                  <a:pt x="3051" y="14413"/>
                </a:lnTo>
                <a:lnTo>
                  <a:pt x="3055" y="14427"/>
                </a:lnTo>
                <a:lnTo>
                  <a:pt x="3061" y="14440"/>
                </a:lnTo>
                <a:lnTo>
                  <a:pt x="3068" y="14453"/>
                </a:lnTo>
                <a:lnTo>
                  <a:pt x="3083" y="14477"/>
                </a:lnTo>
                <a:lnTo>
                  <a:pt x="3099" y="14499"/>
                </a:lnTo>
                <a:lnTo>
                  <a:pt x="3117" y="14519"/>
                </a:lnTo>
                <a:lnTo>
                  <a:pt x="3138" y="14539"/>
                </a:lnTo>
                <a:lnTo>
                  <a:pt x="3161" y="14555"/>
                </a:lnTo>
                <a:lnTo>
                  <a:pt x="3185" y="14570"/>
                </a:lnTo>
                <a:lnTo>
                  <a:pt x="3198" y="14576"/>
                </a:lnTo>
                <a:lnTo>
                  <a:pt x="3211" y="14582"/>
                </a:lnTo>
                <a:lnTo>
                  <a:pt x="3223" y="14587"/>
                </a:lnTo>
                <a:lnTo>
                  <a:pt x="3237" y="14592"/>
                </a:lnTo>
                <a:lnTo>
                  <a:pt x="3251" y="14595"/>
                </a:lnTo>
                <a:lnTo>
                  <a:pt x="3265" y="14599"/>
                </a:lnTo>
                <a:lnTo>
                  <a:pt x="3280" y="14601"/>
                </a:lnTo>
                <a:lnTo>
                  <a:pt x="3294" y="14603"/>
                </a:lnTo>
                <a:lnTo>
                  <a:pt x="3309" y="14605"/>
                </a:lnTo>
                <a:lnTo>
                  <a:pt x="3324" y="14605"/>
                </a:lnTo>
                <a:lnTo>
                  <a:pt x="3324" y="14605"/>
                </a:lnTo>
                <a:lnTo>
                  <a:pt x="3339" y="14605"/>
                </a:lnTo>
                <a:lnTo>
                  <a:pt x="3354" y="14603"/>
                </a:lnTo>
                <a:lnTo>
                  <a:pt x="3369" y="14601"/>
                </a:lnTo>
                <a:lnTo>
                  <a:pt x="3382" y="14599"/>
                </a:lnTo>
                <a:lnTo>
                  <a:pt x="3396" y="14595"/>
                </a:lnTo>
                <a:lnTo>
                  <a:pt x="3410" y="14592"/>
                </a:lnTo>
                <a:lnTo>
                  <a:pt x="3424" y="14587"/>
                </a:lnTo>
                <a:lnTo>
                  <a:pt x="3437" y="14582"/>
                </a:lnTo>
                <a:lnTo>
                  <a:pt x="3450" y="14576"/>
                </a:lnTo>
                <a:lnTo>
                  <a:pt x="3463" y="14570"/>
                </a:lnTo>
                <a:lnTo>
                  <a:pt x="3486" y="14555"/>
                </a:lnTo>
                <a:lnTo>
                  <a:pt x="3509" y="14539"/>
                </a:lnTo>
                <a:lnTo>
                  <a:pt x="3530" y="14519"/>
                </a:lnTo>
                <a:lnTo>
                  <a:pt x="3548" y="14499"/>
                </a:lnTo>
                <a:lnTo>
                  <a:pt x="3566" y="14477"/>
                </a:lnTo>
                <a:lnTo>
                  <a:pt x="3579" y="14453"/>
                </a:lnTo>
                <a:lnTo>
                  <a:pt x="3592" y="14427"/>
                </a:lnTo>
                <a:lnTo>
                  <a:pt x="3597" y="14413"/>
                </a:lnTo>
                <a:lnTo>
                  <a:pt x="3601" y="14401"/>
                </a:lnTo>
                <a:lnTo>
                  <a:pt x="3606" y="14387"/>
                </a:lnTo>
                <a:lnTo>
                  <a:pt x="3609" y="14373"/>
                </a:lnTo>
                <a:lnTo>
                  <a:pt x="3612" y="14358"/>
                </a:lnTo>
                <a:lnTo>
                  <a:pt x="3613" y="14343"/>
                </a:lnTo>
                <a:lnTo>
                  <a:pt x="3614" y="14329"/>
                </a:lnTo>
                <a:lnTo>
                  <a:pt x="3615" y="14314"/>
                </a:lnTo>
                <a:lnTo>
                  <a:pt x="3615" y="14314"/>
                </a:lnTo>
                <a:lnTo>
                  <a:pt x="3614" y="14299"/>
                </a:lnTo>
                <a:lnTo>
                  <a:pt x="3613" y="14284"/>
                </a:lnTo>
                <a:lnTo>
                  <a:pt x="3612" y="14269"/>
                </a:lnTo>
                <a:lnTo>
                  <a:pt x="3609" y="14256"/>
                </a:lnTo>
                <a:lnTo>
                  <a:pt x="3606" y="14241"/>
                </a:lnTo>
                <a:lnTo>
                  <a:pt x="3601" y="14227"/>
                </a:lnTo>
                <a:lnTo>
                  <a:pt x="3597" y="14214"/>
                </a:lnTo>
                <a:lnTo>
                  <a:pt x="3592" y="14200"/>
                </a:lnTo>
                <a:lnTo>
                  <a:pt x="3579" y="14175"/>
                </a:lnTo>
                <a:lnTo>
                  <a:pt x="3566" y="14151"/>
                </a:lnTo>
                <a:lnTo>
                  <a:pt x="3548" y="14129"/>
                </a:lnTo>
                <a:lnTo>
                  <a:pt x="3530" y="14108"/>
                </a:lnTo>
                <a:lnTo>
                  <a:pt x="3509" y="14090"/>
                </a:lnTo>
                <a:lnTo>
                  <a:pt x="3486" y="14072"/>
                </a:lnTo>
                <a:lnTo>
                  <a:pt x="3463" y="14057"/>
                </a:lnTo>
                <a:lnTo>
                  <a:pt x="3450" y="14052"/>
                </a:lnTo>
                <a:lnTo>
                  <a:pt x="3437" y="14046"/>
                </a:lnTo>
                <a:lnTo>
                  <a:pt x="3424" y="14040"/>
                </a:lnTo>
                <a:lnTo>
                  <a:pt x="3410" y="14035"/>
                </a:lnTo>
                <a:lnTo>
                  <a:pt x="3396" y="14032"/>
                </a:lnTo>
                <a:lnTo>
                  <a:pt x="3382" y="14029"/>
                </a:lnTo>
                <a:lnTo>
                  <a:pt x="3369" y="14026"/>
                </a:lnTo>
                <a:lnTo>
                  <a:pt x="3354" y="14024"/>
                </a:lnTo>
                <a:lnTo>
                  <a:pt x="3339" y="14023"/>
                </a:lnTo>
                <a:lnTo>
                  <a:pt x="3324" y="14023"/>
                </a:lnTo>
                <a:lnTo>
                  <a:pt x="3324" y="140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6">
            <a:extLst>
              <a:ext uri="{FF2B5EF4-FFF2-40B4-BE49-F238E27FC236}">
                <a16:creationId xmlns:a16="http://schemas.microsoft.com/office/drawing/2014/main" xmlns="" id="{E1907DEF-1940-47D9-A383-3DE033DD675B}"/>
              </a:ext>
            </a:extLst>
          </p:cNvPr>
          <p:cNvSpPr>
            <a:spLocks/>
          </p:cNvSpPr>
          <p:nvPr userDrawn="1"/>
        </p:nvSpPr>
        <p:spPr bwMode="auto">
          <a:xfrm>
            <a:off x="8869363" y="5653088"/>
            <a:ext cx="1982788" cy="1204913"/>
          </a:xfrm>
          <a:custGeom>
            <a:avLst/>
            <a:gdLst>
              <a:gd name="T0" fmla="*/ 5574 w 7495"/>
              <a:gd name="T1" fmla="*/ 476 h 4554"/>
              <a:gd name="T2" fmla="*/ 5329 w 7495"/>
              <a:gd name="T3" fmla="*/ 351 h 4554"/>
              <a:gd name="T4" fmla="*/ 4985 w 7495"/>
              <a:gd name="T5" fmla="*/ 210 h 4554"/>
              <a:gd name="T6" fmla="*/ 4626 w 7495"/>
              <a:gd name="T7" fmla="*/ 105 h 4554"/>
              <a:gd name="T8" fmla="*/ 4253 w 7495"/>
              <a:gd name="T9" fmla="*/ 35 h 4554"/>
              <a:gd name="T10" fmla="*/ 3953 w 7495"/>
              <a:gd name="T11" fmla="*/ 6 h 4554"/>
              <a:gd name="T12" fmla="*/ 3747 w 7495"/>
              <a:gd name="T13" fmla="*/ 0 h 4554"/>
              <a:gd name="T14" fmla="*/ 3541 w 7495"/>
              <a:gd name="T15" fmla="*/ 7 h 4554"/>
              <a:gd name="T16" fmla="*/ 3330 w 7495"/>
              <a:gd name="T17" fmla="*/ 25 h 4554"/>
              <a:gd name="T18" fmla="*/ 3069 w 7495"/>
              <a:gd name="T19" fmla="*/ 63 h 4554"/>
              <a:gd name="T20" fmla="*/ 2732 w 7495"/>
              <a:gd name="T21" fmla="*/ 141 h 4554"/>
              <a:gd name="T22" fmla="*/ 2407 w 7495"/>
              <a:gd name="T23" fmla="*/ 248 h 4554"/>
              <a:gd name="T24" fmla="*/ 2095 w 7495"/>
              <a:gd name="T25" fmla="*/ 384 h 4554"/>
              <a:gd name="T26" fmla="*/ 1800 w 7495"/>
              <a:gd name="T27" fmla="*/ 547 h 4554"/>
              <a:gd name="T28" fmla="*/ 1520 w 7495"/>
              <a:gd name="T29" fmla="*/ 734 h 4554"/>
              <a:gd name="T30" fmla="*/ 1259 w 7495"/>
              <a:gd name="T31" fmla="*/ 946 h 4554"/>
              <a:gd name="T32" fmla="*/ 1020 w 7495"/>
              <a:gd name="T33" fmla="*/ 1179 h 4554"/>
              <a:gd name="T34" fmla="*/ 801 w 7495"/>
              <a:gd name="T35" fmla="*/ 1433 h 4554"/>
              <a:gd name="T36" fmla="*/ 605 w 7495"/>
              <a:gd name="T37" fmla="*/ 1706 h 4554"/>
              <a:gd name="T38" fmla="*/ 434 w 7495"/>
              <a:gd name="T39" fmla="*/ 1996 h 4554"/>
              <a:gd name="T40" fmla="*/ 289 w 7495"/>
              <a:gd name="T41" fmla="*/ 2303 h 4554"/>
              <a:gd name="T42" fmla="*/ 172 w 7495"/>
              <a:gd name="T43" fmla="*/ 2624 h 4554"/>
              <a:gd name="T44" fmla="*/ 84 w 7495"/>
              <a:gd name="T45" fmla="*/ 2958 h 4554"/>
              <a:gd name="T46" fmla="*/ 27 w 7495"/>
              <a:gd name="T47" fmla="*/ 3303 h 4554"/>
              <a:gd name="T48" fmla="*/ 1 w 7495"/>
              <a:gd name="T49" fmla="*/ 3658 h 4554"/>
              <a:gd name="T50" fmla="*/ 1 w 7495"/>
              <a:gd name="T51" fmla="*/ 3851 h 4554"/>
              <a:gd name="T52" fmla="*/ 13 w 7495"/>
              <a:gd name="T53" fmla="*/ 4056 h 4554"/>
              <a:gd name="T54" fmla="*/ 68 w 7495"/>
              <a:gd name="T55" fmla="*/ 4456 h 4554"/>
              <a:gd name="T56" fmla="*/ 2716 w 7495"/>
              <a:gd name="T57" fmla="*/ 4554 h 4554"/>
              <a:gd name="T58" fmla="*/ 7444 w 7495"/>
              <a:gd name="T59" fmla="*/ 4357 h 4554"/>
              <a:gd name="T60" fmla="*/ 7482 w 7495"/>
              <a:gd name="T61" fmla="*/ 4056 h 4554"/>
              <a:gd name="T62" fmla="*/ 7493 w 7495"/>
              <a:gd name="T63" fmla="*/ 3851 h 4554"/>
              <a:gd name="T64" fmla="*/ 7493 w 7495"/>
              <a:gd name="T65" fmla="*/ 3684 h 4554"/>
              <a:gd name="T66" fmla="*/ 7481 w 7495"/>
              <a:gd name="T67" fmla="*/ 3432 h 4554"/>
              <a:gd name="T68" fmla="*/ 7452 w 7495"/>
              <a:gd name="T69" fmla="*/ 3184 h 4554"/>
              <a:gd name="T70" fmla="*/ 7407 w 7495"/>
              <a:gd name="T71" fmla="*/ 2941 h 4554"/>
              <a:gd name="T72" fmla="*/ 7347 w 7495"/>
              <a:gd name="T73" fmla="*/ 2704 h 4554"/>
              <a:gd name="T74" fmla="*/ 7272 w 7495"/>
              <a:gd name="T75" fmla="*/ 2473 h 4554"/>
              <a:gd name="T76" fmla="*/ 7182 w 7495"/>
              <a:gd name="T77" fmla="*/ 2248 h 4554"/>
              <a:gd name="T78" fmla="*/ 7080 w 7495"/>
              <a:gd name="T79" fmla="*/ 2033 h 4554"/>
              <a:gd name="T80" fmla="*/ 6963 w 7495"/>
              <a:gd name="T81" fmla="*/ 1823 h 4554"/>
              <a:gd name="T82" fmla="*/ 6834 w 7495"/>
              <a:gd name="T83" fmla="*/ 1624 h 4554"/>
              <a:gd name="T84" fmla="*/ 6693 w 7495"/>
              <a:gd name="T85" fmla="*/ 1433 h 4554"/>
              <a:gd name="T86" fmla="*/ 6541 w 7495"/>
              <a:gd name="T87" fmla="*/ 1251 h 4554"/>
              <a:gd name="T88" fmla="*/ 6377 w 7495"/>
              <a:gd name="T89" fmla="*/ 1079 h 4554"/>
              <a:gd name="T90" fmla="*/ 6203 w 7495"/>
              <a:gd name="T91" fmla="*/ 918 h 4554"/>
              <a:gd name="T92" fmla="*/ 6019 w 7495"/>
              <a:gd name="T93" fmla="*/ 768 h 4554"/>
              <a:gd name="T94" fmla="*/ 5825 w 7495"/>
              <a:gd name="T95" fmla="*/ 630 h 4554"/>
              <a:gd name="T96" fmla="*/ 5674 w 7495"/>
              <a:gd name="T97" fmla="*/ 534 h 4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95" h="4554">
                <a:moveTo>
                  <a:pt x="5674" y="534"/>
                </a:moveTo>
                <a:lnTo>
                  <a:pt x="5674" y="534"/>
                </a:lnTo>
                <a:lnTo>
                  <a:pt x="5625" y="505"/>
                </a:lnTo>
                <a:lnTo>
                  <a:pt x="5574" y="476"/>
                </a:lnTo>
                <a:lnTo>
                  <a:pt x="5574" y="476"/>
                </a:lnTo>
                <a:lnTo>
                  <a:pt x="5493" y="433"/>
                </a:lnTo>
                <a:lnTo>
                  <a:pt x="5412" y="390"/>
                </a:lnTo>
                <a:lnTo>
                  <a:pt x="5329" y="351"/>
                </a:lnTo>
                <a:lnTo>
                  <a:pt x="5245" y="313"/>
                </a:lnTo>
                <a:lnTo>
                  <a:pt x="5159" y="276"/>
                </a:lnTo>
                <a:lnTo>
                  <a:pt x="5073" y="242"/>
                </a:lnTo>
                <a:lnTo>
                  <a:pt x="4985" y="210"/>
                </a:lnTo>
                <a:lnTo>
                  <a:pt x="4897" y="181"/>
                </a:lnTo>
                <a:lnTo>
                  <a:pt x="4807" y="154"/>
                </a:lnTo>
                <a:lnTo>
                  <a:pt x="4717" y="128"/>
                </a:lnTo>
                <a:lnTo>
                  <a:pt x="4626" y="105"/>
                </a:lnTo>
                <a:lnTo>
                  <a:pt x="4534" y="83"/>
                </a:lnTo>
                <a:lnTo>
                  <a:pt x="4440" y="65"/>
                </a:lnTo>
                <a:lnTo>
                  <a:pt x="4347" y="49"/>
                </a:lnTo>
                <a:lnTo>
                  <a:pt x="4253" y="35"/>
                </a:lnTo>
                <a:lnTo>
                  <a:pt x="4157" y="24"/>
                </a:lnTo>
                <a:lnTo>
                  <a:pt x="4157" y="24"/>
                </a:lnTo>
                <a:lnTo>
                  <a:pt x="4056" y="13"/>
                </a:lnTo>
                <a:lnTo>
                  <a:pt x="3953" y="6"/>
                </a:lnTo>
                <a:lnTo>
                  <a:pt x="3902" y="4"/>
                </a:lnTo>
                <a:lnTo>
                  <a:pt x="3850" y="2"/>
                </a:lnTo>
                <a:lnTo>
                  <a:pt x="3799" y="0"/>
                </a:lnTo>
                <a:lnTo>
                  <a:pt x="3747" y="0"/>
                </a:lnTo>
                <a:lnTo>
                  <a:pt x="3747" y="0"/>
                </a:lnTo>
                <a:lnTo>
                  <a:pt x="3678" y="2"/>
                </a:lnTo>
                <a:lnTo>
                  <a:pt x="3609" y="4"/>
                </a:lnTo>
                <a:lnTo>
                  <a:pt x="3541" y="7"/>
                </a:lnTo>
                <a:lnTo>
                  <a:pt x="3471" y="12"/>
                </a:lnTo>
                <a:lnTo>
                  <a:pt x="3471" y="12"/>
                </a:lnTo>
                <a:lnTo>
                  <a:pt x="3401" y="18"/>
                </a:lnTo>
                <a:lnTo>
                  <a:pt x="3330" y="25"/>
                </a:lnTo>
                <a:lnTo>
                  <a:pt x="3330" y="25"/>
                </a:lnTo>
                <a:lnTo>
                  <a:pt x="3242" y="35"/>
                </a:lnTo>
                <a:lnTo>
                  <a:pt x="3156" y="48"/>
                </a:lnTo>
                <a:lnTo>
                  <a:pt x="3069" y="63"/>
                </a:lnTo>
                <a:lnTo>
                  <a:pt x="2984" y="79"/>
                </a:lnTo>
                <a:lnTo>
                  <a:pt x="2899" y="97"/>
                </a:lnTo>
                <a:lnTo>
                  <a:pt x="2815" y="118"/>
                </a:lnTo>
                <a:lnTo>
                  <a:pt x="2732" y="141"/>
                </a:lnTo>
                <a:lnTo>
                  <a:pt x="2649" y="165"/>
                </a:lnTo>
                <a:lnTo>
                  <a:pt x="2567" y="191"/>
                </a:lnTo>
                <a:lnTo>
                  <a:pt x="2486" y="218"/>
                </a:lnTo>
                <a:lnTo>
                  <a:pt x="2407" y="248"/>
                </a:lnTo>
                <a:lnTo>
                  <a:pt x="2327" y="279"/>
                </a:lnTo>
                <a:lnTo>
                  <a:pt x="2249" y="313"/>
                </a:lnTo>
                <a:lnTo>
                  <a:pt x="2172" y="347"/>
                </a:lnTo>
                <a:lnTo>
                  <a:pt x="2095" y="384"/>
                </a:lnTo>
                <a:lnTo>
                  <a:pt x="2020" y="422"/>
                </a:lnTo>
                <a:lnTo>
                  <a:pt x="1945" y="463"/>
                </a:lnTo>
                <a:lnTo>
                  <a:pt x="1871" y="504"/>
                </a:lnTo>
                <a:lnTo>
                  <a:pt x="1800" y="547"/>
                </a:lnTo>
                <a:lnTo>
                  <a:pt x="1728" y="592"/>
                </a:lnTo>
                <a:lnTo>
                  <a:pt x="1658" y="638"/>
                </a:lnTo>
                <a:lnTo>
                  <a:pt x="1589" y="685"/>
                </a:lnTo>
                <a:lnTo>
                  <a:pt x="1520" y="734"/>
                </a:lnTo>
                <a:lnTo>
                  <a:pt x="1453" y="785"/>
                </a:lnTo>
                <a:lnTo>
                  <a:pt x="1387" y="837"/>
                </a:lnTo>
                <a:lnTo>
                  <a:pt x="1323" y="891"/>
                </a:lnTo>
                <a:lnTo>
                  <a:pt x="1259" y="946"/>
                </a:lnTo>
                <a:lnTo>
                  <a:pt x="1198" y="1002"/>
                </a:lnTo>
                <a:lnTo>
                  <a:pt x="1137" y="1059"/>
                </a:lnTo>
                <a:lnTo>
                  <a:pt x="1077" y="1119"/>
                </a:lnTo>
                <a:lnTo>
                  <a:pt x="1020" y="1179"/>
                </a:lnTo>
                <a:lnTo>
                  <a:pt x="963" y="1241"/>
                </a:lnTo>
                <a:lnTo>
                  <a:pt x="907" y="1304"/>
                </a:lnTo>
                <a:lnTo>
                  <a:pt x="854" y="1368"/>
                </a:lnTo>
                <a:lnTo>
                  <a:pt x="801" y="1433"/>
                </a:lnTo>
                <a:lnTo>
                  <a:pt x="749" y="1500"/>
                </a:lnTo>
                <a:lnTo>
                  <a:pt x="699" y="1567"/>
                </a:lnTo>
                <a:lnTo>
                  <a:pt x="652" y="1637"/>
                </a:lnTo>
                <a:lnTo>
                  <a:pt x="605" y="1706"/>
                </a:lnTo>
                <a:lnTo>
                  <a:pt x="560" y="1777"/>
                </a:lnTo>
                <a:lnTo>
                  <a:pt x="516" y="1850"/>
                </a:lnTo>
                <a:lnTo>
                  <a:pt x="475" y="1922"/>
                </a:lnTo>
                <a:lnTo>
                  <a:pt x="434" y="1996"/>
                </a:lnTo>
                <a:lnTo>
                  <a:pt x="395" y="2072"/>
                </a:lnTo>
                <a:lnTo>
                  <a:pt x="358" y="2148"/>
                </a:lnTo>
                <a:lnTo>
                  <a:pt x="323" y="2225"/>
                </a:lnTo>
                <a:lnTo>
                  <a:pt x="289" y="2303"/>
                </a:lnTo>
                <a:lnTo>
                  <a:pt x="257" y="2382"/>
                </a:lnTo>
                <a:lnTo>
                  <a:pt x="227" y="2462"/>
                </a:lnTo>
                <a:lnTo>
                  <a:pt x="198" y="2542"/>
                </a:lnTo>
                <a:lnTo>
                  <a:pt x="172" y="2624"/>
                </a:lnTo>
                <a:lnTo>
                  <a:pt x="146" y="2706"/>
                </a:lnTo>
                <a:lnTo>
                  <a:pt x="123" y="2789"/>
                </a:lnTo>
                <a:lnTo>
                  <a:pt x="103" y="2873"/>
                </a:lnTo>
                <a:lnTo>
                  <a:pt x="84" y="2958"/>
                </a:lnTo>
                <a:lnTo>
                  <a:pt x="67" y="3043"/>
                </a:lnTo>
                <a:lnTo>
                  <a:pt x="51" y="3129"/>
                </a:lnTo>
                <a:lnTo>
                  <a:pt x="38" y="3215"/>
                </a:lnTo>
                <a:lnTo>
                  <a:pt x="27" y="3303"/>
                </a:lnTo>
                <a:lnTo>
                  <a:pt x="17" y="3390"/>
                </a:lnTo>
                <a:lnTo>
                  <a:pt x="9" y="3479"/>
                </a:lnTo>
                <a:lnTo>
                  <a:pt x="5" y="3569"/>
                </a:lnTo>
                <a:lnTo>
                  <a:pt x="1" y="3658"/>
                </a:lnTo>
                <a:lnTo>
                  <a:pt x="0" y="3749"/>
                </a:lnTo>
                <a:lnTo>
                  <a:pt x="0" y="3749"/>
                </a:lnTo>
                <a:lnTo>
                  <a:pt x="0" y="3800"/>
                </a:lnTo>
                <a:lnTo>
                  <a:pt x="1" y="3851"/>
                </a:lnTo>
                <a:lnTo>
                  <a:pt x="4" y="3903"/>
                </a:lnTo>
                <a:lnTo>
                  <a:pt x="6" y="3954"/>
                </a:lnTo>
                <a:lnTo>
                  <a:pt x="9" y="4006"/>
                </a:lnTo>
                <a:lnTo>
                  <a:pt x="13" y="4056"/>
                </a:lnTo>
                <a:lnTo>
                  <a:pt x="23" y="4158"/>
                </a:lnTo>
                <a:lnTo>
                  <a:pt x="35" y="4258"/>
                </a:lnTo>
                <a:lnTo>
                  <a:pt x="50" y="4357"/>
                </a:lnTo>
                <a:lnTo>
                  <a:pt x="68" y="4456"/>
                </a:lnTo>
                <a:lnTo>
                  <a:pt x="88" y="4554"/>
                </a:lnTo>
                <a:lnTo>
                  <a:pt x="422" y="4554"/>
                </a:lnTo>
                <a:lnTo>
                  <a:pt x="2554" y="4554"/>
                </a:lnTo>
                <a:lnTo>
                  <a:pt x="2716" y="4554"/>
                </a:lnTo>
                <a:lnTo>
                  <a:pt x="7407" y="4554"/>
                </a:lnTo>
                <a:lnTo>
                  <a:pt x="7407" y="4554"/>
                </a:lnTo>
                <a:lnTo>
                  <a:pt x="7427" y="4456"/>
                </a:lnTo>
                <a:lnTo>
                  <a:pt x="7444" y="4357"/>
                </a:lnTo>
                <a:lnTo>
                  <a:pt x="7460" y="4258"/>
                </a:lnTo>
                <a:lnTo>
                  <a:pt x="7472" y="4158"/>
                </a:lnTo>
                <a:lnTo>
                  <a:pt x="7477" y="4107"/>
                </a:lnTo>
                <a:lnTo>
                  <a:pt x="7482" y="4056"/>
                </a:lnTo>
                <a:lnTo>
                  <a:pt x="7485" y="4006"/>
                </a:lnTo>
                <a:lnTo>
                  <a:pt x="7489" y="3954"/>
                </a:lnTo>
                <a:lnTo>
                  <a:pt x="7491" y="3903"/>
                </a:lnTo>
                <a:lnTo>
                  <a:pt x="7493" y="3851"/>
                </a:lnTo>
                <a:lnTo>
                  <a:pt x="7495" y="3800"/>
                </a:lnTo>
                <a:lnTo>
                  <a:pt x="7495" y="3749"/>
                </a:lnTo>
                <a:lnTo>
                  <a:pt x="7495" y="3749"/>
                </a:lnTo>
                <a:lnTo>
                  <a:pt x="7493" y="3684"/>
                </a:lnTo>
                <a:lnTo>
                  <a:pt x="7492" y="3621"/>
                </a:lnTo>
                <a:lnTo>
                  <a:pt x="7490" y="3557"/>
                </a:lnTo>
                <a:lnTo>
                  <a:pt x="7487" y="3494"/>
                </a:lnTo>
                <a:lnTo>
                  <a:pt x="7481" y="3432"/>
                </a:lnTo>
                <a:lnTo>
                  <a:pt x="7475" y="3370"/>
                </a:lnTo>
                <a:lnTo>
                  <a:pt x="7469" y="3307"/>
                </a:lnTo>
                <a:lnTo>
                  <a:pt x="7461" y="3245"/>
                </a:lnTo>
                <a:lnTo>
                  <a:pt x="7452" y="3184"/>
                </a:lnTo>
                <a:lnTo>
                  <a:pt x="7443" y="3122"/>
                </a:lnTo>
                <a:lnTo>
                  <a:pt x="7431" y="3062"/>
                </a:lnTo>
                <a:lnTo>
                  <a:pt x="7420" y="3001"/>
                </a:lnTo>
                <a:lnTo>
                  <a:pt x="7407" y="2941"/>
                </a:lnTo>
                <a:lnTo>
                  <a:pt x="7393" y="2881"/>
                </a:lnTo>
                <a:lnTo>
                  <a:pt x="7379" y="2821"/>
                </a:lnTo>
                <a:lnTo>
                  <a:pt x="7363" y="2762"/>
                </a:lnTo>
                <a:lnTo>
                  <a:pt x="7347" y="2704"/>
                </a:lnTo>
                <a:lnTo>
                  <a:pt x="7330" y="2646"/>
                </a:lnTo>
                <a:lnTo>
                  <a:pt x="7311" y="2587"/>
                </a:lnTo>
                <a:lnTo>
                  <a:pt x="7292" y="2530"/>
                </a:lnTo>
                <a:lnTo>
                  <a:pt x="7272" y="2473"/>
                </a:lnTo>
                <a:lnTo>
                  <a:pt x="7250" y="2417"/>
                </a:lnTo>
                <a:lnTo>
                  <a:pt x="7228" y="2360"/>
                </a:lnTo>
                <a:lnTo>
                  <a:pt x="7207" y="2304"/>
                </a:lnTo>
                <a:lnTo>
                  <a:pt x="7182" y="2248"/>
                </a:lnTo>
                <a:lnTo>
                  <a:pt x="7158" y="2194"/>
                </a:lnTo>
                <a:lnTo>
                  <a:pt x="7133" y="2140"/>
                </a:lnTo>
                <a:lnTo>
                  <a:pt x="7106" y="2086"/>
                </a:lnTo>
                <a:lnTo>
                  <a:pt x="7080" y="2033"/>
                </a:lnTo>
                <a:lnTo>
                  <a:pt x="7051" y="1980"/>
                </a:lnTo>
                <a:lnTo>
                  <a:pt x="7023" y="1927"/>
                </a:lnTo>
                <a:lnTo>
                  <a:pt x="6993" y="1875"/>
                </a:lnTo>
                <a:lnTo>
                  <a:pt x="6963" y="1823"/>
                </a:lnTo>
                <a:lnTo>
                  <a:pt x="6932" y="1773"/>
                </a:lnTo>
                <a:lnTo>
                  <a:pt x="6900" y="1723"/>
                </a:lnTo>
                <a:lnTo>
                  <a:pt x="6868" y="1672"/>
                </a:lnTo>
                <a:lnTo>
                  <a:pt x="6834" y="1624"/>
                </a:lnTo>
                <a:lnTo>
                  <a:pt x="6800" y="1574"/>
                </a:lnTo>
                <a:lnTo>
                  <a:pt x="6765" y="1527"/>
                </a:lnTo>
                <a:lnTo>
                  <a:pt x="6730" y="1479"/>
                </a:lnTo>
                <a:lnTo>
                  <a:pt x="6693" y="1433"/>
                </a:lnTo>
                <a:lnTo>
                  <a:pt x="6656" y="1385"/>
                </a:lnTo>
                <a:lnTo>
                  <a:pt x="6618" y="1341"/>
                </a:lnTo>
                <a:lnTo>
                  <a:pt x="6580" y="1296"/>
                </a:lnTo>
                <a:lnTo>
                  <a:pt x="6541" y="1251"/>
                </a:lnTo>
                <a:lnTo>
                  <a:pt x="6500" y="1207"/>
                </a:lnTo>
                <a:lnTo>
                  <a:pt x="6460" y="1163"/>
                </a:lnTo>
                <a:lnTo>
                  <a:pt x="6419" y="1120"/>
                </a:lnTo>
                <a:lnTo>
                  <a:pt x="6377" y="1079"/>
                </a:lnTo>
                <a:lnTo>
                  <a:pt x="6334" y="1037"/>
                </a:lnTo>
                <a:lnTo>
                  <a:pt x="6292" y="997"/>
                </a:lnTo>
                <a:lnTo>
                  <a:pt x="6248" y="957"/>
                </a:lnTo>
                <a:lnTo>
                  <a:pt x="6203" y="918"/>
                </a:lnTo>
                <a:lnTo>
                  <a:pt x="6158" y="880"/>
                </a:lnTo>
                <a:lnTo>
                  <a:pt x="6112" y="842"/>
                </a:lnTo>
                <a:lnTo>
                  <a:pt x="6066" y="805"/>
                </a:lnTo>
                <a:lnTo>
                  <a:pt x="6019" y="768"/>
                </a:lnTo>
                <a:lnTo>
                  <a:pt x="5972" y="732"/>
                </a:lnTo>
                <a:lnTo>
                  <a:pt x="5923" y="698"/>
                </a:lnTo>
                <a:lnTo>
                  <a:pt x="5875" y="663"/>
                </a:lnTo>
                <a:lnTo>
                  <a:pt x="5825" y="630"/>
                </a:lnTo>
                <a:lnTo>
                  <a:pt x="5776" y="597"/>
                </a:lnTo>
                <a:lnTo>
                  <a:pt x="5726" y="565"/>
                </a:lnTo>
                <a:lnTo>
                  <a:pt x="5674" y="534"/>
                </a:lnTo>
                <a:lnTo>
                  <a:pt x="5674" y="53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7">
            <a:extLst>
              <a:ext uri="{FF2B5EF4-FFF2-40B4-BE49-F238E27FC236}">
                <a16:creationId xmlns:a16="http://schemas.microsoft.com/office/drawing/2014/main" xmlns="" id="{A0B9DA42-CBE8-4173-853A-22651E8AF9DE}"/>
              </a:ext>
            </a:extLst>
          </p:cNvPr>
          <p:cNvSpPr>
            <a:spLocks/>
          </p:cNvSpPr>
          <p:nvPr userDrawn="1"/>
        </p:nvSpPr>
        <p:spPr bwMode="auto">
          <a:xfrm>
            <a:off x="1558925" y="0"/>
            <a:ext cx="1982788" cy="1539875"/>
          </a:xfrm>
          <a:custGeom>
            <a:avLst/>
            <a:gdLst>
              <a:gd name="T0" fmla="*/ 4107 w 7495"/>
              <a:gd name="T1" fmla="*/ 0 h 5822"/>
              <a:gd name="T2" fmla="*/ 554 w 7495"/>
              <a:gd name="T3" fmla="*/ 113 h 5822"/>
              <a:gd name="T4" fmla="*/ 422 w 7495"/>
              <a:gd name="T5" fmla="*/ 346 h 5822"/>
              <a:gd name="T6" fmla="*/ 305 w 7495"/>
              <a:gd name="T7" fmla="*/ 590 h 5822"/>
              <a:gd name="T8" fmla="*/ 207 w 7495"/>
              <a:gd name="T9" fmla="*/ 842 h 5822"/>
              <a:gd name="T10" fmla="*/ 127 w 7495"/>
              <a:gd name="T11" fmla="*/ 1104 h 5822"/>
              <a:gd name="T12" fmla="*/ 66 w 7495"/>
              <a:gd name="T13" fmla="*/ 1372 h 5822"/>
              <a:gd name="T14" fmla="*/ 23 w 7495"/>
              <a:gd name="T15" fmla="*/ 1649 h 5822"/>
              <a:gd name="T16" fmla="*/ 2 w 7495"/>
              <a:gd name="T17" fmla="*/ 1931 h 5822"/>
              <a:gd name="T18" fmla="*/ 0 w 7495"/>
              <a:gd name="T19" fmla="*/ 2157 h 5822"/>
              <a:gd name="T20" fmla="*/ 22 w 7495"/>
              <a:gd name="T21" fmla="*/ 2485 h 5822"/>
              <a:gd name="T22" fmla="*/ 71 w 7495"/>
              <a:gd name="T23" fmla="*/ 2806 h 5822"/>
              <a:gd name="T24" fmla="*/ 146 w 7495"/>
              <a:gd name="T25" fmla="*/ 3117 h 5822"/>
              <a:gd name="T26" fmla="*/ 248 w 7495"/>
              <a:gd name="T27" fmla="*/ 3416 h 5822"/>
              <a:gd name="T28" fmla="*/ 372 w 7495"/>
              <a:gd name="T29" fmla="*/ 3704 h 5822"/>
              <a:gd name="T30" fmla="*/ 520 w 7495"/>
              <a:gd name="T31" fmla="*/ 3979 h 5822"/>
              <a:gd name="T32" fmla="*/ 689 w 7495"/>
              <a:gd name="T33" fmla="*/ 4240 h 5822"/>
              <a:gd name="T34" fmla="*/ 830 w 7495"/>
              <a:gd name="T35" fmla="*/ 4424 h 5822"/>
              <a:gd name="T36" fmla="*/ 971 w 7495"/>
              <a:gd name="T37" fmla="*/ 4590 h 5822"/>
              <a:gd name="T38" fmla="*/ 1235 w 7495"/>
              <a:gd name="T39" fmla="*/ 4853 h 5822"/>
              <a:gd name="T40" fmla="*/ 1523 w 7495"/>
              <a:gd name="T41" fmla="*/ 5089 h 5822"/>
              <a:gd name="T42" fmla="*/ 1834 w 7495"/>
              <a:gd name="T43" fmla="*/ 5297 h 5822"/>
              <a:gd name="T44" fmla="*/ 2081 w 7495"/>
              <a:gd name="T45" fmla="*/ 5430 h 5822"/>
              <a:gd name="T46" fmla="*/ 2353 w 7495"/>
              <a:gd name="T47" fmla="*/ 5554 h 5822"/>
              <a:gd name="T48" fmla="*/ 2636 w 7495"/>
              <a:gd name="T49" fmla="*/ 5654 h 5822"/>
              <a:gd name="T50" fmla="*/ 2749 w 7495"/>
              <a:gd name="T51" fmla="*/ 5686 h 5822"/>
              <a:gd name="T52" fmla="*/ 2991 w 7495"/>
              <a:gd name="T53" fmla="*/ 5745 h 5822"/>
              <a:gd name="T54" fmla="*/ 3238 w 7495"/>
              <a:gd name="T55" fmla="*/ 5786 h 5822"/>
              <a:gd name="T56" fmla="*/ 3490 w 7495"/>
              <a:gd name="T57" fmla="*/ 5813 h 5822"/>
              <a:gd name="T58" fmla="*/ 3747 w 7495"/>
              <a:gd name="T59" fmla="*/ 5822 h 5822"/>
              <a:gd name="T60" fmla="*/ 4038 w 7495"/>
              <a:gd name="T61" fmla="*/ 5811 h 5822"/>
              <a:gd name="T62" fmla="*/ 4417 w 7495"/>
              <a:gd name="T63" fmla="*/ 5761 h 5822"/>
              <a:gd name="T64" fmla="*/ 4666 w 7495"/>
              <a:gd name="T65" fmla="*/ 5708 h 5822"/>
              <a:gd name="T66" fmla="*/ 4884 w 7495"/>
              <a:gd name="T67" fmla="*/ 5646 h 5822"/>
              <a:gd name="T68" fmla="*/ 5164 w 7495"/>
              <a:gd name="T69" fmla="*/ 5544 h 5822"/>
              <a:gd name="T70" fmla="*/ 5435 w 7495"/>
              <a:gd name="T71" fmla="*/ 5421 h 5822"/>
              <a:gd name="T72" fmla="*/ 5692 w 7495"/>
              <a:gd name="T73" fmla="*/ 5277 h 5822"/>
              <a:gd name="T74" fmla="*/ 5937 w 7495"/>
              <a:gd name="T75" fmla="*/ 5115 h 5822"/>
              <a:gd name="T76" fmla="*/ 6169 w 7495"/>
              <a:gd name="T77" fmla="*/ 4934 h 5822"/>
              <a:gd name="T78" fmla="*/ 6384 w 7495"/>
              <a:gd name="T79" fmla="*/ 4737 h 5822"/>
              <a:gd name="T80" fmla="*/ 6583 w 7495"/>
              <a:gd name="T81" fmla="*/ 4522 h 5822"/>
              <a:gd name="T82" fmla="*/ 6766 w 7495"/>
              <a:gd name="T83" fmla="*/ 4293 h 5822"/>
              <a:gd name="T84" fmla="*/ 6931 w 7495"/>
              <a:gd name="T85" fmla="*/ 4050 h 5822"/>
              <a:gd name="T86" fmla="*/ 7078 w 7495"/>
              <a:gd name="T87" fmla="*/ 3793 h 5822"/>
              <a:gd name="T88" fmla="*/ 7203 w 7495"/>
              <a:gd name="T89" fmla="*/ 3525 h 5822"/>
              <a:gd name="T90" fmla="*/ 7307 w 7495"/>
              <a:gd name="T91" fmla="*/ 3246 h 5822"/>
              <a:gd name="T92" fmla="*/ 7390 w 7495"/>
              <a:gd name="T93" fmla="*/ 2955 h 5822"/>
              <a:gd name="T94" fmla="*/ 7449 w 7495"/>
              <a:gd name="T95" fmla="*/ 2657 h 5822"/>
              <a:gd name="T96" fmla="*/ 7484 w 7495"/>
              <a:gd name="T97" fmla="*/ 2350 h 5822"/>
              <a:gd name="T98" fmla="*/ 7493 w 7495"/>
              <a:gd name="T99" fmla="*/ 2114 h 5822"/>
              <a:gd name="T100" fmla="*/ 7493 w 7495"/>
              <a:gd name="T101" fmla="*/ 2003 h 5822"/>
              <a:gd name="T102" fmla="*/ 7477 w 7495"/>
              <a:gd name="T103" fmla="*/ 1719 h 5822"/>
              <a:gd name="T104" fmla="*/ 7440 w 7495"/>
              <a:gd name="T105" fmla="*/ 1441 h 5822"/>
              <a:gd name="T106" fmla="*/ 7384 w 7495"/>
              <a:gd name="T107" fmla="*/ 1171 h 5822"/>
              <a:gd name="T108" fmla="*/ 7308 w 7495"/>
              <a:gd name="T109" fmla="*/ 907 h 5822"/>
              <a:gd name="T110" fmla="*/ 7215 w 7495"/>
              <a:gd name="T111" fmla="*/ 652 h 5822"/>
              <a:gd name="T112" fmla="*/ 7103 w 7495"/>
              <a:gd name="T113" fmla="*/ 406 h 5822"/>
              <a:gd name="T114" fmla="*/ 6975 w 7495"/>
              <a:gd name="T115" fmla="*/ 171 h 5822"/>
              <a:gd name="T116" fmla="*/ 6868 w 7495"/>
              <a:gd name="T117" fmla="*/ 0 h 5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495" h="5822">
                <a:moveTo>
                  <a:pt x="6868" y="0"/>
                </a:moveTo>
                <a:lnTo>
                  <a:pt x="6452" y="0"/>
                </a:lnTo>
                <a:lnTo>
                  <a:pt x="4273" y="0"/>
                </a:lnTo>
                <a:lnTo>
                  <a:pt x="4107" y="0"/>
                </a:lnTo>
                <a:lnTo>
                  <a:pt x="626" y="0"/>
                </a:lnTo>
                <a:lnTo>
                  <a:pt x="626" y="0"/>
                </a:lnTo>
                <a:lnTo>
                  <a:pt x="590" y="56"/>
                </a:lnTo>
                <a:lnTo>
                  <a:pt x="554" y="113"/>
                </a:lnTo>
                <a:lnTo>
                  <a:pt x="520" y="171"/>
                </a:lnTo>
                <a:lnTo>
                  <a:pt x="486" y="228"/>
                </a:lnTo>
                <a:lnTo>
                  <a:pt x="453" y="287"/>
                </a:lnTo>
                <a:lnTo>
                  <a:pt x="422" y="346"/>
                </a:lnTo>
                <a:lnTo>
                  <a:pt x="391" y="406"/>
                </a:lnTo>
                <a:lnTo>
                  <a:pt x="362" y="467"/>
                </a:lnTo>
                <a:lnTo>
                  <a:pt x="333" y="528"/>
                </a:lnTo>
                <a:lnTo>
                  <a:pt x="305" y="590"/>
                </a:lnTo>
                <a:lnTo>
                  <a:pt x="279" y="652"/>
                </a:lnTo>
                <a:lnTo>
                  <a:pt x="255" y="714"/>
                </a:lnTo>
                <a:lnTo>
                  <a:pt x="230" y="779"/>
                </a:lnTo>
                <a:lnTo>
                  <a:pt x="207" y="842"/>
                </a:lnTo>
                <a:lnTo>
                  <a:pt x="186" y="907"/>
                </a:lnTo>
                <a:lnTo>
                  <a:pt x="165" y="972"/>
                </a:lnTo>
                <a:lnTo>
                  <a:pt x="145" y="1038"/>
                </a:lnTo>
                <a:lnTo>
                  <a:pt x="127" y="1104"/>
                </a:lnTo>
                <a:lnTo>
                  <a:pt x="109" y="1171"/>
                </a:lnTo>
                <a:lnTo>
                  <a:pt x="93" y="1237"/>
                </a:lnTo>
                <a:lnTo>
                  <a:pt x="78" y="1304"/>
                </a:lnTo>
                <a:lnTo>
                  <a:pt x="66" y="1372"/>
                </a:lnTo>
                <a:lnTo>
                  <a:pt x="53" y="1441"/>
                </a:lnTo>
                <a:lnTo>
                  <a:pt x="42" y="1509"/>
                </a:lnTo>
                <a:lnTo>
                  <a:pt x="32" y="1580"/>
                </a:lnTo>
                <a:lnTo>
                  <a:pt x="23" y="1649"/>
                </a:lnTo>
                <a:lnTo>
                  <a:pt x="16" y="1719"/>
                </a:lnTo>
                <a:lnTo>
                  <a:pt x="10" y="1789"/>
                </a:lnTo>
                <a:lnTo>
                  <a:pt x="6" y="1860"/>
                </a:lnTo>
                <a:lnTo>
                  <a:pt x="2" y="1931"/>
                </a:lnTo>
                <a:lnTo>
                  <a:pt x="0" y="2003"/>
                </a:lnTo>
                <a:lnTo>
                  <a:pt x="0" y="2074"/>
                </a:lnTo>
                <a:lnTo>
                  <a:pt x="0" y="2074"/>
                </a:lnTo>
                <a:lnTo>
                  <a:pt x="0" y="2157"/>
                </a:lnTo>
                <a:lnTo>
                  <a:pt x="3" y="2240"/>
                </a:lnTo>
                <a:lnTo>
                  <a:pt x="8" y="2323"/>
                </a:lnTo>
                <a:lnTo>
                  <a:pt x="14" y="2405"/>
                </a:lnTo>
                <a:lnTo>
                  <a:pt x="22" y="2485"/>
                </a:lnTo>
                <a:lnTo>
                  <a:pt x="32" y="2567"/>
                </a:lnTo>
                <a:lnTo>
                  <a:pt x="43" y="2647"/>
                </a:lnTo>
                <a:lnTo>
                  <a:pt x="56" y="2727"/>
                </a:lnTo>
                <a:lnTo>
                  <a:pt x="71" y="2806"/>
                </a:lnTo>
                <a:lnTo>
                  <a:pt x="88" y="2884"/>
                </a:lnTo>
                <a:lnTo>
                  <a:pt x="106" y="2962"/>
                </a:lnTo>
                <a:lnTo>
                  <a:pt x="126" y="3040"/>
                </a:lnTo>
                <a:lnTo>
                  <a:pt x="146" y="3117"/>
                </a:lnTo>
                <a:lnTo>
                  <a:pt x="169" y="3193"/>
                </a:lnTo>
                <a:lnTo>
                  <a:pt x="194" y="3268"/>
                </a:lnTo>
                <a:lnTo>
                  <a:pt x="220" y="3343"/>
                </a:lnTo>
                <a:lnTo>
                  <a:pt x="248" y="3416"/>
                </a:lnTo>
                <a:lnTo>
                  <a:pt x="277" y="3489"/>
                </a:lnTo>
                <a:lnTo>
                  <a:pt x="306" y="3561"/>
                </a:lnTo>
                <a:lnTo>
                  <a:pt x="339" y="3633"/>
                </a:lnTo>
                <a:lnTo>
                  <a:pt x="372" y="3704"/>
                </a:lnTo>
                <a:lnTo>
                  <a:pt x="407" y="3775"/>
                </a:lnTo>
                <a:lnTo>
                  <a:pt x="444" y="3844"/>
                </a:lnTo>
                <a:lnTo>
                  <a:pt x="480" y="3912"/>
                </a:lnTo>
                <a:lnTo>
                  <a:pt x="520" y="3979"/>
                </a:lnTo>
                <a:lnTo>
                  <a:pt x="560" y="4045"/>
                </a:lnTo>
                <a:lnTo>
                  <a:pt x="601" y="4111"/>
                </a:lnTo>
                <a:lnTo>
                  <a:pt x="645" y="4176"/>
                </a:lnTo>
                <a:lnTo>
                  <a:pt x="689" y="4240"/>
                </a:lnTo>
                <a:lnTo>
                  <a:pt x="735" y="4302"/>
                </a:lnTo>
                <a:lnTo>
                  <a:pt x="781" y="4365"/>
                </a:lnTo>
                <a:lnTo>
                  <a:pt x="830" y="4424"/>
                </a:lnTo>
                <a:lnTo>
                  <a:pt x="830" y="4424"/>
                </a:lnTo>
                <a:lnTo>
                  <a:pt x="869" y="4473"/>
                </a:lnTo>
                <a:lnTo>
                  <a:pt x="910" y="4521"/>
                </a:lnTo>
                <a:lnTo>
                  <a:pt x="910" y="4521"/>
                </a:lnTo>
                <a:lnTo>
                  <a:pt x="971" y="4590"/>
                </a:lnTo>
                <a:lnTo>
                  <a:pt x="1035" y="4658"/>
                </a:lnTo>
                <a:lnTo>
                  <a:pt x="1100" y="4725"/>
                </a:lnTo>
                <a:lnTo>
                  <a:pt x="1166" y="4790"/>
                </a:lnTo>
                <a:lnTo>
                  <a:pt x="1235" y="4853"/>
                </a:lnTo>
                <a:lnTo>
                  <a:pt x="1304" y="4915"/>
                </a:lnTo>
                <a:lnTo>
                  <a:pt x="1376" y="4975"/>
                </a:lnTo>
                <a:lnTo>
                  <a:pt x="1448" y="5033"/>
                </a:lnTo>
                <a:lnTo>
                  <a:pt x="1523" y="5089"/>
                </a:lnTo>
                <a:lnTo>
                  <a:pt x="1598" y="5143"/>
                </a:lnTo>
                <a:lnTo>
                  <a:pt x="1675" y="5196"/>
                </a:lnTo>
                <a:lnTo>
                  <a:pt x="1754" y="5247"/>
                </a:lnTo>
                <a:lnTo>
                  <a:pt x="1834" y="5297"/>
                </a:lnTo>
                <a:lnTo>
                  <a:pt x="1915" y="5343"/>
                </a:lnTo>
                <a:lnTo>
                  <a:pt x="1997" y="5388"/>
                </a:lnTo>
                <a:lnTo>
                  <a:pt x="2081" y="5430"/>
                </a:lnTo>
                <a:lnTo>
                  <a:pt x="2081" y="5430"/>
                </a:lnTo>
                <a:lnTo>
                  <a:pt x="2148" y="5464"/>
                </a:lnTo>
                <a:lnTo>
                  <a:pt x="2216" y="5495"/>
                </a:lnTo>
                <a:lnTo>
                  <a:pt x="2284" y="5525"/>
                </a:lnTo>
                <a:lnTo>
                  <a:pt x="2353" y="5554"/>
                </a:lnTo>
                <a:lnTo>
                  <a:pt x="2423" y="5580"/>
                </a:lnTo>
                <a:lnTo>
                  <a:pt x="2493" y="5607"/>
                </a:lnTo>
                <a:lnTo>
                  <a:pt x="2565" y="5631"/>
                </a:lnTo>
                <a:lnTo>
                  <a:pt x="2636" y="5654"/>
                </a:lnTo>
                <a:lnTo>
                  <a:pt x="2636" y="5654"/>
                </a:lnTo>
                <a:lnTo>
                  <a:pt x="2693" y="5671"/>
                </a:lnTo>
                <a:lnTo>
                  <a:pt x="2749" y="5686"/>
                </a:lnTo>
                <a:lnTo>
                  <a:pt x="2749" y="5686"/>
                </a:lnTo>
                <a:lnTo>
                  <a:pt x="2809" y="5702"/>
                </a:lnTo>
                <a:lnTo>
                  <a:pt x="2870" y="5717"/>
                </a:lnTo>
                <a:lnTo>
                  <a:pt x="2930" y="5731"/>
                </a:lnTo>
                <a:lnTo>
                  <a:pt x="2991" y="5745"/>
                </a:lnTo>
                <a:lnTo>
                  <a:pt x="3052" y="5756"/>
                </a:lnTo>
                <a:lnTo>
                  <a:pt x="3113" y="5768"/>
                </a:lnTo>
                <a:lnTo>
                  <a:pt x="3175" y="5778"/>
                </a:lnTo>
                <a:lnTo>
                  <a:pt x="3238" y="5786"/>
                </a:lnTo>
                <a:lnTo>
                  <a:pt x="3301" y="5794"/>
                </a:lnTo>
                <a:lnTo>
                  <a:pt x="3363" y="5803"/>
                </a:lnTo>
                <a:lnTo>
                  <a:pt x="3426" y="5808"/>
                </a:lnTo>
                <a:lnTo>
                  <a:pt x="3490" y="5813"/>
                </a:lnTo>
                <a:lnTo>
                  <a:pt x="3554" y="5816"/>
                </a:lnTo>
                <a:lnTo>
                  <a:pt x="3618" y="5820"/>
                </a:lnTo>
                <a:lnTo>
                  <a:pt x="3682" y="5821"/>
                </a:lnTo>
                <a:lnTo>
                  <a:pt x="3747" y="5822"/>
                </a:lnTo>
                <a:lnTo>
                  <a:pt x="3747" y="5822"/>
                </a:lnTo>
                <a:lnTo>
                  <a:pt x="3845" y="5821"/>
                </a:lnTo>
                <a:lnTo>
                  <a:pt x="3941" y="5816"/>
                </a:lnTo>
                <a:lnTo>
                  <a:pt x="4038" y="5811"/>
                </a:lnTo>
                <a:lnTo>
                  <a:pt x="4134" y="5801"/>
                </a:lnTo>
                <a:lnTo>
                  <a:pt x="4229" y="5791"/>
                </a:lnTo>
                <a:lnTo>
                  <a:pt x="4324" y="5777"/>
                </a:lnTo>
                <a:lnTo>
                  <a:pt x="4417" y="5761"/>
                </a:lnTo>
                <a:lnTo>
                  <a:pt x="4511" y="5744"/>
                </a:lnTo>
                <a:lnTo>
                  <a:pt x="4511" y="5744"/>
                </a:lnTo>
                <a:lnTo>
                  <a:pt x="4589" y="5726"/>
                </a:lnTo>
                <a:lnTo>
                  <a:pt x="4666" y="5708"/>
                </a:lnTo>
                <a:lnTo>
                  <a:pt x="4666" y="5708"/>
                </a:lnTo>
                <a:lnTo>
                  <a:pt x="4740" y="5688"/>
                </a:lnTo>
                <a:lnTo>
                  <a:pt x="4811" y="5668"/>
                </a:lnTo>
                <a:lnTo>
                  <a:pt x="4884" y="5646"/>
                </a:lnTo>
                <a:lnTo>
                  <a:pt x="4954" y="5623"/>
                </a:lnTo>
                <a:lnTo>
                  <a:pt x="5026" y="5597"/>
                </a:lnTo>
                <a:lnTo>
                  <a:pt x="5095" y="5571"/>
                </a:lnTo>
                <a:lnTo>
                  <a:pt x="5164" y="5544"/>
                </a:lnTo>
                <a:lnTo>
                  <a:pt x="5233" y="5516"/>
                </a:lnTo>
                <a:lnTo>
                  <a:pt x="5301" y="5484"/>
                </a:lnTo>
                <a:lnTo>
                  <a:pt x="5368" y="5453"/>
                </a:lnTo>
                <a:lnTo>
                  <a:pt x="5435" y="5421"/>
                </a:lnTo>
                <a:lnTo>
                  <a:pt x="5500" y="5387"/>
                </a:lnTo>
                <a:lnTo>
                  <a:pt x="5565" y="5352"/>
                </a:lnTo>
                <a:lnTo>
                  <a:pt x="5629" y="5315"/>
                </a:lnTo>
                <a:lnTo>
                  <a:pt x="5692" y="5277"/>
                </a:lnTo>
                <a:lnTo>
                  <a:pt x="5755" y="5239"/>
                </a:lnTo>
                <a:lnTo>
                  <a:pt x="5816" y="5199"/>
                </a:lnTo>
                <a:lnTo>
                  <a:pt x="5877" y="5157"/>
                </a:lnTo>
                <a:lnTo>
                  <a:pt x="5937" y="5115"/>
                </a:lnTo>
                <a:lnTo>
                  <a:pt x="5996" y="5071"/>
                </a:lnTo>
                <a:lnTo>
                  <a:pt x="6054" y="5027"/>
                </a:lnTo>
                <a:lnTo>
                  <a:pt x="6112" y="4981"/>
                </a:lnTo>
                <a:lnTo>
                  <a:pt x="6169" y="4934"/>
                </a:lnTo>
                <a:lnTo>
                  <a:pt x="6224" y="4887"/>
                </a:lnTo>
                <a:lnTo>
                  <a:pt x="6278" y="4837"/>
                </a:lnTo>
                <a:lnTo>
                  <a:pt x="6331" y="4787"/>
                </a:lnTo>
                <a:lnTo>
                  <a:pt x="6384" y="4737"/>
                </a:lnTo>
                <a:lnTo>
                  <a:pt x="6436" y="4684"/>
                </a:lnTo>
                <a:lnTo>
                  <a:pt x="6485" y="4631"/>
                </a:lnTo>
                <a:lnTo>
                  <a:pt x="6535" y="4578"/>
                </a:lnTo>
                <a:lnTo>
                  <a:pt x="6583" y="4522"/>
                </a:lnTo>
                <a:lnTo>
                  <a:pt x="6632" y="4466"/>
                </a:lnTo>
                <a:lnTo>
                  <a:pt x="6678" y="4409"/>
                </a:lnTo>
                <a:lnTo>
                  <a:pt x="6723" y="4352"/>
                </a:lnTo>
                <a:lnTo>
                  <a:pt x="6766" y="4293"/>
                </a:lnTo>
                <a:lnTo>
                  <a:pt x="6809" y="4233"/>
                </a:lnTo>
                <a:lnTo>
                  <a:pt x="6852" y="4173"/>
                </a:lnTo>
                <a:lnTo>
                  <a:pt x="6892" y="4112"/>
                </a:lnTo>
                <a:lnTo>
                  <a:pt x="6931" y="4050"/>
                </a:lnTo>
                <a:lnTo>
                  <a:pt x="6969" y="3987"/>
                </a:lnTo>
                <a:lnTo>
                  <a:pt x="7007" y="3923"/>
                </a:lnTo>
                <a:lnTo>
                  <a:pt x="7043" y="3859"/>
                </a:lnTo>
                <a:lnTo>
                  <a:pt x="7078" y="3793"/>
                </a:lnTo>
                <a:lnTo>
                  <a:pt x="7111" y="3727"/>
                </a:lnTo>
                <a:lnTo>
                  <a:pt x="7142" y="3661"/>
                </a:lnTo>
                <a:lnTo>
                  <a:pt x="7173" y="3594"/>
                </a:lnTo>
                <a:lnTo>
                  <a:pt x="7203" y="3525"/>
                </a:lnTo>
                <a:lnTo>
                  <a:pt x="7231" y="3457"/>
                </a:lnTo>
                <a:lnTo>
                  <a:pt x="7257" y="3386"/>
                </a:lnTo>
                <a:lnTo>
                  <a:pt x="7284" y="3316"/>
                </a:lnTo>
                <a:lnTo>
                  <a:pt x="7307" y="3246"/>
                </a:lnTo>
                <a:lnTo>
                  <a:pt x="7330" y="3174"/>
                </a:lnTo>
                <a:lnTo>
                  <a:pt x="7352" y="3102"/>
                </a:lnTo>
                <a:lnTo>
                  <a:pt x="7371" y="3029"/>
                </a:lnTo>
                <a:lnTo>
                  <a:pt x="7390" y="2955"/>
                </a:lnTo>
                <a:lnTo>
                  <a:pt x="7407" y="2882"/>
                </a:lnTo>
                <a:lnTo>
                  <a:pt x="7422" y="2808"/>
                </a:lnTo>
                <a:lnTo>
                  <a:pt x="7436" y="2733"/>
                </a:lnTo>
                <a:lnTo>
                  <a:pt x="7449" y="2657"/>
                </a:lnTo>
                <a:lnTo>
                  <a:pt x="7460" y="2581"/>
                </a:lnTo>
                <a:lnTo>
                  <a:pt x="7469" y="2505"/>
                </a:lnTo>
                <a:lnTo>
                  <a:pt x="7477" y="2428"/>
                </a:lnTo>
                <a:lnTo>
                  <a:pt x="7484" y="2350"/>
                </a:lnTo>
                <a:lnTo>
                  <a:pt x="7489" y="2273"/>
                </a:lnTo>
                <a:lnTo>
                  <a:pt x="7489" y="2273"/>
                </a:lnTo>
                <a:lnTo>
                  <a:pt x="7492" y="2194"/>
                </a:lnTo>
                <a:lnTo>
                  <a:pt x="7493" y="2114"/>
                </a:lnTo>
                <a:lnTo>
                  <a:pt x="7493" y="2114"/>
                </a:lnTo>
                <a:lnTo>
                  <a:pt x="7495" y="2074"/>
                </a:lnTo>
                <a:lnTo>
                  <a:pt x="7495" y="2074"/>
                </a:lnTo>
                <a:lnTo>
                  <a:pt x="7493" y="2003"/>
                </a:lnTo>
                <a:lnTo>
                  <a:pt x="7491" y="1931"/>
                </a:lnTo>
                <a:lnTo>
                  <a:pt x="7488" y="1860"/>
                </a:lnTo>
                <a:lnTo>
                  <a:pt x="7483" y="1789"/>
                </a:lnTo>
                <a:lnTo>
                  <a:pt x="7477" y="1719"/>
                </a:lnTo>
                <a:lnTo>
                  <a:pt x="7470" y="1649"/>
                </a:lnTo>
                <a:lnTo>
                  <a:pt x="7461" y="1580"/>
                </a:lnTo>
                <a:lnTo>
                  <a:pt x="7452" y="1509"/>
                </a:lnTo>
                <a:lnTo>
                  <a:pt x="7440" y="1441"/>
                </a:lnTo>
                <a:lnTo>
                  <a:pt x="7429" y="1372"/>
                </a:lnTo>
                <a:lnTo>
                  <a:pt x="7415" y="1304"/>
                </a:lnTo>
                <a:lnTo>
                  <a:pt x="7400" y="1237"/>
                </a:lnTo>
                <a:lnTo>
                  <a:pt x="7384" y="1171"/>
                </a:lnTo>
                <a:lnTo>
                  <a:pt x="7367" y="1104"/>
                </a:lnTo>
                <a:lnTo>
                  <a:pt x="7348" y="1038"/>
                </a:lnTo>
                <a:lnTo>
                  <a:pt x="7329" y="972"/>
                </a:lnTo>
                <a:lnTo>
                  <a:pt x="7308" y="907"/>
                </a:lnTo>
                <a:lnTo>
                  <a:pt x="7287" y="842"/>
                </a:lnTo>
                <a:lnTo>
                  <a:pt x="7264" y="779"/>
                </a:lnTo>
                <a:lnTo>
                  <a:pt x="7240" y="714"/>
                </a:lnTo>
                <a:lnTo>
                  <a:pt x="7215" y="652"/>
                </a:lnTo>
                <a:lnTo>
                  <a:pt x="7188" y="590"/>
                </a:lnTo>
                <a:lnTo>
                  <a:pt x="7160" y="528"/>
                </a:lnTo>
                <a:lnTo>
                  <a:pt x="7133" y="467"/>
                </a:lnTo>
                <a:lnTo>
                  <a:pt x="7103" y="406"/>
                </a:lnTo>
                <a:lnTo>
                  <a:pt x="7072" y="346"/>
                </a:lnTo>
                <a:lnTo>
                  <a:pt x="7041" y="287"/>
                </a:lnTo>
                <a:lnTo>
                  <a:pt x="7008" y="228"/>
                </a:lnTo>
                <a:lnTo>
                  <a:pt x="6975" y="171"/>
                </a:lnTo>
                <a:lnTo>
                  <a:pt x="6939" y="113"/>
                </a:lnTo>
                <a:lnTo>
                  <a:pt x="6905" y="56"/>
                </a:lnTo>
                <a:lnTo>
                  <a:pt x="6868" y="0"/>
                </a:lnTo>
                <a:lnTo>
                  <a:pt x="6868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940694" y="2220912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8869364" y="6101542"/>
            <a:ext cx="1982788" cy="61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36467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5464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3343E81B-CE21-45CD-99C1-B478BB9F57E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767686" y="0"/>
            <a:ext cx="7424314" cy="6858000"/>
          </a:xfrm>
          <a:custGeom>
            <a:avLst/>
            <a:gdLst>
              <a:gd name="T0" fmla="*/ 24494 w 24494"/>
              <a:gd name="T1" fmla="*/ 0 h 21600"/>
              <a:gd name="T2" fmla="*/ 24112 w 24494"/>
              <a:gd name="T3" fmla="*/ 404 h 21600"/>
              <a:gd name="T4" fmla="*/ 23744 w 24494"/>
              <a:gd name="T5" fmla="*/ 821 h 21600"/>
              <a:gd name="T6" fmla="*/ 23391 w 24494"/>
              <a:gd name="T7" fmla="*/ 1250 h 21600"/>
              <a:gd name="T8" fmla="*/ 23054 w 24494"/>
              <a:gd name="T9" fmla="*/ 1690 h 21600"/>
              <a:gd name="T10" fmla="*/ 22733 w 24494"/>
              <a:gd name="T11" fmla="*/ 2142 h 21600"/>
              <a:gd name="T12" fmla="*/ 22427 w 24494"/>
              <a:gd name="T13" fmla="*/ 2604 h 21600"/>
              <a:gd name="T14" fmla="*/ 22137 w 24494"/>
              <a:gd name="T15" fmla="*/ 3078 h 21600"/>
              <a:gd name="T16" fmla="*/ 21865 w 24494"/>
              <a:gd name="T17" fmla="*/ 3561 h 21600"/>
              <a:gd name="T18" fmla="*/ 21611 w 24494"/>
              <a:gd name="T19" fmla="*/ 4055 h 21600"/>
              <a:gd name="T20" fmla="*/ 21374 w 24494"/>
              <a:gd name="T21" fmla="*/ 4558 h 21600"/>
              <a:gd name="T22" fmla="*/ 21154 w 24494"/>
              <a:gd name="T23" fmla="*/ 5069 h 21600"/>
              <a:gd name="T24" fmla="*/ 20953 w 24494"/>
              <a:gd name="T25" fmla="*/ 5590 h 21600"/>
              <a:gd name="T26" fmla="*/ 20770 w 24494"/>
              <a:gd name="T27" fmla="*/ 6120 h 21600"/>
              <a:gd name="T28" fmla="*/ 20607 w 24494"/>
              <a:gd name="T29" fmla="*/ 6656 h 21600"/>
              <a:gd name="T30" fmla="*/ 20464 w 24494"/>
              <a:gd name="T31" fmla="*/ 7201 h 21600"/>
              <a:gd name="T32" fmla="*/ 20340 w 24494"/>
              <a:gd name="T33" fmla="*/ 7753 h 21600"/>
              <a:gd name="T34" fmla="*/ 20236 w 24494"/>
              <a:gd name="T35" fmla="*/ 8312 h 21600"/>
              <a:gd name="T36" fmla="*/ 20153 w 24494"/>
              <a:gd name="T37" fmla="*/ 8877 h 21600"/>
              <a:gd name="T38" fmla="*/ 20092 w 24494"/>
              <a:gd name="T39" fmla="*/ 9449 h 21600"/>
              <a:gd name="T40" fmla="*/ 20051 w 24494"/>
              <a:gd name="T41" fmla="*/ 10027 h 21600"/>
              <a:gd name="T42" fmla="*/ 20033 w 24494"/>
              <a:gd name="T43" fmla="*/ 10609 h 21600"/>
              <a:gd name="T44" fmla="*/ 20033 w 24494"/>
              <a:gd name="T45" fmla="*/ 11000 h 21600"/>
              <a:gd name="T46" fmla="*/ 20051 w 24494"/>
              <a:gd name="T47" fmla="*/ 11583 h 21600"/>
              <a:gd name="T48" fmla="*/ 20092 w 24494"/>
              <a:gd name="T49" fmla="*/ 12159 h 21600"/>
              <a:gd name="T50" fmla="*/ 20153 w 24494"/>
              <a:gd name="T51" fmla="*/ 12731 h 21600"/>
              <a:gd name="T52" fmla="*/ 20236 w 24494"/>
              <a:gd name="T53" fmla="*/ 13296 h 21600"/>
              <a:gd name="T54" fmla="*/ 20339 w 24494"/>
              <a:gd name="T55" fmla="*/ 13854 h 21600"/>
              <a:gd name="T56" fmla="*/ 20462 w 24494"/>
              <a:gd name="T57" fmla="*/ 14405 h 21600"/>
              <a:gd name="T58" fmla="*/ 20606 w 24494"/>
              <a:gd name="T59" fmla="*/ 14949 h 21600"/>
              <a:gd name="T60" fmla="*/ 20768 w 24494"/>
              <a:gd name="T61" fmla="*/ 15485 h 21600"/>
              <a:gd name="T62" fmla="*/ 20950 w 24494"/>
              <a:gd name="T63" fmla="*/ 16014 h 21600"/>
              <a:gd name="T64" fmla="*/ 21151 w 24494"/>
              <a:gd name="T65" fmla="*/ 16534 h 21600"/>
              <a:gd name="T66" fmla="*/ 21370 w 24494"/>
              <a:gd name="T67" fmla="*/ 17045 h 21600"/>
              <a:gd name="T68" fmla="*/ 21607 w 24494"/>
              <a:gd name="T69" fmla="*/ 17547 h 21600"/>
              <a:gd name="T70" fmla="*/ 21861 w 24494"/>
              <a:gd name="T71" fmla="*/ 18041 h 21600"/>
              <a:gd name="T72" fmla="*/ 22132 w 24494"/>
              <a:gd name="T73" fmla="*/ 18524 h 21600"/>
              <a:gd name="T74" fmla="*/ 22421 w 24494"/>
              <a:gd name="T75" fmla="*/ 18997 h 21600"/>
              <a:gd name="T76" fmla="*/ 22726 w 24494"/>
              <a:gd name="T77" fmla="*/ 19459 h 21600"/>
              <a:gd name="T78" fmla="*/ 23047 w 24494"/>
              <a:gd name="T79" fmla="*/ 19910 h 21600"/>
              <a:gd name="T80" fmla="*/ 23384 w 24494"/>
              <a:gd name="T81" fmla="*/ 20350 h 21600"/>
              <a:gd name="T82" fmla="*/ 23735 w 24494"/>
              <a:gd name="T83" fmla="*/ 20779 h 21600"/>
              <a:gd name="T84" fmla="*/ 24102 w 24494"/>
              <a:gd name="T85" fmla="*/ 21195 h 21600"/>
              <a:gd name="T86" fmla="*/ 24484 w 24494"/>
              <a:gd name="T8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494" h="21600">
                <a:moveTo>
                  <a:pt x="0" y="0"/>
                </a:moveTo>
                <a:lnTo>
                  <a:pt x="24494" y="0"/>
                </a:lnTo>
                <a:lnTo>
                  <a:pt x="24494" y="0"/>
                </a:lnTo>
                <a:lnTo>
                  <a:pt x="24365" y="133"/>
                </a:lnTo>
                <a:lnTo>
                  <a:pt x="24238" y="268"/>
                </a:lnTo>
                <a:lnTo>
                  <a:pt x="24112" y="404"/>
                </a:lnTo>
                <a:lnTo>
                  <a:pt x="23987" y="542"/>
                </a:lnTo>
                <a:lnTo>
                  <a:pt x="23865" y="680"/>
                </a:lnTo>
                <a:lnTo>
                  <a:pt x="23744" y="821"/>
                </a:lnTo>
                <a:lnTo>
                  <a:pt x="23625" y="963"/>
                </a:lnTo>
                <a:lnTo>
                  <a:pt x="23508" y="1105"/>
                </a:lnTo>
                <a:lnTo>
                  <a:pt x="23391" y="1250"/>
                </a:lnTo>
                <a:lnTo>
                  <a:pt x="23277" y="1395"/>
                </a:lnTo>
                <a:lnTo>
                  <a:pt x="23165" y="1542"/>
                </a:lnTo>
                <a:lnTo>
                  <a:pt x="23054" y="1690"/>
                </a:lnTo>
                <a:lnTo>
                  <a:pt x="22945" y="1839"/>
                </a:lnTo>
                <a:lnTo>
                  <a:pt x="22837" y="1990"/>
                </a:lnTo>
                <a:lnTo>
                  <a:pt x="22733" y="2142"/>
                </a:lnTo>
                <a:lnTo>
                  <a:pt x="22629" y="2296"/>
                </a:lnTo>
                <a:lnTo>
                  <a:pt x="22527" y="2449"/>
                </a:lnTo>
                <a:lnTo>
                  <a:pt x="22427" y="2604"/>
                </a:lnTo>
                <a:lnTo>
                  <a:pt x="22329" y="2761"/>
                </a:lnTo>
                <a:lnTo>
                  <a:pt x="22232" y="2919"/>
                </a:lnTo>
                <a:lnTo>
                  <a:pt x="22137" y="3078"/>
                </a:lnTo>
                <a:lnTo>
                  <a:pt x="22045" y="3238"/>
                </a:lnTo>
                <a:lnTo>
                  <a:pt x="21954" y="3399"/>
                </a:lnTo>
                <a:lnTo>
                  <a:pt x="21865" y="3561"/>
                </a:lnTo>
                <a:lnTo>
                  <a:pt x="21779" y="3725"/>
                </a:lnTo>
                <a:lnTo>
                  <a:pt x="21694" y="3889"/>
                </a:lnTo>
                <a:lnTo>
                  <a:pt x="21611" y="4055"/>
                </a:lnTo>
                <a:lnTo>
                  <a:pt x="21529" y="4222"/>
                </a:lnTo>
                <a:lnTo>
                  <a:pt x="21450" y="4389"/>
                </a:lnTo>
                <a:lnTo>
                  <a:pt x="21374" y="4558"/>
                </a:lnTo>
                <a:lnTo>
                  <a:pt x="21298" y="4727"/>
                </a:lnTo>
                <a:lnTo>
                  <a:pt x="21225" y="4898"/>
                </a:lnTo>
                <a:lnTo>
                  <a:pt x="21154" y="5069"/>
                </a:lnTo>
                <a:lnTo>
                  <a:pt x="21085" y="5242"/>
                </a:lnTo>
                <a:lnTo>
                  <a:pt x="21017" y="5415"/>
                </a:lnTo>
                <a:lnTo>
                  <a:pt x="20953" y="5590"/>
                </a:lnTo>
                <a:lnTo>
                  <a:pt x="20889" y="5765"/>
                </a:lnTo>
                <a:lnTo>
                  <a:pt x="20829" y="5942"/>
                </a:lnTo>
                <a:lnTo>
                  <a:pt x="20770" y="6120"/>
                </a:lnTo>
                <a:lnTo>
                  <a:pt x="20714" y="6298"/>
                </a:lnTo>
                <a:lnTo>
                  <a:pt x="20659" y="6476"/>
                </a:lnTo>
                <a:lnTo>
                  <a:pt x="20607" y="6656"/>
                </a:lnTo>
                <a:lnTo>
                  <a:pt x="20557" y="6838"/>
                </a:lnTo>
                <a:lnTo>
                  <a:pt x="20509" y="7018"/>
                </a:lnTo>
                <a:lnTo>
                  <a:pt x="20464" y="7201"/>
                </a:lnTo>
                <a:lnTo>
                  <a:pt x="20420" y="7384"/>
                </a:lnTo>
                <a:lnTo>
                  <a:pt x="20378" y="7568"/>
                </a:lnTo>
                <a:lnTo>
                  <a:pt x="20340" y="7753"/>
                </a:lnTo>
                <a:lnTo>
                  <a:pt x="20303" y="7939"/>
                </a:lnTo>
                <a:lnTo>
                  <a:pt x="20268" y="8125"/>
                </a:lnTo>
                <a:lnTo>
                  <a:pt x="20236" y="8312"/>
                </a:lnTo>
                <a:lnTo>
                  <a:pt x="20206" y="8500"/>
                </a:lnTo>
                <a:lnTo>
                  <a:pt x="20178" y="8688"/>
                </a:lnTo>
                <a:lnTo>
                  <a:pt x="20153" y="8877"/>
                </a:lnTo>
                <a:lnTo>
                  <a:pt x="20130" y="9067"/>
                </a:lnTo>
                <a:lnTo>
                  <a:pt x="20110" y="9258"/>
                </a:lnTo>
                <a:lnTo>
                  <a:pt x="20092" y="9449"/>
                </a:lnTo>
                <a:lnTo>
                  <a:pt x="20076" y="9641"/>
                </a:lnTo>
                <a:lnTo>
                  <a:pt x="20062" y="9834"/>
                </a:lnTo>
                <a:lnTo>
                  <a:pt x="20051" y="10027"/>
                </a:lnTo>
                <a:lnTo>
                  <a:pt x="20043" y="10220"/>
                </a:lnTo>
                <a:lnTo>
                  <a:pt x="20037" y="10415"/>
                </a:lnTo>
                <a:lnTo>
                  <a:pt x="20033" y="10609"/>
                </a:lnTo>
                <a:lnTo>
                  <a:pt x="20032" y="10805"/>
                </a:lnTo>
                <a:lnTo>
                  <a:pt x="20032" y="10805"/>
                </a:lnTo>
                <a:lnTo>
                  <a:pt x="20033" y="11000"/>
                </a:lnTo>
                <a:lnTo>
                  <a:pt x="20037" y="11194"/>
                </a:lnTo>
                <a:lnTo>
                  <a:pt x="20043" y="11389"/>
                </a:lnTo>
                <a:lnTo>
                  <a:pt x="20051" y="11583"/>
                </a:lnTo>
                <a:lnTo>
                  <a:pt x="20062" y="11775"/>
                </a:lnTo>
                <a:lnTo>
                  <a:pt x="20076" y="11967"/>
                </a:lnTo>
                <a:lnTo>
                  <a:pt x="20092" y="12159"/>
                </a:lnTo>
                <a:lnTo>
                  <a:pt x="20110" y="12350"/>
                </a:lnTo>
                <a:lnTo>
                  <a:pt x="20130" y="12541"/>
                </a:lnTo>
                <a:lnTo>
                  <a:pt x="20153" y="12731"/>
                </a:lnTo>
                <a:lnTo>
                  <a:pt x="20178" y="12920"/>
                </a:lnTo>
                <a:lnTo>
                  <a:pt x="20206" y="13107"/>
                </a:lnTo>
                <a:lnTo>
                  <a:pt x="20236" y="13296"/>
                </a:lnTo>
                <a:lnTo>
                  <a:pt x="20268" y="13482"/>
                </a:lnTo>
                <a:lnTo>
                  <a:pt x="20302" y="13668"/>
                </a:lnTo>
                <a:lnTo>
                  <a:pt x="20339" y="13854"/>
                </a:lnTo>
                <a:lnTo>
                  <a:pt x="20377" y="14038"/>
                </a:lnTo>
                <a:lnTo>
                  <a:pt x="20419" y="14222"/>
                </a:lnTo>
                <a:lnTo>
                  <a:pt x="20462" y="14405"/>
                </a:lnTo>
                <a:lnTo>
                  <a:pt x="20508" y="14587"/>
                </a:lnTo>
                <a:lnTo>
                  <a:pt x="20556" y="14768"/>
                </a:lnTo>
                <a:lnTo>
                  <a:pt x="20606" y="14949"/>
                </a:lnTo>
                <a:lnTo>
                  <a:pt x="20658" y="15128"/>
                </a:lnTo>
                <a:lnTo>
                  <a:pt x="20712" y="15308"/>
                </a:lnTo>
                <a:lnTo>
                  <a:pt x="20768" y="15485"/>
                </a:lnTo>
                <a:lnTo>
                  <a:pt x="20827" y="15662"/>
                </a:lnTo>
                <a:lnTo>
                  <a:pt x="20888" y="15838"/>
                </a:lnTo>
                <a:lnTo>
                  <a:pt x="20950" y="16014"/>
                </a:lnTo>
                <a:lnTo>
                  <a:pt x="21015" y="16188"/>
                </a:lnTo>
                <a:lnTo>
                  <a:pt x="21082" y="16362"/>
                </a:lnTo>
                <a:lnTo>
                  <a:pt x="21151" y="16534"/>
                </a:lnTo>
                <a:lnTo>
                  <a:pt x="21221" y="16706"/>
                </a:lnTo>
                <a:lnTo>
                  <a:pt x="21294" y="16876"/>
                </a:lnTo>
                <a:lnTo>
                  <a:pt x="21370" y="17045"/>
                </a:lnTo>
                <a:lnTo>
                  <a:pt x="21447" y="17213"/>
                </a:lnTo>
                <a:lnTo>
                  <a:pt x="21526" y="17382"/>
                </a:lnTo>
                <a:lnTo>
                  <a:pt x="21607" y="17547"/>
                </a:lnTo>
                <a:lnTo>
                  <a:pt x="21690" y="17713"/>
                </a:lnTo>
                <a:lnTo>
                  <a:pt x="21774" y="17878"/>
                </a:lnTo>
                <a:lnTo>
                  <a:pt x="21861" y="18041"/>
                </a:lnTo>
                <a:lnTo>
                  <a:pt x="21950" y="18202"/>
                </a:lnTo>
                <a:lnTo>
                  <a:pt x="22040" y="18364"/>
                </a:lnTo>
                <a:lnTo>
                  <a:pt x="22132" y="18524"/>
                </a:lnTo>
                <a:lnTo>
                  <a:pt x="22227" y="18683"/>
                </a:lnTo>
                <a:lnTo>
                  <a:pt x="22323" y="18840"/>
                </a:lnTo>
                <a:lnTo>
                  <a:pt x="22421" y="18997"/>
                </a:lnTo>
                <a:lnTo>
                  <a:pt x="22521" y="19152"/>
                </a:lnTo>
                <a:lnTo>
                  <a:pt x="22623" y="19306"/>
                </a:lnTo>
                <a:lnTo>
                  <a:pt x="22726" y="19459"/>
                </a:lnTo>
                <a:lnTo>
                  <a:pt x="22831" y="19611"/>
                </a:lnTo>
                <a:lnTo>
                  <a:pt x="22938" y="19762"/>
                </a:lnTo>
                <a:lnTo>
                  <a:pt x="23047" y="19910"/>
                </a:lnTo>
                <a:lnTo>
                  <a:pt x="23158" y="20059"/>
                </a:lnTo>
                <a:lnTo>
                  <a:pt x="23270" y="20205"/>
                </a:lnTo>
                <a:lnTo>
                  <a:pt x="23384" y="20350"/>
                </a:lnTo>
                <a:lnTo>
                  <a:pt x="23499" y="20495"/>
                </a:lnTo>
                <a:lnTo>
                  <a:pt x="23617" y="20637"/>
                </a:lnTo>
                <a:lnTo>
                  <a:pt x="23735" y="20779"/>
                </a:lnTo>
                <a:lnTo>
                  <a:pt x="23856" y="20920"/>
                </a:lnTo>
                <a:lnTo>
                  <a:pt x="23979" y="21058"/>
                </a:lnTo>
                <a:lnTo>
                  <a:pt x="24102" y="21195"/>
                </a:lnTo>
                <a:lnTo>
                  <a:pt x="24228" y="21332"/>
                </a:lnTo>
                <a:lnTo>
                  <a:pt x="24355" y="21466"/>
                </a:lnTo>
                <a:lnTo>
                  <a:pt x="2448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0C96C70E-447E-4303-8A62-A78EF398FB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060450"/>
            <a:ext cx="3455284" cy="4740275"/>
          </a:xfrm>
          <a:custGeom>
            <a:avLst/>
            <a:gdLst>
              <a:gd name="T0" fmla="*/ 40 w 11399"/>
              <a:gd name="T1" fmla="*/ 6700 h 14927"/>
              <a:gd name="T2" fmla="*/ 200 w 11399"/>
              <a:gd name="T3" fmla="*/ 5777 h 14927"/>
              <a:gd name="T4" fmla="*/ 474 w 11399"/>
              <a:gd name="T5" fmla="*/ 4897 h 14927"/>
              <a:gd name="T6" fmla="*/ 856 w 11399"/>
              <a:gd name="T7" fmla="*/ 4065 h 14927"/>
              <a:gd name="T8" fmla="*/ 1336 w 11399"/>
              <a:gd name="T9" fmla="*/ 3290 h 14927"/>
              <a:gd name="T10" fmla="*/ 1908 w 11399"/>
              <a:gd name="T11" fmla="*/ 2579 h 14927"/>
              <a:gd name="T12" fmla="*/ 2564 w 11399"/>
              <a:gd name="T13" fmla="*/ 1939 h 14927"/>
              <a:gd name="T14" fmla="*/ 3295 w 11399"/>
              <a:gd name="T15" fmla="*/ 1376 h 14927"/>
              <a:gd name="T16" fmla="*/ 4096 w 11399"/>
              <a:gd name="T17" fmla="*/ 900 h 14927"/>
              <a:gd name="T18" fmla="*/ 4957 w 11399"/>
              <a:gd name="T19" fmla="*/ 518 h 14927"/>
              <a:gd name="T20" fmla="*/ 5871 w 11399"/>
              <a:gd name="T21" fmla="*/ 234 h 14927"/>
              <a:gd name="T22" fmla="*/ 6830 w 11399"/>
              <a:gd name="T23" fmla="*/ 59 h 14927"/>
              <a:gd name="T24" fmla="*/ 7827 w 11399"/>
              <a:gd name="T25" fmla="*/ 0 h 14927"/>
              <a:gd name="T26" fmla="*/ 8894 w 11399"/>
              <a:gd name="T27" fmla="*/ 68 h 14927"/>
              <a:gd name="T28" fmla="*/ 10027 w 11399"/>
              <a:gd name="T29" fmla="*/ 298 h 14927"/>
              <a:gd name="T30" fmla="*/ 11094 w 11399"/>
              <a:gd name="T31" fmla="*/ 679 h 14927"/>
              <a:gd name="T32" fmla="*/ 11194 w 11399"/>
              <a:gd name="T33" fmla="*/ 4468 h 14927"/>
              <a:gd name="T34" fmla="*/ 10736 w 11399"/>
              <a:gd name="T35" fmla="*/ 4060 h 14927"/>
              <a:gd name="T36" fmla="*/ 10224 w 11399"/>
              <a:gd name="T37" fmla="*/ 3715 h 14927"/>
              <a:gd name="T38" fmla="*/ 9664 w 11399"/>
              <a:gd name="T39" fmla="*/ 3436 h 14927"/>
              <a:gd name="T40" fmla="*/ 9062 w 11399"/>
              <a:gd name="T41" fmla="*/ 3233 h 14927"/>
              <a:gd name="T42" fmla="*/ 8426 w 11399"/>
              <a:gd name="T43" fmla="*/ 3109 h 14927"/>
              <a:gd name="T44" fmla="*/ 7827 w 11399"/>
              <a:gd name="T45" fmla="*/ 3073 h 14927"/>
              <a:gd name="T46" fmla="*/ 7241 w 11399"/>
              <a:gd name="T47" fmla="*/ 3108 h 14927"/>
              <a:gd name="T48" fmla="*/ 6458 w 11399"/>
              <a:gd name="T49" fmla="*/ 3270 h 14927"/>
              <a:gd name="T50" fmla="*/ 5440 w 11399"/>
              <a:gd name="T51" fmla="*/ 3708 h 14927"/>
              <a:gd name="T52" fmla="*/ 4572 w 11399"/>
              <a:gd name="T53" fmla="*/ 4359 h 14927"/>
              <a:gd name="T54" fmla="*/ 3890 w 11399"/>
              <a:gd name="T55" fmla="*/ 5186 h 14927"/>
              <a:gd name="T56" fmla="*/ 3430 w 11399"/>
              <a:gd name="T57" fmla="*/ 6158 h 14927"/>
              <a:gd name="T58" fmla="*/ 3261 w 11399"/>
              <a:gd name="T59" fmla="*/ 6904 h 14927"/>
              <a:gd name="T60" fmla="*/ 3224 w 11399"/>
              <a:gd name="T61" fmla="*/ 7463 h 14927"/>
              <a:gd name="T62" fmla="*/ 3254 w 11399"/>
              <a:gd name="T63" fmla="*/ 7967 h 14927"/>
              <a:gd name="T64" fmla="*/ 3397 w 11399"/>
              <a:gd name="T65" fmla="*/ 8665 h 14927"/>
              <a:gd name="T66" fmla="*/ 3834 w 11399"/>
              <a:gd name="T67" fmla="*/ 9648 h 14927"/>
              <a:gd name="T68" fmla="*/ 4494 w 11399"/>
              <a:gd name="T69" fmla="*/ 10492 h 14927"/>
              <a:gd name="T70" fmla="*/ 5346 w 11399"/>
              <a:gd name="T71" fmla="*/ 11162 h 14927"/>
              <a:gd name="T72" fmla="*/ 6350 w 11399"/>
              <a:gd name="T73" fmla="*/ 11623 h 14927"/>
              <a:gd name="T74" fmla="*/ 7184 w 11399"/>
              <a:gd name="T75" fmla="*/ 11810 h 14927"/>
              <a:gd name="T76" fmla="*/ 7767 w 11399"/>
              <a:gd name="T77" fmla="*/ 11853 h 14927"/>
              <a:gd name="T78" fmla="*/ 8360 w 11399"/>
              <a:gd name="T79" fmla="*/ 11824 h 14927"/>
              <a:gd name="T80" fmla="*/ 9000 w 11399"/>
              <a:gd name="T81" fmla="*/ 11710 h 14927"/>
              <a:gd name="T82" fmla="*/ 9605 w 11399"/>
              <a:gd name="T83" fmla="*/ 11513 h 14927"/>
              <a:gd name="T84" fmla="*/ 10170 w 11399"/>
              <a:gd name="T85" fmla="*/ 11242 h 14927"/>
              <a:gd name="T86" fmla="*/ 10688 w 11399"/>
              <a:gd name="T87" fmla="*/ 10903 h 14927"/>
              <a:gd name="T88" fmla="*/ 11151 w 11399"/>
              <a:gd name="T89" fmla="*/ 10501 h 14927"/>
              <a:gd name="T90" fmla="*/ 11196 w 11399"/>
              <a:gd name="T91" fmla="*/ 14202 h 14927"/>
              <a:gd name="T92" fmla="*/ 10138 w 11399"/>
              <a:gd name="T93" fmla="*/ 14596 h 14927"/>
              <a:gd name="T94" fmla="*/ 9011 w 11399"/>
              <a:gd name="T95" fmla="*/ 14842 h 14927"/>
              <a:gd name="T96" fmla="*/ 7827 w 11399"/>
              <a:gd name="T97" fmla="*/ 14927 h 14927"/>
              <a:gd name="T98" fmla="*/ 6928 w 11399"/>
              <a:gd name="T99" fmla="*/ 14879 h 14927"/>
              <a:gd name="T100" fmla="*/ 5965 w 11399"/>
              <a:gd name="T101" fmla="*/ 14714 h 14927"/>
              <a:gd name="T102" fmla="*/ 5046 w 11399"/>
              <a:gd name="T103" fmla="*/ 14442 h 14927"/>
              <a:gd name="T104" fmla="*/ 4179 w 11399"/>
              <a:gd name="T105" fmla="*/ 14068 h 14927"/>
              <a:gd name="T106" fmla="*/ 3373 w 11399"/>
              <a:gd name="T107" fmla="*/ 13602 h 14927"/>
              <a:gd name="T108" fmla="*/ 2634 w 11399"/>
              <a:gd name="T109" fmla="*/ 13047 h 14927"/>
              <a:gd name="T110" fmla="*/ 1971 w 11399"/>
              <a:gd name="T111" fmla="*/ 12415 h 14927"/>
              <a:gd name="T112" fmla="*/ 1389 w 11399"/>
              <a:gd name="T113" fmla="*/ 11711 h 14927"/>
              <a:gd name="T114" fmla="*/ 900 w 11399"/>
              <a:gd name="T115" fmla="*/ 10941 h 14927"/>
              <a:gd name="T116" fmla="*/ 508 w 11399"/>
              <a:gd name="T117" fmla="*/ 10115 h 14927"/>
              <a:gd name="T118" fmla="*/ 223 w 11399"/>
              <a:gd name="T119" fmla="*/ 9239 h 14927"/>
              <a:gd name="T120" fmla="*/ 51 w 11399"/>
              <a:gd name="T121" fmla="*/ 8320 h 14927"/>
              <a:gd name="T122" fmla="*/ 0 w 11399"/>
              <a:gd name="T123" fmla="*/ 7463 h 14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399" h="14927">
                <a:moveTo>
                  <a:pt x="0" y="7463"/>
                </a:moveTo>
                <a:lnTo>
                  <a:pt x="0" y="7463"/>
                </a:lnTo>
                <a:lnTo>
                  <a:pt x="1" y="7367"/>
                </a:lnTo>
                <a:lnTo>
                  <a:pt x="2" y="7271"/>
                </a:lnTo>
                <a:lnTo>
                  <a:pt x="6" y="7174"/>
                </a:lnTo>
                <a:lnTo>
                  <a:pt x="10" y="7078"/>
                </a:lnTo>
                <a:lnTo>
                  <a:pt x="15" y="6984"/>
                </a:lnTo>
                <a:lnTo>
                  <a:pt x="22" y="6889"/>
                </a:lnTo>
                <a:lnTo>
                  <a:pt x="31" y="6794"/>
                </a:lnTo>
                <a:lnTo>
                  <a:pt x="40" y="6700"/>
                </a:lnTo>
                <a:lnTo>
                  <a:pt x="51" y="6606"/>
                </a:lnTo>
                <a:lnTo>
                  <a:pt x="63" y="6513"/>
                </a:lnTo>
                <a:lnTo>
                  <a:pt x="75" y="6419"/>
                </a:lnTo>
                <a:lnTo>
                  <a:pt x="90" y="6326"/>
                </a:lnTo>
                <a:lnTo>
                  <a:pt x="105" y="6234"/>
                </a:lnTo>
                <a:lnTo>
                  <a:pt x="122" y="6142"/>
                </a:lnTo>
                <a:lnTo>
                  <a:pt x="140" y="6051"/>
                </a:lnTo>
                <a:lnTo>
                  <a:pt x="159" y="5959"/>
                </a:lnTo>
                <a:lnTo>
                  <a:pt x="179" y="5868"/>
                </a:lnTo>
                <a:lnTo>
                  <a:pt x="200" y="5777"/>
                </a:lnTo>
                <a:lnTo>
                  <a:pt x="223" y="5687"/>
                </a:lnTo>
                <a:lnTo>
                  <a:pt x="247" y="5598"/>
                </a:lnTo>
                <a:lnTo>
                  <a:pt x="271" y="5509"/>
                </a:lnTo>
                <a:lnTo>
                  <a:pt x="297" y="5420"/>
                </a:lnTo>
                <a:lnTo>
                  <a:pt x="323" y="5332"/>
                </a:lnTo>
                <a:lnTo>
                  <a:pt x="352" y="5244"/>
                </a:lnTo>
                <a:lnTo>
                  <a:pt x="381" y="5157"/>
                </a:lnTo>
                <a:lnTo>
                  <a:pt x="411" y="5069"/>
                </a:lnTo>
                <a:lnTo>
                  <a:pt x="442" y="4983"/>
                </a:lnTo>
                <a:lnTo>
                  <a:pt x="474" y="4897"/>
                </a:lnTo>
                <a:lnTo>
                  <a:pt x="508" y="4811"/>
                </a:lnTo>
                <a:lnTo>
                  <a:pt x="543" y="4726"/>
                </a:lnTo>
                <a:lnTo>
                  <a:pt x="579" y="4642"/>
                </a:lnTo>
                <a:lnTo>
                  <a:pt x="615" y="4558"/>
                </a:lnTo>
                <a:lnTo>
                  <a:pt x="653" y="4474"/>
                </a:lnTo>
                <a:lnTo>
                  <a:pt x="691" y="4392"/>
                </a:lnTo>
                <a:lnTo>
                  <a:pt x="731" y="4310"/>
                </a:lnTo>
                <a:lnTo>
                  <a:pt x="772" y="4227"/>
                </a:lnTo>
                <a:lnTo>
                  <a:pt x="814" y="4146"/>
                </a:lnTo>
                <a:lnTo>
                  <a:pt x="856" y="4065"/>
                </a:lnTo>
                <a:lnTo>
                  <a:pt x="900" y="3985"/>
                </a:lnTo>
                <a:lnTo>
                  <a:pt x="944" y="3905"/>
                </a:lnTo>
                <a:lnTo>
                  <a:pt x="990" y="3826"/>
                </a:lnTo>
                <a:lnTo>
                  <a:pt x="1037" y="3748"/>
                </a:lnTo>
                <a:lnTo>
                  <a:pt x="1085" y="3671"/>
                </a:lnTo>
                <a:lnTo>
                  <a:pt x="1133" y="3593"/>
                </a:lnTo>
                <a:lnTo>
                  <a:pt x="1183" y="3516"/>
                </a:lnTo>
                <a:lnTo>
                  <a:pt x="1233" y="3440"/>
                </a:lnTo>
                <a:lnTo>
                  <a:pt x="1284" y="3365"/>
                </a:lnTo>
                <a:lnTo>
                  <a:pt x="1336" y="3290"/>
                </a:lnTo>
                <a:lnTo>
                  <a:pt x="1389" y="3216"/>
                </a:lnTo>
                <a:lnTo>
                  <a:pt x="1444" y="3142"/>
                </a:lnTo>
                <a:lnTo>
                  <a:pt x="1498" y="3069"/>
                </a:lnTo>
                <a:lnTo>
                  <a:pt x="1555" y="2997"/>
                </a:lnTo>
                <a:lnTo>
                  <a:pt x="1611" y="2926"/>
                </a:lnTo>
                <a:lnTo>
                  <a:pt x="1670" y="2855"/>
                </a:lnTo>
                <a:lnTo>
                  <a:pt x="1727" y="2785"/>
                </a:lnTo>
                <a:lnTo>
                  <a:pt x="1787" y="2716"/>
                </a:lnTo>
                <a:lnTo>
                  <a:pt x="1847" y="2646"/>
                </a:lnTo>
                <a:lnTo>
                  <a:pt x="1908" y="2579"/>
                </a:lnTo>
                <a:lnTo>
                  <a:pt x="1971" y="2511"/>
                </a:lnTo>
                <a:lnTo>
                  <a:pt x="2033" y="2445"/>
                </a:lnTo>
                <a:lnTo>
                  <a:pt x="2097" y="2379"/>
                </a:lnTo>
                <a:lnTo>
                  <a:pt x="2161" y="2314"/>
                </a:lnTo>
                <a:lnTo>
                  <a:pt x="2226" y="2249"/>
                </a:lnTo>
                <a:lnTo>
                  <a:pt x="2292" y="2185"/>
                </a:lnTo>
                <a:lnTo>
                  <a:pt x="2359" y="2123"/>
                </a:lnTo>
                <a:lnTo>
                  <a:pt x="2426" y="2060"/>
                </a:lnTo>
                <a:lnTo>
                  <a:pt x="2495" y="1999"/>
                </a:lnTo>
                <a:lnTo>
                  <a:pt x="2564" y="1939"/>
                </a:lnTo>
                <a:lnTo>
                  <a:pt x="2634" y="1878"/>
                </a:lnTo>
                <a:lnTo>
                  <a:pt x="2704" y="1820"/>
                </a:lnTo>
                <a:lnTo>
                  <a:pt x="2776" y="1761"/>
                </a:lnTo>
                <a:lnTo>
                  <a:pt x="2848" y="1704"/>
                </a:lnTo>
                <a:lnTo>
                  <a:pt x="2921" y="1647"/>
                </a:lnTo>
                <a:lnTo>
                  <a:pt x="2995" y="1591"/>
                </a:lnTo>
                <a:lnTo>
                  <a:pt x="3069" y="1536"/>
                </a:lnTo>
                <a:lnTo>
                  <a:pt x="3144" y="1482"/>
                </a:lnTo>
                <a:lnTo>
                  <a:pt x="3220" y="1429"/>
                </a:lnTo>
                <a:lnTo>
                  <a:pt x="3295" y="1376"/>
                </a:lnTo>
                <a:lnTo>
                  <a:pt x="3373" y="1325"/>
                </a:lnTo>
                <a:lnTo>
                  <a:pt x="3451" y="1274"/>
                </a:lnTo>
                <a:lnTo>
                  <a:pt x="3529" y="1224"/>
                </a:lnTo>
                <a:lnTo>
                  <a:pt x="3608" y="1175"/>
                </a:lnTo>
                <a:lnTo>
                  <a:pt x="3688" y="1127"/>
                </a:lnTo>
                <a:lnTo>
                  <a:pt x="3768" y="1080"/>
                </a:lnTo>
                <a:lnTo>
                  <a:pt x="3849" y="1033"/>
                </a:lnTo>
                <a:lnTo>
                  <a:pt x="3931" y="989"/>
                </a:lnTo>
                <a:lnTo>
                  <a:pt x="4014" y="944"/>
                </a:lnTo>
                <a:lnTo>
                  <a:pt x="4096" y="900"/>
                </a:lnTo>
                <a:lnTo>
                  <a:pt x="4179" y="857"/>
                </a:lnTo>
                <a:lnTo>
                  <a:pt x="4264" y="816"/>
                </a:lnTo>
                <a:lnTo>
                  <a:pt x="4348" y="775"/>
                </a:lnTo>
                <a:lnTo>
                  <a:pt x="4433" y="735"/>
                </a:lnTo>
                <a:lnTo>
                  <a:pt x="4520" y="697"/>
                </a:lnTo>
                <a:lnTo>
                  <a:pt x="4606" y="658"/>
                </a:lnTo>
                <a:lnTo>
                  <a:pt x="4693" y="622"/>
                </a:lnTo>
                <a:lnTo>
                  <a:pt x="4781" y="586"/>
                </a:lnTo>
                <a:lnTo>
                  <a:pt x="4868" y="551"/>
                </a:lnTo>
                <a:lnTo>
                  <a:pt x="4957" y="518"/>
                </a:lnTo>
                <a:lnTo>
                  <a:pt x="5046" y="484"/>
                </a:lnTo>
                <a:lnTo>
                  <a:pt x="5136" y="452"/>
                </a:lnTo>
                <a:lnTo>
                  <a:pt x="5226" y="421"/>
                </a:lnTo>
                <a:lnTo>
                  <a:pt x="5317" y="392"/>
                </a:lnTo>
                <a:lnTo>
                  <a:pt x="5408" y="363"/>
                </a:lnTo>
                <a:lnTo>
                  <a:pt x="5499" y="335"/>
                </a:lnTo>
                <a:lnTo>
                  <a:pt x="5591" y="308"/>
                </a:lnTo>
                <a:lnTo>
                  <a:pt x="5685" y="282"/>
                </a:lnTo>
                <a:lnTo>
                  <a:pt x="5777" y="258"/>
                </a:lnTo>
                <a:lnTo>
                  <a:pt x="5871" y="234"/>
                </a:lnTo>
                <a:lnTo>
                  <a:pt x="5965" y="212"/>
                </a:lnTo>
                <a:lnTo>
                  <a:pt x="6059" y="191"/>
                </a:lnTo>
                <a:lnTo>
                  <a:pt x="6155" y="170"/>
                </a:lnTo>
                <a:lnTo>
                  <a:pt x="6250" y="151"/>
                </a:lnTo>
                <a:lnTo>
                  <a:pt x="6346" y="132"/>
                </a:lnTo>
                <a:lnTo>
                  <a:pt x="6441" y="116"/>
                </a:lnTo>
                <a:lnTo>
                  <a:pt x="6539" y="100"/>
                </a:lnTo>
                <a:lnTo>
                  <a:pt x="6636" y="85"/>
                </a:lnTo>
                <a:lnTo>
                  <a:pt x="6733" y="72"/>
                </a:lnTo>
                <a:lnTo>
                  <a:pt x="6830" y="59"/>
                </a:lnTo>
                <a:lnTo>
                  <a:pt x="6928" y="48"/>
                </a:lnTo>
                <a:lnTo>
                  <a:pt x="7027" y="37"/>
                </a:lnTo>
                <a:lnTo>
                  <a:pt x="7126" y="29"/>
                </a:lnTo>
                <a:lnTo>
                  <a:pt x="7226" y="21"/>
                </a:lnTo>
                <a:lnTo>
                  <a:pt x="7325" y="14"/>
                </a:lnTo>
                <a:lnTo>
                  <a:pt x="7425" y="9"/>
                </a:lnTo>
                <a:lnTo>
                  <a:pt x="7524" y="4"/>
                </a:lnTo>
                <a:lnTo>
                  <a:pt x="7625" y="2"/>
                </a:lnTo>
                <a:lnTo>
                  <a:pt x="7725" y="0"/>
                </a:lnTo>
                <a:lnTo>
                  <a:pt x="7827" y="0"/>
                </a:lnTo>
                <a:lnTo>
                  <a:pt x="7827" y="0"/>
                </a:lnTo>
                <a:lnTo>
                  <a:pt x="7947" y="0"/>
                </a:lnTo>
                <a:lnTo>
                  <a:pt x="8067" y="3"/>
                </a:lnTo>
                <a:lnTo>
                  <a:pt x="8187" y="6"/>
                </a:lnTo>
                <a:lnTo>
                  <a:pt x="8306" y="13"/>
                </a:lnTo>
                <a:lnTo>
                  <a:pt x="8424" y="20"/>
                </a:lnTo>
                <a:lnTo>
                  <a:pt x="8543" y="30"/>
                </a:lnTo>
                <a:lnTo>
                  <a:pt x="8661" y="41"/>
                </a:lnTo>
                <a:lnTo>
                  <a:pt x="8778" y="53"/>
                </a:lnTo>
                <a:lnTo>
                  <a:pt x="8894" y="68"/>
                </a:lnTo>
                <a:lnTo>
                  <a:pt x="9011" y="84"/>
                </a:lnTo>
                <a:lnTo>
                  <a:pt x="9126" y="101"/>
                </a:lnTo>
                <a:lnTo>
                  <a:pt x="9241" y="121"/>
                </a:lnTo>
                <a:lnTo>
                  <a:pt x="9355" y="141"/>
                </a:lnTo>
                <a:lnTo>
                  <a:pt x="9469" y="163"/>
                </a:lnTo>
                <a:lnTo>
                  <a:pt x="9581" y="187"/>
                </a:lnTo>
                <a:lnTo>
                  <a:pt x="9694" y="213"/>
                </a:lnTo>
                <a:lnTo>
                  <a:pt x="9806" y="240"/>
                </a:lnTo>
                <a:lnTo>
                  <a:pt x="9917" y="268"/>
                </a:lnTo>
                <a:lnTo>
                  <a:pt x="10027" y="298"/>
                </a:lnTo>
                <a:lnTo>
                  <a:pt x="10138" y="330"/>
                </a:lnTo>
                <a:lnTo>
                  <a:pt x="10247" y="363"/>
                </a:lnTo>
                <a:lnTo>
                  <a:pt x="10356" y="397"/>
                </a:lnTo>
                <a:lnTo>
                  <a:pt x="10463" y="433"/>
                </a:lnTo>
                <a:lnTo>
                  <a:pt x="10571" y="471"/>
                </a:lnTo>
                <a:lnTo>
                  <a:pt x="10676" y="510"/>
                </a:lnTo>
                <a:lnTo>
                  <a:pt x="10783" y="550"/>
                </a:lnTo>
                <a:lnTo>
                  <a:pt x="10887" y="591"/>
                </a:lnTo>
                <a:lnTo>
                  <a:pt x="10991" y="634"/>
                </a:lnTo>
                <a:lnTo>
                  <a:pt x="11094" y="679"/>
                </a:lnTo>
                <a:lnTo>
                  <a:pt x="11196" y="724"/>
                </a:lnTo>
                <a:lnTo>
                  <a:pt x="11298" y="771"/>
                </a:lnTo>
                <a:lnTo>
                  <a:pt x="11399" y="820"/>
                </a:lnTo>
                <a:lnTo>
                  <a:pt x="11399" y="4694"/>
                </a:lnTo>
                <a:lnTo>
                  <a:pt x="11399" y="4694"/>
                </a:lnTo>
                <a:lnTo>
                  <a:pt x="11359" y="4648"/>
                </a:lnTo>
                <a:lnTo>
                  <a:pt x="11319" y="4602"/>
                </a:lnTo>
                <a:lnTo>
                  <a:pt x="11278" y="4557"/>
                </a:lnTo>
                <a:lnTo>
                  <a:pt x="11236" y="4512"/>
                </a:lnTo>
                <a:lnTo>
                  <a:pt x="11194" y="4468"/>
                </a:lnTo>
                <a:lnTo>
                  <a:pt x="11151" y="4425"/>
                </a:lnTo>
                <a:lnTo>
                  <a:pt x="11106" y="4383"/>
                </a:lnTo>
                <a:lnTo>
                  <a:pt x="11062" y="4340"/>
                </a:lnTo>
                <a:lnTo>
                  <a:pt x="11018" y="4298"/>
                </a:lnTo>
                <a:lnTo>
                  <a:pt x="10972" y="4257"/>
                </a:lnTo>
                <a:lnTo>
                  <a:pt x="10927" y="4217"/>
                </a:lnTo>
                <a:lnTo>
                  <a:pt x="10880" y="4177"/>
                </a:lnTo>
                <a:lnTo>
                  <a:pt x="10832" y="4138"/>
                </a:lnTo>
                <a:lnTo>
                  <a:pt x="10785" y="4099"/>
                </a:lnTo>
                <a:lnTo>
                  <a:pt x="10736" y="4060"/>
                </a:lnTo>
                <a:lnTo>
                  <a:pt x="10688" y="4024"/>
                </a:lnTo>
                <a:lnTo>
                  <a:pt x="10638" y="3986"/>
                </a:lnTo>
                <a:lnTo>
                  <a:pt x="10589" y="3951"/>
                </a:lnTo>
                <a:lnTo>
                  <a:pt x="10538" y="3914"/>
                </a:lnTo>
                <a:lnTo>
                  <a:pt x="10487" y="3880"/>
                </a:lnTo>
                <a:lnTo>
                  <a:pt x="10435" y="3845"/>
                </a:lnTo>
                <a:lnTo>
                  <a:pt x="10384" y="3811"/>
                </a:lnTo>
                <a:lnTo>
                  <a:pt x="10331" y="3779"/>
                </a:lnTo>
                <a:lnTo>
                  <a:pt x="10278" y="3746"/>
                </a:lnTo>
                <a:lnTo>
                  <a:pt x="10224" y="3715"/>
                </a:lnTo>
                <a:lnTo>
                  <a:pt x="10170" y="3684"/>
                </a:lnTo>
                <a:lnTo>
                  <a:pt x="10116" y="3653"/>
                </a:lnTo>
                <a:lnTo>
                  <a:pt x="10061" y="3624"/>
                </a:lnTo>
                <a:lnTo>
                  <a:pt x="10006" y="3595"/>
                </a:lnTo>
                <a:lnTo>
                  <a:pt x="9951" y="3566"/>
                </a:lnTo>
                <a:lnTo>
                  <a:pt x="9894" y="3539"/>
                </a:lnTo>
                <a:lnTo>
                  <a:pt x="9837" y="3513"/>
                </a:lnTo>
                <a:lnTo>
                  <a:pt x="9780" y="3486"/>
                </a:lnTo>
                <a:lnTo>
                  <a:pt x="9723" y="3461"/>
                </a:lnTo>
                <a:lnTo>
                  <a:pt x="9664" y="3436"/>
                </a:lnTo>
                <a:lnTo>
                  <a:pt x="9605" y="3413"/>
                </a:lnTo>
                <a:lnTo>
                  <a:pt x="9547" y="3389"/>
                </a:lnTo>
                <a:lnTo>
                  <a:pt x="9488" y="3368"/>
                </a:lnTo>
                <a:lnTo>
                  <a:pt x="9428" y="3346"/>
                </a:lnTo>
                <a:lnTo>
                  <a:pt x="9368" y="3325"/>
                </a:lnTo>
                <a:lnTo>
                  <a:pt x="9308" y="3305"/>
                </a:lnTo>
                <a:lnTo>
                  <a:pt x="9247" y="3286"/>
                </a:lnTo>
                <a:lnTo>
                  <a:pt x="9186" y="3267"/>
                </a:lnTo>
                <a:lnTo>
                  <a:pt x="9125" y="3250"/>
                </a:lnTo>
                <a:lnTo>
                  <a:pt x="9062" y="3233"/>
                </a:lnTo>
                <a:lnTo>
                  <a:pt x="9000" y="3217"/>
                </a:lnTo>
                <a:lnTo>
                  <a:pt x="8938" y="3202"/>
                </a:lnTo>
                <a:lnTo>
                  <a:pt x="8875" y="3187"/>
                </a:lnTo>
                <a:lnTo>
                  <a:pt x="8812" y="3173"/>
                </a:lnTo>
                <a:lnTo>
                  <a:pt x="8748" y="3161"/>
                </a:lnTo>
                <a:lnTo>
                  <a:pt x="8683" y="3149"/>
                </a:lnTo>
                <a:lnTo>
                  <a:pt x="8620" y="3138"/>
                </a:lnTo>
                <a:lnTo>
                  <a:pt x="8555" y="3127"/>
                </a:lnTo>
                <a:lnTo>
                  <a:pt x="8490" y="3118"/>
                </a:lnTo>
                <a:lnTo>
                  <a:pt x="8426" y="3109"/>
                </a:lnTo>
                <a:lnTo>
                  <a:pt x="8360" y="3102"/>
                </a:lnTo>
                <a:lnTo>
                  <a:pt x="8294" y="3095"/>
                </a:lnTo>
                <a:lnTo>
                  <a:pt x="8228" y="3090"/>
                </a:lnTo>
                <a:lnTo>
                  <a:pt x="8162" y="3084"/>
                </a:lnTo>
                <a:lnTo>
                  <a:pt x="8096" y="3081"/>
                </a:lnTo>
                <a:lnTo>
                  <a:pt x="8029" y="3077"/>
                </a:lnTo>
                <a:lnTo>
                  <a:pt x="7962" y="3075"/>
                </a:lnTo>
                <a:lnTo>
                  <a:pt x="7895" y="3074"/>
                </a:lnTo>
                <a:lnTo>
                  <a:pt x="7827" y="3073"/>
                </a:lnTo>
                <a:lnTo>
                  <a:pt x="7827" y="3073"/>
                </a:lnTo>
                <a:lnTo>
                  <a:pt x="7767" y="3074"/>
                </a:lnTo>
                <a:lnTo>
                  <a:pt x="7709" y="3075"/>
                </a:lnTo>
                <a:lnTo>
                  <a:pt x="7649" y="3076"/>
                </a:lnTo>
                <a:lnTo>
                  <a:pt x="7590" y="3078"/>
                </a:lnTo>
                <a:lnTo>
                  <a:pt x="7531" y="3082"/>
                </a:lnTo>
                <a:lnTo>
                  <a:pt x="7473" y="3086"/>
                </a:lnTo>
                <a:lnTo>
                  <a:pt x="7415" y="3091"/>
                </a:lnTo>
                <a:lnTo>
                  <a:pt x="7356" y="3095"/>
                </a:lnTo>
                <a:lnTo>
                  <a:pt x="7299" y="3101"/>
                </a:lnTo>
                <a:lnTo>
                  <a:pt x="7241" y="3108"/>
                </a:lnTo>
                <a:lnTo>
                  <a:pt x="7184" y="3116"/>
                </a:lnTo>
                <a:lnTo>
                  <a:pt x="7126" y="3124"/>
                </a:lnTo>
                <a:lnTo>
                  <a:pt x="7068" y="3132"/>
                </a:lnTo>
                <a:lnTo>
                  <a:pt x="7012" y="3141"/>
                </a:lnTo>
                <a:lnTo>
                  <a:pt x="6956" y="3151"/>
                </a:lnTo>
                <a:lnTo>
                  <a:pt x="6899" y="3162"/>
                </a:lnTo>
                <a:lnTo>
                  <a:pt x="6788" y="3186"/>
                </a:lnTo>
                <a:lnTo>
                  <a:pt x="6676" y="3211"/>
                </a:lnTo>
                <a:lnTo>
                  <a:pt x="6567" y="3240"/>
                </a:lnTo>
                <a:lnTo>
                  <a:pt x="6458" y="3270"/>
                </a:lnTo>
                <a:lnTo>
                  <a:pt x="6350" y="3304"/>
                </a:lnTo>
                <a:lnTo>
                  <a:pt x="6244" y="3339"/>
                </a:lnTo>
                <a:lnTo>
                  <a:pt x="6139" y="3378"/>
                </a:lnTo>
                <a:lnTo>
                  <a:pt x="6035" y="3418"/>
                </a:lnTo>
                <a:lnTo>
                  <a:pt x="5933" y="3461"/>
                </a:lnTo>
                <a:lnTo>
                  <a:pt x="5831" y="3506"/>
                </a:lnTo>
                <a:lnTo>
                  <a:pt x="5732" y="3553"/>
                </a:lnTo>
                <a:lnTo>
                  <a:pt x="5632" y="3603"/>
                </a:lnTo>
                <a:lnTo>
                  <a:pt x="5535" y="3655"/>
                </a:lnTo>
                <a:lnTo>
                  <a:pt x="5440" y="3708"/>
                </a:lnTo>
                <a:lnTo>
                  <a:pt x="5346" y="3764"/>
                </a:lnTo>
                <a:lnTo>
                  <a:pt x="5253" y="3823"/>
                </a:lnTo>
                <a:lnTo>
                  <a:pt x="5162" y="3883"/>
                </a:lnTo>
                <a:lnTo>
                  <a:pt x="5072" y="3945"/>
                </a:lnTo>
                <a:lnTo>
                  <a:pt x="4985" y="4009"/>
                </a:lnTo>
                <a:lnTo>
                  <a:pt x="4898" y="4075"/>
                </a:lnTo>
                <a:lnTo>
                  <a:pt x="4815" y="4144"/>
                </a:lnTo>
                <a:lnTo>
                  <a:pt x="4732" y="4214"/>
                </a:lnTo>
                <a:lnTo>
                  <a:pt x="4650" y="4286"/>
                </a:lnTo>
                <a:lnTo>
                  <a:pt x="4572" y="4359"/>
                </a:lnTo>
                <a:lnTo>
                  <a:pt x="4494" y="4434"/>
                </a:lnTo>
                <a:lnTo>
                  <a:pt x="4419" y="4511"/>
                </a:lnTo>
                <a:lnTo>
                  <a:pt x="4346" y="4590"/>
                </a:lnTo>
                <a:lnTo>
                  <a:pt x="4275" y="4671"/>
                </a:lnTo>
                <a:lnTo>
                  <a:pt x="4205" y="4753"/>
                </a:lnTo>
                <a:lnTo>
                  <a:pt x="4138" y="4837"/>
                </a:lnTo>
                <a:lnTo>
                  <a:pt x="4072" y="4921"/>
                </a:lnTo>
                <a:lnTo>
                  <a:pt x="4010" y="5008"/>
                </a:lnTo>
                <a:lnTo>
                  <a:pt x="3949" y="5097"/>
                </a:lnTo>
                <a:lnTo>
                  <a:pt x="3890" y="5186"/>
                </a:lnTo>
                <a:lnTo>
                  <a:pt x="3834" y="5278"/>
                </a:lnTo>
                <a:lnTo>
                  <a:pt x="3779" y="5370"/>
                </a:lnTo>
                <a:lnTo>
                  <a:pt x="3727" y="5464"/>
                </a:lnTo>
                <a:lnTo>
                  <a:pt x="3677" y="5560"/>
                </a:lnTo>
                <a:lnTo>
                  <a:pt x="3630" y="5656"/>
                </a:lnTo>
                <a:lnTo>
                  <a:pt x="3586" y="5755"/>
                </a:lnTo>
                <a:lnTo>
                  <a:pt x="3542" y="5853"/>
                </a:lnTo>
                <a:lnTo>
                  <a:pt x="3503" y="5954"/>
                </a:lnTo>
                <a:lnTo>
                  <a:pt x="3466" y="6055"/>
                </a:lnTo>
                <a:lnTo>
                  <a:pt x="3430" y="6158"/>
                </a:lnTo>
                <a:lnTo>
                  <a:pt x="3397" y="6261"/>
                </a:lnTo>
                <a:lnTo>
                  <a:pt x="3369" y="6366"/>
                </a:lnTo>
                <a:lnTo>
                  <a:pt x="3341" y="6471"/>
                </a:lnTo>
                <a:lnTo>
                  <a:pt x="3317" y="6579"/>
                </a:lnTo>
                <a:lnTo>
                  <a:pt x="3306" y="6633"/>
                </a:lnTo>
                <a:lnTo>
                  <a:pt x="3295" y="6686"/>
                </a:lnTo>
                <a:lnTo>
                  <a:pt x="3286" y="6740"/>
                </a:lnTo>
                <a:lnTo>
                  <a:pt x="3276" y="6795"/>
                </a:lnTo>
                <a:lnTo>
                  <a:pt x="3268" y="6849"/>
                </a:lnTo>
                <a:lnTo>
                  <a:pt x="3261" y="6904"/>
                </a:lnTo>
                <a:lnTo>
                  <a:pt x="3254" y="6958"/>
                </a:lnTo>
                <a:lnTo>
                  <a:pt x="3248" y="7014"/>
                </a:lnTo>
                <a:lnTo>
                  <a:pt x="3242" y="7069"/>
                </a:lnTo>
                <a:lnTo>
                  <a:pt x="3237" y="7125"/>
                </a:lnTo>
                <a:lnTo>
                  <a:pt x="3233" y="7181"/>
                </a:lnTo>
                <a:lnTo>
                  <a:pt x="3230" y="7237"/>
                </a:lnTo>
                <a:lnTo>
                  <a:pt x="3227" y="7293"/>
                </a:lnTo>
                <a:lnTo>
                  <a:pt x="3225" y="7349"/>
                </a:lnTo>
                <a:lnTo>
                  <a:pt x="3224" y="7407"/>
                </a:lnTo>
                <a:lnTo>
                  <a:pt x="3224" y="7463"/>
                </a:lnTo>
                <a:lnTo>
                  <a:pt x="3224" y="7463"/>
                </a:lnTo>
                <a:lnTo>
                  <a:pt x="3224" y="7520"/>
                </a:lnTo>
                <a:lnTo>
                  <a:pt x="3225" y="7577"/>
                </a:lnTo>
                <a:lnTo>
                  <a:pt x="3227" y="7633"/>
                </a:lnTo>
                <a:lnTo>
                  <a:pt x="3230" y="7689"/>
                </a:lnTo>
                <a:lnTo>
                  <a:pt x="3233" y="7745"/>
                </a:lnTo>
                <a:lnTo>
                  <a:pt x="3237" y="7801"/>
                </a:lnTo>
                <a:lnTo>
                  <a:pt x="3242" y="7857"/>
                </a:lnTo>
                <a:lnTo>
                  <a:pt x="3248" y="7912"/>
                </a:lnTo>
                <a:lnTo>
                  <a:pt x="3254" y="7967"/>
                </a:lnTo>
                <a:lnTo>
                  <a:pt x="3261" y="8023"/>
                </a:lnTo>
                <a:lnTo>
                  <a:pt x="3268" y="8076"/>
                </a:lnTo>
                <a:lnTo>
                  <a:pt x="3276" y="8131"/>
                </a:lnTo>
                <a:lnTo>
                  <a:pt x="3286" y="8186"/>
                </a:lnTo>
                <a:lnTo>
                  <a:pt x="3295" y="8240"/>
                </a:lnTo>
                <a:lnTo>
                  <a:pt x="3306" y="8294"/>
                </a:lnTo>
                <a:lnTo>
                  <a:pt x="3317" y="8347"/>
                </a:lnTo>
                <a:lnTo>
                  <a:pt x="3341" y="8455"/>
                </a:lnTo>
                <a:lnTo>
                  <a:pt x="3369" y="8560"/>
                </a:lnTo>
                <a:lnTo>
                  <a:pt x="3397" y="8665"/>
                </a:lnTo>
                <a:lnTo>
                  <a:pt x="3430" y="8768"/>
                </a:lnTo>
                <a:lnTo>
                  <a:pt x="3466" y="8871"/>
                </a:lnTo>
                <a:lnTo>
                  <a:pt x="3503" y="8973"/>
                </a:lnTo>
                <a:lnTo>
                  <a:pt x="3542" y="9072"/>
                </a:lnTo>
                <a:lnTo>
                  <a:pt x="3586" y="9172"/>
                </a:lnTo>
                <a:lnTo>
                  <a:pt x="3630" y="9270"/>
                </a:lnTo>
                <a:lnTo>
                  <a:pt x="3677" y="9366"/>
                </a:lnTo>
                <a:lnTo>
                  <a:pt x="3727" y="9462"/>
                </a:lnTo>
                <a:lnTo>
                  <a:pt x="3779" y="9556"/>
                </a:lnTo>
                <a:lnTo>
                  <a:pt x="3834" y="9648"/>
                </a:lnTo>
                <a:lnTo>
                  <a:pt x="3890" y="9740"/>
                </a:lnTo>
                <a:lnTo>
                  <a:pt x="3949" y="9829"/>
                </a:lnTo>
                <a:lnTo>
                  <a:pt x="4010" y="9917"/>
                </a:lnTo>
                <a:lnTo>
                  <a:pt x="4072" y="10004"/>
                </a:lnTo>
                <a:lnTo>
                  <a:pt x="4138" y="10090"/>
                </a:lnTo>
                <a:lnTo>
                  <a:pt x="4205" y="10173"/>
                </a:lnTo>
                <a:lnTo>
                  <a:pt x="4275" y="10255"/>
                </a:lnTo>
                <a:lnTo>
                  <a:pt x="4346" y="10335"/>
                </a:lnTo>
                <a:lnTo>
                  <a:pt x="4419" y="10414"/>
                </a:lnTo>
                <a:lnTo>
                  <a:pt x="4494" y="10492"/>
                </a:lnTo>
                <a:lnTo>
                  <a:pt x="4572" y="10568"/>
                </a:lnTo>
                <a:lnTo>
                  <a:pt x="4650" y="10641"/>
                </a:lnTo>
                <a:lnTo>
                  <a:pt x="4732" y="10713"/>
                </a:lnTo>
                <a:lnTo>
                  <a:pt x="4815" y="10782"/>
                </a:lnTo>
                <a:lnTo>
                  <a:pt x="4898" y="10851"/>
                </a:lnTo>
                <a:lnTo>
                  <a:pt x="4985" y="10916"/>
                </a:lnTo>
                <a:lnTo>
                  <a:pt x="5072" y="10981"/>
                </a:lnTo>
                <a:lnTo>
                  <a:pt x="5162" y="11043"/>
                </a:lnTo>
                <a:lnTo>
                  <a:pt x="5253" y="11104"/>
                </a:lnTo>
                <a:lnTo>
                  <a:pt x="5346" y="11162"/>
                </a:lnTo>
                <a:lnTo>
                  <a:pt x="5440" y="11218"/>
                </a:lnTo>
                <a:lnTo>
                  <a:pt x="5535" y="11272"/>
                </a:lnTo>
                <a:lnTo>
                  <a:pt x="5632" y="11323"/>
                </a:lnTo>
                <a:lnTo>
                  <a:pt x="5732" y="11372"/>
                </a:lnTo>
                <a:lnTo>
                  <a:pt x="5831" y="11420"/>
                </a:lnTo>
                <a:lnTo>
                  <a:pt x="5933" y="11465"/>
                </a:lnTo>
                <a:lnTo>
                  <a:pt x="6035" y="11508"/>
                </a:lnTo>
                <a:lnTo>
                  <a:pt x="6139" y="11548"/>
                </a:lnTo>
                <a:lnTo>
                  <a:pt x="6244" y="11586"/>
                </a:lnTo>
                <a:lnTo>
                  <a:pt x="6350" y="11623"/>
                </a:lnTo>
                <a:lnTo>
                  <a:pt x="6458" y="11656"/>
                </a:lnTo>
                <a:lnTo>
                  <a:pt x="6567" y="11687"/>
                </a:lnTo>
                <a:lnTo>
                  <a:pt x="6676" y="11715"/>
                </a:lnTo>
                <a:lnTo>
                  <a:pt x="6788" y="11741"/>
                </a:lnTo>
                <a:lnTo>
                  <a:pt x="6899" y="11763"/>
                </a:lnTo>
                <a:lnTo>
                  <a:pt x="6956" y="11775"/>
                </a:lnTo>
                <a:lnTo>
                  <a:pt x="7012" y="11784"/>
                </a:lnTo>
                <a:lnTo>
                  <a:pt x="7068" y="11794"/>
                </a:lnTo>
                <a:lnTo>
                  <a:pt x="7126" y="11802"/>
                </a:lnTo>
                <a:lnTo>
                  <a:pt x="7184" y="11810"/>
                </a:lnTo>
                <a:lnTo>
                  <a:pt x="7241" y="11818"/>
                </a:lnTo>
                <a:lnTo>
                  <a:pt x="7299" y="11824"/>
                </a:lnTo>
                <a:lnTo>
                  <a:pt x="7356" y="11831"/>
                </a:lnTo>
                <a:lnTo>
                  <a:pt x="7415" y="11835"/>
                </a:lnTo>
                <a:lnTo>
                  <a:pt x="7473" y="11840"/>
                </a:lnTo>
                <a:lnTo>
                  <a:pt x="7531" y="11845"/>
                </a:lnTo>
                <a:lnTo>
                  <a:pt x="7590" y="11847"/>
                </a:lnTo>
                <a:lnTo>
                  <a:pt x="7649" y="11850"/>
                </a:lnTo>
                <a:lnTo>
                  <a:pt x="7709" y="11851"/>
                </a:lnTo>
                <a:lnTo>
                  <a:pt x="7767" y="11853"/>
                </a:lnTo>
                <a:lnTo>
                  <a:pt x="7827" y="11853"/>
                </a:lnTo>
                <a:lnTo>
                  <a:pt x="7827" y="11853"/>
                </a:lnTo>
                <a:lnTo>
                  <a:pt x="7895" y="11853"/>
                </a:lnTo>
                <a:lnTo>
                  <a:pt x="7962" y="11851"/>
                </a:lnTo>
                <a:lnTo>
                  <a:pt x="8029" y="11849"/>
                </a:lnTo>
                <a:lnTo>
                  <a:pt x="8096" y="11846"/>
                </a:lnTo>
                <a:lnTo>
                  <a:pt x="8162" y="11841"/>
                </a:lnTo>
                <a:lnTo>
                  <a:pt x="8228" y="11837"/>
                </a:lnTo>
                <a:lnTo>
                  <a:pt x="8294" y="11831"/>
                </a:lnTo>
                <a:lnTo>
                  <a:pt x="8360" y="11824"/>
                </a:lnTo>
                <a:lnTo>
                  <a:pt x="8426" y="11816"/>
                </a:lnTo>
                <a:lnTo>
                  <a:pt x="8490" y="11808"/>
                </a:lnTo>
                <a:lnTo>
                  <a:pt x="8555" y="11799"/>
                </a:lnTo>
                <a:lnTo>
                  <a:pt x="8620" y="11789"/>
                </a:lnTo>
                <a:lnTo>
                  <a:pt x="8683" y="11777"/>
                </a:lnTo>
                <a:lnTo>
                  <a:pt x="8748" y="11766"/>
                </a:lnTo>
                <a:lnTo>
                  <a:pt x="8812" y="11752"/>
                </a:lnTo>
                <a:lnTo>
                  <a:pt x="8875" y="11739"/>
                </a:lnTo>
                <a:lnTo>
                  <a:pt x="8938" y="11724"/>
                </a:lnTo>
                <a:lnTo>
                  <a:pt x="9000" y="11710"/>
                </a:lnTo>
                <a:lnTo>
                  <a:pt x="9062" y="11694"/>
                </a:lnTo>
                <a:lnTo>
                  <a:pt x="9125" y="11676"/>
                </a:lnTo>
                <a:lnTo>
                  <a:pt x="9186" y="11658"/>
                </a:lnTo>
                <a:lnTo>
                  <a:pt x="9247" y="11640"/>
                </a:lnTo>
                <a:lnTo>
                  <a:pt x="9308" y="11622"/>
                </a:lnTo>
                <a:lnTo>
                  <a:pt x="9368" y="11601"/>
                </a:lnTo>
                <a:lnTo>
                  <a:pt x="9428" y="11580"/>
                </a:lnTo>
                <a:lnTo>
                  <a:pt x="9488" y="11559"/>
                </a:lnTo>
                <a:lnTo>
                  <a:pt x="9547" y="11536"/>
                </a:lnTo>
                <a:lnTo>
                  <a:pt x="9605" y="11513"/>
                </a:lnTo>
                <a:lnTo>
                  <a:pt x="9664" y="11489"/>
                </a:lnTo>
                <a:lnTo>
                  <a:pt x="9723" y="11465"/>
                </a:lnTo>
                <a:lnTo>
                  <a:pt x="9780" y="11440"/>
                </a:lnTo>
                <a:lnTo>
                  <a:pt x="9837" y="11414"/>
                </a:lnTo>
                <a:lnTo>
                  <a:pt x="9894" y="11387"/>
                </a:lnTo>
                <a:lnTo>
                  <a:pt x="9951" y="11360"/>
                </a:lnTo>
                <a:lnTo>
                  <a:pt x="10006" y="11331"/>
                </a:lnTo>
                <a:lnTo>
                  <a:pt x="10061" y="11303"/>
                </a:lnTo>
                <a:lnTo>
                  <a:pt x="10116" y="11273"/>
                </a:lnTo>
                <a:lnTo>
                  <a:pt x="10170" y="11242"/>
                </a:lnTo>
                <a:lnTo>
                  <a:pt x="10224" y="11211"/>
                </a:lnTo>
                <a:lnTo>
                  <a:pt x="10278" y="11180"/>
                </a:lnTo>
                <a:lnTo>
                  <a:pt x="10331" y="11147"/>
                </a:lnTo>
                <a:lnTo>
                  <a:pt x="10384" y="11114"/>
                </a:lnTo>
                <a:lnTo>
                  <a:pt x="10435" y="11081"/>
                </a:lnTo>
                <a:lnTo>
                  <a:pt x="10487" y="11047"/>
                </a:lnTo>
                <a:lnTo>
                  <a:pt x="10538" y="11011"/>
                </a:lnTo>
                <a:lnTo>
                  <a:pt x="10589" y="10976"/>
                </a:lnTo>
                <a:lnTo>
                  <a:pt x="10638" y="10940"/>
                </a:lnTo>
                <a:lnTo>
                  <a:pt x="10688" y="10903"/>
                </a:lnTo>
                <a:lnTo>
                  <a:pt x="10736" y="10866"/>
                </a:lnTo>
                <a:lnTo>
                  <a:pt x="10785" y="10827"/>
                </a:lnTo>
                <a:lnTo>
                  <a:pt x="10832" y="10788"/>
                </a:lnTo>
                <a:lnTo>
                  <a:pt x="10880" y="10749"/>
                </a:lnTo>
                <a:lnTo>
                  <a:pt x="10927" y="10709"/>
                </a:lnTo>
                <a:lnTo>
                  <a:pt x="10972" y="10669"/>
                </a:lnTo>
                <a:lnTo>
                  <a:pt x="11018" y="10628"/>
                </a:lnTo>
                <a:lnTo>
                  <a:pt x="11062" y="10586"/>
                </a:lnTo>
                <a:lnTo>
                  <a:pt x="11106" y="10544"/>
                </a:lnTo>
                <a:lnTo>
                  <a:pt x="11151" y="10501"/>
                </a:lnTo>
                <a:lnTo>
                  <a:pt x="11194" y="10458"/>
                </a:lnTo>
                <a:lnTo>
                  <a:pt x="11236" y="10413"/>
                </a:lnTo>
                <a:lnTo>
                  <a:pt x="11278" y="10370"/>
                </a:lnTo>
                <a:lnTo>
                  <a:pt x="11319" y="10324"/>
                </a:lnTo>
                <a:lnTo>
                  <a:pt x="11359" y="10278"/>
                </a:lnTo>
                <a:lnTo>
                  <a:pt x="11399" y="10233"/>
                </a:lnTo>
                <a:lnTo>
                  <a:pt x="11399" y="14106"/>
                </a:lnTo>
                <a:lnTo>
                  <a:pt x="11399" y="14106"/>
                </a:lnTo>
                <a:lnTo>
                  <a:pt x="11298" y="14155"/>
                </a:lnTo>
                <a:lnTo>
                  <a:pt x="11196" y="14202"/>
                </a:lnTo>
                <a:lnTo>
                  <a:pt x="11094" y="14248"/>
                </a:lnTo>
                <a:lnTo>
                  <a:pt x="10991" y="14292"/>
                </a:lnTo>
                <a:lnTo>
                  <a:pt x="10887" y="14334"/>
                </a:lnTo>
                <a:lnTo>
                  <a:pt x="10783" y="14377"/>
                </a:lnTo>
                <a:lnTo>
                  <a:pt x="10676" y="14417"/>
                </a:lnTo>
                <a:lnTo>
                  <a:pt x="10571" y="14456"/>
                </a:lnTo>
                <a:lnTo>
                  <a:pt x="10463" y="14493"/>
                </a:lnTo>
                <a:lnTo>
                  <a:pt x="10356" y="14529"/>
                </a:lnTo>
                <a:lnTo>
                  <a:pt x="10247" y="14563"/>
                </a:lnTo>
                <a:lnTo>
                  <a:pt x="10138" y="14596"/>
                </a:lnTo>
                <a:lnTo>
                  <a:pt x="10027" y="14628"/>
                </a:lnTo>
                <a:lnTo>
                  <a:pt x="9917" y="14658"/>
                </a:lnTo>
                <a:lnTo>
                  <a:pt x="9806" y="14687"/>
                </a:lnTo>
                <a:lnTo>
                  <a:pt x="9694" y="14713"/>
                </a:lnTo>
                <a:lnTo>
                  <a:pt x="9581" y="14738"/>
                </a:lnTo>
                <a:lnTo>
                  <a:pt x="9469" y="14762"/>
                </a:lnTo>
                <a:lnTo>
                  <a:pt x="9355" y="14785"/>
                </a:lnTo>
                <a:lnTo>
                  <a:pt x="9241" y="14805"/>
                </a:lnTo>
                <a:lnTo>
                  <a:pt x="9126" y="14825"/>
                </a:lnTo>
                <a:lnTo>
                  <a:pt x="9011" y="14842"/>
                </a:lnTo>
                <a:lnTo>
                  <a:pt x="8894" y="14858"/>
                </a:lnTo>
                <a:lnTo>
                  <a:pt x="8778" y="14873"/>
                </a:lnTo>
                <a:lnTo>
                  <a:pt x="8661" y="14886"/>
                </a:lnTo>
                <a:lnTo>
                  <a:pt x="8543" y="14896"/>
                </a:lnTo>
                <a:lnTo>
                  <a:pt x="8424" y="14905"/>
                </a:lnTo>
                <a:lnTo>
                  <a:pt x="8306" y="14913"/>
                </a:lnTo>
                <a:lnTo>
                  <a:pt x="8187" y="14919"/>
                </a:lnTo>
                <a:lnTo>
                  <a:pt x="8067" y="14923"/>
                </a:lnTo>
                <a:lnTo>
                  <a:pt x="7947" y="14926"/>
                </a:lnTo>
                <a:lnTo>
                  <a:pt x="7827" y="14927"/>
                </a:lnTo>
                <a:lnTo>
                  <a:pt x="7827" y="14927"/>
                </a:lnTo>
                <a:lnTo>
                  <a:pt x="7725" y="14927"/>
                </a:lnTo>
                <a:lnTo>
                  <a:pt x="7625" y="14924"/>
                </a:lnTo>
                <a:lnTo>
                  <a:pt x="7524" y="14921"/>
                </a:lnTo>
                <a:lnTo>
                  <a:pt x="7425" y="14918"/>
                </a:lnTo>
                <a:lnTo>
                  <a:pt x="7325" y="14912"/>
                </a:lnTo>
                <a:lnTo>
                  <a:pt x="7226" y="14905"/>
                </a:lnTo>
                <a:lnTo>
                  <a:pt x="7126" y="14897"/>
                </a:lnTo>
                <a:lnTo>
                  <a:pt x="7027" y="14888"/>
                </a:lnTo>
                <a:lnTo>
                  <a:pt x="6928" y="14879"/>
                </a:lnTo>
                <a:lnTo>
                  <a:pt x="6830" y="14867"/>
                </a:lnTo>
                <a:lnTo>
                  <a:pt x="6733" y="14855"/>
                </a:lnTo>
                <a:lnTo>
                  <a:pt x="6636" y="14841"/>
                </a:lnTo>
                <a:lnTo>
                  <a:pt x="6539" y="14826"/>
                </a:lnTo>
                <a:lnTo>
                  <a:pt x="6441" y="14810"/>
                </a:lnTo>
                <a:lnTo>
                  <a:pt x="6346" y="14793"/>
                </a:lnTo>
                <a:lnTo>
                  <a:pt x="6250" y="14776"/>
                </a:lnTo>
                <a:lnTo>
                  <a:pt x="6155" y="14756"/>
                </a:lnTo>
                <a:lnTo>
                  <a:pt x="6059" y="14736"/>
                </a:lnTo>
                <a:lnTo>
                  <a:pt x="5965" y="14714"/>
                </a:lnTo>
                <a:lnTo>
                  <a:pt x="5871" y="14692"/>
                </a:lnTo>
                <a:lnTo>
                  <a:pt x="5777" y="14668"/>
                </a:lnTo>
                <a:lnTo>
                  <a:pt x="5685" y="14644"/>
                </a:lnTo>
                <a:lnTo>
                  <a:pt x="5591" y="14618"/>
                </a:lnTo>
                <a:lnTo>
                  <a:pt x="5499" y="14592"/>
                </a:lnTo>
                <a:lnTo>
                  <a:pt x="5408" y="14563"/>
                </a:lnTo>
                <a:lnTo>
                  <a:pt x="5317" y="14535"/>
                </a:lnTo>
                <a:lnTo>
                  <a:pt x="5226" y="14505"/>
                </a:lnTo>
                <a:lnTo>
                  <a:pt x="5136" y="14474"/>
                </a:lnTo>
                <a:lnTo>
                  <a:pt x="5046" y="14442"/>
                </a:lnTo>
                <a:lnTo>
                  <a:pt x="4957" y="14409"/>
                </a:lnTo>
                <a:lnTo>
                  <a:pt x="4868" y="14376"/>
                </a:lnTo>
                <a:lnTo>
                  <a:pt x="4781" y="14340"/>
                </a:lnTo>
                <a:lnTo>
                  <a:pt x="4693" y="14305"/>
                </a:lnTo>
                <a:lnTo>
                  <a:pt x="4606" y="14267"/>
                </a:lnTo>
                <a:lnTo>
                  <a:pt x="4520" y="14229"/>
                </a:lnTo>
                <a:lnTo>
                  <a:pt x="4433" y="14190"/>
                </a:lnTo>
                <a:lnTo>
                  <a:pt x="4348" y="14152"/>
                </a:lnTo>
                <a:lnTo>
                  <a:pt x="4264" y="14110"/>
                </a:lnTo>
                <a:lnTo>
                  <a:pt x="4179" y="14068"/>
                </a:lnTo>
                <a:lnTo>
                  <a:pt x="4096" y="14026"/>
                </a:lnTo>
                <a:lnTo>
                  <a:pt x="4014" y="13982"/>
                </a:lnTo>
                <a:lnTo>
                  <a:pt x="3931" y="13938"/>
                </a:lnTo>
                <a:lnTo>
                  <a:pt x="3849" y="13892"/>
                </a:lnTo>
                <a:lnTo>
                  <a:pt x="3768" y="13846"/>
                </a:lnTo>
                <a:lnTo>
                  <a:pt x="3688" y="13799"/>
                </a:lnTo>
                <a:lnTo>
                  <a:pt x="3608" y="13751"/>
                </a:lnTo>
                <a:lnTo>
                  <a:pt x="3529" y="13702"/>
                </a:lnTo>
                <a:lnTo>
                  <a:pt x="3451" y="13652"/>
                </a:lnTo>
                <a:lnTo>
                  <a:pt x="3373" y="13602"/>
                </a:lnTo>
                <a:lnTo>
                  <a:pt x="3295" y="13550"/>
                </a:lnTo>
                <a:lnTo>
                  <a:pt x="3220" y="13498"/>
                </a:lnTo>
                <a:lnTo>
                  <a:pt x="3144" y="13444"/>
                </a:lnTo>
                <a:lnTo>
                  <a:pt x="3069" y="13390"/>
                </a:lnTo>
                <a:lnTo>
                  <a:pt x="2995" y="13335"/>
                </a:lnTo>
                <a:lnTo>
                  <a:pt x="2921" y="13279"/>
                </a:lnTo>
                <a:lnTo>
                  <a:pt x="2848" y="13222"/>
                </a:lnTo>
                <a:lnTo>
                  <a:pt x="2776" y="13165"/>
                </a:lnTo>
                <a:lnTo>
                  <a:pt x="2704" y="13107"/>
                </a:lnTo>
                <a:lnTo>
                  <a:pt x="2634" y="13047"/>
                </a:lnTo>
                <a:lnTo>
                  <a:pt x="2564" y="12988"/>
                </a:lnTo>
                <a:lnTo>
                  <a:pt x="2495" y="12927"/>
                </a:lnTo>
                <a:lnTo>
                  <a:pt x="2426" y="12865"/>
                </a:lnTo>
                <a:lnTo>
                  <a:pt x="2359" y="12804"/>
                </a:lnTo>
                <a:lnTo>
                  <a:pt x="2292" y="12741"/>
                </a:lnTo>
                <a:lnTo>
                  <a:pt x="2226" y="12677"/>
                </a:lnTo>
                <a:lnTo>
                  <a:pt x="2161" y="12613"/>
                </a:lnTo>
                <a:lnTo>
                  <a:pt x="2097" y="12548"/>
                </a:lnTo>
                <a:lnTo>
                  <a:pt x="2033" y="12481"/>
                </a:lnTo>
                <a:lnTo>
                  <a:pt x="1971" y="12415"/>
                </a:lnTo>
                <a:lnTo>
                  <a:pt x="1908" y="12348"/>
                </a:lnTo>
                <a:lnTo>
                  <a:pt x="1847" y="12279"/>
                </a:lnTo>
                <a:lnTo>
                  <a:pt x="1787" y="12210"/>
                </a:lnTo>
                <a:lnTo>
                  <a:pt x="1727" y="12142"/>
                </a:lnTo>
                <a:lnTo>
                  <a:pt x="1670" y="12071"/>
                </a:lnTo>
                <a:lnTo>
                  <a:pt x="1611" y="12000"/>
                </a:lnTo>
                <a:lnTo>
                  <a:pt x="1555" y="11929"/>
                </a:lnTo>
                <a:lnTo>
                  <a:pt x="1498" y="11857"/>
                </a:lnTo>
                <a:lnTo>
                  <a:pt x="1444" y="11784"/>
                </a:lnTo>
                <a:lnTo>
                  <a:pt x="1389" y="11711"/>
                </a:lnTo>
                <a:lnTo>
                  <a:pt x="1336" y="11636"/>
                </a:lnTo>
                <a:lnTo>
                  <a:pt x="1284" y="11561"/>
                </a:lnTo>
                <a:lnTo>
                  <a:pt x="1233" y="11486"/>
                </a:lnTo>
                <a:lnTo>
                  <a:pt x="1183" y="11410"/>
                </a:lnTo>
                <a:lnTo>
                  <a:pt x="1133" y="11334"/>
                </a:lnTo>
                <a:lnTo>
                  <a:pt x="1085" y="11256"/>
                </a:lnTo>
                <a:lnTo>
                  <a:pt x="1037" y="11178"/>
                </a:lnTo>
                <a:lnTo>
                  <a:pt x="990" y="11100"/>
                </a:lnTo>
                <a:lnTo>
                  <a:pt x="944" y="11020"/>
                </a:lnTo>
                <a:lnTo>
                  <a:pt x="900" y="10941"/>
                </a:lnTo>
                <a:lnTo>
                  <a:pt x="856" y="10861"/>
                </a:lnTo>
                <a:lnTo>
                  <a:pt x="814" y="10780"/>
                </a:lnTo>
                <a:lnTo>
                  <a:pt x="772" y="10699"/>
                </a:lnTo>
                <a:lnTo>
                  <a:pt x="731" y="10617"/>
                </a:lnTo>
                <a:lnTo>
                  <a:pt x="691" y="10534"/>
                </a:lnTo>
                <a:lnTo>
                  <a:pt x="653" y="10452"/>
                </a:lnTo>
                <a:lnTo>
                  <a:pt x="615" y="10369"/>
                </a:lnTo>
                <a:lnTo>
                  <a:pt x="579" y="10284"/>
                </a:lnTo>
                <a:lnTo>
                  <a:pt x="543" y="10199"/>
                </a:lnTo>
                <a:lnTo>
                  <a:pt x="508" y="10115"/>
                </a:lnTo>
                <a:lnTo>
                  <a:pt x="474" y="10029"/>
                </a:lnTo>
                <a:lnTo>
                  <a:pt x="442" y="9943"/>
                </a:lnTo>
                <a:lnTo>
                  <a:pt x="411" y="9856"/>
                </a:lnTo>
                <a:lnTo>
                  <a:pt x="381" y="9770"/>
                </a:lnTo>
                <a:lnTo>
                  <a:pt x="352" y="9683"/>
                </a:lnTo>
                <a:lnTo>
                  <a:pt x="323" y="9595"/>
                </a:lnTo>
                <a:lnTo>
                  <a:pt x="297" y="9507"/>
                </a:lnTo>
                <a:lnTo>
                  <a:pt x="271" y="9417"/>
                </a:lnTo>
                <a:lnTo>
                  <a:pt x="247" y="9328"/>
                </a:lnTo>
                <a:lnTo>
                  <a:pt x="223" y="9239"/>
                </a:lnTo>
                <a:lnTo>
                  <a:pt x="200" y="9149"/>
                </a:lnTo>
                <a:lnTo>
                  <a:pt x="179" y="9059"/>
                </a:lnTo>
                <a:lnTo>
                  <a:pt x="159" y="8967"/>
                </a:lnTo>
                <a:lnTo>
                  <a:pt x="140" y="8876"/>
                </a:lnTo>
                <a:lnTo>
                  <a:pt x="122" y="8784"/>
                </a:lnTo>
                <a:lnTo>
                  <a:pt x="105" y="8693"/>
                </a:lnTo>
                <a:lnTo>
                  <a:pt x="90" y="8600"/>
                </a:lnTo>
                <a:lnTo>
                  <a:pt x="75" y="8506"/>
                </a:lnTo>
                <a:lnTo>
                  <a:pt x="63" y="8414"/>
                </a:lnTo>
                <a:lnTo>
                  <a:pt x="51" y="8320"/>
                </a:lnTo>
                <a:lnTo>
                  <a:pt x="40" y="8226"/>
                </a:lnTo>
                <a:lnTo>
                  <a:pt x="31" y="8132"/>
                </a:lnTo>
                <a:lnTo>
                  <a:pt x="22" y="8038"/>
                </a:lnTo>
                <a:lnTo>
                  <a:pt x="15" y="7943"/>
                </a:lnTo>
                <a:lnTo>
                  <a:pt x="10" y="7847"/>
                </a:lnTo>
                <a:lnTo>
                  <a:pt x="6" y="7752"/>
                </a:lnTo>
                <a:lnTo>
                  <a:pt x="2" y="7656"/>
                </a:lnTo>
                <a:lnTo>
                  <a:pt x="1" y="7560"/>
                </a:lnTo>
                <a:lnTo>
                  <a:pt x="0" y="7463"/>
                </a:lnTo>
                <a:lnTo>
                  <a:pt x="0" y="7463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xmlns="" id="{5A904271-6185-4C64-833D-ED29804F649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294207" y="5638800"/>
            <a:ext cx="1927685" cy="1219200"/>
          </a:xfrm>
          <a:custGeom>
            <a:avLst/>
            <a:gdLst>
              <a:gd name="T0" fmla="*/ 3261 w 6358"/>
              <a:gd name="T1" fmla="*/ 0 h 3840"/>
              <a:gd name="T2" fmla="*/ 3503 w 6358"/>
              <a:gd name="T3" fmla="*/ 15 h 3840"/>
              <a:gd name="T4" fmla="*/ 3742 w 6358"/>
              <a:gd name="T5" fmla="*/ 47 h 3840"/>
              <a:gd name="T6" fmla="*/ 3973 w 6358"/>
              <a:gd name="T7" fmla="*/ 95 h 3840"/>
              <a:gd name="T8" fmla="*/ 4198 w 6358"/>
              <a:gd name="T9" fmla="*/ 159 h 3840"/>
              <a:gd name="T10" fmla="*/ 4415 w 6358"/>
              <a:gd name="T11" fmla="*/ 238 h 3840"/>
              <a:gd name="T12" fmla="*/ 4625 w 6358"/>
              <a:gd name="T13" fmla="*/ 331 h 3840"/>
              <a:gd name="T14" fmla="*/ 4827 w 6358"/>
              <a:gd name="T15" fmla="*/ 438 h 3840"/>
              <a:gd name="T16" fmla="*/ 5018 w 6358"/>
              <a:gd name="T17" fmla="*/ 559 h 3840"/>
              <a:gd name="T18" fmla="*/ 5201 w 6358"/>
              <a:gd name="T19" fmla="*/ 692 h 3840"/>
              <a:gd name="T20" fmla="*/ 5372 w 6358"/>
              <a:gd name="T21" fmla="*/ 837 h 3840"/>
              <a:gd name="T22" fmla="*/ 5532 w 6358"/>
              <a:gd name="T23" fmla="*/ 992 h 3840"/>
              <a:gd name="T24" fmla="*/ 5679 w 6358"/>
              <a:gd name="T25" fmla="*/ 1159 h 3840"/>
              <a:gd name="T26" fmla="*/ 5815 w 6358"/>
              <a:gd name="T27" fmla="*/ 1336 h 3840"/>
              <a:gd name="T28" fmla="*/ 5937 w 6358"/>
              <a:gd name="T29" fmla="*/ 1522 h 3840"/>
              <a:gd name="T30" fmla="*/ 6044 w 6358"/>
              <a:gd name="T31" fmla="*/ 1717 h 3840"/>
              <a:gd name="T32" fmla="*/ 6137 w 6358"/>
              <a:gd name="T33" fmla="*/ 1919 h 3840"/>
              <a:gd name="T34" fmla="*/ 6215 w 6358"/>
              <a:gd name="T35" fmla="*/ 2130 h 3840"/>
              <a:gd name="T36" fmla="*/ 6276 w 6358"/>
              <a:gd name="T37" fmla="*/ 2346 h 3840"/>
              <a:gd name="T38" fmla="*/ 6320 w 6358"/>
              <a:gd name="T39" fmla="*/ 2569 h 3840"/>
              <a:gd name="T40" fmla="*/ 6348 w 6358"/>
              <a:gd name="T41" fmla="*/ 2797 h 3840"/>
              <a:gd name="T42" fmla="*/ 6358 w 6358"/>
              <a:gd name="T43" fmla="*/ 3031 h 3840"/>
              <a:gd name="T44" fmla="*/ 6355 w 6358"/>
              <a:gd name="T45" fmla="*/ 3136 h 3840"/>
              <a:gd name="T46" fmla="*/ 6346 w 6358"/>
              <a:gd name="T47" fmla="*/ 3291 h 3840"/>
              <a:gd name="T48" fmla="*/ 6328 w 6358"/>
              <a:gd name="T49" fmla="*/ 3444 h 3840"/>
              <a:gd name="T50" fmla="*/ 6303 w 6358"/>
              <a:gd name="T51" fmla="*/ 3594 h 3840"/>
              <a:gd name="T52" fmla="*/ 6269 w 6358"/>
              <a:gd name="T53" fmla="*/ 3743 h 3840"/>
              <a:gd name="T54" fmla="*/ 115 w 6358"/>
              <a:gd name="T55" fmla="*/ 3840 h 3840"/>
              <a:gd name="T56" fmla="*/ 88 w 6358"/>
              <a:gd name="T57" fmla="*/ 3743 h 3840"/>
              <a:gd name="T58" fmla="*/ 55 w 6358"/>
              <a:gd name="T59" fmla="*/ 3594 h 3840"/>
              <a:gd name="T60" fmla="*/ 29 w 6358"/>
              <a:gd name="T61" fmla="*/ 3444 h 3840"/>
              <a:gd name="T62" fmla="*/ 11 w 6358"/>
              <a:gd name="T63" fmla="*/ 3291 h 3840"/>
              <a:gd name="T64" fmla="*/ 1 w 6358"/>
              <a:gd name="T65" fmla="*/ 3136 h 3840"/>
              <a:gd name="T66" fmla="*/ 0 w 6358"/>
              <a:gd name="T67" fmla="*/ 3031 h 3840"/>
              <a:gd name="T68" fmla="*/ 8 w 6358"/>
              <a:gd name="T69" fmla="*/ 2797 h 3840"/>
              <a:gd name="T70" fmla="*/ 36 w 6358"/>
              <a:gd name="T71" fmla="*/ 2569 h 3840"/>
              <a:gd name="T72" fmla="*/ 80 w 6358"/>
              <a:gd name="T73" fmla="*/ 2346 h 3840"/>
              <a:gd name="T74" fmla="*/ 142 w 6358"/>
              <a:gd name="T75" fmla="*/ 2130 h 3840"/>
              <a:gd name="T76" fmla="*/ 220 w 6358"/>
              <a:gd name="T77" fmla="*/ 1919 h 3840"/>
              <a:gd name="T78" fmla="*/ 313 w 6358"/>
              <a:gd name="T79" fmla="*/ 1717 h 3840"/>
              <a:gd name="T80" fmla="*/ 421 w 6358"/>
              <a:gd name="T81" fmla="*/ 1522 h 3840"/>
              <a:gd name="T82" fmla="*/ 542 w 6358"/>
              <a:gd name="T83" fmla="*/ 1336 h 3840"/>
              <a:gd name="T84" fmla="*/ 677 w 6358"/>
              <a:gd name="T85" fmla="*/ 1159 h 3840"/>
              <a:gd name="T86" fmla="*/ 825 w 6358"/>
              <a:gd name="T87" fmla="*/ 992 h 3840"/>
              <a:gd name="T88" fmla="*/ 985 w 6358"/>
              <a:gd name="T89" fmla="*/ 837 h 3840"/>
              <a:gd name="T90" fmla="*/ 1157 w 6358"/>
              <a:gd name="T91" fmla="*/ 692 h 3840"/>
              <a:gd name="T92" fmla="*/ 1338 w 6358"/>
              <a:gd name="T93" fmla="*/ 559 h 3840"/>
              <a:gd name="T94" fmla="*/ 1530 w 6358"/>
              <a:gd name="T95" fmla="*/ 438 h 3840"/>
              <a:gd name="T96" fmla="*/ 1731 w 6358"/>
              <a:gd name="T97" fmla="*/ 331 h 3840"/>
              <a:gd name="T98" fmla="*/ 1941 w 6358"/>
              <a:gd name="T99" fmla="*/ 238 h 3840"/>
              <a:gd name="T100" fmla="*/ 2159 w 6358"/>
              <a:gd name="T101" fmla="*/ 159 h 3840"/>
              <a:gd name="T102" fmla="*/ 2384 w 6358"/>
              <a:gd name="T103" fmla="*/ 95 h 3840"/>
              <a:gd name="T104" fmla="*/ 2616 w 6358"/>
              <a:gd name="T105" fmla="*/ 47 h 3840"/>
              <a:gd name="T106" fmla="*/ 2853 w 6358"/>
              <a:gd name="T107" fmla="*/ 15 h 3840"/>
              <a:gd name="T108" fmla="*/ 3097 w 6358"/>
              <a:gd name="T109" fmla="*/ 0 h 3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358" h="3840">
                <a:moveTo>
                  <a:pt x="3178" y="0"/>
                </a:moveTo>
                <a:lnTo>
                  <a:pt x="3178" y="0"/>
                </a:lnTo>
                <a:lnTo>
                  <a:pt x="3261" y="0"/>
                </a:lnTo>
                <a:lnTo>
                  <a:pt x="3342" y="3"/>
                </a:lnTo>
                <a:lnTo>
                  <a:pt x="3423" y="8"/>
                </a:lnTo>
                <a:lnTo>
                  <a:pt x="3503" y="15"/>
                </a:lnTo>
                <a:lnTo>
                  <a:pt x="3583" y="24"/>
                </a:lnTo>
                <a:lnTo>
                  <a:pt x="3662" y="34"/>
                </a:lnTo>
                <a:lnTo>
                  <a:pt x="3742" y="47"/>
                </a:lnTo>
                <a:lnTo>
                  <a:pt x="3820" y="61"/>
                </a:lnTo>
                <a:lnTo>
                  <a:pt x="3896" y="77"/>
                </a:lnTo>
                <a:lnTo>
                  <a:pt x="3973" y="95"/>
                </a:lnTo>
                <a:lnTo>
                  <a:pt x="4049" y="114"/>
                </a:lnTo>
                <a:lnTo>
                  <a:pt x="4124" y="136"/>
                </a:lnTo>
                <a:lnTo>
                  <a:pt x="4198" y="159"/>
                </a:lnTo>
                <a:lnTo>
                  <a:pt x="4272" y="183"/>
                </a:lnTo>
                <a:lnTo>
                  <a:pt x="4345" y="209"/>
                </a:lnTo>
                <a:lnTo>
                  <a:pt x="4415" y="238"/>
                </a:lnTo>
                <a:lnTo>
                  <a:pt x="4486" y="267"/>
                </a:lnTo>
                <a:lnTo>
                  <a:pt x="4557" y="298"/>
                </a:lnTo>
                <a:lnTo>
                  <a:pt x="4625" y="331"/>
                </a:lnTo>
                <a:lnTo>
                  <a:pt x="4694" y="366"/>
                </a:lnTo>
                <a:lnTo>
                  <a:pt x="4761" y="401"/>
                </a:lnTo>
                <a:lnTo>
                  <a:pt x="4827" y="438"/>
                </a:lnTo>
                <a:lnTo>
                  <a:pt x="4891" y="477"/>
                </a:lnTo>
                <a:lnTo>
                  <a:pt x="4956" y="517"/>
                </a:lnTo>
                <a:lnTo>
                  <a:pt x="5018" y="559"/>
                </a:lnTo>
                <a:lnTo>
                  <a:pt x="5081" y="601"/>
                </a:lnTo>
                <a:lnTo>
                  <a:pt x="5141" y="646"/>
                </a:lnTo>
                <a:lnTo>
                  <a:pt x="5201" y="692"/>
                </a:lnTo>
                <a:lnTo>
                  <a:pt x="5259" y="738"/>
                </a:lnTo>
                <a:lnTo>
                  <a:pt x="5316" y="786"/>
                </a:lnTo>
                <a:lnTo>
                  <a:pt x="5372" y="837"/>
                </a:lnTo>
                <a:lnTo>
                  <a:pt x="5426" y="887"/>
                </a:lnTo>
                <a:lnTo>
                  <a:pt x="5480" y="940"/>
                </a:lnTo>
                <a:lnTo>
                  <a:pt x="5532" y="992"/>
                </a:lnTo>
                <a:lnTo>
                  <a:pt x="5582" y="1047"/>
                </a:lnTo>
                <a:lnTo>
                  <a:pt x="5631" y="1102"/>
                </a:lnTo>
                <a:lnTo>
                  <a:pt x="5679" y="1159"/>
                </a:lnTo>
                <a:lnTo>
                  <a:pt x="5726" y="1217"/>
                </a:lnTo>
                <a:lnTo>
                  <a:pt x="5771" y="1276"/>
                </a:lnTo>
                <a:lnTo>
                  <a:pt x="5815" y="1336"/>
                </a:lnTo>
                <a:lnTo>
                  <a:pt x="5857" y="1397"/>
                </a:lnTo>
                <a:lnTo>
                  <a:pt x="5897" y="1459"/>
                </a:lnTo>
                <a:lnTo>
                  <a:pt x="5937" y="1522"/>
                </a:lnTo>
                <a:lnTo>
                  <a:pt x="5974" y="1586"/>
                </a:lnTo>
                <a:lnTo>
                  <a:pt x="6010" y="1651"/>
                </a:lnTo>
                <a:lnTo>
                  <a:pt x="6044" y="1717"/>
                </a:lnTo>
                <a:lnTo>
                  <a:pt x="6077" y="1783"/>
                </a:lnTo>
                <a:lnTo>
                  <a:pt x="6108" y="1851"/>
                </a:lnTo>
                <a:lnTo>
                  <a:pt x="6137" y="1919"/>
                </a:lnTo>
                <a:lnTo>
                  <a:pt x="6165" y="1988"/>
                </a:lnTo>
                <a:lnTo>
                  <a:pt x="6191" y="2059"/>
                </a:lnTo>
                <a:lnTo>
                  <a:pt x="6215" y="2130"/>
                </a:lnTo>
                <a:lnTo>
                  <a:pt x="6237" y="2201"/>
                </a:lnTo>
                <a:lnTo>
                  <a:pt x="6257" y="2273"/>
                </a:lnTo>
                <a:lnTo>
                  <a:pt x="6276" y="2346"/>
                </a:lnTo>
                <a:lnTo>
                  <a:pt x="6293" y="2420"/>
                </a:lnTo>
                <a:lnTo>
                  <a:pt x="6307" y="2494"/>
                </a:lnTo>
                <a:lnTo>
                  <a:pt x="6320" y="2569"/>
                </a:lnTo>
                <a:lnTo>
                  <a:pt x="6332" y="2644"/>
                </a:lnTo>
                <a:lnTo>
                  <a:pt x="6341" y="2721"/>
                </a:lnTo>
                <a:lnTo>
                  <a:pt x="6348" y="2797"/>
                </a:lnTo>
                <a:lnTo>
                  <a:pt x="6353" y="2875"/>
                </a:lnTo>
                <a:lnTo>
                  <a:pt x="6356" y="2953"/>
                </a:lnTo>
                <a:lnTo>
                  <a:pt x="6358" y="3031"/>
                </a:lnTo>
                <a:lnTo>
                  <a:pt x="6358" y="3031"/>
                </a:lnTo>
                <a:lnTo>
                  <a:pt x="6356" y="3083"/>
                </a:lnTo>
                <a:lnTo>
                  <a:pt x="6355" y="3136"/>
                </a:lnTo>
                <a:lnTo>
                  <a:pt x="6353" y="3187"/>
                </a:lnTo>
                <a:lnTo>
                  <a:pt x="6350" y="3240"/>
                </a:lnTo>
                <a:lnTo>
                  <a:pt x="6346" y="3291"/>
                </a:lnTo>
                <a:lnTo>
                  <a:pt x="6341" y="3343"/>
                </a:lnTo>
                <a:lnTo>
                  <a:pt x="6335" y="3393"/>
                </a:lnTo>
                <a:lnTo>
                  <a:pt x="6328" y="3444"/>
                </a:lnTo>
                <a:lnTo>
                  <a:pt x="6320" y="3495"/>
                </a:lnTo>
                <a:lnTo>
                  <a:pt x="6311" y="3545"/>
                </a:lnTo>
                <a:lnTo>
                  <a:pt x="6303" y="3594"/>
                </a:lnTo>
                <a:lnTo>
                  <a:pt x="6292" y="3645"/>
                </a:lnTo>
                <a:lnTo>
                  <a:pt x="6281" y="3694"/>
                </a:lnTo>
                <a:lnTo>
                  <a:pt x="6269" y="3743"/>
                </a:lnTo>
                <a:lnTo>
                  <a:pt x="6256" y="3792"/>
                </a:lnTo>
                <a:lnTo>
                  <a:pt x="6243" y="3840"/>
                </a:lnTo>
                <a:lnTo>
                  <a:pt x="115" y="3840"/>
                </a:lnTo>
                <a:lnTo>
                  <a:pt x="115" y="3840"/>
                </a:lnTo>
                <a:lnTo>
                  <a:pt x="102" y="3792"/>
                </a:lnTo>
                <a:lnTo>
                  <a:pt x="88" y="3743"/>
                </a:lnTo>
                <a:lnTo>
                  <a:pt x="76" y="3694"/>
                </a:lnTo>
                <a:lnTo>
                  <a:pt x="66" y="3645"/>
                </a:lnTo>
                <a:lnTo>
                  <a:pt x="55" y="3594"/>
                </a:lnTo>
                <a:lnTo>
                  <a:pt x="45" y="3545"/>
                </a:lnTo>
                <a:lnTo>
                  <a:pt x="37" y="3495"/>
                </a:lnTo>
                <a:lnTo>
                  <a:pt x="29" y="3444"/>
                </a:lnTo>
                <a:lnTo>
                  <a:pt x="23" y="3393"/>
                </a:lnTo>
                <a:lnTo>
                  <a:pt x="17" y="3343"/>
                </a:lnTo>
                <a:lnTo>
                  <a:pt x="11" y="3291"/>
                </a:lnTo>
                <a:lnTo>
                  <a:pt x="7" y="3240"/>
                </a:lnTo>
                <a:lnTo>
                  <a:pt x="3" y="3187"/>
                </a:lnTo>
                <a:lnTo>
                  <a:pt x="1" y="3136"/>
                </a:lnTo>
                <a:lnTo>
                  <a:pt x="0" y="3083"/>
                </a:lnTo>
                <a:lnTo>
                  <a:pt x="0" y="3031"/>
                </a:lnTo>
                <a:lnTo>
                  <a:pt x="0" y="3031"/>
                </a:lnTo>
                <a:lnTo>
                  <a:pt x="0" y="2953"/>
                </a:lnTo>
                <a:lnTo>
                  <a:pt x="3" y="2875"/>
                </a:lnTo>
                <a:lnTo>
                  <a:pt x="8" y="2797"/>
                </a:lnTo>
                <a:lnTo>
                  <a:pt x="15" y="2721"/>
                </a:lnTo>
                <a:lnTo>
                  <a:pt x="25" y="2644"/>
                </a:lnTo>
                <a:lnTo>
                  <a:pt x="36" y="2569"/>
                </a:lnTo>
                <a:lnTo>
                  <a:pt x="49" y="2494"/>
                </a:lnTo>
                <a:lnTo>
                  <a:pt x="63" y="2420"/>
                </a:lnTo>
                <a:lnTo>
                  <a:pt x="80" y="2346"/>
                </a:lnTo>
                <a:lnTo>
                  <a:pt x="99" y="2273"/>
                </a:lnTo>
                <a:lnTo>
                  <a:pt x="120" y="2201"/>
                </a:lnTo>
                <a:lnTo>
                  <a:pt x="142" y="2130"/>
                </a:lnTo>
                <a:lnTo>
                  <a:pt x="166" y="2059"/>
                </a:lnTo>
                <a:lnTo>
                  <a:pt x="192" y="1988"/>
                </a:lnTo>
                <a:lnTo>
                  <a:pt x="220" y="1919"/>
                </a:lnTo>
                <a:lnTo>
                  <a:pt x="249" y="1851"/>
                </a:lnTo>
                <a:lnTo>
                  <a:pt x="280" y="1783"/>
                </a:lnTo>
                <a:lnTo>
                  <a:pt x="313" y="1717"/>
                </a:lnTo>
                <a:lnTo>
                  <a:pt x="347" y="1651"/>
                </a:lnTo>
                <a:lnTo>
                  <a:pt x="383" y="1586"/>
                </a:lnTo>
                <a:lnTo>
                  <a:pt x="421" y="1522"/>
                </a:lnTo>
                <a:lnTo>
                  <a:pt x="459" y="1459"/>
                </a:lnTo>
                <a:lnTo>
                  <a:pt x="500" y="1397"/>
                </a:lnTo>
                <a:lnTo>
                  <a:pt x="542" y="1336"/>
                </a:lnTo>
                <a:lnTo>
                  <a:pt x="586" y="1276"/>
                </a:lnTo>
                <a:lnTo>
                  <a:pt x="630" y="1217"/>
                </a:lnTo>
                <a:lnTo>
                  <a:pt x="677" y="1159"/>
                </a:lnTo>
                <a:lnTo>
                  <a:pt x="725" y="1102"/>
                </a:lnTo>
                <a:lnTo>
                  <a:pt x="774" y="1047"/>
                </a:lnTo>
                <a:lnTo>
                  <a:pt x="825" y="992"/>
                </a:lnTo>
                <a:lnTo>
                  <a:pt x="877" y="940"/>
                </a:lnTo>
                <a:lnTo>
                  <a:pt x="930" y="887"/>
                </a:lnTo>
                <a:lnTo>
                  <a:pt x="985" y="837"/>
                </a:lnTo>
                <a:lnTo>
                  <a:pt x="1040" y="786"/>
                </a:lnTo>
                <a:lnTo>
                  <a:pt x="1098" y="738"/>
                </a:lnTo>
                <a:lnTo>
                  <a:pt x="1157" y="692"/>
                </a:lnTo>
                <a:lnTo>
                  <a:pt x="1215" y="646"/>
                </a:lnTo>
                <a:lnTo>
                  <a:pt x="1277" y="601"/>
                </a:lnTo>
                <a:lnTo>
                  <a:pt x="1338" y="559"/>
                </a:lnTo>
                <a:lnTo>
                  <a:pt x="1401" y="517"/>
                </a:lnTo>
                <a:lnTo>
                  <a:pt x="1465" y="477"/>
                </a:lnTo>
                <a:lnTo>
                  <a:pt x="1530" y="438"/>
                </a:lnTo>
                <a:lnTo>
                  <a:pt x="1596" y="401"/>
                </a:lnTo>
                <a:lnTo>
                  <a:pt x="1663" y="366"/>
                </a:lnTo>
                <a:lnTo>
                  <a:pt x="1731" y="331"/>
                </a:lnTo>
                <a:lnTo>
                  <a:pt x="1801" y="298"/>
                </a:lnTo>
                <a:lnTo>
                  <a:pt x="1870" y="267"/>
                </a:lnTo>
                <a:lnTo>
                  <a:pt x="1941" y="238"/>
                </a:lnTo>
                <a:lnTo>
                  <a:pt x="2013" y="209"/>
                </a:lnTo>
                <a:lnTo>
                  <a:pt x="2086" y="183"/>
                </a:lnTo>
                <a:lnTo>
                  <a:pt x="2159" y="159"/>
                </a:lnTo>
                <a:lnTo>
                  <a:pt x="2233" y="136"/>
                </a:lnTo>
                <a:lnTo>
                  <a:pt x="2308" y="114"/>
                </a:lnTo>
                <a:lnTo>
                  <a:pt x="2384" y="95"/>
                </a:lnTo>
                <a:lnTo>
                  <a:pt x="2460" y="77"/>
                </a:lnTo>
                <a:lnTo>
                  <a:pt x="2538" y="61"/>
                </a:lnTo>
                <a:lnTo>
                  <a:pt x="2616" y="47"/>
                </a:lnTo>
                <a:lnTo>
                  <a:pt x="2694" y="34"/>
                </a:lnTo>
                <a:lnTo>
                  <a:pt x="2774" y="24"/>
                </a:lnTo>
                <a:lnTo>
                  <a:pt x="2853" y="15"/>
                </a:lnTo>
                <a:lnTo>
                  <a:pt x="2934" y="8"/>
                </a:lnTo>
                <a:lnTo>
                  <a:pt x="3015" y="3"/>
                </a:lnTo>
                <a:lnTo>
                  <a:pt x="3097" y="0"/>
                </a:lnTo>
                <a:lnTo>
                  <a:pt x="3178" y="0"/>
                </a:lnTo>
                <a:lnTo>
                  <a:pt x="31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xmlns="" id="{112E6B1F-E414-4998-8D5E-9D043A09E00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2036763"/>
            <a:ext cx="2477803" cy="2787650"/>
          </a:xfrm>
          <a:custGeom>
            <a:avLst/>
            <a:gdLst>
              <a:gd name="T0" fmla="*/ 4425 w 8175"/>
              <a:gd name="T1" fmla="*/ 8777 h 8780"/>
              <a:gd name="T2" fmla="*/ 4132 w 8175"/>
              <a:gd name="T3" fmla="*/ 8758 h 8780"/>
              <a:gd name="T4" fmla="*/ 3844 w 8175"/>
              <a:gd name="T5" fmla="*/ 8721 h 8780"/>
              <a:gd name="T6" fmla="*/ 3452 w 8175"/>
              <a:gd name="T7" fmla="*/ 8642 h 8780"/>
              <a:gd name="T8" fmla="*/ 2915 w 8175"/>
              <a:gd name="T9" fmla="*/ 8475 h 8780"/>
              <a:gd name="T10" fmla="*/ 2408 w 8175"/>
              <a:gd name="T11" fmla="*/ 8250 h 8780"/>
              <a:gd name="T12" fmla="*/ 1938 w 8175"/>
              <a:gd name="T13" fmla="*/ 7970 h 8780"/>
              <a:gd name="T14" fmla="*/ 1508 w 8175"/>
              <a:gd name="T15" fmla="*/ 7640 h 8780"/>
              <a:gd name="T16" fmla="*/ 1122 w 8175"/>
              <a:gd name="T17" fmla="*/ 7262 h 8780"/>
              <a:gd name="T18" fmla="*/ 786 w 8175"/>
              <a:gd name="T19" fmla="*/ 6844 h 8780"/>
              <a:gd name="T20" fmla="*/ 503 w 8175"/>
              <a:gd name="T21" fmla="*/ 6389 h 8780"/>
              <a:gd name="T22" fmla="*/ 279 w 8175"/>
              <a:gd name="T23" fmla="*/ 5900 h 8780"/>
              <a:gd name="T24" fmla="*/ 117 w 8175"/>
              <a:gd name="T25" fmla="*/ 5382 h 8780"/>
              <a:gd name="T26" fmla="*/ 52 w 8175"/>
              <a:gd name="T27" fmla="*/ 5058 h 8780"/>
              <a:gd name="T28" fmla="*/ 18 w 8175"/>
              <a:gd name="T29" fmla="*/ 4784 h 8780"/>
              <a:gd name="T30" fmla="*/ 1 w 8175"/>
              <a:gd name="T31" fmla="*/ 4504 h 8780"/>
              <a:gd name="T32" fmla="*/ 1 w 8175"/>
              <a:gd name="T33" fmla="*/ 4276 h 8780"/>
              <a:gd name="T34" fmla="*/ 18 w 8175"/>
              <a:gd name="T35" fmla="*/ 3996 h 8780"/>
              <a:gd name="T36" fmla="*/ 52 w 8175"/>
              <a:gd name="T37" fmla="*/ 3722 h 8780"/>
              <a:gd name="T38" fmla="*/ 117 w 8175"/>
              <a:gd name="T39" fmla="*/ 3398 h 8780"/>
              <a:gd name="T40" fmla="*/ 279 w 8175"/>
              <a:gd name="T41" fmla="*/ 2881 h 8780"/>
              <a:gd name="T42" fmla="*/ 503 w 8175"/>
              <a:gd name="T43" fmla="*/ 2391 h 8780"/>
              <a:gd name="T44" fmla="*/ 786 w 8175"/>
              <a:gd name="T45" fmla="*/ 1935 h 8780"/>
              <a:gd name="T46" fmla="*/ 1122 w 8175"/>
              <a:gd name="T47" fmla="*/ 1517 h 8780"/>
              <a:gd name="T48" fmla="*/ 1508 w 8175"/>
              <a:gd name="T49" fmla="*/ 1141 h 8780"/>
              <a:gd name="T50" fmla="*/ 1938 w 8175"/>
              <a:gd name="T51" fmla="*/ 810 h 8780"/>
              <a:gd name="T52" fmla="*/ 2408 w 8175"/>
              <a:gd name="T53" fmla="*/ 530 h 8780"/>
              <a:gd name="T54" fmla="*/ 2915 w 8175"/>
              <a:gd name="T55" fmla="*/ 305 h 8780"/>
              <a:gd name="T56" fmla="*/ 3452 w 8175"/>
              <a:gd name="T57" fmla="*/ 138 h 8780"/>
              <a:gd name="T58" fmla="*/ 3844 w 8175"/>
              <a:gd name="T59" fmla="*/ 59 h 8780"/>
              <a:gd name="T60" fmla="*/ 4132 w 8175"/>
              <a:gd name="T61" fmla="*/ 22 h 8780"/>
              <a:gd name="T62" fmla="*/ 4425 w 8175"/>
              <a:gd name="T63" fmla="*/ 3 h 8780"/>
              <a:gd name="T64" fmla="*/ 4671 w 8175"/>
              <a:gd name="T65" fmla="*/ 1 h 8780"/>
              <a:gd name="T66" fmla="*/ 5004 w 8175"/>
              <a:gd name="T67" fmla="*/ 17 h 8780"/>
              <a:gd name="T68" fmla="*/ 5331 w 8175"/>
              <a:gd name="T69" fmla="*/ 54 h 8780"/>
              <a:gd name="T70" fmla="*/ 5651 w 8175"/>
              <a:gd name="T71" fmla="*/ 114 h 8780"/>
              <a:gd name="T72" fmla="*/ 5962 w 8175"/>
              <a:gd name="T73" fmla="*/ 194 h 8780"/>
              <a:gd name="T74" fmla="*/ 6264 w 8175"/>
              <a:gd name="T75" fmla="*/ 295 h 8780"/>
              <a:gd name="T76" fmla="*/ 6556 w 8175"/>
              <a:gd name="T77" fmla="*/ 413 h 8780"/>
              <a:gd name="T78" fmla="*/ 6837 w 8175"/>
              <a:gd name="T79" fmla="*/ 551 h 8780"/>
              <a:gd name="T80" fmla="*/ 7107 w 8175"/>
              <a:gd name="T81" fmla="*/ 706 h 8780"/>
              <a:gd name="T82" fmla="*/ 7365 w 8175"/>
              <a:gd name="T83" fmla="*/ 878 h 8780"/>
              <a:gd name="T84" fmla="*/ 7608 w 8175"/>
              <a:gd name="T85" fmla="*/ 1065 h 8780"/>
              <a:gd name="T86" fmla="*/ 7838 w 8175"/>
              <a:gd name="T87" fmla="*/ 1267 h 8780"/>
              <a:gd name="T88" fmla="*/ 8054 w 8175"/>
              <a:gd name="T89" fmla="*/ 1484 h 8780"/>
              <a:gd name="T90" fmla="*/ 8175 w 8175"/>
              <a:gd name="T91" fmla="*/ 7160 h 8780"/>
              <a:gd name="T92" fmla="*/ 7970 w 8175"/>
              <a:gd name="T93" fmla="*/ 7385 h 8780"/>
              <a:gd name="T94" fmla="*/ 7748 w 8175"/>
              <a:gd name="T95" fmla="*/ 7596 h 8780"/>
              <a:gd name="T96" fmla="*/ 7512 w 8175"/>
              <a:gd name="T97" fmla="*/ 7793 h 8780"/>
              <a:gd name="T98" fmla="*/ 7263 w 8175"/>
              <a:gd name="T99" fmla="*/ 7974 h 8780"/>
              <a:gd name="T100" fmla="*/ 7000 w 8175"/>
              <a:gd name="T101" fmla="*/ 8138 h 8780"/>
              <a:gd name="T102" fmla="*/ 6727 w 8175"/>
              <a:gd name="T103" fmla="*/ 8287 h 8780"/>
              <a:gd name="T104" fmla="*/ 6440 w 8175"/>
              <a:gd name="T105" fmla="*/ 8416 h 8780"/>
              <a:gd name="T106" fmla="*/ 6144 w 8175"/>
              <a:gd name="T107" fmla="*/ 8528 h 8780"/>
              <a:gd name="T108" fmla="*/ 5838 w 8175"/>
              <a:gd name="T109" fmla="*/ 8621 h 8780"/>
              <a:gd name="T110" fmla="*/ 5524 w 8175"/>
              <a:gd name="T111" fmla="*/ 8693 h 8780"/>
              <a:gd name="T112" fmla="*/ 5202 w 8175"/>
              <a:gd name="T113" fmla="*/ 8743 h 8780"/>
              <a:gd name="T114" fmla="*/ 4872 w 8175"/>
              <a:gd name="T115" fmla="*/ 8773 h 8780"/>
              <a:gd name="T116" fmla="*/ 4603 w 8175"/>
              <a:gd name="T117" fmla="*/ 8780 h 8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175" h="8780">
                <a:moveTo>
                  <a:pt x="4603" y="8780"/>
                </a:moveTo>
                <a:lnTo>
                  <a:pt x="4603" y="8780"/>
                </a:lnTo>
                <a:lnTo>
                  <a:pt x="4543" y="8780"/>
                </a:lnTo>
                <a:lnTo>
                  <a:pt x="4485" y="8778"/>
                </a:lnTo>
                <a:lnTo>
                  <a:pt x="4425" y="8777"/>
                </a:lnTo>
                <a:lnTo>
                  <a:pt x="4366" y="8774"/>
                </a:lnTo>
                <a:lnTo>
                  <a:pt x="4307" y="8772"/>
                </a:lnTo>
                <a:lnTo>
                  <a:pt x="4249" y="8767"/>
                </a:lnTo>
                <a:lnTo>
                  <a:pt x="4191" y="8762"/>
                </a:lnTo>
                <a:lnTo>
                  <a:pt x="4132" y="8758"/>
                </a:lnTo>
                <a:lnTo>
                  <a:pt x="4075" y="8751"/>
                </a:lnTo>
                <a:lnTo>
                  <a:pt x="4017" y="8745"/>
                </a:lnTo>
                <a:lnTo>
                  <a:pt x="3960" y="8737"/>
                </a:lnTo>
                <a:lnTo>
                  <a:pt x="3902" y="8729"/>
                </a:lnTo>
                <a:lnTo>
                  <a:pt x="3844" y="8721"/>
                </a:lnTo>
                <a:lnTo>
                  <a:pt x="3788" y="8711"/>
                </a:lnTo>
                <a:lnTo>
                  <a:pt x="3732" y="8702"/>
                </a:lnTo>
                <a:lnTo>
                  <a:pt x="3675" y="8690"/>
                </a:lnTo>
                <a:lnTo>
                  <a:pt x="3564" y="8668"/>
                </a:lnTo>
                <a:lnTo>
                  <a:pt x="3452" y="8642"/>
                </a:lnTo>
                <a:lnTo>
                  <a:pt x="3343" y="8614"/>
                </a:lnTo>
                <a:lnTo>
                  <a:pt x="3234" y="8583"/>
                </a:lnTo>
                <a:lnTo>
                  <a:pt x="3126" y="8550"/>
                </a:lnTo>
                <a:lnTo>
                  <a:pt x="3020" y="8513"/>
                </a:lnTo>
                <a:lnTo>
                  <a:pt x="2915" y="8475"/>
                </a:lnTo>
                <a:lnTo>
                  <a:pt x="2811" y="8435"/>
                </a:lnTo>
                <a:lnTo>
                  <a:pt x="2709" y="8392"/>
                </a:lnTo>
                <a:lnTo>
                  <a:pt x="2607" y="8347"/>
                </a:lnTo>
                <a:lnTo>
                  <a:pt x="2508" y="8299"/>
                </a:lnTo>
                <a:lnTo>
                  <a:pt x="2408" y="8250"/>
                </a:lnTo>
                <a:lnTo>
                  <a:pt x="2311" y="8199"/>
                </a:lnTo>
                <a:lnTo>
                  <a:pt x="2216" y="8145"/>
                </a:lnTo>
                <a:lnTo>
                  <a:pt x="2122" y="8089"/>
                </a:lnTo>
                <a:lnTo>
                  <a:pt x="2029" y="8031"/>
                </a:lnTo>
                <a:lnTo>
                  <a:pt x="1938" y="7970"/>
                </a:lnTo>
                <a:lnTo>
                  <a:pt x="1848" y="7908"/>
                </a:lnTo>
                <a:lnTo>
                  <a:pt x="1761" y="7843"/>
                </a:lnTo>
                <a:lnTo>
                  <a:pt x="1674" y="7778"/>
                </a:lnTo>
                <a:lnTo>
                  <a:pt x="1591" y="7709"/>
                </a:lnTo>
                <a:lnTo>
                  <a:pt x="1508" y="7640"/>
                </a:lnTo>
                <a:lnTo>
                  <a:pt x="1426" y="7568"/>
                </a:lnTo>
                <a:lnTo>
                  <a:pt x="1348" y="7495"/>
                </a:lnTo>
                <a:lnTo>
                  <a:pt x="1270" y="7419"/>
                </a:lnTo>
                <a:lnTo>
                  <a:pt x="1195" y="7341"/>
                </a:lnTo>
                <a:lnTo>
                  <a:pt x="1122" y="7262"/>
                </a:lnTo>
                <a:lnTo>
                  <a:pt x="1051" y="7182"/>
                </a:lnTo>
                <a:lnTo>
                  <a:pt x="981" y="7100"/>
                </a:lnTo>
                <a:lnTo>
                  <a:pt x="914" y="7017"/>
                </a:lnTo>
                <a:lnTo>
                  <a:pt x="848" y="6931"/>
                </a:lnTo>
                <a:lnTo>
                  <a:pt x="786" y="6844"/>
                </a:lnTo>
                <a:lnTo>
                  <a:pt x="725" y="6756"/>
                </a:lnTo>
                <a:lnTo>
                  <a:pt x="666" y="6667"/>
                </a:lnTo>
                <a:lnTo>
                  <a:pt x="610" y="6575"/>
                </a:lnTo>
                <a:lnTo>
                  <a:pt x="555" y="6483"/>
                </a:lnTo>
                <a:lnTo>
                  <a:pt x="503" y="6389"/>
                </a:lnTo>
                <a:lnTo>
                  <a:pt x="453" y="6293"/>
                </a:lnTo>
                <a:lnTo>
                  <a:pt x="406" y="6197"/>
                </a:lnTo>
                <a:lnTo>
                  <a:pt x="362" y="6099"/>
                </a:lnTo>
                <a:lnTo>
                  <a:pt x="318" y="5999"/>
                </a:lnTo>
                <a:lnTo>
                  <a:pt x="279" y="5900"/>
                </a:lnTo>
                <a:lnTo>
                  <a:pt x="242" y="5798"/>
                </a:lnTo>
                <a:lnTo>
                  <a:pt x="206" y="5695"/>
                </a:lnTo>
                <a:lnTo>
                  <a:pt x="173" y="5592"/>
                </a:lnTo>
                <a:lnTo>
                  <a:pt x="145" y="5487"/>
                </a:lnTo>
                <a:lnTo>
                  <a:pt x="117" y="5382"/>
                </a:lnTo>
                <a:lnTo>
                  <a:pt x="93" y="5274"/>
                </a:lnTo>
                <a:lnTo>
                  <a:pt x="82" y="5221"/>
                </a:lnTo>
                <a:lnTo>
                  <a:pt x="71" y="5167"/>
                </a:lnTo>
                <a:lnTo>
                  <a:pt x="62" y="5113"/>
                </a:lnTo>
                <a:lnTo>
                  <a:pt x="52" y="5058"/>
                </a:lnTo>
                <a:lnTo>
                  <a:pt x="44" y="5003"/>
                </a:lnTo>
                <a:lnTo>
                  <a:pt x="37" y="4950"/>
                </a:lnTo>
                <a:lnTo>
                  <a:pt x="30" y="4894"/>
                </a:lnTo>
                <a:lnTo>
                  <a:pt x="24" y="4839"/>
                </a:lnTo>
                <a:lnTo>
                  <a:pt x="18" y="4784"/>
                </a:lnTo>
                <a:lnTo>
                  <a:pt x="13" y="4728"/>
                </a:lnTo>
                <a:lnTo>
                  <a:pt x="9" y="4672"/>
                </a:lnTo>
                <a:lnTo>
                  <a:pt x="6" y="4616"/>
                </a:lnTo>
                <a:lnTo>
                  <a:pt x="3" y="4560"/>
                </a:lnTo>
                <a:lnTo>
                  <a:pt x="1" y="4504"/>
                </a:lnTo>
                <a:lnTo>
                  <a:pt x="0" y="4447"/>
                </a:lnTo>
                <a:lnTo>
                  <a:pt x="0" y="4390"/>
                </a:lnTo>
                <a:lnTo>
                  <a:pt x="0" y="4390"/>
                </a:lnTo>
                <a:lnTo>
                  <a:pt x="0" y="4334"/>
                </a:lnTo>
                <a:lnTo>
                  <a:pt x="1" y="4276"/>
                </a:lnTo>
                <a:lnTo>
                  <a:pt x="3" y="4220"/>
                </a:lnTo>
                <a:lnTo>
                  <a:pt x="6" y="4164"/>
                </a:lnTo>
                <a:lnTo>
                  <a:pt x="9" y="4108"/>
                </a:lnTo>
                <a:lnTo>
                  <a:pt x="13" y="4052"/>
                </a:lnTo>
                <a:lnTo>
                  <a:pt x="18" y="3996"/>
                </a:lnTo>
                <a:lnTo>
                  <a:pt x="24" y="3941"/>
                </a:lnTo>
                <a:lnTo>
                  <a:pt x="30" y="3885"/>
                </a:lnTo>
                <a:lnTo>
                  <a:pt x="37" y="3831"/>
                </a:lnTo>
                <a:lnTo>
                  <a:pt x="44" y="3776"/>
                </a:lnTo>
                <a:lnTo>
                  <a:pt x="52" y="3722"/>
                </a:lnTo>
                <a:lnTo>
                  <a:pt x="62" y="3667"/>
                </a:lnTo>
                <a:lnTo>
                  <a:pt x="71" y="3613"/>
                </a:lnTo>
                <a:lnTo>
                  <a:pt x="82" y="3560"/>
                </a:lnTo>
                <a:lnTo>
                  <a:pt x="93" y="3506"/>
                </a:lnTo>
                <a:lnTo>
                  <a:pt x="117" y="3398"/>
                </a:lnTo>
                <a:lnTo>
                  <a:pt x="145" y="3293"/>
                </a:lnTo>
                <a:lnTo>
                  <a:pt x="173" y="3188"/>
                </a:lnTo>
                <a:lnTo>
                  <a:pt x="206" y="3085"/>
                </a:lnTo>
                <a:lnTo>
                  <a:pt x="242" y="2982"/>
                </a:lnTo>
                <a:lnTo>
                  <a:pt x="279" y="2881"/>
                </a:lnTo>
                <a:lnTo>
                  <a:pt x="318" y="2780"/>
                </a:lnTo>
                <a:lnTo>
                  <a:pt x="362" y="2682"/>
                </a:lnTo>
                <a:lnTo>
                  <a:pt x="406" y="2583"/>
                </a:lnTo>
                <a:lnTo>
                  <a:pt x="453" y="2487"/>
                </a:lnTo>
                <a:lnTo>
                  <a:pt x="503" y="2391"/>
                </a:lnTo>
                <a:lnTo>
                  <a:pt x="555" y="2297"/>
                </a:lnTo>
                <a:lnTo>
                  <a:pt x="610" y="2205"/>
                </a:lnTo>
                <a:lnTo>
                  <a:pt x="666" y="2113"/>
                </a:lnTo>
                <a:lnTo>
                  <a:pt x="725" y="2024"/>
                </a:lnTo>
                <a:lnTo>
                  <a:pt x="786" y="1935"/>
                </a:lnTo>
                <a:lnTo>
                  <a:pt x="848" y="1848"/>
                </a:lnTo>
                <a:lnTo>
                  <a:pt x="914" y="1764"/>
                </a:lnTo>
                <a:lnTo>
                  <a:pt x="981" y="1680"/>
                </a:lnTo>
                <a:lnTo>
                  <a:pt x="1051" y="1598"/>
                </a:lnTo>
                <a:lnTo>
                  <a:pt x="1122" y="1517"/>
                </a:lnTo>
                <a:lnTo>
                  <a:pt x="1195" y="1438"/>
                </a:lnTo>
                <a:lnTo>
                  <a:pt x="1270" y="1361"/>
                </a:lnTo>
                <a:lnTo>
                  <a:pt x="1348" y="1286"/>
                </a:lnTo>
                <a:lnTo>
                  <a:pt x="1426" y="1213"/>
                </a:lnTo>
                <a:lnTo>
                  <a:pt x="1508" y="1141"/>
                </a:lnTo>
                <a:lnTo>
                  <a:pt x="1591" y="1071"/>
                </a:lnTo>
                <a:lnTo>
                  <a:pt x="1674" y="1002"/>
                </a:lnTo>
                <a:lnTo>
                  <a:pt x="1761" y="936"/>
                </a:lnTo>
                <a:lnTo>
                  <a:pt x="1848" y="872"/>
                </a:lnTo>
                <a:lnTo>
                  <a:pt x="1938" y="810"/>
                </a:lnTo>
                <a:lnTo>
                  <a:pt x="2029" y="750"/>
                </a:lnTo>
                <a:lnTo>
                  <a:pt x="2122" y="691"/>
                </a:lnTo>
                <a:lnTo>
                  <a:pt x="2216" y="635"/>
                </a:lnTo>
                <a:lnTo>
                  <a:pt x="2311" y="582"/>
                </a:lnTo>
                <a:lnTo>
                  <a:pt x="2408" y="530"/>
                </a:lnTo>
                <a:lnTo>
                  <a:pt x="2508" y="480"/>
                </a:lnTo>
                <a:lnTo>
                  <a:pt x="2607" y="433"/>
                </a:lnTo>
                <a:lnTo>
                  <a:pt x="2709" y="388"/>
                </a:lnTo>
                <a:lnTo>
                  <a:pt x="2811" y="345"/>
                </a:lnTo>
                <a:lnTo>
                  <a:pt x="2915" y="305"/>
                </a:lnTo>
                <a:lnTo>
                  <a:pt x="3020" y="266"/>
                </a:lnTo>
                <a:lnTo>
                  <a:pt x="3126" y="231"/>
                </a:lnTo>
                <a:lnTo>
                  <a:pt x="3234" y="197"/>
                </a:lnTo>
                <a:lnTo>
                  <a:pt x="3343" y="167"/>
                </a:lnTo>
                <a:lnTo>
                  <a:pt x="3452" y="138"/>
                </a:lnTo>
                <a:lnTo>
                  <a:pt x="3564" y="113"/>
                </a:lnTo>
                <a:lnTo>
                  <a:pt x="3675" y="89"/>
                </a:lnTo>
                <a:lnTo>
                  <a:pt x="3732" y="78"/>
                </a:lnTo>
                <a:lnTo>
                  <a:pt x="3788" y="68"/>
                </a:lnTo>
                <a:lnTo>
                  <a:pt x="3844" y="59"/>
                </a:lnTo>
                <a:lnTo>
                  <a:pt x="3902" y="51"/>
                </a:lnTo>
                <a:lnTo>
                  <a:pt x="3960" y="43"/>
                </a:lnTo>
                <a:lnTo>
                  <a:pt x="4017" y="35"/>
                </a:lnTo>
                <a:lnTo>
                  <a:pt x="4075" y="28"/>
                </a:lnTo>
                <a:lnTo>
                  <a:pt x="4132" y="22"/>
                </a:lnTo>
                <a:lnTo>
                  <a:pt x="4191" y="18"/>
                </a:lnTo>
                <a:lnTo>
                  <a:pt x="4249" y="13"/>
                </a:lnTo>
                <a:lnTo>
                  <a:pt x="4307" y="9"/>
                </a:lnTo>
                <a:lnTo>
                  <a:pt x="4366" y="5"/>
                </a:lnTo>
                <a:lnTo>
                  <a:pt x="4425" y="3"/>
                </a:lnTo>
                <a:lnTo>
                  <a:pt x="4485" y="2"/>
                </a:lnTo>
                <a:lnTo>
                  <a:pt x="4543" y="1"/>
                </a:lnTo>
                <a:lnTo>
                  <a:pt x="4603" y="0"/>
                </a:lnTo>
                <a:lnTo>
                  <a:pt x="4603" y="0"/>
                </a:lnTo>
                <a:lnTo>
                  <a:pt x="4671" y="1"/>
                </a:lnTo>
                <a:lnTo>
                  <a:pt x="4738" y="2"/>
                </a:lnTo>
                <a:lnTo>
                  <a:pt x="4805" y="4"/>
                </a:lnTo>
                <a:lnTo>
                  <a:pt x="4872" y="8"/>
                </a:lnTo>
                <a:lnTo>
                  <a:pt x="4938" y="11"/>
                </a:lnTo>
                <a:lnTo>
                  <a:pt x="5004" y="17"/>
                </a:lnTo>
                <a:lnTo>
                  <a:pt x="5070" y="22"/>
                </a:lnTo>
                <a:lnTo>
                  <a:pt x="5136" y="29"/>
                </a:lnTo>
                <a:lnTo>
                  <a:pt x="5202" y="36"/>
                </a:lnTo>
                <a:lnTo>
                  <a:pt x="5266" y="45"/>
                </a:lnTo>
                <a:lnTo>
                  <a:pt x="5331" y="54"/>
                </a:lnTo>
                <a:lnTo>
                  <a:pt x="5396" y="65"/>
                </a:lnTo>
                <a:lnTo>
                  <a:pt x="5459" y="76"/>
                </a:lnTo>
                <a:lnTo>
                  <a:pt x="5524" y="88"/>
                </a:lnTo>
                <a:lnTo>
                  <a:pt x="5588" y="100"/>
                </a:lnTo>
                <a:lnTo>
                  <a:pt x="5651" y="114"/>
                </a:lnTo>
                <a:lnTo>
                  <a:pt x="5714" y="129"/>
                </a:lnTo>
                <a:lnTo>
                  <a:pt x="5776" y="144"/>
                </a:lnTo>
                <a:lnTo>
                  <a:pt x="5838" y="160"/>
                </a:lnTo>
                <a:lnTo>
                  <a:pt x="5901" y="177"/>
                </a:lnTo>
                <a:lnTo>
                  <a:pt x="5962" y="194"/>
                </a:lnTo>
                <a:lnTo>
                  <a:pt x="6023" y="213"/>
                </a:lnTo>
                <a:lnTo>
                  <a:pt x="6084" y="232"/>
                </a:lnTo>
                <a:lnTo>
                  <a:pt x="6144" y="252"/>
                </a:lnTo>
                <a:lnTo>
                  <a:pt x="6204" y="273"/>
                </a:lnTo>
                <a:lnTo>
                  <a:pt x="6264" y="295"/>
                </a:lnTo>
                <a:lnTo>
                  <a:pt x="6323" y="316"/>
                </a:lnTo>
                <a:lnTo>
                  <a:pt x="6381" y="340"/>
                </a:lnTo>
                <a:lnTo>
                  <a:pt x="6440" y="363"/>
                </a:lnTo>
                <a:lnTo>
                  <a:pt x="6499" y="388"/>
                </a:lnTo>
                <a:lnTo>
                  <a:pt x="6556" y="413"/>
                </a:lnTo>
                <a:lnTo>
                  <a:pt x="6613" y="440"/>
                </a:lnTo>
                <a:lnTo>
                  <a:pt x="6670" y="466"/>
                </a:lnTo>
                <a:lnTo>
                  <a:pt x="6727" y="493"/>
                </a:lnTo>
                <a:lnTo>
                  <a:pt x="6782" y="522"/>
                </a:lnTo>
                <a:lnTo>
                  <a:pt x="6837" y="551"/>
                </a:lnTo>
                <a:lnTo>
                  <a:pt x="6892" y="580"/>
                </a:lnTo>
                <a:lnTo>
                  <a:pt x="6946" y="611"/>
                </a:lnTo>
                <a:lnTo>
                  <a:pt x="7000" y="642"/>
                </a:lnTo>
                <a:lnTo>
                  <a:pt x="7054" y="673"/>
                </a:lnTo>
                <a:lnTo>
                  <a:pt x="7107" y="706"/>
                </a:lnTo>
                <a:lnTo>
                  <a:pt x="7160" y="738"/>
                </a:lnTo>
                <a:lnTo>
                  <a:pt x="7211" y="772"/>
                </a:lnTo>
                <a:lnTo>
                  <a:pt x="7263" y="807"/>
                </a:lnTo>
                <a:lnTo>
                  <a:pt x="7314" y="841"/>
                </a:lnTo>
                <a:lnTo>
                  <a:pt x="7365" y="878"/>
                </a:lnTo>
                <a:lnTo>
                  <a:pt x="7414" y="913"/>
                </a:lnTo>
                <a:lnTo>
                  <a:pt x="7464" y="951"/>
                </a:lnTo>
                <a:lnTo>
                  <a:pt x="7512" y="987"/>
                </a:lnTo>
                <a:lnTo>
                  <a:pt x="7561" y="1026"/>
                </a:lnTo>
                <a:lnTo>
                  <a:pt x="7608" y="1065"/>
                </a:lnTo>
                <a:lnTo>
                  <a:pt x="7656" y="1104"/>
                </a:lnTo>
                <a:lnTo>
                  <a:pt x="7703" y="1144"/>
                </a:lnTo>
                <a:lnTo>
                  <a:pt x="7748" y="1184"/>
                </a:lnTo>
                <a:lnTo>
                  <a:pt x="7794" y="1225"/>
                </a:lnTo>
                <a:lnTo>
                  <a:pt x="7838" y="1267"/>
                </a:lnTo>
                <a:lnTo>
                  <a:pt x="7882" y="1310"/>
                </a:lnTo>
                <a:lnTo>
                  <a:pt x="7927" y="1352"/>
                </a:lnTo>
                <a:lnTo>
                  <a:pt x="7970" y="1395"/>
                </a:lnTo>
                <a:lnTo>
                  <a:pt x="8012" y="1439"/>
                </a:lnTo>
                <a:lnTo>
                  <a:pt x="8054" y="1484"/>
                </a:lnTo>
                <a:lnTo>
                  <a:pt x="8095" y="1529"/>
                </a:lnTo>
                <a:lnTo>
                  <a:pt x="8135" y="1575"/>
                </a:lnTo>
                <a:lnTo>
                  <a:pt x="8175" y="1621"/>
                </a:lnTo>
                <a:lnTo>
                  <a:pt x="8175" y="7160"/>
                </a:lnTo>
                <a:lnTo>
                  <a:pt x="8175" y="7160"/>
                </a:lnTo>
                <a:lnTo>
                  <a:pt x="8135" y="7205"/>
                </a:lnTo>
                <a:lnTo>
                  <a:pt x="8095" y="7251"/>
                </a:lnTo>
                <a:lnTo>
                  <a:pt x="8054" y="7297"/>
                </a:lnTo>
                <a:lnTo>
                  <a:pt x="8012" y="7340"/>
                </a:lnTo>
                <a:lnTo>
                  <a:pt x="7970" y="7385"/>
                </a:lnTo>
                <a:lnTo>
                  <a:pt x="7927" y="7428"/>
                </a:lnTo>
                <a:lnTo>
                  <a:pt x="7882" y="7471"/>
                </a:lnTo>
                <a:lnTo>
                  <a:pt x="7838" y="7513"/>
                </a:lnTo>
                <a:lnTo>
                  <a:pt x="7794" y="7555"/>
                </a:lnTo>
                <a:lnTo>
                  <a:pt x="7748" y="7596"/>
                </a:lnTo>
                <a:lnTo>
                  <a:pt x="7703" y="7636"/>
                </a:lnTo>
                <a:lnTo>
                  <a:pt x="7656" y="7676"/>
                </a:lnTo>
                <a:lnTo>
                  <a:pt x="7608" y="7715"/>
                </a:lnTo>
                <a:lnTo>
                  <a:pt x="7561" y="7754"/>
                </a:lnTo>
                <a:lnTo>
                  <a:pt x="7512" y="7793"/>
                </a:lnTo>
                <a:lnTo>
                  <a:pt x="7464" y="7830"/>
                </a:lnTo>
                <a:lnTo>
                  <a:pt x="7414" y="7867"/>
                </a:lnTo>
                <a:lnTo>
                  <a:pt x="7365" y="7903"/>
                </a:lnTo>
                <a:lnTo>
                  <a:pt x="7314" y="7938"/>
                </a:lnTo>
                <a:lnTo>
                  <a:pt x="7263" y="7974"/>
                </a:lnTo>
                <a:lnTo>
                  <a:pt x="7211" y="8008"/>
                </a:lnTo>
                <a:lnTo>
                  <a:pt x="7160" y="8041"/>
                </a:lnTo>
                <a:lnTo>
                  <a:pt x="7107" y="8074"/>
                </a:lnTo>
                <a:lnTo>
                  <a:pt x="7054" y="8107"/>
                </a:lnTo>
                <a:lnTo>
                  <a:pt x="7000" y="8138"/>
                </a:lnTo>
                <a:lnTo>
                  <a:pt x="6946" y="8169"/>
                </a:lnTo>
                <a:lnTo>
                  <a:pt x="6892" y="8200"/>
                </a:lnTo>
                <a:lnTo>
                  <a:pt x="6837" y="8230"/>
                </a:lnTo>
                <a:lnTo>
                  <a:pt x="6782" y="8258"/>
                </a:lnTo>
                <a:lnTo>
                  <a:pt x="6727" y="8287"/>
                </a:lnTo>
                <a:lnTo>
                  <a:pt x="6670" y="8314"/>
                </a:lnTo>
                <a:lnTo>
                  <a:pt x="6613" y="8341"/>
                </a:lnTo>
                <a:lnTo>
                  <a:pt x="6556" y="8367"/>
                </a:lnTo>
                <a:lnTo>
                  <a:pt x="6499" y="8392"/>
                </a:lnTo>
                <a:lnTo>
                  <a:pt x="6440" y="8416"/>
                </a:lnTo>
                <a:lnTo>
                  <a:pt x="6381" y="8440"/>
                </a:lnTo>
                <a:lnTo>
                  <a:pt x="6323" y="8463"/>
                </a:lnTo>
                <a:lnTo>
                  <a:pt x="6264" y="8486"/>
                </a:lnTo>
                <a:lnTo>
                  <a:pt x="6204" y="8507"/>
                </a:lnTo>
                <a:lnTo>
                  <a:pt x="6144" y="8528"/>
                </a:lnTo>
                <a:lnTo>
                  <a:pt x="6084" y="8549"/>
                </a:lnTo>
                <a:lnTo>
                  <a:pt x="6023" y="8567"/>
                </a:lnTo>
                <a:lnTo>
                  <a:pt x="5962" y="8585"/>
                </a:lnTo>
                <a:lnTo>
                  <a:pt x="5901" y="8603"/>
                </a:lnTo>
                <a:lnTo>
                  <a:pt x="5838" y="8621"/>
                </a:lnTo>
                <a:lnTo>
                  <a:pt x="5776" y="8637"/>
                </a:lnTo>
                <a:lnTo>
                  <a:pt x="5714" y="8651"/>
                </a:lnTo>
                <a:lnTo>
                  <a:pt x="5651" y="8666"/>
                </a:lnTo>
                <a:lnTo>
                  <a:pt x="5588" y="8679"/>
                </a:lnTo>
                <a:lnTo>
                  <a:pt x="5524" y="8693"/>
                </a:lnTo>
                <a:lnTo>
                  <a:pt x="5459" y="8704"/>
                </a:lnTo>
                <a:lnTo>
                  <a:pt x="5396" y="8716"/>
                </a:lnTo>
                <a:lnTo>
                  <a:pt x="5331" y="8726"/>
                </a:lnTo>
                <a:lnTo>
                  <a:pt x="5266" y="8735"/>
                </a:lnTo>
                <a:lnTo>
                  <a:pt x="5202" y="8743"/>
                </a:lnTo>
                <a:lnTo>
                  <a:pt x="5136" y="8751"/>
                </a:lnTo>
                <a:lnTo>
                  <a:pt x="5070" y="8758"/>
                </a:lnTo>
                <a:lnTo>
                  <a:pt x="5004" y="8764"/>
                </a:lnTo>
                <a:lnTo>
                  <a:pt x="4938" y="8768"/>
                </a:lnTo>
                <a:lnTo>
                  <a:pt x="4872" y="8773"/>
                </a:lnTo>
                <a:lnTo>
                  <a:pt x="4805" y="8776"/>
                </a:lnTo>
                <a:lnTo>
                  <a:pt x="4738" y="8778"/>
                </a:lnTo>
                <a:lnTo>
                  <a:pt x="4671" y="8780"/>
                </a:lnTo>
                <a:lnTo>
                  <a:pt x="4603" y="8780"/>
                </a:lnTo>
                <a:lnTo>
                  <a:pt x="4603" y="87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xmlns="" id="{6AA97378-F91A-4BD5-9101-0CB2D6148F50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368300"/>
            <a:ext cx="4137248" cy="6118225"/>
          </a:xfrm>
          <a:custGeom>
            <a:avLst/>
            <a:gdLst>
              <a:gd name="T0" fmla="*/ 571 w 13651"/>
              <a:gd name="T1" fmla="*/ 7412 h 19266"/>
              <a:gd name="T2" fmla="*/ 1346 w 13651"/>
              <a:gd name="T3" fmla="*/ 5416 h 19266"/>
              <a:gd name="T4" fmla="*/ 2590 w 13651"/>
              <a:gd name="T5" fmla="*/ 3632 h 19266"/>
              <a:gd name="T6" fmla="*/ 4196 w 13651"/>
              <a:gd name="T7" fmla="*/ 2180 h 19266"/>
              <a:gd name="T8" fmla="*/ 6201 w 13651"/>
              <a:gd name="T9" fmla="*/ 1067 h 19266"/>
              <a:gd name="T10" fmla="*/ 8425 w 13651"/>
              <a:gd name="T11" fmla="*/ 441 h 19266"/>
              <a:gd name="T12" fmla="*/ 9752 w 13651"/>
              <a:gd name="T13" fmla="*/ 190 h 19266"/>
              <a:gd name="T14" fmla="*/ 10010 w 13651"/>
              <a:gd name="T15" fmla="*/ 5 h 19266"/>
              <a:gd name="T16" fmla="*/ 10326 w 13651"/>
              <a:gd name="T17" fmla="*/ 91 h 19266"/>
              <a:gd name="T18" fmla="*/ 10445 w 13651"/>
              <a:gd name="T19" fmla="*/ 386 h 19266"/>
              <a:gd name="T20" fmla="*/ 10254 w 13651"/>
              <a:gd name="T21" fmla="*/ 658 h 19266"/>
              <a:gd name="T22" fmla="*/ 9931 w 13651"/>
              <a:gd name="T23" fmla="*/ 669 h 19266"/>
              <a:gd name="T24" fmla="*/ 9723 w 13651"/>
              <a:gd name="T25" fmla="*/ 437 h 19266"/>
              <a:gd name="T26" fmla="*/ 7869 w 13651"/>
              <a:gd name="T27" fmla="*/ 623 h 19266"/>
              <a:gd name="T28" fmla="*/ 5711 w 13651"/>
              <a:gd name="T29" fmla="*/ 1368 h 19266"/>
              <a:gd name="T30" fmla="*/ 3789 w 13651"/>
              <a:gd name="T31" fmla="*/ 2585 h 19266"/>
              <a:gd name="T32" fmla="*/ 2298 w 13651"/>
              <a:gd name="T33" fmla="*/ 4098 h 19266"/>
              <a:gd name="T34" fmla="*/ 1179 w 13651"/>
              <a:gd name="T35" fmla="*/ 5928 h 19266"/>
              <a:gd name="T36" fmla="*/ 530 w 13651"/>
              <a:gd name="T37" fmla="*/ 7948 h 19266"/>
              <a:gd name="T38" fmla="*/ 534 w 13651"/>
              <a:gd name="T39" fmla="*/ 9399 h 19266"/>
              <a:gd name="T40" fmla="*/ 631 w 13651"/>
              <a:gd name="T41" fmla="*/ 9765 h 19266"/>
              <a:gd name="T42" fmla="*/ 394 w 13651"/>
              <a:gd name="T43" fmla="*/ 9950 h 19266"/>
              <a:gd name="T44" fmla="*/ 108 w 13651"/>
              <a:gd name="T45" fmla="*/ 9875 h 19266"/>
              <a:gd name="T46" fmla="*/ 1 w 13651"/>
              <a:gd name="T47" fmla="*/ 9613 h 19266"/>
              <a:gd name="T48" fmla="*/ 295 w 13651"/>
              <a:gd name="T49" fmla="*/ 9332 h 19266"/>
              <a:gd name="T50" fmla="*/ 10364 w 13651"/>
              <a:gd name="T51" fmla="*/ 405 h 19266"/>
              <a:gd name="T52" fmla="*/ 10192 w 13651"/>
              <a:gd name="T53" fmla="*/ 96 h 19266"/>
              <a:gd name="T54" fmla="*/ 9824 w 13651"/>
              <a:gd name="T55" fmla="*/ 218 h 19266"/>
              <a:gd name="T56" fmla="*/ 9874 w 13651"/>
              <a:gd name="T57" fmla="*/ 545 h 19266"/>
              <a:gd name="T58" fmla="*/ 11030 w 13651"/>
              <a:gd name="T59" fmla="*/ 18860 h 19266"/>
              <a:gd name="T60" fmla="*/ 13067 w 13651"/>
              <a:gd name="T61" fmla="*/ 18458 h 19266"/>
              <a:gd name="T62" fmla="*/ 12469 w 13651"/>
              <a:gd name="T63" fmla="*/ 18698 h 19266"/>
              <a:gd name="T64" fmla="*/ 10398 w 13651"/>
              <a:gd name="T65" fmla="*/ 18972 h 19266"/>
              <a:gd name="T66" fmla="*/ 4311 w 13651"/>
              <a:gd name="T67" fmla="*/ 8945 h 19266"/>
              <a:gd name="T68" fmla="*/ 4627 w 13651"/>
              <a:gd name="T69" fmla="*/ 7713 h 19266"/>
              <a:gd name="T70" fmla="*/ 5229 w 13651"/>
              <a:gd name="T71" fmla="*/ 6584 h 19266"/>
              <a:gd name="T72" fmla="*/ 6055 w 13651"/>
              <a:gd name="T73" fmla="*/ 5642 h 19266"/>
              <a:gd name="T74" fmla="*/ 7161 w 13651"/>
              <a:gd name="T75" fmla="*/ 4846 h 19266"/>
              <a:gd name="T76" fmla="*/ 8424 w 13651"/>
              <a:gd name="T77" fmla="*/ 4327 h 19266"/>
              <a:gd name="T78" fmla="*/ 9793 w 13651"/>
              <a:gd name="T79" fmla="*/ 4106 h 19266"/>
              <a:gd name="T80" fmla="*/ 10101 w 13651"/>
              <a:gd name="T81" fmla="*/ 3917 h 19266"/>
              <a:gd name="T82" fmla="*/ 10280 w 13651"/>
              <a:gd name="T83" fmla="*/ 4204 h 19266"/>
              <a:gd name="T84" fmla="*/ 9949 w 13651"/>
              <a:gd name="T85" fmla="*/ 4290 h 19266"/>
              <a:gd name="T86" fmla="*/ 9173 w 13651"/>
              <a:gd name="T87" fmla="*/ 4211 h 19266"/>
              <a:gd name="T88" fmla="*/ 7857 w 13651"/>
              <a:gd name="T89" fmla="*/ 4566 h 19266"/>
              <a:gd name="T90" fmla="*/ 6668 w 13651"/>
              <a:gd name="T91" fmla="*/ 5207 h 19266"/>
              <a:gd name="T92" fmla="*/ 5709 w 13651"/>
              <a:gd name="T93" fmla="*/ 6052 h 19266"/>
              <a:gd name="T94" fmla="*/ 4965 w 13651"/>
              <a:gd name="T95" fmla="*/ 7097 h 19266"/>
              <a:gd name="T96" fmla="*/ 4492 w 13651"/>
              <a:gd name="T97" fmla="*/ 8267 h 19266"/>
              <a:gd name="T98" fmla="*/ 4315 w 13651"/>
              <a:gd name="T99" fmla="*/ 9460 h 19266"/>
              <a:gd name="T100" fmla="*/ 4474 w 13651"/>
              <a:gd name="T101" fmla="*/ 9699 h 19266"/>
              <a:gd name="T102" fmla="*/ 4179 w 13651"/>
              <a:gd name="T103" fmla="*/ 9797 h 19266"/>
              <a:gd name="T104" fmla="*/ 4157 w 13651"/>
              <a:gd name="T105" fmla="*/ 9507 h 19266"/>
              <a:gd name="T106" fmla="*/ 10222 w 13651"/>
              <a:gd name="T107" fmla="*/ 4216 h 19266"/>
              <a:gd name="T108" fmla="*/ 10130 w 13651"/>
              <a:gd name="T109" fmla="*/ 3966 h 19266"/>
              <a:gd name="T110" fmla="*/ 9907 w 13651"/>
              <a:gd name="T111" fmla="*/ 4124 h 19266"/>
              <a:gd name="T112" fmla="*/ 9862 w 13651"/>
              <a:gd name="T113" fmla="*/ 15359 h 19266"/>
              <a:gd name="T114" fmla="*/ 12065 w 13651"/>
              <a:gd name="T115" fmla="*/ 14809 h 19266"/>
              <a:gd name="T116" fmla="*/ 13468 w 13651"/>
              <a:gd name="T117" fmla="*/ 14149 h 19266"/>
              <a:gd name="T118" fmla="*/ 11409 w 13651"/>
              <a:gd name="T119" fmla="*/ 15042 h 19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651" h="19266">
                <a:moveTo>
                  <a:pt x="295" y="9332"/>
                </a:moveTo>
                <a:lnTo>
                  <a:pt x="295" y="9332"/>
                </a:lnTo>
                <a:lnTo>
                  <a:pt x="300" y="9223"/>
                </a:lnTo>
                <a:lnTo>
                  <a:pt x="306" y="9114"/>
                </a:lnTo>
                <a:lnTo>
                  <a:pt x="313" y="9006"/>
                </a:lnTo>
                <a:lnTo>
                  <a:pt x="321" y="8897"/>
                </a:lnTo>
                <a:lnTo>
                  <a:pt x="331" y="8790"/>
                </a:lnTo>
                <a:lnTo>
                  <a:pt x="342" y="8682"/>
                </a:lnTo>
                <a:lnTo>
                  <a:pt x="354" y="8575"/>
                </a:lnTo>
                <a:lnTo>
                  <a:pt x="367" y="8467"/>
                </a:lnTo>
                <a:lnTo>
                  <a:pt x="381" y="8361"/>
                </a:lnTo>
                <a:lnTo>
                  <a:pt x="398" y="8254"/>
                </a:lnTo>
                <a:lnTo>
                  <a:pt x="415" y="8147"/>
                </a:lnTo>
                <a:lnTo>
                  <a:pt x="433" y="8042"/>
                </a:lnTo>
                <a:lnTo>
                  <a:pt x="453" y="7936"/>
                </a:lnTo>
                <a:lnTo>
                  <a:pt x="474" y="7831"/>
                </a:lnTo>
                <a:lnTo>
                  <a:pt x="496" y="7725"/>
                </a:lnTo>
                <a:lnTo>
                  <a:pt x="520" y="7620"/>
                </a:lnTo>
                <a:lnTo>
                  <a:pt x="544" y="7516"/>
                </a:lnTo>
                <a:lnTo>
                  <a:pt x="571" y="7412"/>
                </a:lnTo>
                <a:lnTo>
                  <a:pt x="598" y="7308"/>
                </a:lnTo>
                <a:lnTo>
                  <a:pt x="626" y="7205"/>
                </a:lnTo>
                <a:lnTo>
                  <a:pt x="656" y="7102"/>
                </a:lnTo>
                <a:lnTo>
                  <a:pt x="687" y="6999"/>
                </a:lnTo>
                <a:lnTo>
                  <a:pt x="719" y="6898"/>
                </a:lnTo>
                <a:lnTo>
                  <a:pt x="753" y="6796"/>
                </a:lnTo>
                <a:lnTo>
                  <a:pt x="788" y="6694"/>
                </a:lnTo>
                <a:lnTo>
                  <a:pt x="824" y="6594"/>
                </a:lnTo>
                <a:lnTo>
                  <a:pt x="860" y="6493"/>
                </a:lnTo>
                <a:lnTo>
                  <a:pt x="898" y="6392"/>
                </a:lnTo>
                <a:lnTo>
                  <a:pt x="938" y="6293"/>
                </a:lnTo>
                <a:lnTo>
                  <a:pt x="978" y="6193"/>
                </a:lnTo>
                <a:lnTo>
                  <a:pt x="1020" y="6095"/>
                </a:lnTo>
                <a:lnTo>
                  <a:pt x="1063" y="5997"/>
                </a:lnTo>
                <a:lnTo>
                  <a:pt x="1108" y="5899"/>
                </a:lnTo>
                <a:lnTo>
                  <a:pt x="1153" y="5801"/>
                </a:lnTo>
                <a:lnTo>
                  <a:pt x="1200" y="5704"/>
                </a:lnTo>
                <a:lnTo>
                  <a:pt x="1247" y="5608"/>
                </a:lnTo>
                <a:lnTo>
                  <a:pt x="1296" y="5512"/>
                </a:lnTo>
                <a:lnTo>
                  <a:pt x="1346" y="5416"/>
                </a:lnTo>
                <a:lnTo>
                  <a:pt x="1398" y="5321"/>
                </a:lnTo>
                <a:lnTo>
                  <a:pt x="1451" y="5227"/>
                </a:lnTo>
                <a:lnTo>
                  <a:pt x="1503" y="5134"/>
                </a:lnTo>
                <a:lnTo>
                  <a:pt x="1559" y="5040"/>
                </a:lnTo>
                <a:lnTo>
                  <a:pt x="1615" y="4947"/>
                </a:lnTo>
                <a:lnTo>
                  <a:pt x="1671" y="4856"/>
                </a:lnTo>
                <a:lnTo>
                  <a:pt x="1730" y="4764"/>
                </a:lnTo>
                <a:lnTo>
                  <a:pt x="1789" y="4673"/>
                </a:lnTo>
                <a:lnTo>
                  <a:pt x="1850" y="4583"/>
                </a:lnTo>
                <a:lnTo>
                  <a:pt x="1911" y="4494"/>
                </a:lnTo>
                <a:lnTo>
                  <a:pt x="1975" y="4404"/>
                </a:lnTo>
                <a:lnTo>
                  <a:pt x="2038" y="4315"/>
                </a:lnTo>
                <a:lnTo>
                  <a:pt x="2103" y="4228"/>
                </a:lnTo>
                <a:lnTo>
                  <a:pt x="2169" y="4140"/>
                </a:lnTo>
                <a:lnTo>
                  <a:pt x="2236" y="4055"/>
                </a:lnTo>
                <a:lnTo>
                  <a:pt x="2304" y="3968"/>
                </a:lnTo>
                <a:lnTo>
                  <a:pt x="2374" y="3883"/>
                </a:lnTo>
                <a:lnTo>
                  <a:pt x="2445" y="3798"/>
                </a:lnTo>
                <a:lnTo>
                  <a:pt x="2517" y="3714"/>
                </a:lnTo>
                <a:lnTo>
                  <a:pt x="2590" y="3632"/>
                </a:lnTo>
                <a:lnTo>
                  <a:pt x="2663" y="3548"/>
                </a:lnTo>
                <a:lnTo>
                  <a:pt x="2738" y="3467"/>
                </a:lnTo>
                <a:lnTo>
                  <a:pt x="2814" y="3386"/>
                </a:lnTo>
                <a:lnTo>
                  <a:pt x="2892" y="3306"/>
                </a:lnTo>
                <a:lnTo>
                  <a:pt x="2970" y="3226"/>
                </a:lnTo>
                <a:lnTo>
                  <a:pt x="3049" y="3147"/>
                </a:lnTo>
                <a:lnTo>
                  <a:pt x="3049" y="3147"/>
                </a:lnTo>
                <a:lnTo>
                  <a:pt x="3133" y="3066"/>
                </a:lnTo>
                <a:lnTo>
                  <a:pt x="3217" y="2986"/>
                </a:lnTo>
                <a:lnTo>
                  <a:pt x="3302" y="2907"/>
                </a:lnTo>
                <a:lnTo>
                  <a:pt x="3387" y="2829"/>
                </a:lnTo>
                <a:lnTo>
                  <a:pt x="3475" y="2752"/>
                </a:lnTo>
                <a:lnTo>
                  <a:pt x="3562" y="2677"/>
                </a:lnTo>
                <a:lnTo>
                  <a:pt x="3650" y="2603"/>
                </a:lnTo>
                <a:lnTo>
                  <a:pt x="3739" y="2529"/>
                </a:lnTo>
                <a:lnTo>
                  <a:pt x="3829" y="2457"/>
                </a:lnTo>
                <a:lnTo>
                  <a:pt x="3919" y="2387"/>
                </a:lnTo>
                <a:lnTo>
                  <a:pt x="4012" y="2316"/>
                </a:lnTo>
                <a:lnTo>
                  <a:pt x="4104" y="2247"/>
                </a:lnTo>
                <a:lnTo>
                  <a:pt x="4196" y="2180"/>
                </a:lnTo>
                <a:lnTo>
                  <a:pt x="4290" y="2113"/>
                </a:lnTo>
                <a:lnTo>
                  <a:pt x="4385" y="2047"/>
                </a:lnTo>
                <a:lnTo>
                  <a:pt x="4480" y="1983"/>
                </a:lnTo>
                <a:lnTo>
                  <a:pt x="4576" y="1920"/>
                </a:lnTo>
                <a:lnTo>
                  <a:pt x="4672" y="1858"/>
                </a:lnTo>
                <a:lnTo>
                  <a:pt x="4771" y="1797"/>
                </a:lnTo>
                <a:lnTo>
                  <a:pt x="4868" y="1737"/>
                </a:lnTo>
                <a:lnTo>
                  <a:pt x="4967" y="1679"/>
                </a:lnTo>
                <a:lnTo>
                  <a:pt x="5067" y="1622"/>
                </a:lnTo>
                <a:lnTo>
                  <a:pt x="5166" y="1565"/>
                </a:lnTo>
                <a:lnTo>
                  <a:pt x="5267" y="1510"/>
                </a:lnTo>
                <a:lnTo>
                  <a:pt x="5369" y="1456"/>
                </a:lnTo>
                <a:lnTo>
                  <a:pt x="5471" y="1403"/>
                </a:lnTo>
                <a:lnTo>
                  <a:pt x="5573" y="1352"/>
                </a:lnTo>
                <a:lnTo>
                  <a:pt x="5676" y="1302"/>
                </a:lnTo>
                <a:lnTo>
                  <a:pt x="5780" y="1252"/>
                </a:lnTo>
                <a:lnTo>
                  <a:pt x="5884" y="1204"/>
                </a:lnTo>
                <a:lnTo>
                  <a:pt x="5990" y="1158"/>
                </a:lnTo>
                <a:lnTo>
                  <a:pt x="6095" y="1112"/>
                </a:lnTo>
                <a:lnTo>
                  <a:pt x="6201" y="1067"/>
                </a:lnTo>
                <a:lnTo>
                  <a:pt x="6308" y="1025"/>
                </a:lnTo>
                <a:lnTo>
                  <a:pt x="6414" y="983"/>
                </a:lnTo>
                <a:lnTo>
                  <a:pt x="6522" y="942"/>
                </a:lnTo>
                <a:lnTo>
                  <a:pt x="6631" y="903"/>
                </a:lnTo>
                <a:lnTo>
                  <a:pt x="6739" y="864"/>
                </a:lnTo>
                <a:lnTo>
                  <a:pt x="6848" y="827"/>
                </a:lnTo>
                <a:lnTo>
                  <a:pt x="6959" y="792"/>
                </a:lnTo>
                <a:lnTo>
                  <a:pt x="7069" y="756"/>
                </a:lnTo>
                <a:lnTo>
                  <a:pt x="7179" y="723"/>
                </a:lnTo>
                <a:lnTo>
                  <a:pt x="7291" y="691"/>
                </a:lnTo>
                <a:lnTo>
                  <a:pt x="7402" y="660"/>
                </a:lnTo>
                <a:lnTo>
                  <a:pt x="7514" y="632"/>
                </a:lnTo>
                <a:lnTo>
                  <a:pt x="7626" y="603"/>
                </a:lnTo>
                <a:lnTo>
                  <a:pt x="7739" y="576"/>
                </a:lnTo>
                <a:lnTo>
                  <a:pt x="7853" y="551"/>
                </a:lnTo>
                <a:lnTo>
                  <a:pt x="7967" y="525"/>
                </a:lnTo>
                <a:lnTo>
                  <a:pt x="8081" y="503"/>
                </a:lnTo>
                <a:lnTo>
                  <a:pt x="8195" y="481"/>
                </a:lnTo>
                <a:lnTo>
                  <a:pt x="8310" y="460"/>
                </a:lnTo>
                <a:lnTo>
                  <a:pt x="8425" y="441"/>
                </a:lnTo>
                <a:lnTo>
                  <a:pt x="8541" y="423"/>
                </a:lnTo>
                <a:lnTo>
                  <a:pt x="8656" y="406"/>
                </a:lnTo>
                <a:lnTo>
                  <a:pt x="8773" y="390"/>
                </a:lnTo>
                <a:lnTo>
                  <a:pt x="8890" y="377"/>
                </a:lnTo>
                <a:lnTo>
                  <a:pt x="9006" y="364"/>
                </a:lnTo>
                <a:lnTo>
                  <a:pt x="9124" y="353"/>
                </a:lnTo>
                <a:lnTo>
                  <a:pt x="9241" y="342"/>
                </a:lnTo>
                <a:lnTo>
                  <a:pt x="9359" y="333"/>
                </a:lnTo>
                <a:lnTo>
                  <a:pt x="9476" y="325"/>
                </a:lnTo>
                <a:lnTo>
                  <a:pt x="9595" y="320"/>
                </a:lnTo>
                <a:lnTo>
                  <a:pt x="9714" y="315"/>
                </a:lnTo>
                <a:lnTo>
                  <a:pt x="9714" y="315"/>
                </a:lnTo>
                <a:lnTo>
                  <a:pt x="9716" y="298"/>
                </a:lnTo>
                <a:lnTo>
                  <a:pt x="9719" y="282"/>
                </a:lnTo>
                <a:lnTo>
                  <a:pt x="9722" y="266"/>
                </a:lnTo>
                <a:lnTo>
                  <a:pt x="9727" y="251"/>
                </a:lnTo>
                <a:lnTo>
                  <a:pt x="9732" y="235"/>
                </a:lnTo>
                <a:lnTo>
                  <a:pt x="9738" y="220"/>
                </a:lnTo>
                <a:lnTo>
                  <a:pt x="9745" y="205"/>
                </a:lnTo>
                <a:lnTo>
                  <a:pt x="9752" y="190"/>
                </a:lnTo>
                <a:lnTo>
                  <a:pt x="9759" y="177"/>
                </a:lnTo>
                <a:lnTo>
                  <a:pt x="9769" y="163"/>
                </a:lnTo>
                <a:lnTo>
                  <a:pt x="9777" y="150"/>
                </a:lnTo>
                <a:lnTo>
                  <a:pt x="9787" y="138"/>
                </a:lnTo>
                <a:lnTo>
                  <a:pt x="9798" y="125"/>
                </a:lnTo>
                <a:lnTo>
                  <a:pt x="9808" y="113"/>
                </a:lnTo>
                <a:lnTo>
                  <a:pt x="9820" y="101"/>
                </a:lnTo>
                <a:lnTo>
                  <a:pt x="9832" y="91"/>
                </a:lnTo>
                <a:lnTo>
                  <a:pt x="9844" y="81"/>
                </a:lnTo>
                <a:lnTo>
                  <a:pt x="9858" y="70"/>
                </a:lnTo>
                <a:lnTo>
                  <a:pt x="9871" y="61"/>
                </a:lnTo>
                <a:lnTo>
                  <a:pt x="9885" y="52"/>
                </a:lnTo>
                <a:lnTo>
                  <a:pt x="9900" y="44"/>
                </a:lnTo>
                <a:lnTo>
                  <a:pt x="9914" y="37"/>
                </a:lnTo>
                <a:lnTo>
                  <a:pt x="9930" y="30"/>
                </a:lnTo>
                <a:lnTo>
                  <a:pt x="9944" y="24"/>
                </a:lnTo>
                <a:lnTo>
                  <a:pt x="9961" y="18"/>
                </a:lnTo>
                <a:lnTo>
                  <a:pt x="9976" y="13"/>
                </a:lnTo>
                <a:lnTo>
                  <a:pt x="9993" y="9"/>
                </a:lnTo>
                <a:lnTo>
                  <a:pt x="10010" y="5"/>
                </a:lnTo>
                <a:lnTo>
                  <a:pt x="10027" y="3"/>
                </a:lnTo>
                <a:lnTo>
                  <a:pt x="10043" y="1"/>
                </a:lnTo>
                <a:lnTo>
                  <a:pt x="10061" y="0"/>
                </a:lnTo>
                <a:lnTo>
                  <a:pt x="10079" y="0"/>
                </a:lnTo>
                <a:lnTo>
                  <a:pt x="10079" y="0"/>
                </a:lnTo>
                <a:lnTo>
                  <a:pt x="10099" y="0"/>
                </a:lnTo>
                <a:lnTo>
                  <a:pt x="10117" y="1"/>
                </a:lnTo>
                <a:lnTo>
                  <a:pt x="10135" y="3"/>
                </a:lnTo>
                <a:lnTo>
                  <a:pt x="10154" y="6"/>
                </a:lnTo>
                <a:lnTo>
                  <a:pt x="10171" y="11"/>
                </a:lnTo>
                <a:lnTo>
                  <a:pt x="10189" y="16"/>
                </a:lnTo>
                <a:lnTo>
                  <a:pt x="10205" y="20"/>
                </a:lnTo>
                <a:lnTo>
                  <a:pt x="10222" y="27"/>
                </a:lnTo>
                <a:lnTo>
                  <a:pt x="10239" y="34"/>
                </a:lnTo>
                <a:lnTo>
                  <a:pt x="10254" y="42"/>
                </a:lnTo>
                <a:lnTo>
                  <a:pt x="10270" y="50"/>
                </a:lnTo>
                <a:lnTo>
                  <a:pt x="10284" y="59"/>
                </a:lnTo>
                <a:lnTo>
                  <a:pt x="10299" y="69"/>
                </a:lnTo>
                <a:lnTo>
                  <a:pt x="10313" y="80"/>
                </a:lnTo>
                <a:lnTo>
                  <a:pt x="10326" y="91"/>
                </a:lnTo>
                <a:lnTo>
                  <a:pt x="10338" y="102"/>
                </a:lnTo>
                <a:lnTo>
                  <a:pt x="10352" y="114"/>
                </a:lnTo>
                <a:lnTo>
                  <a:pt x="10362" y="126"/>
                </a:lnTo>
                <a:lnTo>
                  <a:pt x="10373" y="140"/>
                </a:lnTo>
                <a:lnTo>
                  <a:pt x="10384" y="154"/>
                </a:lnTo>
                <a:lnTo>
                  <a:pt x="10394" y="168"/>
                </a:lnTo>
                <a:lnTo>
                  <a:pt x="10402" y="182"/>
                </a:lnTo>
                <a:lnTo>
                  <a:pt x="10410" y="198"/>
                </a:lnTo>
                <a:lnTo>
                  <a:pt x="10418" y="213"/>
                </a:lnTo>
                <a:lnTo>
                  <a:pt x="10425" y="229"/>
                </a:lnTo>
                <a:lnTo>
                  <a:pt x="10429" y="245"/>
                </a:lnTo>
                <a:lnTo>
                  <a:pt x="10435" y="262"/>
                </a:lnTo>
                <a:lnTo>
                  <a:pt x="10439" y="280"/>
                </a:lnTo>
                <a:lnTo>
                  <a:pt x="10443" y="297"/>
                </a:lnTo>
                <a:lnTo>
                  <a:pt x="10445" y="314"/>
                </a:lnTo>
                <a:lnTo>
                  <a:pt x="10446" y="331"/>
                </a:lnTo>
                <a:lnTo>
                  <a:pt x="10446" y="349"/>
                </a:lnTo>
                <a:lnTo>
                  <a:pt x="10446" y="349"/>
                </a:lnTo>
                <a:lnTo>
                  <a:pt x="10446" y="368"/>
                </a:lnTo>
                <a:lnTo>
                  <a:pt x="10445" y="386"/>
                </a:lnTo>
                <a:lnTo>
                  <a:pt x="10443" y="403"/>
                </a:lnTo>
                <a:lnTo>
                  <a:pt x="10439" y="420"/>
                </a:lnTo>
                <a:lnTo>
                  <a:pt x="10435" y="437"/>
                </a:lnTo>
                <a:lnTo>
                  <a:pt x="10429" y="453"/>
                </a:lnTo>
                <a:lnTo>
                  <a:pt x="10425" y="469"/>
                </a:lnTo>
                <a:lnTo>
                  <a:pt x="10418" y="485"/>
                </a:lnTo>
                <a:lnTo>
                  <a:pt x="10410" y="501"/>
                </a:lnTo>
                <a:lnTo>
                  <a:pt x="10402" y="516"/>
                </a:lnTo>
                <a:lnTo>
                  <a:pt x="10394" y="531"/>
                </a:lnTo>
                <a:lnTo>
                  <a:pt x="10384" y="545"/>
                </a:lnTo>
                <a:lnTo>
                  <a:pt x="10373" y="559"/>
                </a:lnTo>
                <a:lnTo>
                  <a:pt x="10362" y="572"/>
                </a:lnTo>
                <a:lnTo>
                  <a:pt x="10352" y="585"/>
                </a:lnTo>
                <a:lnTo>
                  <a:pt x="10338" y="597"/>
                </a:lnTo>
                <a:lnTo>
                  <a:pt x="10326" y="609"/>
                </a:lnTo>
                <a:lnTo>
                  <a:pt x="10313" y="620"/>
                </a:lnTo>
                <a:lnTo>
                  <a:pt x="10299" y="631"/>
                </a:lnTo>
                <a:lnTo>
                  <a:pt x="10284" y="640"/>
                </a:lnTo>
                <a:lnTo>
                  <a:pt x="10270" y="649"/>
                </a:lnTo>
                <a:lnTo>
                  <a:pt x="10254" y="658"/>
                </a:lnTo>
                <a:lnTo>
                  <a:pt x="10239" y="665"/>
                </a:lnTo>
                <a:lnTo>
                  <a:pt x="10222" y="672"/>
                </a:lnTo>
                <a:lnTo>
                  <a:pt x="10205" y="679"/>
                </a:lnTo>
                <a:lnTo>
                  <a:pt x="10189" y="684"/>
                </a:lnTo>
                <a:lnTo>
                  <a:pt x="10171" y="689"/>
                </a:lnTo>
                <a:lnTo>
                  <a:pt x="10154" y="692"/>
                </a:lnTo>
                <a:lnTo>
                  <a:pt x="10135" y="696"/>
                </a:lnTo>
                <a:lnTo>
                  <a:pt x="10117" y="698"/>
                </a:lnTo>
                <a:lnTo>
                  <a:pt x="10099" y="699"/>
                </a:lnTo>
                <a:lnTo>
                  <a:pt x="10079" y="700"/>
                </a:lnTo>
                <a:lnTo>
                  <a:pt x="10079" y="700"/>
                </a:lnTo>
                <a:lnTo>
                  <a:pt x="10061" y="699"/>
                </a:lnTo>
                <a:lnTo>
                  <a:pt x="10045" y="698"/>
                </a:lnTo>
                <a:lnTo>
                  <a:pt x="10027" y="697"/>
                </a:lnTo>
                <a:lnTo>
                  <a:pt x="10010" y="693"/>
                </a:lnTo>
                <a:lnTo>
                  <a:pt x="9993" y="690"/>
                </a:lnTo>
                <a:lnTo>
                  <a:pt x="9977" y="687"/>
                </a:lnTo>
                <a:lnTo>
                  <a:pt x="9961" y="681"/>
                </a:lnTo>
                <a:lnTo>
                  <a:pt x="9945" y="676"/>
                </a:lnTo>
                <a:lnTo>
                  <a:pt x="9931" y="669"/>
                </a:lnTo>
                <a:lnTo>
                  <a:pt x="9915" y="663"/>
                </a:lnTo>
                <a:lnTo>
                  <a:pt x="9901" y="656"/>
                </a:lnTo>
                <a:lnTo>
                  <a:pt x="9886" y="648"/>
                </a:lnTo>
                <a:lnTo>
                  <a:pt x="9872" y="639"/>
                </a:lnTo>
                <a:lnTo>
                  <a:pt x="9859" y="629"/>
                </a:lnTo>
                <a:lnTo>
                  <a:pt x="9847" y="620"/>
                </a:lnTo>
                <a:lnTo>
                  <a:pt x="9834" y="610"/>
                </a:lnTo>
                <a:lnTo>
                  <a:pt x="9822" y="600"/>
                </a:lnTo>
                <a:lnTo>
                  <a:pt x="9811" y="588"/>
                </a:lnTo>
                <a:lnTo>
                  <a:pt x="9800" y="576"/>
                </a:lnTo>
                <a:lnTo>
                  <a:pt x="9789" y="564"/>
                </a:lnTo>
                <a:lnTo>
                  <a:pt x="9780" y="552"/>
                </a:lnTo>
                <a:lnTo>
                  <a:pt x="9770" y="538"/>
                </a:lnTo>
                <a:lnTo>
                  <a:pt x="9762" y="525"/>
                </a:lnTo>
                <a:lnTo>
                  <a:pt x="9753" y="512"/>
                </a:lnTo>
                <a:lnTo>
                  <a:pt x="9746" y="497"/>
                </a:lnTo>
                <a:lnTo>
                  <a:pt x="9740" y="482"/>
                </a:lnTo>
                <a:lnTo>
                  <a:pt x="9734" y="467"/>
                </a:lnTo>
                <a:lnTo>
                  <a:pt x="9728" y="452"/>
                </a:lnTo>
                <a:lnTo>
                  <a:pt x="9723" y="437"/>
                </a:lnTo>
                <a:lnTo>
                  <a:pt x="9720" y="421"/>
                </a:lnTo>
                <a:lnTo>
                  <a:pt x="9716" y="405"/>
                </a:lnTo>
                <a:lnTo>
                  <a:pt x="9715" y="389"/>
                </a:lnTo>
                <a:lnTo>
                  <a:pt x="9715" y="389"/>
                </a:lnTo>
                <a:lnTo>
                  <a:pt x="9596" y="394"/>
                </a:lnTo>
                <a:lnTo>
                  <a:pt x="9480" y="400"/>
                </a:lnTo>
                <a:lnTo>
                  <a:pt x="9362" y="408"/>
                </a:lnTo>
                <a:lnTo>
                  <a:pt x="9246" y="416"/>
                </a:lnTo>
                <a:lnTo>
                  <a:pt x="9129" y="426"/>
                </a:lnTo>
                <a:lnTo>
                  <a:pt x="9012" y="437"/>
                </a:lnTo>
                <a:lnTo>
                  <a:pt x="8897" y="450"/>
                </a:lnTo>
                <a:lnTo>
                  <a:pt x="8781" y="465"/>
                </a:lnTo>
                <a:lnTo>
                  <a:pt x="8666" y="480"/>
                </a:lnTo>
                <a:lnTo>
                  <a:pt x="8551" y="496"/>
                </a:lnTo>
                <a:lnTo>
                  <a:pt x="8437" y="514"/>
                </a:lnTo>
                <a:lnTo>
                  <a:pt x="8322" y="533"/>
                </a:lnTo>
                <a:lnTo>
                  <a:pt x="8208" y="554"/>
                </a:lnTo>
                <a:lnTo>
                  <a:pt x="8095" y="576"/>
                </a:lnTo>
                <a:lnTo>
                  <a:pt x="7981" y="599"/>
                </a:lnTo>
                <a:lnTo>
                  <a:pt x="7869" y="623"/>
                </a:lnTo>
                <a:lnTo>
                  <a:pt x="7757" y="648"/>
                </a:lnTo>
                <a:lnTo>
                  <a:pt x="7644" y="675"/>
                </a:lnTo>
                <a:lnTo>
                  <a:pt x="7533" y="703"/>
                </a:lnTo>
                <a:lnTo>
                  <a:pt x="7421" y="732"/>
                </a:lnTo>
                <a:lnTo>
                  <a:pt x="7311" y="763"/>
                </a:lnTo>
                <a:lnTo>
                  <a:pt x="7201" y="795"/>
                </a:lnTo>
                <a:lnTo>
                  <a:pt x="7092" y="827"/>
                </a:lnTo>
                <a:lnTo>
                  <a:pt x="6981" y="861"/>
                </a:lnTo>
                <a:lnTo>
                  <a:pt x="6873" y="897"/>
                </a:lnTo>
                <a:lnTo>
                  <a:pt x="6764" y="935"/>
                </a:lnTo>
                <a:lnTo>
                  <a:pt x="6656" y="972"/>
                </a:lnTo>
                <a:lnTo>
                  <a:pt x="6550" y="1011"/>
                </a:lnTo>
                <a:lnTo>
                  <a:pt x="6443" y="1051"/>
                </a:lnTo>
                <a:lnTo>
                  <a:pt x="6336" y="1094"/>
                </a:lnTo>
                <a:lnTo>
                  <a:pt x="6231" y="1136"/>
                </a:lnTo>
                <a:lnTo>
                  <a:pt x="6125" y="1180"/>
                </a:lnTo>
                <a:lnTo>
                  <a:pt x="6021" y="1225"/>
                </a:lnTo>
                <a:lnTo>
                  <a:pt x="5917" y="1272"/>
                </a:lnTo>
                <a:lnTo>
                  <a:pt x="5814" y="1319"/>
                </a:lnTo>
                <a:lnTo>
                  <a:pt x="5711" y="1368"/>
                </a:lnTo>
                <a:lnTo>
                  <a:pt x="5607" y="1418"/>
                </a:lnTo>
                <a:lnTo>
                  <a:pt x="5506" y="1469"/>
                </a:lnTo>
                <a:lnTo>
                  <a:pt x="5405" y="1521"/>
                </a:lnTo>
                <a:lnTo>
                  <a:pt x="5304" y="1575"/>
                </a:lnTo>
                <a:lnTo>
                  <a:pt x="5205" y="1630"/>
                </a:lnTo>
                <a:lnTo>
                  <a:pt x="5105" y="1686"/>
                </a:lnTo>
                <a:lnTo>
                  <a:pt x="5007" y="1742"/>
                </a:lnTo>
                <a:lnTo>
                  <a:pt x="4908" y="1800"/>
                </a:lnTo>
                <a:lnTo>
                  <a:pt x="4811" y="1860"/>
                </a:lnTo>
                <a:lnTo>
                  <a:pt x="4715" y="1920"/>
                </a:lnTo>
                <a:lnTo>
                  <a:pt x="4620" y="1982"/>
                </a:lnTo>
                <a:lnTo>
                  <a:pt x="4524" y="2044"/>
                </a:lnTo>
                <a:lnTo>
                  <a:pt x="4430" y="2108"/>
                </a:lnTo>
                <a:lnTo>
                  <a:pt x="4335" y="2173"/>
                </a:lnTo>
                <a:lnTo>
                  <a:pt x="4243" y="2239"/>
                </a:lnTo>
                <a:lnTo>
                  <a:pt x="4151" y="2307"/>
                </a:lnTo>
                <a:lnTo>
                  <a:pt x="4060" y="2374"/>
                </a:lnTo>
                <a:lnTo>
                  <a:pt x="3968" y="2444"/>
                </a:lnTo>
                <a:lnTo>
                  <a:pt x="3879" y="2515"/>
                </a:lnTo>
                <a:lnTo>
                  <a:pt x="3789" y="2585"/>
                </a:lnTo>
                <a:lnTo>
                  <a:pt x="3701" y="2659"/>
                </a:lnTo>
                <a:lnTo>
                  <a:pt x="3614" y="2733"/>
                </a:lnTo>
                <a:lnTo>
                  <a:pt x="3526" y="2807"/>
                </a:lnTo>
                <a:lnTo>
                  <a:pt x="3441" y="2884"/>
                </a:lnTo>
                <a:lnTo>
                  <a:pt x="3355" y="2960"/>
                </a:lnTo>
                <a:lnTo>
                  <a:pt x="3271" y="3038"/>
                </a:lnTo>
                <a:lnTo>
                  <a:pt x="3188" y="3118"/>
                </a:lnTo>
                <a:lnTo>
                  <a:pt x="3105" y="3198"/>
                </a:lnTo>
                <a:lnTo>
                  <a:pt x="3105" y="3198"/>
                </a:lnTo>
                <a:lnTo>
                  <a:pt x="3026" y="3276"/>
                </a:lnTo>
                <a:lnTo>
                  <a:pt x="2948" y="3355"/>
                </a:lnTo>
                <a:lnTo>
                  <a:pt x="2871" y="3435"/>
                </a:lnTo>
                <a:lnTo>
                  <a:pt x="2797" y="3516"/>
                </a:lnTo>
                <a:lnTo>
                  <a:pt x="2722" y="3597"/>
                </a:lnTo>
                <a:lnTo>
                  <a:pt x="2648" y="3678"/>
                </a:lnTo>
                <a:lnTo>
                  <a:pt x="2577" y="3761"/>
                </a:lnTo>
                <a:lnTo>
                  <a:pt x="2506" y="3844"/>
                </a:lnTo>
                <a:lnTo>
                  <a:pt x="2435" y="3929"/>
                </a:lnTo>
                <a:lnTo>
                  <a:pt x="2367" y="4013"/>
                </a:lnTo>
                <a:lnTo>
                  <a:pt x="2298" y="4098"/>
                </a:lnTo>
                <a:lnTo>
                  <a:pt x="2232" y="4184"/>
                </a:lnTo>
                <a:lnTo>
                  <a:pt x="2167" y="4271"/>
                </a:lnTo>
                <a:lnTo>
                  <a:pt x="2102" y="4357"/>
                </a:lnTo>
                <a:lnTo>
                  <a:pt x="2038" y="4445"/>
                </a:lnTo>
                <a:lnTo>
                  <a:pt x="1976" y="4534"/>
                </a:lnTo>
                <a:lnTo>
                  <a:pt x="1915" y="4623"/>
                </a:lnTo>
                <a:lnTo>
                  <a:pt x="1855" y="4713"/>
                </a:lnTo>
                <a:lnTo>
                  <a:pt x="1796" y="4802"/>
                </a:lnTo>
                <a:lnTo>
                  <a:pt x="1738" y="4894"/>
                </a:lnTo>
                <a:lnTo>
                  <a:pt x="1682" y="4985"/>
                </a:lnTo>
                <a:lnTo>
                  <a:pt x="1626" y="5077"/>
                </a:lnTo>
                <a:lnTo>
                  <a:pt x="1572" y="5169"/>
                </a:lnTo>
                <a:lnTo>
                  <a:pt x="1519" y="5262"/>
                </a:lnTo>
                <a:lnTo>
                  <a:pt x="1466" y="5355"/>
                </a:lnTo>
                <a:lnTo>
                  <a:pt x="1416" y="5449"/>
                </a:lnTo>
                <a:lnTo>
                  <a:pt x="1366" y="5544"/>
                </a:lnTo>
                <a:lnTo>
                  <a:pt x="1318" y="5639"/>
                </a:lnTo>
                <a:lnTo>
                  <a:pt x="1270" y="5735"/>
                </a:lnTo>
                <a:lnTo>
                  <a:pt x="1224" y="5831"/>
                </a:lnTo>
                <a:lnTo>
                  <a:pt x="1179" y="5928"/>
                </a:lnTo>
                <a:lnTo>
                  <a:pt x="1135" y="6024"/>
                </a:lnTo>
                <a:lnTo>
                  <a:pt x="1092" y="6123"/>
                </a:lnTo>
                <a:lnTo>
                  <a:pt x="1050" y="6221"/>
                </a:lnTo>
                <a:lnTo>
                  <a:pt x="1011" y="6319"/>
                </a:lnTo>
                <a:lnTo>
                  <a:pt x="971" y="6418"/>
                </a:lnTo>
                <a:lnTo>
                  <a:pt x="933" y="6517"/>
                </a:lnTo>
                <a:lnTo>
                  <a:pt x="897" y="6616"/>
                </a:lnTo>
                <a:lnTo>
                  <a:pt x="861" y="6717"/>
                </a:lnTo>
                <a:lnTo>
                  <a:pt x="827" y="6818"/>
                </a:lnTo>
                <a:lnTo>
                  <a:pt x="794" y="6918"/>
                </a:lnTo>
                <a:lnTo>
                  <a:pt x="761" y="7020"/>
                </a:lnTo>
                <a:lnTo>
                  <a:pt x="731" y="7122"/>
                </a:lnTo>
                <a:lnTo>
                  <a:pt x="701" y="7224"/>
                </a:lnTo>
                <a:lnTo>
                  <a:pt x="673" y="7326"/>
                </a:lnTo>
                <a:lnTo>
                  <a:pt x="646" y="7429"/>
                </a:lnTo>
                <a:lnTo>
                  <a:pt x="620" y="7532"/>
                </a:lnTo>
                <a:lnTo>
                  <a:pt x="596" y="7636"/>
                </a:lnTo>
                <a:lnTo>
                  <a:pt x="572" y="7740"/>
                </a:lnTo>
                <a:lnTo>
                  <a:pt x="550" y="7844"/>
                </a:lnTo>
                <a:lnTo>
                  <a:pt x="530" y="7948"/>
                </a:lnTo>
                <a:lnTo>
                  <a:pt x="510" y="8053"/>
                </a:lnTo>
                <a:lnTo>
                  <a:pt x="492" y="8159"/>
                </a:lnTo>
                <a:lnTo>
                  <a:pt x="475" y="8264"/>
                </a:lnTo>
                <a:lnTo>
                  <a:pt x="458" y="8370"/>
                </a:lnTo>
                <a:lnTo>
                  <a:pt x="444" y="8476"/>
                </a:lnTo>
                <a:lnTo>
                  <a:pt x="430" y="8583"/>
                </a:lnTo>
                <a:lnTo>
                  <a:pt x="418" y="8689"/>
                </a:lnTo>
                <a:lnTo>
                  <a:pt x="408" y="8795"/>
                </a:lnTo>
                <a:lnTo>
                  <a:pt x="398" y="8903"/>
                </a:lnTo>
                <a:lnTo>
                  <a:pt x="390" y="9010"/>
                </a:lnTo>
                <a:lnTo>
                  <a:pt x="383" y="9118"/>
                </a:lnTo>
                <a:lnTo>
                  <a:pt x="378" y="9225"/>
                </a:lnTo>
                <a:lnTo>
                  <a:pt x="373" y="9333"/>
                </a:lnTo>
                <a:lnTo>
                  <a:pt x="373" y="9333"/>
                </a:lnTo>
                <a:lnTo>
                  <a:pt x="403" y="9338"/>
                </a:lnTo>
                <a:lnTo>
                  <a:pt x="432" y="9345"/>
                </a:lnTo>
                <a:lnTo>
                  <a:pt x="459" y="9356"/>
                </a:lnTo>
                <a:lnTo>
                  <a:pt x="484" y="9368"/>
                </a:lnTo>
                <a:lnTo>
                  <a:pt x="510" y="9382"/>
                </a:lnTo>
                <a:lnTo>
                  <a:pt x="534" y="9399"/>
                </a:lnTo>
                <a:lnTo>
                  <a:pt x="555" y="9416"/>
                </a:lnTo>
                <a:lnTo>
                  <a:pt x="576" y="9437"/>
                </a:lnTo>
                <a:lnTo>
                  <a:pt x="594" y="9457"/>
                </a:lnTo>
                <a:lnTo>
                  <a:pt x="609" y="9481"/>
                </a:lnTo>
                <a:lnTo>
                  <a:pt x="623" y="9505"/>
                </a:lnTo>
                <a:lnTo>
                  <a:pt x="635" y="9531"/>
                </a:lnTo>
                <a:lnTo>
                  <a:pt x="644" y="9557"/>
                </a:lnTo>
                <a:lnTo>
                  <a:pt x="651" y="9585"/>
                </a:lnTo>
                <a:lnTo>
                  <a:pt x="656" y="9614"/>
                </a:lnTo>
                <a:lnTo>
                  <a:pt x="656" y="9629"/>
                </a:lnTo>
                <a:lnTo>
                  <a:pt x="657" y="9643"/>
                </a:lnTo>
                <a:lnTo>
                  <a:pt x="657" y="9643"/>
                </a:lnTo>
                <a:lnTo>
                  <a:pt x="656" y="9660"/>
                </a:lnTo>
                <a:lnTo>
                  <a:pt x="655" y="9675"/>
                </a:lnTo>
                <a:lnTo>
                  <a:pt x="653" y="9691"/>
                </a:lnTo>
                <a:lnTo>
                  <a:pt x="650" y="9707"/>
                </a:lnTo>
                <a:lnTo>
                  <a:pt x="646" y="9721"/>
                </a:lnTo>
                <a:lnTo>
                  <a:pt x="641" y="9736"/>
                </a:lnTo>
                <a:lnTo>
                  <a:pt x="637" y="9751"/>
                </a:lnTo>
                <a:lnTo>
                  <a:pt x="631" y="9765"/>
                </a:lnTo>
                <a:lnTo>
                  <a:pt x="625" y="9779"/>
                </a:lnTo>
                <a:lnTo>
                  <a:pt x="617" y="9792"/>
                </a:lnTo>
                <a:lnTo>
                  <a:pt x="609" y="9806"/>
                </a:lnTo>
                <a:lnTo>
                  <a:pt x="601" y="9819"/>
                </a:lnTo>
                <a:lnTo>
                  <a:pt x="591" y="9830"/>
                </a:lnTo>
                <a:lnTo>
                  <a:pt x="582" y="9843"/>
                </a:lnTo>
                <a:lnTo>
                  <a:pt x="572" y="9854"/>
                </a:lnTo>
                <a:lnTo>
                  <a:pt x="561" y="9864"/>
                </a:lnTo>
                <a:lnTo>
                  <a:pt x="549" y="9875"/>
                </a:lnTo>
                <a:lnTo>
                  <a:pt x="537" y="9885"/>
                </a:lnTo>
                <a:lnTo>
                  <a:pt x="525" y="9894"/>
                </a:lnTo>
                <a:lnTo>
                  <a:pt x="512" y="9903"/>
                </a:lnTo>
                <a:lnTo>
                  <a:pt x="499" y="9911"/>
                </a:lnTo>
                <a:lnTo>
                  <a:pt x="484" y="9918"/>
                </a:lnTo>
                <a:lnTo>
                  <a:pt x="471" y="9925"/>
                </a:lnTo>
                <a:lnTo>
                  <a:pt x="456" y="9932"/>
                </a:lnTo>
                <a:lnTo>
                  <a:pt x="441" y="9938"/>
                </a:lnTo>
                <a:lnTo>
                  <a:pt x="426" y="9942"/>
                </a:lnTo>
                <a:lnTo>
                  <a:pt x="410" y="9947"/>
                </a:lnTo>
                <a:lnTo>
                  <a:pt x="394" y="9950"/>
                </a:lnTo>
                <a:lnTo>
                  <a:pt x="378" y="9952"/>
                </a:lnTo>
                <a:lnTo>
                  <a:pt x="362" y="9955"/>
                </a:lnTo>
                <a:lnTo>
                  <a:pt x="345" y="9956"/>
                </a:lnTo>
                <a:lnTo>
                  <a:pt x="329" y="9956"/>
                </a:lnTo>
                <a:lnTo>
                  <a:pt x="329" y="9956"/>
                </a:lnTo>
                <a:lnTo>
                  <a:pt x="312" y="9956"/>
                </a:lnTo>
                <a:lnTo>
                  <a:pt x="295" y="9955"/>
                </a:lnTo>
                <a:lnTo>
                  <a:pt x="278" y="9952"/>
                </a:lnTo>
                <a:lnTo>
                  <a:pt x="263" y="9950"/>
                </a:lnTo>
                <a:lnTo>
                  <a:pt x="246" y="9947"/>
                </a:lnTo>
                <a:lnTo>
                  <a:pt x="230" y="9942"/>
                </a:lnTo>
                <a:lnTo>
                  <a:pt x="216" y="9938"/>
                </a:lnTo>
                <a:lnTo>
                  <a:pt x="200" y="9932"/>
                </a:lnTo>
                <a:lnTo>
                  <a:pt x="186" y="9925"/>
                </a:lnTo>
                <a:lnTo>
                  <a:pt x="171" y="9918"/>
                </a:lnTo>
                <a:lnTo>
                  <a:pt x="158" y="9911"/>
                </a:lnTo>
                <a:lnTo>
                  <a:pt x="145" y="9903"/>
                </a:lnTo>
                <a:lnTo>
                  <a:pt x="132" y="9894"/>
                </a:lnTo>
                <a:lnTo>
                  <a:pt x="119" y="9885"/>
                </a:lnTo>
                <a:lnTo>
                  <a:pt x="108" y="9875"/>
                </a:lnTo>
                <a:lnTo>
                  <a:pt x="96" y="9864"/>
                </a:lnTo>
                <a:lnTo>
                  <a:pt x="85" y="9854"/>
                </a:lnTo>
                <a:lnTo>
                  <a:pt x="74" y="9843"/>
                </a:lnTo>
                <a:lnTo>
                  <a:pt x="65" y="9830"/>
                </a:lnTo>
                <a:lnTo>
                  <a:pt x="56" y="9819"/>
                </a:lnTo>
                <a:lnTo>
                  <a:pt x="47" y="9806"/>
                </a:lnTo>
                <a:lnTo>
                  <a:pt x="40" y="9792"/>
                </a:lnTo>
                <a:lnTo>
                  <a:pt x="32" y="9779"/>
                </a:lnTo>
                <a:lnTo>
                  <a:pt x="25" y="9765"/>
                </a:lnTo>
                <a:lnTo>
                  <a:pt x="19" y="9751"/>
                </a:lnTo>
                <a:lnTo>
                  <a:pt x="14" y="9736"/>
                </a:lnTo>
                <a:lnTo>
                  <a:pt x="10" y="9721"/>
                </a:lnTo>
                <a:lnTo>
                  <a:pt x="6" y="9707"/>
                </a:lnTo>
                <a:lnTo>
                  <a:pt x="4" y="9691"/>
                </a:lnTo>
                <a:lnTo>
                  <a:pt x="1" y="9675"/>
                </a:lnTo>
                <a:lnTo>
                  <a:pt x="0" y="9660"/>
                </a:lnTo>
                <a:lnTo>
                  <a:pt x="0" y="9643"/>
                </a:lnTo>
                <a:lnTo>
                  <a:pt x="0" y="9643"/>
                </a:lnTo>
                <a:lnTo>
                  <a:pt x="0" y="9628"/>
                </a:lnTo>
                <a:lnTo>
                  <a:pt x="1" y="9613"/>
                </a:lnTo>
                <a:lnTo>
                  <a:pt x="4" y="9598"/>
                </a:lnTo>
                <a:lnTo>
                  <a:pt x="6" y="9583"/>
                </a:lnTo>
                <a:lnTo>
                  <a:pt x="8" y="9569"/>
                </a:lnTo>
                <a:lnTo>
                  <a:pt x="13" y="9556"/>
                </a:lnTo>
                <a:lnTo>
                  <a:pt x="23" y="9528"/>
                </a:lnTo>
                <a:lnTo>
                  <a:pt x="35" y="9502"/>
                </a:lnTo>
                <a:lnTo>
                  <a:pt x="49" y="9477"/>
                </a:lnTo>
                <a:lnTo>
                  <a:pt x="66" y="9454"/>
                </a:lnTo>
                <a:lnTo>
                  <a:pt x="85" y="9432"/>
                </a:lnTo>
                <a:lnTo>
                  <a:pt x="107" y="9412"/>
                </a:lnTo>
                <a:lnTo>
                  <a:pt x="130" y="9394"/>
                </a:lnTo>
                <a:lnTo>
                  <a:pt x="154" y="9377"/>
                </a:lnTo>
                <a:lnTo>
                  <a:pt x="179" y="9364"/>
                </a:lnTo>
                <a:lnTo>
                  <a:pt x="206" y="9352"/>
                </a:lnTo>
                <a:lnTo>
                  <a:pt x="235" y="9343"/>
                </a:lnTo>
                <a:lnTo>
                  <a:pt x="249" y="9338"/>
                </a:lnTo>
                <a:lnTo>
                  <a:pt x="265" y="9336"/>
                </a:lnTo>
                <a:lnTo>
                  <a:pt x="281" y="9333"/>
                </a:lnTo>
                <a:lnTo>
                  <a:pt x="295" y="9332"/>
                </a:lnTo>
                <a:lnTo>
                  <a:pt x="295" y="9332"/>
                </a:lnTo>
                <a:close/>
                <a:moveTo>
                  <a:pt x="10079" y="626"/>
                </a:moveTo>
                <a:lnTo>
                  <a:pt x="10079" y="626"/>
                </a:lnTo>
                <a:lnTo>
                  <a:pt x="10094" y="626"/>
                </a:lnTo>
                <a:lnTo>
                  <a:pt x="10109" y="625"/>
                </a:lnTo>
                <a:lnTo>
                  <a:pt x="10124" y="623"/>
                </a:lnTo>
                <a:lnTo>
                  <a:pt x="10137" y="620"/>
                </a:lnTo>
                <a:lnTo>
                  <a:pt x="10151" y="617"/>
                </a:lnTo>
                <a:lnTo>
                  <a:pt x="10166" y="613"/>
                </a:lnTo>
                <a:lnTo>
                  <a:pt x="10192" y="604"/>
                </a:lnTo>
                <a:lnTo>
                  <a:pt x="10217" y="593"/>
                </a:lnTo>
                <a:lnTo>
                  <a:pt x="10241" y="579"/>
                </a:lnTo>
                <a:lnTo>
                  <a:pt x="10263" y="563"/>
                </a:lnTo>
                <a:lnTo>
                  <a:pt x="10284" y="545"/>
                </a:lnTo>
                <a:lnTo>
                  <a:pt x="10302" y="525"/>
                </a:lnTo>
                <a:lnTo>
                  <a:pt x="10319" y="504"/>
                </a:lnTo>
                <a:lnTo>
                  <a:pt x="10334" y="481"/>
                </a:lnTo>
                <a:lnTo>
                  <a:pt x="10346" y="457"/>
                </a:lnTo>
                <a:lnTo>
                  <a:pt x="10356" y="432"/>
                </a:lnTo>
                <a:lnTo>
                  <a:pt x="10360" y="419"/>
                </a:lnTo>
                <a:lnTo>
                  <a:pt x="10364" y="405"/>
                </a:lnTo>
                <a:lnTo>
                  <a:pt x="10366" y="392"/>
                </a:lnTo>
                <a:lnTo>
                  <a:pt x="10367" y="378"/>
                </a:lnTo>
                <a:lnTo>
                  <a:pt x="10368" y="364"/>
                </a:lnTo>
                <a:lnTo>
                  <a:pt x="10368" y="349"/>
                </a:lnTo>
                <a:lnTo>
                  <a:pt x="10368" y="349"/>
                </a:lnTo>
                <a:lnTo>
                  <a:pt x="10368" y="336"/>
                </a:lnTo>
                <a:lnTo>
                  <a:pt x="10367" y="322"/>
                </a:lnTo>
                <a:lnTo>
                  <a:pt x="10366" y="307"/>
                </a:lnTo>
                <a:lnTo>
                  <a:pt x="10364" y="294"/>
                </a:lnTo>
                <a:lnTo>
                  <a:pt x="10360" y="281"/>
                </a:lnTo>
                <a:lnTo>
                  <a:pt x="10356" y="267"/>
                </a:lnTo>
                <a:lnTo>
                  <a:pt x="10346" y="242"/>
                </a:lnTo>
                <a:lnTo>
                  <a:pt x="10334" y="218"/>
                </a:lnTo>
                <a:lnTo>
                  <a:pt x="10319" y="195"/>
                </a:lnTo>
                <a:lnTo>
                  <a:pt x="10302" y="174"/>
                </a:lnTo>
                <a:lnTo>
                  <a:pt x="10284" y="154"/>
                </a:lnTo>
                <a:lnTo>
                  <a:pt x="10263" y="137"/>
                </a:lnTo>
                <a:lnTo>
                  <a:pt x="10241" y="121"/>
                </a:lnTo>
                <a:lnTo>
                  <a:pt x="10217" y="107"/>
                </a:lnTo>
                <a:lnTo>
                  <a:pt x="10192" y="96"/>
                </a:lnTo>
                <a:lnTo>
                  <a:pt x="10166" y="85"/>
                </a:lnTo>
                <a:lnTo>
                  <a:pt x="10137" y="78"/>
                </a:lnTo>
                <a:lnTo>
                  <a:pt x="10124" y="76"/>
                </a:lnTo>
                <a:lnTo>
                  <a:pt x="10109" y="75"/>
                </a:lnTo>
                <a:lnTo>
                  <a:pt x="10094" y="74"/>
                </a:lnTo>
                <a:lnTo>
                  <a:pt x="10079" y="74"/>
                </a:lnTo>
                <a:lnTo>
                  <a:pt x="10079" y="74"/>
                </a:lnTo>
                <a:lnTo>
                  <a:pt x="10064" y="74"/>
                </a:lnTo>
                <a:lnTo>
                  <a:pt x="10049" y="75"/>
                </a:lnTo>
                <a:lnTo>
                  <a:pt x="10035" y="76"/>
                </a:lnTo>
                <a:lnTo>
                  <a:pt x="10021" y="78"/>
                </a:lnTo>
                <a:lnTo>
                  <a:pt x="9993" y="85"/>
                </a:lnTo>
                <a:lnTo>
                  <a:pt x="9967" y="96"/>
                </a:lnTo>
                <a:lnTo>
                  <a:pt x="9942" y="107"/>
                </a:lnTo>
                <a:lnTo>
                  <a:pt x="9918" y="121"/>
                </a:lnTo>
                <a:lnTo>
                  <a:pt x="9895" y="137"/>
                </a:lnTo>
                <a:lnTo>
                  <a:pt x="9874" y="154"/>
                </a:lnTo>
                <a:lnTo>
                  <a:pt x="9855" y="174"/>
                </a:lnTo>
                <a:lnTo>
                  <a:pt x="9840" y="195"/>
                </a:lnTo>
                <a:lnTo>
                  <a:pt x="9824" y="218"/>
                </a:lnTo>
                <a:lnTo>
                  <a:pt x="9812" y="242"/>
                </a:lnTo>
                <a:lnTo>
                  <a:pt x="9802" y="267"/>
                </a:lnTo>
                <a:lnTo>
                  <a:pt x="9799" y="281"/>
                </a:lnTo>
                <a:lnTo>
                  <a:pt x="9795" y="294"/>
                </a:lnTo>
                <a:lnTo>
                  <a:pt x="9793" y="307"/>
                </a:lnTo>
                <a:lnTo>
                  <a:pt x="9790" y="322"/>
                </a:lnTo>
                <a:lnTo>
                  <a:pt x="9790" y="336"/>
                </a:lnTo>
                <a:lnTo>
                  <a:pt x="9789" y="349"/>
                </a:lnTo>
                <a:lnTo>
                  <a:pt x="9789" y="349"/>
                </a:lnTo>
                <a:lnTo>
                  <a:pt x="9790" y="364"/>
                </a:lnTo>
                <a:lnTo>
                  <a:pt x="9790" y="378"/>
                </a:lnTo>
                <a:lnTo>
                  <a:pt x="9793" y="392"/>
                </a:lnTo>
                <a:lnTo>
                  <a:pt x="9795" y="405"/>
                </a:lnTo>
                <a:lnTo>
                  <a:pt x="9799" y="419"/>
                </a:lnTo>
                <a:lnTo>
                  <a:pt x="9802" y="432"/>
                </a:lnTo>
                <a:lnTo>
                  <a:pt x="9812" y="457"/>
                </a:lnTo>
                <a:lnTo>
                  <a:pt x="9824" y="481"/>
                </a:lnTo>
                <a:lnTo>
                  <a:pt x="9840" y="504"/>
                </a:lnTo>
                <a:lnTo>
                  <a:pt x="9855" y="525"/>
                </a:lnTo>
                <a:lnTo>
                  <a:pt x="9874" y="545"/>
                </a:lnTo>
                <a:lnTo>
                  <a:pt x="9895" y="563"/>
                </a:lnTo>
                <a:lnTo>
                  <a:pt x="9918" y="579"/>
                </a:lnTo>
                <a:lnTo>
                  <a:pt x="9942" y="593"/>
                </a:lnTo>
                <a:lnTo>
                  <a:pt x="9967" y="604"/>
                </a:lnTo>
                <a:lnTo>
                  <a:pt x="9993" y="613"/>
                </a:lnTo>
                <a:lnTo>
                  <a:pt x="10007" y="617"/>
                </a:lnTo>
                <a:lnTo>
                  <a:pt x="10021" y="620"/>
                </a:lnTo>
                <a:lnTo>
                  <a:pt x="10035" y="623"/>
                </a:lnTo>
                <a:lnTo>
                  <a:pt x="10049" y="625"/>
                </a:lnTo>
                <a:lnTo>
                  <a:pt x="10064" y="626"/>
                </a:lnTo>
                <a:lnTo>
                  <a:pt x="10079" y="626"/>
                </a:lnTo>
                <a:lnTo>
                  <a:pt x="10079" y="626"/>
                </a:lnTo>
                <a:close/>
                <a:moveTo>
                  <a:pt x="10398" y="18899"/>
                </a:moveTo>
                <a:lnTo>
                  <a:pt x="10398" y="18899"/>
                </a:lnTo>
                <a:lnTo>
                  <a:pt x="10504" y="18895"/>
                </a:lnTo>
                <a:lnTo>
                  <a:pt x="10609" y="18890"/>
                </a:lnTo>
                <a:lnTo>
                  <a:pt x="10715" y="18884"/>
                </a:lnTo>
                <a:lnTo>
                  <a:pt x="10820" y="18878"/>
                </a:lnTo>
                <a:lnTo>
                  <a:pt x="10925" y="18870"/>
                </a:lnTo>
                <a:lnTo>
                  <a:pt x="11030" y="18860"/>
                </a:lnTo>
                <a:lnTo>
                  <a:pt x="11134" y="18850"/>
                </a:lnTo>
                <a:lnTo>
                  <a:pt x="11239" y="18839"/>
                </a:lnTo>
                <a:lnTo>
                  <a:pt x="11343" y="18826"/>
                </a:lnTo>
                <a:lnTo>
                  <a:pt x="11446" y="18812"/>
                </a:lnTo>
                <a:lnTo>
                  <a:pt x="11550" y="18799"/>
                </a:lnTo>
                <a:lnTo>
                  <a:pt x="11654" y="18783"/>
                </a:lnTo>
                <a:lnTo>
                  <a:pt x="11757" y="18767"/>
                </a:lnTo>
                <a:lnTo>
                  <a:pt x="11860" y="18748"/>
                </a:lnTo>
                <a:lnTo>
                  <a:pt x="11962" y="18730"/>
                </a:lnTo>
                <a:lnTo>
                  <a:pt x="12064" y="18711"/>
                </a:lnTo>
                <a:lnTo>
                  <a:pt x="12166" y="18690"/>
                </a:lnTo>
                <a:lnTo>
                  <a:pt x="12267" y="18668"/>
                </a:lnTo>
                <a:lnTo>
                  <a:pt x="12368" y="18645"/>
                </a:lnTo>
                <a:lnTo>
                  <a:pt x="12469" y="18621"/>
                </a:lnTo>
                <a:lnTo>
                  <a:pt x="12570" y="18597"/>
                </a:lnTo>
                <a:lnTo>
                  <a:pt x="12670" y="18571"/>
                </a:lnTo>
                <a:lnTo>
                  <a:pt x="12770" y="18545"/>
                </a:lnTo>
                <a:lnTo>
                  <a:pt x="12869" y="18516"/>
                </a:lnTo>
                <a:lnTo>
                  <a:pt x="12969" y="18488"/>
                </a:lnTo>
                <a:lnTo>
                  <a:pt x="13067" y="18458"/>
                </a:lnTo>
                <a:lnTo>
                  <a:pt x="13165" y="18427"/>
                </a:lnTo>
                <a:lnTo>
                  <a:pt x="13264" y="18396"/>
                </a:lnTo>
                <a:lnTo>
                  <a:pt x="13361" y="18363"/>
                </a:lnTo>
                <a:lnTo>
                  <a:pt x="13458" y="18329"/>
                </a:lnTo>
                <a:lnTo>
                  <a:pt x="13555" y="18294"/>
                </a:lnTo>
                <a:lnTo>
                  <a:pt x="13651" y="18259"/>
                </a:lnTo>
                <a:lnTo>
                  <a:pt x="13651" y="18338"/>
                </a:lnTo>
                <a:lnTo>
                  <a:pt x="13651" y="18338"/>
                </a:lnTo>
                <a:lnTo>
                  <a:pt x="13555" y="18373"/>
                </a:lnTo>
                <a:lnTo>
                  <a:pt x="13458" y="18408"/>
                </a:lnTo>
                <a:lnTo>
                  <a:pt x="13361" y="18442"/>
                </a:lnTo>
                <a:lnTo>
                  <a:pt x="13263" y="18474"/>
                </a:lnTo>
                <a:lnTo>
                  <a:pt x="13165" y="18506"/>
                </a:lnTo>
                <a:lnTo>
                  <a:pt x="13067" y="18536"/>
                </a:lnTo>
                <a:lnTo>
                  <a:pt x="12968" y="18565"/>
                </a:lnTo>
                <a:lnTo>
                  <a:pt x="12869" y="18594"/>
                </a:lnTo>
                <a:lnTo>
                  <a:pt x="12770" y="18621"/>
                </a:lnTo>
                <a:lnTo>
                  <a:pt x="12669" y="18648"/>
                </a:lnTo>
                <a:lnTo>
                  <a:pt x="12570" y="18674"/>
                </a:lnTo>
                <a:lnTo>
                  <a:pt x="12469" y="18698"/>
                </a:lnTo>
                <a:lnTo>
                  <a:pt x="12368" y="18722"/>
                </a:lnTo>
                <a:lnTo>
                  <a:pt x="12266" y="18744"/>
                </a:lnTo>
                <a:lnTo>
                  <a:pt x="12166" y="18765"/>
                </a:lnTo>
                <a:lnTo>
                  <a:pt x="12064" y="18786"/>
                </a:lnTo>
                <a:lnTo>
                  <a:pt x="11962" y="18805"/>
                </a:lnTo>
                <a:lnTo>
                  <a:pt x="11859" y="18824"/>
                </a:lnTo>
                <a:lnTo>
                  <a:pt x="11756" y="18842"/>
                </a:lnTo>
                <a:lnTo>
                  <a:pt x="11654" y="18858"/>
                </a:lnTo>
                <a:lnTo>
                  <a:pt x="11549" y="18873"/>
                </a:lnTo>
                <a:lnTo>
                  <a:pt x="11446" y="18888"/>
                </a:lnTo>
                <a:lnTo>
                  <a:pt x="11343" y="18900"/>
                </a:lnTo>
                <a:lnTo>
                  <a:pt x="11239" y="18913"/>
                </a:lnTo>
                <a:lnTo>
                  <a:pt x="11134" y="18924"/>
                </a:lnTo>
                <a:lnTo>
                  <a:pt x="11030" y="18935"/>
                </a:lnTo>
                <a:lnTo>
                  <a:pt x="10925" y="18944"/>
                </a:lnTo>
                <a:lnTo>
                  <a:pt x="10820" y="18952"/>
                </a:lnTo>
                <a:lnTo>
                  <a:pt x="10715" y="18959"/>
                </a:lnTo>
                <a:lnTo>
                  <a:pt x="10609" y="18964"/>
                </a:lnTo>
                <a:lnTo>
                  <a:pt x="10504" y="18969"/>
                </a:lnTo>
                <a:lnTo>
                  <a:pt x="10398" y="18972"/>
                </a:lnTo>
                <a:lnTo>
                  <a:pt x="10398" y="19266"/>
                </a:lnTo>
                <a:lnTo>
                  <a:pt x="9715" y="19266"/>
                </a:lnTo>
                <a:lnTo>
                  <a:pt x="9715" y="18616"/>
                </a:lnTo>
                <a:lnTo>
                  <a:pt x="10398" y="18616"/>
                </a:lnTo>
                <a:lnTo>
                  <a:pt x="10398" y="18899"/>
                </a:lnTo>
                <a:close/>
                <a:moveTo>
                  <a:pt x="10320" y="18689"/>
                </a:moveTo>
                <a:lnTo>
                  <a:pt x="9793" y="18689"/>
                </a:lnTo>
                <a:lnTo>
                  <a:pt x="9793" y="19193"/>
                </a:lnTo>
                <a:lnTo>
                  <a:pt x="10320" y="19193"/>
                </a:lnTo>
                <a:lnTo>
                  <a:pt x="10320" y="18689"/>
                </a:lnTo>
                <a:close/>
                <a:moveTo>
                  <a:pt x="4268" y="9459"/>
                </a:moveTo>
                <a:lnTo>
                  <a:pt x="4268" y="9459"/>
                </a:lnTo>
                <a:lnTo>
                  <a:pt x="4272" y="9394"/>
                </a:lnTo>
                <a:lnTo>
                  <a:pt x="4274" y="9329"/>
                </a:lnTo>
                <a:lnTo>
                  <a:pt x="4279" y="9265"/>
                </a:lnTo>
                <a:lnTo>
                  <a:pt x="4284" y="9201"/>
                </a:lnTo>
                <a:lnTo>
                  <a:pt x="4290" y="9137"/>
                </a:lnTo>
                <a:lnTo>
                  <a:pt x="4296" y="9073"/>
                </a:lnTo>
                <a:lnTo>
                  <a:pt x="4303" y="9009"/>
                </a:lnTo>
                <a:lnTo>
                  <a:pt x="4311" y="8945"/>
                </a:lnTo>
                <a:lnTo>
                  <a:pt x="4320" y="8882"/>
                </a:lnTo>
                <a:lnTo>
                  <a:pt x="4329" y="8818"/>
                </a:lnTo>
                <a:lnTo>
                  <a:pt x="4339" y="8755"/>
                </a:lnTo>
                <a:lnTo>
                  <a:pt x="4351" y="8693"/>
                </a:lnTo>
                <a:lnTo>
                  <a:pt x="4362" y="8630"/>
                </a:lnTo>
                <a:lnTo>
                  <a:pt x="4375" y="8567"/>
                </a:lnTo>
                <a:lnTo>
                  <a:pt x="4388" y="8505"/>
                </a:lnTo>
                <a:lnTo>
                  <a:pt x="4401" y="8442"/>
                </a:lnTo>
                <a:lnTo>
                  <a:pt x="4417" y="8380"/>
                </a:lnTo>
                <a:lnTo>
                  <a:pt x="4432" y="8319"/>
                </a:lnTo>
                <a:lnTo>
                  <a:pt x="4448" y="8257"/>
                </a:lnTo>
                <a:lnTo>
                  <a:pt x="4465" y="8195"/>
                </a:lnTo>
                <a:lnTo>
                  <a:pt x="4483" y="8135"/>
                </a:lnTo>
                <a:lnTo>
                  <a:pt x="4501" y="8074"/>
                </a:lnTo>
                <a:lnTo>
                  <a:pt x="4520" y="8013"/>
                </a:lnTo>
                <a:lnTo>
                  <a:pt x="4540" y="7953"/>
                </a:lnTo>
                <a:lnTo>
                  <a:pt x="4561" y="7892"/>
                </a:lnTo>
                <a:lnTo>
                  <a:pt x="4582" y="7832"/>
                </a:lnTo>
                <a:lnTo>
                  <a:pt x="4604" y="7772"/>
                </a:lnTo>
                <a:lnTo>
                  <a:pt x="4627" y="7713"/>
                </a:lnTo>
                <a:lnTo>
                  <a:pt x="4649" y="7653"/>
                </a:lnTo>
                <a:lnTo>
                  <a:pt x="4675" y="7595"/>
                </a:lnTo>
                <a:lnTo>
                  <a:pt x="4699" y="7536"/>
                </a:lnTo>
                <a:lnTo>
                  <a:pt x="4725" y="7477"/>
                </a:lnTo>
                <a:lnTo>
                  <a:pt x="4751" y="7419"/>
                </a:lnTo>
                <a:lnTo>
                  <a:pt x="4778" y="7362"/>
                </a:lnTo>
                <a:lnTo>
                  <a:pt x="4805" y="7305"/>
                </a:lnTo>
                <a:lnTo>
                  <a:pt x="4834" y="7246"/>
                </a:lnTo>
                <a:lnTo>
                  <a:pt x="4863" y="7190"/>
                </a:lnTo>
                <a:lnTo>
                  <a:pt x="4893" y="7133"/>
                </a:lnTo>
                <a:lnTo>
                  <a:pt x="4923" y="7077"/>
                </a:lnTo>
                <a:lnTo>
                  <a:pt x="4954" y="7021"/>
                </a:lnTo>
                <a:lnTo>
                  <a:pt x="4986" y="6965"/>
                </a:lnTo>
                <a:lnTo>
                  <a:pt x="5019" y="6910"/>
                </a:lnTo>
                <a:lnTo>
                  <a:pt x="5052" y="6855"/>
                </a:lnTo>
                <a:lnTo>
                  <a:pt x="5086" y="6801"/>
                </a:lnTo>
                <a:lnTo>
                  <a:pt x="5121" y="6746"/>
                </a:lnTo>
                <a:lnTo>
                  <a:pt x="5155" y="6692"/>
                </a:lnTo>
                <a:lnTo>
                  <a:pt x="5191" y="6638"/>
                </a:lnTo>
                <a:lnTo>
                  <a:pt x="5229" y="6584"/>
                </a:lnTo>
                <a:lnTo>
                  <a:pt x="5266" y="6532"/>
                </a:lnTo>
                <a:lnTo>
                  <a:pt x="5304" y="6479"/>
                </a:lnTo>
                <a:lnTo>
                  <a:pt x="5342" y="6427"/>
                </a:lnTo>
                <a:lnTo>
                  <a:pt x="5382" y="6375"/>
                </a:lnTo>
                <a:lnTo>
                  <a:pt x="5422" y="6324"/>
                </a:lnTo>
                <a:lnTo>
                  <a:pt x="5462" y="6272"/>
                </a:lnTo>
                <a:lnTo>
                  <a:pt x="5503" y="6222"/>
                </a:lnTo>
                <a:lnTo>
                  <a:pt x="5545" y="6172"/>
                </a:lnTo>
                <a:lnTo>
                  <a:pt x="5588" y="6123"/>
                </a:lnTo>
                <a:lnTo>
                  <a:pt x="5631" y="6072"/>
                </a:lnTo>
                <a:lnTo>
                  <a:pt x="5675" y="6023"/>
                </a:lnTo>
                <a:lnTo>
                  <a:pt x="5719" y="5975"/>
                </a:lnTo>
                <a:lnTo>
                  <a:pt x="5764" y="5927"/>
                </a:lnTo>
                <a:lnTo>
                  <a:pt x="5810" y="5879"/>
                </a:lnTo>
                <a:lnTo>
                  <a:pt x="5857" y="5832"/>
                </a:lnTo>
                <a:lnTo>
                  <a:pt x="5904" y="5785"/>
                </a:lnTo>
                <a:lnTo>
                  <a:pt x="5904" y="5785"/>
                </a:lnTo>
                <a:lnTo>
                  <a:pt x="5954" y="5736"/>
                </a:lnTo>
                <a:lnTo>
                  <a:pt x="6003" y="5689"/>
                </a:lnTo>
                <a:lnTo>
                  <a:pt x="6055" y="5642"/>
                </a:lnTo>
                <a:lnTo>
                  <a:pt x="6105" y="5597"/>
                </a:lnTo>
                <a:lnTo>
                  <a:pt x="6157" y="5551"/>
                </a:lnTo>
                <a:lnTo>
                  <a:pt x="6208" y="5506"/>
                </a:lnTo>
                <a:lnTo>
                  <a:pt x="6261" y="5462"/>
                </a:lnTo>
                <a:lnTo>
                  <a:pt x="6314" y="5418"/>
                </a:lnTo>
                <a:lnTo>
                  <a:pt x="6368" y="5375"/>
                </a:lnTo>
                <a:lnTo>
                  <a:pt x="6421" y="5333"/>
                </a:lnTo>
                <a:lnTo>
                  <a:pt x="6475" y="5291"/>
                </a:lnTo>
                <a:lnTo>
                  <a:pt x="6531" y="5250"/>
                </a:lnTo>
                <a:lnTo>
                  <a:pt x="6586" y="5210"/>
                </a:lnTo>
                <a:lnTo>
                  <a:pt x="6641" y="5170"/>
                </a:lnTo>
                <a:lnTo>
                  <a:pt x="6697" y="5131"/>
                </a:lnTo>
                <a:lnTo>
                  <a:pt x="6754" y="5094"/>
                </a:lnTo>
                <a:lnTo>
                  <a:pt x="6811" y="5056"/>
                </a:lnTo>
                <a:lnTo>
                  <a:pt x="6869" y="5019"/>
                </a:lnTo>
                <a:lnTo>
                  <a:pt x="6926" y="4983"/>
                </a:lnTo>
                <a:lnTo>
                  <a:pt x="6985" y="4947"/>
                </a:lnTo>
                <a:lnTo>
                  <a:pt x="7044" y="4913"/>
                </a:lnTo>
                <a:lnTo>
                  <a:pt x="7102" y="4879"/>
                </a:lnTo>
                <a:lnTo>
                  <a:pt x="7161" y="4846"/>
                </a:lnTo>
                <a:lnTo>
                  <a:pt x="7221" y="4812"/>
                </a:lnTo>
                <a:lnTo>
                  <a:pt x="7282" y="4780"/>
                </a:lnTo>
                <a:lnTo>
                  <a:pt x="7342" y="4750"/>
                </a:lnTo>
                <a:lnTo>
                  <a:pt x="7403" y="4719"/>
                </a:lnTo>
                <a:lnTo>
                  <a:pt x="7465" y="4689"/>
                </a:lnTo>
                <a:lnTo>
                  <a:pt x="7527" y="4659"/>
                </a:lnTo>
                <a:lnTo>
                  <a:pt x="7588" y="4631"/>
                </a:lnTo>
                <a:lnTo>
                  <a:pt x="7650" y="4603"/>
                </a:lnTo>
                <a:lnTo>
                  <a:pt x="7714" y="4576"/>
                </a:lnTo>
                <a:lnTo>
                  <a:pt x="7776" y="4550"/>
                </a:lnTo>
                <a:lnTo>
                  <a:pt x="7840" y="4524"/>
                </a:lnTo>
                <a:lnTo>
                  <a:pt x="7903" y="4499"/>
                </a:lnTo>
                <a:lnTo>
                  <a:pt x="7967" y="4475"/>
                </a:lnTo>
                <a:lnTo>
                  <a:pt x="8032" y="4452"/>
                </a:lnTo>
                <a:lnTo>
                  <a:pt x="8096" y="4429"/>
                </a:lnTo>
                <a:lnTo>
                  <a:pt x="8161" y="4407"/>
                </a:lnTo>
                <a:lnTo>
                  <a:pt x="8226" y="4386"/>
                </a:lnTo>
                <a:lnTo>
                  <a:pt x="8292" y="4365"/>
                </a:lnTo>
                <a:lnTo>
                  <a:pt x="8358" y="4346"/>
                </a:lnTo>
                <a:lnTo>
                  <a:pt x="8424" y="4327"/>
                </a:lnTo>
                <a:lnTo>
                  <a:pt x="8490" y="4308"/>
                </a:lnTo>
                <a:lnTo>
                  <a:pt x="8557" y="4291"/>
                </a:lnTo>
                <a:lnTo>
                  <a:pt x="8624" y="4274"/>
                </a:lnTo>
                <a:lnTo>
                  <a:pt x="8691" y="4258"/>
                </a:lnTo>
                <a:lnTo>
                  <a:pt x="8758" y="4243"/>
                </a:lnTo>
                <a:lnTo>
                  <a:pt x="8825" y="4228"/>
                </a:lnTo>
                <a:lnTo>
                  <a:pt x="8894" y="4215"/>
                </a:lnTo>
                <a:lnTo>
                  <a:pt x="8961" y="4202"/>
                </a:lnTo>
                <a:lnTo>
                  <a:pt x="9029" y="4189"/>
                </a:lnTo>
                <a:lnTo>
                  <a:pt x="9097" y="4178"/>
                </a:lnTo>
                <a:lnTo>
                  <a:pt x="9167" y="4167"/>
                </a:lnTo>
                <a:lnTo>
                  <a:pt x="9235" y="4157"/>
                </a:lnTo>
                <a:lnTo>
                  <a:pt x="9305" y="4148"/>
                </a:lnTo>
                <a:lnTo>
                  <a:pt x="9373" y="4139"/>
                </a:lnTo>
                <a:lnTo>
                  <a:pt x="9443" y="4132"/>
                </a:lnTo>
                <a:lnTo>
                  <a:pt x="9512" y="4125"/>
                </a:lnTo>
                <a:lnTo>
                  <a:pt x="9583" y="4120"/>
                </a:lnTo>
                <a:lnTo>
                  <a:pt x="9653" y="4114"/>
                </a:lnTo>
                <a:lnTo>
                  <a:pt x="9722" y="4109"/>
                </a:lnTo>
                <a:lnTo>
                  <a:pt x="9793" y="4106"/>
                </a:lnTo>
                <a:lnTo>
                  <a:pt x="9864" y="4103"/>
                </a:lnTo>
                <a:lnTo>
                  <a:pt x="9864" y="4103"/>
                </a:lnTo>
                <a:lnTo>
                  <a:pt x="9866" y="4084"/>
                </a:lnTo>
                <a:lnTo>
                  <a:pt x="9871" y="4065"/>
                </a:lnTo>
                <a:lnTo>
                  <a:pt x="9878" y="4047"/>
                </a:lnTo>
                <a:lnTo>
                  <a:pt x="9886" y="4029"/>
                </a:lnTo>
                <a:lnTo>
                  <a:pt x="9896" y="4013"/>
                </a:lnTo>
                <a:lnTo>
                  <a:pt x="9907" y="3997"/>
                </a:lnTo>
                <a:lnTo>
                  <a:pt x="9919" y="3984"/>
                </a:lnTo>
                <a:lnTo>
                  <a:pt x="9933" y="3970"/>
                </a:lnTo>
                <a:lnTo>
                  <a:pt x="9948" y="3958"/>
                </a:lnTo>
                <a:lnTo>
                  <a:pt x="9964" y="3947"/>
                </a:lnTo>
                <a:lnTo>
                  <a:pt x="9981" y="3938"/>
                </a:lnTo>
                <a:lnTo>
                  <a:pt x="9999" y="3930"/>
                </a:lnTo>
                <a:lnTo>
                  <a:pt x="10018" y="3924"/>
                </a:lnTo>
                <a:lnTo>
                  <a:pt x="10037" y="3920"/>
                </a:lnTo>
                <a:lnTo>
                  <a:pt x="10058" y="3916"/>
                </a:lnTo>
                <a:lnTo>
                  <a:pt x="10079" y="3916"/>
                </a:lnTo>
                <a:lnTo>
                  <a:pt x="10079" y="3916"/>
                </a:lnTo>
                <a:lnTo>
                  <a:pt x="10101" y="3917"/>
                </a:lnTo>
                <a:lnTo>
                  <a:pt x="10123" y="3920"/>
                </a:lnTo>
                <a:lnTo>
                  <a:pt x="10144" y="3925"/>
                </a:lnTo>
                <a:lnTo>
                  <a:pt x="10165" y="3932"/>
                </a:lnTo>
                <a:lnTo>
                  <a:pt x="10184" y="3941"/>
                </a:lnTo>
                <a:lnTo>
                  <a:pt x="10202" y="3952"/>
                </a:lnTo>
                <a:lnTo>
                  <a:pt x="10218" y="3963"/>
                </a:lnTo>
                <a:lnTo>
                  <a:pt x="10233" y="3977"/>
                </a:lnTo>
                <a:lnTo>
                  <a:pt x="10247" y="3992"/>
                </a:lnTo>
                <a:lnTo>
                  <a:pt x="10260" y="4008"/>
                </a:lnTo>
                <a:lnTo>
                  <a:pt x="10271" y="4025"/>
                </a:lnTo>
                <a:lnTo>
                  <a:pt x="10280" y="4043"/>
                </a:lnTo>
                <a:lnTo>
                  <a:pt x="10288" y="4063"/>
                </a:lnTo>
                <a:lnTo>
                  <a:pt x="10293" y="4082"/>
                </a:lnTo>
                <a:lnTo>
                  <a:pt x="10296" y="4103"/>
                </a:lnTo>
                <a:lnTo>
                  <a:pt x="10298" y="4124"/>
                </a:lnTo>
                <a:lnTo>
                  <a:pt x="10298" y="4124"/>
                </a:lnTo>
                <a:lnTo>
                  <a:pt x="10296" y="4145"/>
                </a:lnTo>
                <a:lnTo>
                  <a:pt x="10293" y="4165"/>
                </a:lnTo>
                <a:lnTo>
                  <a:pt x="10288" y="4186"/>
                </a:lnTo>
                <a:lnTo>
                  <a:pt x="10280" y="4204"/>
                </a:lnTo>
                <a:lnTo>
                  <a:pt x="10271" y="4223"/>
                </a:lnTo>
                <a:lnTo>
                  <a:pt x="10260" y="4240"/>
                </a:lnTo>
                <a:lnTo>
                  <a:pt x="10247" y="4256"/>
                </a:lnTo>
                <a:lnTo>
                  <a:pt x="10233" y="4271"/>
                </a:lnTo>
                <a:lnTo>
                  <a:pt x="10218" y="4284"/>
                </a:lnTo>
                <a:lnTo>
                  <a:pt x="10202" y="4296"/>
                </a:lnTo>
                <a:lnTo>
                  <a:pt x="10184" y="4307"/>
                </a:lnTo>
                <a:lnTo>
                  <a:pt x="10165" y="4315"/>
                </a:lnTo>
                <a:lnTo>
                  <a:pt x="10144" y="4322"/>
                </a:lnTo>
                <a:lnTo>
                  <a:pt x="10123" y="4328"/>
                </a:lnTo>
                <a:lnTo>
                  <a:pt x="10101" y="4331"/>
                </a:lnTo>
                <a:lnTo>
                  <a:pt x="10079" y="4331"/>
                </a:lnTo>
                <a:lnTo>
                  <a:pt x="10079" y="4331"/>
                </a:lnTo>
                <a:lnTo>
                  <a:pt x="10059" y="4331"/>
                </a:lnTo>
                <a:lnTo>
                  <a:pt x="10039" y="4328"/>
                </a:lnTo>
                <a:lnTo>
                  <a:pt x="10018" y="4323"/>
                </a:lnTo>
                <a:lnTo>
                  <a:pt x="10000" y="4317"/>
                </a:lnTo>
                <a:lnTo>
                  <a:pt x="9982" y="4309"/>
                </a:lnTo>
                <a:lnTo>
                  <a:pt x="9966" y="4300"/>
                </a:lnTo>
                <a:lnTo>
                  <a:pt x="9949" y="4290"/>
                </a:lnTo>
                <a:lnTo>
                  <a:pt x="9934" y="4279"/>
                </a:lnTo>
                <a:lnTo>
                  <a:pt x="9920" y="4265"/>
                </a:lnTo>
                <a:lnTo>
                  <a:pt x="9908" y="4251"/>
                </a:lnTo>
                <a:lnTo>
                  <a:pt x="9896" y="4236"/>
                </a:lnTo>
                <a:lnTo>
                  <a:pt x="9886" y="4219"/>
                </a:lnTo>
                <a:lnTo>
                  <a:pt x="9878" y="4203"/>
                </a:lnTo>
                <a:lnTo>
                  <a:pt x="9872" y="4185"/>
                </a:lnTo>
                <a:lnTo>
                  <a:pt x="9867" y="4167"/>
                </a:lnTo>
                <a:lnTo>
                  <a:pt x="9864" y="4147"/>
                </a:lnTo>
                <a:lnTo>
                  <a:pt x="9864" y="4147"/>
                </a:lnTo>
                <a:lnTo>
                  <a:pt x="9794" y="4149"/>
                </a:lnTo>
                <a:lnTo>
                  <a:pt x="9725" y="4154"/>
                </a:lnTo>
                <a:lnTo>
                  <a:pt x="9655" y="4157"/>
                </a:lnTo>
                <a:lnTo>
                  <a:pt x="9585" y="4163"/>
                </a:lnTo>
                <a:lnTo>
                  <a:pt x="9516" y="4169"/>
                </a:lnTo>
                <a:lnTo>
                  <a:pt x="9446" y="4176"/>
                </a:lnTo>
                <a:lnTo>
                  <a:pt x="9378" y="4184"/>
                </a:lnTo>
                <a:lnTo>
                  <a:pt x="9310" y="4192"/>
                </a:lnTo>
                <a:lnTo>
                  <a:pt x="9241" y="4201"/>
                </a:lnTo>
                <a:lnTo>
                  <a:pt x="9173" y="4211"/>
                </a:lnTo>
                <a:lnTo>
                  <a:pt x="9105" y="4221"/>
                </a:lnTo>
                <a:lnTo>
                  <a:pt x="9036" y="4233"/>
                </a:lnTo>
                <a:lnTo>
                  <a:pt x="8969" y="4244"/>
                </a:lnTo>
                <a:lnTo>
                  <a:pt x="8901" y="4258"/>
                </a:lnTo>
                <a:lnTo>
                  <a:pt x="8834" y="4272"/>
                </a:lnTo>
                <a:lnTo>
                  <a:pt x="8768" y="4285"/>
                </a:lnTo>
                <a:lnTo>
                  <a:pt x="8701" y="4301"/>
                </a:lnTo>
                <a:lnTo>
                  <a:pt x="8634" y="4316"/>
                </a:lnTo>
                <a:lnTo>
                  <a:pt x="8568" y="4333"/>
                </a:lnTo>
                <a:lnTo>
                  <a:pt x="8502" y="4351"/>
                </a:lnTo>
                <a:lnTo>
                  <a:pt x="8436" y="4369"/>
                </a:lnTo>
                <a:lnTo>
                  <a:pt x="8371" y="4388"/>
                </a:lnTo>
                <a:lnTo>
                  <a:pt x="8305" y="4408"/>
                </a:lnTo>
                <a:lnTo>
                  <a:pt x="8240" y="4428"/>
                </a:lnTo>
                <a:lnTo>
                  <a:pt x="8176" y="4449"/>
                </a:lnTo>
                <a:lnTo>
                  <a:pt x="8111" y="4471"/>
                </a:lnTo>
                <a:lnTo>
                  <a:pt x="8047" y="4494"/>
                </a:lnTo>
                <a:lnTo>
                  <a:pt x="7984" y="4516"/>
                </a:lnTo>
                <a:lnTo>
                  <a:pt x="7920" y="4540"/>
                </a:lnTo>
                <a:lnTo>
                  <a:pt x="7857" y="4566"/>
                </a:lnTo>
                <a:lnTo>
                  <a:pt x="7794" y="4591"/>
                </a:lnTo>
                <a:lnTo>
                  <a:pt x="7732" y="4617"/>
                </a:lnTo>
                <a:lnTo>
                  <a:pt x="7670" y="4643"/>
                </a:lnTo>
                <a:lnTo>
                  <a:pt x="7607" y="4671"/>
                </a:lnTo>
                <a:lnTo>
                  <a:pt x="7546" y="4699"/>
                </a:lnTo>
                <a:lnTo>
                  <a:pt x="7485" y="4728"/>
                </a:lnTo>
                <a:lnTo>
                  <a:pt x="7424" y="4758"/>
                </a:lnTo>
                <a:lnTo>
                  <a:pt x="7364" y="4788"/>
                </a:lnTo>
                <a:lnTo>
                  <a:pt x="7304" y="4819"/>
                </a:lnTo>
                <a:lnTo>
                  <a:pt x="7244" y="4851"/>
                </a:lnTo>
                <a:lnTo>
                  <a:pt x="7184" y="4883"/>
                </a:lnTo>
                <a:lnTo>
                  <a:pt x="7125" y="4917"/>
                </a:lnTo>
                <a:lnTo>
                  <a:pt x="7067" y="4951"/>
                </a:lnTo>
                <a:lnTo>
                  <a:pt x="7009" y="4985"/>
                </a:lnTo>
                <a:lnTo>
                  <a:pt x="6951" y="5021"/>
                </a:lnTo>
                <a:lnTo>
                  <a:pt x="6894" y="5056"/>
                </a:lnTo>
                <a:lnTo>
                  <a:pt x="6836" y="5093"/>
                </a:lnTo>
                <a:lnTo>
                  <a:pt x="6780" y="5130"/>
                </a:lnTo>
                <a:lnTo>
                  <a:pt x="6724" y="5168"/>
                </a:lnTo>
                <a:lnTo>
                  <a:pt x="6668" y="5207"/>
                </a:lnTo>
                <a:lnTo>
                  <a:pt x="6613" y="5246"/>
                </a:lnTo>
                <a:lnTo>
                  <a:pt x="6558" y="5286"/>
                </a:lnTo>
                <a:lnTo>
                  <a:pt x="6504" y="5326"/>
                </a:lnTo>
                <a:lnTo>
                  <a:pt x="6450" y="5367"/>
                </a:lnTo>
                <a:lnTo>
                  <a:pt x="6396" y="5409"/>
                </a:lnTo>
                <a:lnTo>
                  <a:pt x="6344" y="5452"/>
                </a:lnTo>
                <a:lnTo>
                  <a:pt x="6291" y="5495"/>
                </a:lnTo>
                <a:lnTo>
                  <a:pt x="6239" y="5538"/>
                </a:lnTo>
                <a:lnTo>
                  <a:pt x="6188" y="5583"/>
                </a:lnTo>
                <a:lnTo>
                  <a:pt x="6136" y="5629"/>
                </a:lnTo>
                <a:lnTo>
                  <a:pt x="6086" y="5674"/>
                </a:lnTo>
                <a:lnTo>
                  <a:pt x="6035" y="5720"/>
                </a:lnTo>
                <a:lnTo>
                  <a:pt x="5986" y="5768"/>
                </a:lnTo>
                <a:lnTo>
                  <a:pt x="5937" y="5815"/>
                </a:lnTo>
                <a:lnTo>
                  <a:pt x="5937" y="5815"/>
                </a:lnTo>
                <a:lnTo>
                  <a:pt x="5890" y="5862"/>
                </a:lnTo>
                <a:lnTo>
                  <a:pt x="5845" y="5909"/>
                </a:lnTo>
                <a:lnTo>
                  <a:pt x="5799" y="5956"/>
                </a:lnTo>
                <a:lnTo>
                  <a:pt x="5754" y="6004"/>
                </a:lnTo>
                <a:lnTo>
                  <a:pt x="5709" y="6052"/>
                </a:lnTo>
                <a:lnTo>
                  <a:pt x="5666" y="6101"/>
                </a:lnTo>
                <a:lnTo>
                  <a:pt x="5623" y="6150"/>
                </a:lnTo>
                <a:lnTo>
                  <a:pt x="5581" y="6199"/>
                </a:lnTo>
                <a:lnTo>
                  <a:pt x="5539" y="6249"/>
                </a:lnTo>
                <a:lnTo>
                  <a:pt x="5498" y="6300"/>
                </a:lnTo>
                <a:lnTo>
                  <a:pt x="5459" y="6350"/>
                </a:lnTo>
                <a:lnTo>
                  <a:pt x="5419" y="6402"/>
                </a:lnTo>
                <a:lnTo>
                  <a:pt x="5380" y="6453"/>
                </a:lnTo>
                <a:lnTo>
                  <a:pt x="5341" y="6504"/>
                </a:lnTo>
                <a:lnTo>
                  <a:pt x="5304" y="6556"/>
                </a:lnTo>
                <a:lnTo>
                  <a:pt x="5267" y="6608"/>
                </a:lnTo>
                <a:lnTo>
                  <a:pt x="5231" y="6662"/>
                </a:lnTo>
                <a:lnTo>
                  <a:pt x="5195" y="6715"/>
                </a:lnTo>
                <a:lnTo>
                  <a:pt x="5160" y="6769"/>
                </a:lnTo>
                <a:lnTo>
                  <a:pt x="5125" y="6822"/>
                </a:lnTo>
                <a:lnTo>
                  <a:pt x="5092" y="6877"/>
                </a:lnTo>
                <a:lnTo>
                  <a:pt x="5060" y="6931"/>
                </a:lnTo>
                <a:lnTo>
                  <a:pt x="5027" y="6986"/>
                </a:lnTo>
                <a:lnTo>
                  <a:pt x="4995" y="7042"/>
                </a:lnTo>
                <a:lnTo>
                  <a:pt x="4965" y="7097"/>
                </a:lnTo>
                <a:lnTo>
                  <a:pt x="4934" y="7153"/>
                </a:lnTo>
                <a:lnTo>
                  <a:pt x="4905" y="7209"/>
                </a:lnTo>
                <a:lnTo>
                  <a:pt x="4876" y="7266"/>
                </a:lnTo>
                <a:lnTo>
                  <a:pt x="4847" y="7322"/>
                </a:lnTo>
                <a:lnTo>
                  <a:pt x="4820" y="7379"/>
                </a:lnTo>
                <a:lnTo>
                  <a:pt x="4793" y="7437"/>
                </a:lnTo>
                <a:lnTo>
                  <a:pt x="4767" y="7494"/>
                </a:lnTo>
                <a:lnTo>
                  <a:pt x="4742" y="7553"/>
                </a:lnTo>
                <a:lnTo>
                  <a:pt x="4717" y="7611"/>
                </a:lnTo>
                <a:lnTo>
                  <a:pt x="4693" y="7669"/>
                </a:lnTo>
                <a:lnTo>
                  <a:pt x="4670" y="7728"/>
                </a:lnTo>
                <a:lnTo>
                  <a:pt x="4647" y="7787"/>
                </a:lnTo>
                <a:lnTo>
                  <a:pt x="4625" y="7847"/>
                </a:lnTo>
                <a:lnTo>
                  <a:pt x="4604" y="7906"/>
                </a:lnTo>
                <a:lnTo>
                  <a:pt x="4584" y="7965"/>
                </a:lnTo>
                <a:lnTo>
                  <a:pt x="4564" y="8025"/>
                </a:lnTo>
                <a:lnTo>
                  <a:pt x="4545" y="8086"/>
                </a:lnTo>
                <a:lnTo>
                  <a:pt x="4527" y="8146"/>
                </a:lnTo>
                <a:lnTo>
                  <a:pt x="4509" y="8207"/>
                </a:lnTo>
                <a:lnTo>
                  <a:pt x="4492" y="8267"/>
                </a:lnTo>
                <a:lnTo>
                  <a:pt x="4477" y="8329"/>
                </a:lnTo>
                <a:lnTo>
                  <a:pt x="4461" y="8390"/>
                </a:lnTo>
                <a:lnTo>
                  <a:pt x="4447" y="8451"/>
                </a:lnTo>
                <a:lnTo>
                  <a:pt x="4434" y="8513"/>
                </a:lnTo>
                <a:lnTo>
                  <a:pt x="4420" y="8575"/>
                </a:lnTo>
                <a:lnTo>
                  <a:pt x="4407" y="8638"/>
                </a:lnTo>
                <a:lnTo>
                  <a:pt x="4397" y="8699"/>
                </a:lnTo>
                <a:lnTo>
                  <a:pt x="4385" y="8762"/>
                </a:lnTo>
                <a:lnTo>
                  <a:pt x="4375" y="8825"/>
                </a:lnTo>
                <a:lnTo>
                  <a:pt x="4365" y="8888"/>
                </a:lnTo>
                <a:lnTo>
                  <a:pt x="4357" y="8951"/>
                </a:lnTo>
                <a:lnTo>
                  <a:pt x="4349" y="9014"/>
                </a:lnTo>
                <a:lnTo>
                  <a:pt x="4341" y="9077"/>
                </a:lnTo>
                <a:lnTo>
                  <a:pt x="4335" y="9141"/>
                </a:lnTo>
                <a:lnTo>
                  <a:pt x="4329" y="9204"/>
                </a:lnTo>
                <a:lnTo>
                  <a:pt x="4325" y="9268"/>
                </a:lnTo>
                <a:lnTo>
                  <a:pt x="4321" y="9332"/>
                </a:lnTo>
                <a:lnTo>
                  <a:pt x="4317" y="9396"/>
                </a:lnTo>
                <a:lnTo>
                  <a:pt x="4315" y="9460"/>
                </a:lnTo>
                <a:lnTo>
                  <a:pt x="4315" y="9460"/>
                </a:lnTo>
                <a:lnTo>
                  <a:pt x="4332" y="9463"/>
                </a:lnTo>
                <a:lnTo>
                  <a:pt x="4350" y="9468"/>
                </a:lnTo>
                <a:lnTo>
                  <a:pt x="4365" y="9473"/>
                </a:lnTo>
                <a:lnTo>
                  <a:pt x="4381" y="9480"/>
                </a:lnTo>
                <a:lnTo>
                  <a:pt x="4397" y="9488"/>
                </a:lnTo>
                <a:lnTo>
                  <a:pt x="4410" y="9499"/>
                </a:lnTo>
                <a:lnTo>
                  <a:pt x="4423" y="9509"/>
                </a:lnTo>
                <a:lnTo>
                  <a:pt x="4435" y="9520"/>
                </a:lnTo>
                <a:lnTo>
                  <a:pt x="4446" y="9534"/>
                </a:lnTo>
                <a:lnTo>
                  <a:pt x="4455" y="9547"/>
                </a:lnTo>
                <a:lnTo>
                  <a:pt x="4464" y="9561"/>
                </a:lnTo>
                <a:lnTo>
                  <a:pt x="4471" y="9576"/>
                </a:lnTo>
                <a:lnTo>
                  <a:pt x="4476" y="9592"/>
                </a:lnTo>
                <a:lnTo>
                  <a:pt x="4480" y="9608"/>
                </a:lnTo>
                <a:lnTo>
                  <a:pt x="4483" y="9625"/>
                </a:lnTo>
                <a:lnTo>
                  <a:pt x="4483" y="9643"/>
                </a:lnTo>
                <a:lnTo>
                  <a:pt x="4483" y="9643"/>
                </a:lnTo>
                <a:lnTo>
                  <a:pt x="4483" y="9662"/>
                </a:lnTo>
                <a:lnTo>
                  <a:pt x="4479" y="9680"/>
                </a:lnTo>
                <a:lnTo>
                  <a:pt x="4474" y="9699"/>
                </a:lnTo>
                <a:lnTo>
                  <a:pt x="4468" y="9716"/>
                </a:lnTo>
                <a:lnTo>
                  <a:pt x="4460" y="9732"/>
                </a:lnTo>
                <a:lnTo>
                  <a:pt x="4450" y="9747"/>
                </a:lnTo>
                <a:lnTo>
                  <a:pt x="4438" y="9761"/>
                </a:lnTo>
                <a:lnTo>
                  <a:pt x="4426" y="9774"/>
                </a:lnTo>
                <a:lnTo>
                  <a:pt x="4412" y="9787"/>
                </a:lnTo>
                <a:lnTo>
                  <a:pt x="4398" y="9797"/>
                </a:lnTo>
                <a:lnTo>
                  <a:pt x="4381" y="9807"/>
                </a:lnTo>
                <a:lnTo>
                  <a:pt x="4364" y="9814"/>
                </a:lnTo>
                <a:lnTo>
                  <a:pt x="4346" y="9821"/>
                </a:lnTo>
                <a:lnTo>
                  <a:pt x="4327" y="9825"/>
                </a:lnTo>
                <a:lnTo>
                  <a:pt x="4308" y="9828"/>
                </a:lnTo>
                <a:lnTo>
                  <a:pt x="4289" y="9829"/>
                </a:lnTo>
                <a:lnTo>
                  <a:pt x="4289" y="9829"/>
                </a:lnTo>
                <a:lnTo>
                  <a:pt x="4268" y="9828"/>
                </a:lnTo>
                <a:lnTo>
                  <a:pt x="4249" y="9825"/>
                </a:lnTo>
                <a:lnTo>
                  <a:pt x="4230" y="9821"/>
                </a:lnTo>
                <a:lnTo>
                  <a:pt x="4212" y="9814"/>
                </a:lnTo>
                <a:lnTo>
                  <a:pt x="4195" y="9807"/>
                </a:lnTo>
                <a:lnTo>
                  <a:pt x="4179" y="9797"/>
                </a:lnTo>
                <a:lnTo>
                  <a:pt x="4164" y="9787"/>
                </a:lnTo>
                <a:lnTo>
                  <a:pt x="4151" y="9774"/>
                </a:lnTo>
                <a:lnTo>
                  <a:pt x="4138" y="9761"/>
                </a:lnTo>
                <a:lnTo>
                  <a:pt x="4127" y="9747"/>
                </a:lnTo>
                <a:lnTo>
                  <a:pt x="4117" y="9732"/>
                </a:lnTo>
                <a:lnTo>
                  <a:pt x="4109" y="9716"/>
                </a:lnTo>
                <a:lnTo>
                  <a:pt x="4102" y="9699"/>
                </a:lnTo>
                <a:lnTo>
                  <a:pt x="4097" y="9680"/>
                </a:lnTo>
                <a:lnTo>
                  <a:pt x="4094" y="9662"/>
                </a:lnTo>
                <a:lnTo>
                  <a:pt x="4093" y="9643"/>
                </a:lnTo>
                <a:lnTo>
                  <a:pt x="4093" y="9643"/>
                </a:lnTo>
                <a:lnTo>
                  <a:pt x="4094" y="9625"/>
                </a:lnTo>
                <a:lnTo>
                  <a:pt x="4097" y="9608"/>
                </a:lnTo>
                <a:lnTo>
                  <a:pt x="4100" y="9591"/>
                </a:lnTo>
                <a:lnTo>
                  <a:pt x="4106" y="9575"/>
                </a:lnTo>
                <a:lnTo>
                  <a:pt x="4114" y="9559"/>
                </a:lnTo>
                <a:lnTo>
                  <a:pt x="4123" y="9545"/>
                </a:lnTo>
                <a:lnTo>
                  <a:pt x="4133" y="9532"/>
                </a:lnTo>
                <a:lnTo>
                  <a:pt x="4144" y="9518"/>
                </a:lnTo>
                <a:lnTo>
                  <a:pt x="4157" y="9507"/>
                </a:lnTo>
                <a:lnTo>
                  <a:pt x="4170" y="9496"/>
                </a:lnTo>
                <a:lnTo>
                  <a:pt x="4184" y="9486"/>
                </a:lnTo>
                <a:lnTo>
                  <a:pt x="4200" y="9478"/>
                </a:lnTo>
                <a:lnTo>
                  <a:pt x="4215" y="9471"/>
                </a:lnTo>
                <a:lnTo>
                  <a:pt x="4233" y="9465"/>
                </a:lnTo>
                <a:lnTo>
                  <a:pt x="4250" y="9462"/>
                </a:lnTo>
                <a:lnTo>
                  <a:pt x="4268" y="9459"/>
                </a:lnTo>
                <a:lnTo>
                  <a:pt x="4268" y="9459"/>
                </a:lnTo>
                <a:close/>
                <a:moveTo>
                  <a:pt x="10079" y="4288"/>
                </a:moveTo>
                <a:lnTo>
                  <a:pt x="10079" y="4288"/>
                </a:lnTo>
                <a:lnTo>
                  <a:pt x="10097" y="4287"/>
                </a:lnTo>
                <a:lnTo>
                  <a:pt x="10114" y="4284"/>
                </a:lnTo>
                <a:lnTo>
                  <a:pt x="10130" y="4281"/>
                </a:lnTo>
                <a:lnTo>
                  <a:pt x="10147" y="4275"/>
                </a:lnTo>
                <a:lnTo>
                  <a:pt x="10161" y="4268"/>
                </a:lnTo>
                <a:lnTo>
                  <a:pt x="10175" y="4260"/>
                </a:lnTo>
                <a:lnTo>
                  <a:pt x="10189" y="4250"/>
                </a:lnTo>
                <a:lnTo>
                  <a:pt x="10200" y="4240"/>
                </a:lnTo>
                <a:lnTo>
                  <a:pt x="10212" y="4228"/>
                </a:lnTo>
                <a:lnTo>
                  <a:pt x="10222" y="4216"/>
                </a:lnTo>
                <a:lnTo>
                  <a:pt x="10230" y="4202"/>
                </a:lnTo>
                <a:lnTo>
                  <a:pt x="10238" y="4187"/>
                </a:lnTo>
                <a:lnTo>
                  <a:pt x="10244" y="4172"/>
                </a:lnTo>
                <a:lnTo>
                  <a:pt x="10247" y="4156"/>
                </a:lnTo>
                <a:lnTo>
                  <a:pt x="10251" y="4140"/>
                </a:lnTo>
                <a:lnTo>
                  <a:pt x="10251" y="4124"/>
                </a:lnTo>
                <a:lnTo>
                  <a:pt x="10251" y="4124"/>
                </a:lnTo>
                <a:lnTo>
                  <a:pt x="10251" y="4107"/>
                </a:lnTo>
                <a:lnTo>
                  <a:pt x="10247" y="4091"/>
                </a:lnTo>
                <a:lnTo>
                  <a:pt x="10244" y="4075"/>
                </a:lnTo>
                <a:lnTo>
                  <a:pt x="10238" y="4060"/>
                </a:lnTo>
                <a:lnTo>
                  <a:pt x="10230" y="4045"/>
                </a:lnTo>
                <a:lnTo>
                  <a:pt x="10222" y="4032"/>
                </a:lnTo>
                <a:lnTo>
                  <a:pt x="10212" y="4019"/>
                </a:lnTo>
                <a:lnTo>
                  <a:pt x="10200" y="4008"/>
                </a:lnTo>
                <a:lnTo>
                  <a:pt x="10189" y="3997"/>
                </a:lnTo>
                <a:lnTo>
                  <a:pt x="10175" y="3988"/>
                </a:lnTo>
                <a:lnTo>
                  <a:pt x="10161" y="3979"/>
                </a:lnTo>
                <a:lnTo>
                  <a:pt x="10147" y="3972"/>
                </a:lnTo>
                <a:lnTo>
                  <a:pt x="10130" y="3966"/>
                </a:lnTo>
                <a:lnTo>
                  <a:pt x="10114" y="3963"/>
                </a:lnTo>
                <a:lnTo>
                  <a:pt x="10097" y="3961"/>
                </a:lnTo>
                <a:lnTo>
                  <a:pt x="10079" y="3960"/>
                </a:lnTo>
                <a:lnTo>
                  <a:pt x="10079" y="3960"/>
                </a:lnTo>
                <a:lnTo>
                  <a:pt x="10061" y="3961"/>
                </a:lnTo>
                <a:lnTo>
                  <a:pt x="10045" y="3963"/>
                </a:lnTo>
                <a:lnTo>
                  <a:pt x="10028" y="3966"/>
                </a:lnTo>
                <a:lnTo>
                  <a:pt x="10012" y="3972"/>
                </a:lnTo>
                <a:lnTo>
                  <a:pt x="9997" y="3979"/>
                </a:lnTo>
                <a:lnTo>
                  <a:pt x="9983" y="3988"/>
                </a:lnTo>
                <a:lnTo>
                  <a:pt x="9970" y="3997"/>
                </a:lnTo>
                <a:lnTo>
                  <a:pt x="9957" y="4008"/>
                </a:lnTo>
                <a:lnTo>
                  <a:pt x="9946" y="4019"/>
                </a:lnTo>
                <a:lnTo>
                  <a:pt x="9937" y="4032"/>
                </a:lnTo>
                <a:lnTo>
                  <a:pt x="9928" y="4045"/>
                </a:lnTo>
                <a:lnTo>
                  <a:pt x="9921" y="4060"/>
                </a:lnTo>
                <a:lnTo>
                  <a:pt x="9915" y="4075"/>
                </a:lnTo>
                <a:lnTo>
                  <a:pt x="9910" y="4091"/>
                </a:lnTo>
                <a:lnTo>
                  <a:pt x="9908" y="4107"/>
                </a:lnTo>
                <a:lnTo>
                  <a:pt x="9907" y="4124"/>
                </a:lnTo>
                <a:lnTo>
                  <a:pt x="9907" y="4124"/>
                </a:lnTo>
                <a:lnTo>
                  <a:pt x="9908" y="4140"/>
                </a:lnTo>
                <a:lnTo>
                  <a:pt x="9910" y="4156"/>
                </a:lnTo>
                <a:lnTo>
                  <a:pt x="9915" y="4172"/>
                </a:lnTo>
                <a:lnTo>
                  <a:pt x="9921" y="4187"/>
                </a:lnTo>
                <a:lnTo>
                  <a:pt x="9928" y="4202"/>
                </a:lnTo>
                <a:lnTo>
                  <a:pt x="9937" y="4216"/>
                </a:lnTo>
                <a:lnTo>
                  <a:pt x="9946" y="4228"/>
                </a:lnTo>
                <a:lnTo>
                  <a:pt x="9957" y="4240"/>
                </a:lnTo>
                <a:lnTo>
                  <a:pt x="9970" y="4250"/>
                </a:lnTo>
                <a:lnTo>
                  <a:pt x="9983" y="4260"/>
                </a:lnTo>
                <a:lnTo>
                  <a:pt x="9997" y="4268"/>
                </a:lnTo>
                <a:lnTo>
                  <a:pt x="10012" y="4275"/>
                </a:lnTo>
                <a:lnTo>
                  <a:pt x="10028" y="4281"/>
                </a:lnTo>
                <a:lnTo>
                  <a:pt x="10045" y="4284"/>
                </a:lnTo>
                <a:lnTo>
                  <a:pt x="10061" y="4287"/>
                </a:lnTo>
                <a:lnTo>
                  <a:pt x="10079" y="4288"/>
                </a:lnTo>
                <a:lnTo>
                  <a:pt x="10079" y="4288"/>
                </a:lnTo>
                <a:close/>
                <a:moveTo>
                  <a:pt x="10269" y="15359"/>
                </a:moveTo>
                <a:lnTo>
                  <a:pt x="9862" y="15359"/>
                </a:lnTo>
                <a:lnTo>
                  <a:pt x="9862" y="14971"/>
                </a:lnTo>
                <a:lnTo>
                  <a:pt x="10269" y="14971"/>
                </a:lnTo>
                <a:lnTo>
                  <a:pt x="10269" y="15140"/>
                </a:lnTo>
                <a:lnTo>
                  <a:pt x="10269" y="15140"/>
                </a:lnTo>
                <a:lnTo>
                  <a:pt x="10385" y="15136"/>
                </a:lnTo>
                <a:lnTo>
                  <a:pt x="10500" y="15129"/>
                </a:lnTo>
                <a:lnTo>
                  <a:pt x="10617" y="15120"/>
                </a:lnTo>
                <a:lnTo>
                  <a:pt x="10732" y="15108"/>
                </a:lnTo>
                <a:lnTo>
                  <a:pt x="10846" y="15095"/>
                </a:lnTo>
                <a:lnTo>
                  <a:pt x="10959" y="15080"/>
                </a:lnTo>
                <a:lnTo>
                  <a:pt x="11073" y="15061"/>
                </a:lnTo>
                <a:lnTo>
                  <a:pt x="11186" y="15042"/>
                </a:lnTo>
                <a:lnTo>
                  <a:pt x="11299" y="15020"/>
                </a:lnTo>
                <a:lnTo>
                  <a:pt x="11410" y="14996"/>
                </a:lnTo>
                <a:lnTo>
                  <a:pt x="11521" y="14970"/>
                </a:lnTo>
                <a:lnTo>
                  <a:pt x="11631" y="14943"/>
                </a:lnTo>
                <a:lnTo>
                  <a:pt x="11741" y="14912"/>
                </a:lnTo>
                <a:lnTo>
                  <a:pt x="11850" y="14880"/>
                </a:lnTo>
                <a:lnTo>
                  <a:pt x="11958" y="14845"/>
                </a:lnTo>
                <a:lnTo>
                  <a:pt x="12065" y="14809"/>
                </a:lnTo>
                <a:lnTo>
                  <a:pt x="12172" y="14771"/>
                </a:lnTo>
                <a:lnTo>
                  <a:pt x="12277" y="14730"/>
                </a:lnTo>
                <a:lnTo>
                  <a:pt x="12381" y="14688"/>
                </a:lnTo>
                <a:lnTo>
                  <a:pt x="12486" y="14644"/>
                </a:lnTo>
                <a:lnTo>
                  <a:pt x="12589" y="14597"/>
                </a:lnTo>
                <a:lnTo>
                  <a:pt x="12691" y="14549"/>
                </a:lnTo>
                <a:lnTo>
                  <a:pt x="12791" y="14499"/>
                </a:lnTo>
                <a:lnTo>
                  <a:pt x="12891" y="14448"/>
                </a:lnTo>
                <a:lnTo>
                  <a:pt x="12990" y="14393"/>
                </a:lnTo>
                <a:lnTo>
                  <a:pt x="13088" y="14337"/>
                </a:lnTo>
                <a:lnTo>
                  <a:pt x="13185" y="14279"/>
                </a:lnTo>
                <a:lnTo>
                  <a:pt x="13281" y="14220"/>
                </a:lnTo>
                <a:lnTo>
                  <a:pt x="13375" y="14158"/>
                </a:lnTo>
                <a:lnTo>
                  <a:pt x="13469" y="14094"/>
                </a:lnTo>
                <a:lnTo>
                  <a:pt x="13560" y="14029"/>
                </a:lnTo>
                <a:lnTo>
                  <a:pt x="13651" y="13962"/>
                </a:lnTo>
                <a:lnTo>
                  <a:pt x="13651" y="14018"/>
                </a:lnTo>
                <a:lnTo>
                  <a:pt x="13651" y="14018"/>
                </a:lnTo>
                <a:lnTo>
                  <a:pt x="13560" y="14084"/>
                </a:lnTo>
                <a:lnTo>
                  <a:pt x="13468" y="14149"/>
                </a:lnTo>
                <a:lnTo>
                  <a:pt x="13374" y="14212"/>
                </a:lnTo>
                <a:lnTo>
                  <a:pt x="13279" y="14273"/>
                </a:lnTo>
                <a:lnTo>
                  <a:pt x="13183" y="14332"/>
                </a:lnTo>
                <a:lnTo>
                  <a:pt x="13086" y="14389"/>
                </a:lnTo>
                <a:lnTo>
                  <a:pt x="12989" y="14445"/>
                </a:lnTo>
                <a:lnTo>
                  <a:pt x="12890" y="14498"/>
                </a:lnTo>
                <a:lnTo>
                  <a:pt x="12790" y="14549"/>
                </a:lnTo>
                <a:lnTo>
                  <a:pt x="12688" y="14600"/>
                </a:lnTo>
                <a:lnTo>
                  <a:pt x="12586" y="14648"/>
                </a:lnTo>
                <a:lnTo>
                  <a:pt x="12484" y="14693"/>
                </a:lnTo>
                <a:lnTo>
                  <a:pt x="12380" y="14737"/>
                </a:lnTo>
                <a:lnTo>
                  <a:pt x="12276" y="14779"/>
                </a:lnTo>
                <a:lnTo>
                  <a:pt x="12170" y="14819"/>
                </a:lnTo>
                <a:lnTo>
                  <a:pt x="12064" y="14857"/>
                </a:lnTo>
                <a:lnTo>
                  <a:pt x="11956" y="14892"/>
                </a:lnTo>
                <a:lnTo>
                  <a:pt x="11848" y="14927"/>
                </a:lnTo>
                <a:lnTo>
                  <a:pt x="11740" y="14959"/>
                </a:lnTo>
                <a:lnTo>
                  <a:pt x="11630" y="14988"/>
                </a:lnTo>
                <a:lnTo>
                  <a:pt x="11519" y="15016"/>
                </a:lnTo>
                <a:lnTo>
                  <a:pt x="11409" y="15042"/>
                </a:lnTo>
                <a:lnTo>
                  <a:pt x="11298" y="15065"/>
                </a:lnTo>
                <a:lnTo>
                  <a:pt x="11185" y="15087"/>
                </a:lnTo>
                <a:lnTo>
                  <a:pt x="11072" y="15106"/>
                </a:lnTo>
                <a:lnTo>
                  <a:pt x="10959" y="15124"/>
                </a:lnTo>
                <a:lnTo>
                  <a:pt x="10846" y="15139"/>
                </a:lnTo>
                <a:lnTo>
                  <a:pt x="10730" y="15153"/>
                </a:lnTo>
                <a:lnTo>
                  <a:pt x="10615" y="15163"/>
                </a:lnTo>
                <a:lnTo>
                  <a:pt x="10500" y="15172"/>
                </a:lnTo>
                <a:lnTo>
                  <a:pt x="10385" y="15179"/>
                </a:lnTo>
                <a:lnTo>
                  <a:pt x="10269" y="15184"/>
                </a:lnTo>
                <a:lnTo>
                  <a:pt x="10269" y="15359"/>
                </a:lnTo>
                <a:close/>
                <a:moveTo>
                  <a:pt x="10222" y="15016"/>
                </a:moveTo>
                <a:lnTo>
                  <a:pt x="9909" y="15016"/>
                </a:lnTo>
                <a:lnTo>
                  <a:pt x="9909" y="15314"/>
                </a:lnTo>
                <a:lnTo>
                  <a:pt x="10222" y="15314"/>
                </a:lnTo>
                <a:lnTo>
                  <a:pt x="10222" y="15016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xmlns="" id="{ED32C8FB-F6B4-4BDF-83BE-6781E69B38E3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4834366" cy="6858000"/>
          </a:xfrm>
          <a:custGeom>
            <a:avLst/>
            <a:gdLst>
              <a:gd name="T0" fmla="*/ 14454 w 15948"/>
              <a:gd name="T1" fmla="*/ 18788 h 21600"/>
              <a:gd name="T2" fmla="*/ 9119 w 15948"/>
              <a:gd name="T3" fmla="*/ 18421 h 21600"/>
              <a:gd name="T4" fmla="*/ 5168 w 15948"/>
              <a:gd name="T5" fmla="*/ 15318 h 21600"/>
              <a:gd name="T6" fmla="*/ 3755 w 15948"/>
              <a:gd name="T7" fmla="*/ 10593 h 21600"/>
              <a:gd name="T8" fmla="*/ 5467 w 15948"/>
              <a:gd name="T9" fmla="*/ 5888 h 21600"/>
              <a:gd name="T10" fmla="*/ 9613 w 15948"/>
              <a:gd name="T11" fmla="*/ 3014 h 21600"/>
              <a:gd name="T12" fmla="*/ 15002 w 15948"/>
              <a:gd name="T13" fmla="*/ 2971 h 21600"/>
              <a:gd name="T14" fmla="*/ 11707 w 15948"/>
              <a:gd name="T15" fmla="*/ 2531 h 21600"/>
              <a:gd name="T16" fmla="*/ 6845 w 15948"/>
              <a:gd name="T17" fmla="*/ 4405 h 21600"/>
              <a:gd name="T18" fmla="*/ 4004 w 15948"/>
              <a:gd name="T19" fmla="*/ 8536 h 21600"/>
              <a:gd name="T20" fmla="*/ 4167 w 15948"/>
              <a:gd name="T21" fmla="*/ 13560 h 21600"/>
              <a:gd name="T22" fmla="*/ 7257 w 15948"/>
              <a:gd name="T23" fmla="*/ 17512 h 21600"/>
              <a:gd name="T24" fmla="*/ 12264 w 15948"/>
              <a:gd name="T25" fmla="*/ 19102 h 21600"/>
              <a:gd name="T26" fmla="*/ 6014 w 15948"/>
              <a:gd name="T27" fmla="*/ 764 h 21600"/>
              <a:gd name="T28" fmla="*/ 1187 w 15948"/>
              <a:gd name="T29" fmla="*/ 5923 h 21600"/>
              <a:gd name="T30" fmla="*/ 259 w 15948"/>
              <a:gd name="T31" fmla="*/ 12828 h 21600"/>
              <a:gd name="T32" fmla="*/ 3679 w 15948"/>
              <a:gd name="T33" fmla="*/ 19097 h 21600"/>
              <a:gd name="T34" fmla="*/ 5504 w 15948"/>
              <a:gd name="T35" fmla="*/ 20625 h 21600"/>
              <a:gd name="T36" fmla="*/ 935 w 15948"/>
              <a:gd name="T37" fmla="*/ 15324 h 21600"/>
              <a:gd name="T38" fmla="*/ 267 w 15948"/>
              <a:gd name="T39" fmla="*/ 8343 h 21600"/>
              <a:gd name="T40" fmla="*/ 4926 w 15948"/>
              <a:gd name="T41" fmla="*/ 3776 h 21600"/>
              <a:gd name="T42" fmla="*/ 1723 w 15948"/>
              <a:gd name="T43" fmla="*/ 8868 h 21600"/>
              <a:gd name="T44" fmla="*/ 2490 w 15948"/>
              <a:gd name="T45" fmla="*/ 15052 h 21600"/>
              <a:gd name="T46" fmla="*/ 5290 w 15948"/>
              <a:gd name="T47" fmla="*/ 18295 h 21600"/>
              <a:gd name="T48" fmla="*/ 5364 w 15948"/>
              <a:gd name="T49" fmla="*/ 18875 h 21600"/>
              <a:gd name="T50" fmla="*/ 4911 w 15948"/>
              <a:gd name="T51" fmla="*/ 18464 h 21600"/>
              <a:gd name="T52" fmla="*/ 1717 w 15948"/>
              <a:gd name="T53" fmla="*/ 13069 h 21600"/>
              <a:gd name="T54" fmla="*/ 2194 w 15948"/>
              <a:gd name="T55" fmla="*/ 7027 h 21600"/>
              <a:gd name="T56" fmla="*/ 7289 w 15948"/>
              <a:gd name="T57" fmla="*/ 9933 h 21600"/>
              <a:gd name="T58" fmla="*/ 8723 w 15948"/>
              <a:gd name="T59" fmla="*/ 7322 h 21600"/>
              <a:gd name="T60" fmla="*/ 11463 w 15948"/>
              <a:gd name="T61" fmla="*/ 5954 h 21600"/>
              <a:gd name="T62" fmla="*/ 14501 w 15948"/>
              <a:gd name="T63" fmla="*/ 6313 h 21600"/>
              <a:gd name="T64" fmla="*/ 13754 w 15948"/>
              <a:gd name="T65" fmla="*/ 6100 h 21600"/>
              <a:gd name="T66" fmla="*/ 10676 w 15948"/>
              <a:gd name="T67" fmla="*/ 6197 h 21600"/>
              <a:gd name="T68" fmla="*/ 8237 w 15948"/>
              <a:gd name="T69" fmla="*/ 7932 h 21600"/>
              <a:gd name="T70" fmla="*/ 7255 w 15948"/>
              <a:gd name="T71" fmla="*/ 10742 h 21600"/>
              <a:gd name="T72" fmla="*/ 8130 w 15948"/>
              <a:gd name="T73" fmla="*/ 13533 h 21600"/>
              <a:gd name="T74" fmla="*/ 10500 w 15948"/>
              <a:gd name="T75" fmla="*/ 15350 h 21600"/>
              <a:gd name="T76" fmla="*/ 13573 w 15948"/>
              <a:gd name="T77" fmla="*/ 15555 h 21600"/>
              <a:gd name="T78" fmla="*/ 14666 w 15948"/>
              <a:gd name="T79" fmla="*/ 15222 h 21600"/>
              <a:gd name="T80" fmla="*/ 11655 w 15948"/>
              <a:gd name="T81" fmla="*/ 15685 h 21600"/>
              <a:gd name="T82" fmla="*/ 8858 w 15948"/>
              <a:gd name="T83" fmla="*/ 14411 h 21600"/>
              <a:gd name="T84" fmla="*/ 7327 w 15948"/>
              <a:gd name="T85" fmla="*/ 11857 h 21600"/>
              <a:gd name="T86" fmla="*/ 5537 w 15948"/>
              <a:gd name="T87" fmla="*/ 8238 h 21600"/>
              <a:gd name="T88" fmla="*/ 8269 w 15948"/>
              <a:gd name="T89" fmla="*/ 4995 h 21600"/>
              <a:gd name="T90" fmla="*/ 12497 w 15948"/>
              <a:gd name="T91" fmla="*/ 3797 h 21600"/>
              <a:gd name="T92" fmla="*/ 14140 w 15948"/>
              <a:gd name="T93" fmla="*/ 4046 h 21600"/>
              <a:gd name="T94" fmla="*/ 9373 w 15948"/>
              <a:gd name="T95" fmla="*/ 4456 h 21600"/>
              <a:gd name="T96" fmla="*/ 6131 w 15948"/>
              <a:gd name="T97" fmla="*/ 7197 h 21600"/>
              <a:gd name="T98" fmla="*/ 5087 w 15948"/>
              <a:gd name="T99" fmla="*/ 11252 h 21600"/>
              <a:gd name="T100" fmla="*/ 6686 w 15948"/>
              <a:gd name="T101" fmla="*/ 15168 h 21600"/>
              <a:gd name="T102" fmla="*/ 10293 w 15948"/>
              <a:gd name="T103" fmla="*/ 17481 h 21600"/>
              <a:gd name="T104" fmla="*/ 15338 w 15948"/>
              <a:gd name="T105" fmla="*/ 17171 h 21600"/>
              <a:gd name="T106" fmla="*/ 11534 w 15948"/>
              <a:gd name="T107" fmla="*/ 17768 h 21600"/>
              <a:gd name="T108" fmla="*/ 7503 w 15948"/>
              <a:gd name="T109" fmla="*/ 16047 h 21600"/>
              <a:gd name="T110" fmla="*/ 5236 w 15948"/>
              <a:gd name="T111" fmla="*/ 12470 h 21600"/>
              <a:gd name="T112" fmla="*/ 6558 w 15948"/>
              <a:gd name="T113" fmla="*/ 8168 h 21600"/>
              <a:gd name="T114" fmla="*/ 6002 w 15948"/>
              <a:gd name="T115" fmla="*/ 11676 h 21600"/>
              <a:gd name="T116" fmla="*/ 7806 w 15948"/>
              <a:gd name="T117" fmla="*/ 15132 h 21600"/>
              <a:gd name="T118" fmla="*/ 8060 w 15948"/>
              <a:gd name="T119" fmla="*/ 15612 h 21600"/>
              <a:gd name="T120" fmla="*/ 6607 w 15948"/>
              <a:gd name="T121" fmla="*/ 13629 h 21600"/>
              <a:gd name="T122" fmla="*/ 5954 w 15948"/>
              <a:gd name="T123" fmla="*/ 9939 h 21600"/>
              <a:gd name="T124" fmla="*/ 7491 w 15948"/>
              <a:gd name="T125" fmla="*/ 67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948" h="21600">
                <a:moveTo>
                  <a:pt x="12376" y="19103"/>
                </a:moveTo>
                <a:lnTo>
                  <a:pt x="12376" y="19103"/>
                </a:lnTo>
                <a:lnTo>
                  <a:pt x="12495" y="19102"/>
                </a:lnTo>
                <a:lnTo>
                  <a:pt x="12614" y="19100"/>
                </a:lnTo>
                <a:lnTo>
                  <a:pt x="12732" y="19096"/>
                </a:lnTo>
                <a:lnTo>
                  <a:pt x="12850" y="19091"/>
                </a:lnTo>
                <a:lnTo>
                  <a:pt x="12967" y="19084"/>
                </a:lnTo>
                <a:lnTo>
                  <a:pt x="13085" y="19076"/>
                </a:lnTo>
                <a:lnTo>
                  <a:pt x="13201" y="19065"/>
                </a:lnTo>
                <a:lnTo>
                  <a:pt x="13318" y="19055"/>
                </a:lnTo>
                <a:lnTo>
                  <a:pt x="13434" y="19043"/>
                </a:lnTo>
                <a:lnTo>
                  <a:pt x="13549" y="19028"/>
                </a:lnTo>
                <a:lnTo>
                  <a:pt x="13664" y="19013"/>
                </a:lnTo>
                <a:lnTo>
                  <a:pt x="13778" y="18996"/>
                </a:lnTo>
                <a:lnTo>
                  <a:pt x="13892" y="18977"/>
                </a:lnTo>
                <a:lnTo>
                  <a:pt x="14006" y="18957"/>
                </a:lnTo>
                <a:lnTo>
                  <a:pt x="14118" y="18936"/>
                </a:lnTo>
                <a:lnTo>
                  <a:pt x="14230" y="18913"/>
                </a:lnTo>
                <a:lnTo>
                  <a:pt x="14343" y="18889"/>
                </a:lnTo>
                <a:lnTo>
                  <a:pt x="14453" y="18864"/>
                </a:lnTo>
                <a:lnTo>
                  <a:pt x="14564" y="18837"/>
                </a:lnTo>
                <a:lnTo>
                  <a:pt x="14675" y="18809"/>
                </a:lnTo>
                <a:lnTo>
                  <a:pt x="14784" y="18780"/>
                </a:lnTo>
                <a:lnTo>
                  <a:pt x="14893" y="18749"/>
                </a:lnTo>
                <a:lnTo>
                  <a:pt x="15001" y="18717"/>
                </a:lnTo>
                <a:lnTo>
                  <a:pt x="15109" y="18684"/>
                </a:lnTo>
                <a:lnTo>
                  <a:pt x="15217" y="18649"/>
                </a:lnTo>
                <a:lnTo>
                  <a:pt x="15322" y="18614"/>
                </a:lnTo>
                <a:lnTo>
                  <a:pt x="15429" y="18576"/>
                </a:lnTo>
                <a:lnTo>
                  <a:pt x="15534" y="18537"/>
                </a:lnTo>
                <a:lnTo>
                  <a:pt x="15639" y="18498"/>
                </a:lnTo>
                <a:lnTo>
                  <a:pt x="15742" y="18457"/>
                </a:lnTo>
                <a:lnTo>
                  <a:pt x="15846" y="18415"/>
                </a:lnTo>
                <a:lnTo>
                  <a:pt x="15948" y="18372"/>
                </a:lnTo>
                <a:lnTo>
                  <a:pt x="15948" y="18290"/>
                </a:lnTo>
                <a:lnTo>
                  <a:pt x="15948" y="18290"/>
                </a:lnTo>
                <a:lnTo>
                  <a:pt x="15846" y="18334"/>
                </a:lnTo>
                <a:lnTo>
                  <a:pt x="15743" y="18376"/>
                </a:lnTo>
                <a:lnTo>
                  <a:pt x="15639" y="18417"/>
                </a:lnTo>
                <a:lnTo>
                  <a:pt x="15534" y="18457"/>
                </a:lnTo>
                <a:lnTo>
                  <a:pt x="15429" y="18496"/>
                </a:lnTo>
                <a:lnTo>
                  <a:pt x="15323" y="18534"/>
                </a:lnTo>
                <a:lnTo>
                  <a:pt x="15217" y="18570"/>
                </a:lnTo>
                <a:lnTo>
                  <a:pt x="15110" y="18606"/>
                </a:lnTo>
                <a:lnTo>
                  <a:pt x="15002" y="18639"/>
                </a:lnTo>
                <a:lnTo>
                  <a:pt x="14894" y="18671"/>
                </a:lnTo>
                <a:lnTo>
                  <a:pt x="14785" y="18703"/>
                </a:lnTo>
                <a:lnTo>
                  <a:pt x="14675" y="18732"/>
                </a:lnTo>
                <a:lnTo>
                  <a:pt x="14566" y="18760"/>
                </a:lnTo>
                <a:lnTo>
                  <a:pt x="14454" y="18788"/>
                </a:lnTo>
                <a:lnTo>
                  <a:pt x="14343" y="18813"/>
                </a:lnTo>
                <a:lnTo>
                  <a:pt x="14231" y="18837"/>
                </a:lnTo>
                <a:lnTo>
                  <a:pt x="14118" y="18860"/>
                </a:lnTo>
                <a:lnTo>
                  <a:pt x="14006" y="18881"/>
                </a:lnTo>
                <a:lnTo>
                  <a:pt x="13893" y="18902"/>
                </a:lnTo>
                <a:lnTo>
                  <a:pt x="13779" y="18920"/>
                </a:lnTo>
                <a:lnTo>
                  <a:pt x="13664" y="18937"/>
                </a:lnTo>
                <a:lnTo>
                  <a:pt x="13550" y="18953"/>
                </a:lnTo>
                <a:lnTo>
                  <a:pt x="13434" y="18967"/>
                </a:lnTo>
                <a:lnTo>
                  <a:pt x="13319" y="18980"/>
                </a:lnTo>
                <a:lnTo>
                  <a:pt x="13202" y="18991"/>
                </a:lnTo>
                <a:lnTo>
                  <a:pt x="13085" y="19001"/>
                </a:lnTo>
                <a:lnTo>
                  <a:pt x="12969" y="19009"/>
                </a:lnTo>
                <a:lnTo>
                  <a:pt x="12851" y="19016"/>
                </a:lnTo>
                <a:lnTo>
                  <a:pt x="12732" y="19022"/>
                </a:lnTo>
                <a:lnTo>
                  <a:pt x="12614" y="19025"/>
                </a:lnTo>
                <a:lnTo>
                  <a:pt x="12495" y="19028"/>
                </a:lnTo>
                <a:lnTo>
                  <a:pt x="12376" y="19029"/>
                </a:lnTo>
                <a:lnTo>
                  <a:pt x="12376" y="19029"/>
                </a:lnTo>
                <a:lnTo>
                  <a:pt x="12265" y="19029"/>
                </a:lnTo>
                <a:lnTo>
                  <a:pt x="12153" y="19027"/>
                </a:lnTo>
                <a:lnTo>
                  <a:pt x="12043" y="19023"/>
                </a:lnTo>
                <a:lnTo>
                  <a:pt x="11933" y="19019"/>
                </a:lnTo>
                <a:lnTo>
                  <a:pt x="11824" y="19012"/>
                </a:lnTo>
                <a:lnTo>
                  <a:pt x="11713" y="19005"/>
                </a:lnTo>
                <a:lnTo>
                  <a:pt x="11604" y="18997"/>
                </a:lnTo>
                <a:lnTo>
                  <a:pt x="11495" y="18987"/>
                </a:lnTo>
                <a:lnTo>
                  <a:pt x="11387" y="18975"/>
                </a:lnTo>
                <a:lnTo>
                  <a:pt x="11279" y="18963"/>
                </a:lnTo>
                <a:lnTo>
                  <a:pt x="11171" y="18949"/>
                </a:lnTo>
                <a:lnTo>
                  <a:pt x="11065" y="18934"/>
                </a:lnTo>
                <a:lnTo>
                  <a:pt x="10958" y="18918"/>
                </a:lnTo>
                <a:lnTo>
                  <a:pt x="10851" y="18901"/>
                </a:lnTo>
                <a:lnTo>
                  <a:pt x="10746" y="18881"/>
                </a:lnTo>
                <a:lnTo>
                  <a:pt x="10640" y="18862"/>
                </a:lnTo>
                <a:lnTo>
                  <a:pt x="10535" y="18840"/>
                </a:lnTo>
                <a:lnTo>
                  <a:pt x="10431" y="18819"/>
                </a:lnTo>
                <a:lnTo>
                  <a:pt x="10326" y="18795"/>
                </a:lnTo>
                <a:lnTo>
                  <a:pt x="10223" y="18769"/>
                </a:lnTo>
                <a:lnTo>
                  <a:pt x="10120" y="18744"/>
                </a:lnTo>
                <a:lnTo>
                  <a:pt x="10018" y="18717"/>
                </a:lnTo>
                <a:lnTo>
                  <a:pt x="9916" y="18688"/>
                </a:lnTo>
                <a:lnTo>
                  <a:pt x="9814" y="18658"/>
                </a:lnTo>
                <a:lnTo>
                  <a:pt x="9714" y="18628"/>
                </a:lnTo>
                <a:lnTo>
                  <a:pt x="9613" y="18597"/>
                </a:lnTo>
                <a:lnTo>
                  <a:pt x="9513" y="18564"/>
                </a:lnTo>
                <a:lnTo>
                  <a:pt x="9414" y="18529"/>
                </a:lnTo>
                <a:lnTo>
                  <a:pt x="9316" y="18494"/>
                </a:lnTo>
                <a:lnTo>
                  <a:pt x="9217" y="18457"/>
                </a:lnTo>
                <a:lnTo>
                  <a:pt x="9119" y="18421"/>
                </a:lnTo>
                <a:lnTo>
                  <a:pt x="9022" y="18382"/>
                </a:lnTo>
                <a:lnTo>
                  <a:pt x="8926" y="18342"/>
                </a:lnTo>
                <a:lnTo>
                  <a:pt x="8830" y="18302"/>
                </a:lnTo>
                <a:lnTo>
                  <a:pt x="8735" y="18260"/>
                </a:lnTo>
                <a:lnTo>
                  <a:pt x="8641" y="18217"/>
                </a:lnTo>
                <a:lnTo>
                  <a:pt x="8547" y="18173"/>
                </a:lnTo>
                <a:lnTo>
                  <a:pt x="8454" y="18128"/>
                </a:lnTo>
                <a:lnTo>
                  <a:pt x="8360" y="18082"/>
                </a:lnTo>
                <a:lnTo>
                  <a:pt x="8269" y="18035"/>
                </a:lnTo>
                <a:lnTo>
                  <a:pt x="8178" y="17987"/>
                </a:lnTo>
                <a:lnTo>
                  <a:pt x="8087" y="17938"/>
                </a:lnTo>
                <a:lnTo>
                  <a:pt x="7997" y="17888"/>
                </a:lnTo>
                <a:lnTo>
                  <a:pt x="7907" y="17837"/>
                </a:lnTo>
                <a:lnTo>
                  <a:pt x="7819" y="17785"/>
                </a:lnTo>
                <a:lnTo>
                  <a:pt x="7731" y="17731"/>
                </a:lnTo>
                <a:lnTo>
                  <a:pt x="7644" y="17678"/>
                </a:lnTo>
                <a:lnTo>
                  <a:pt x="7558" y="17623"/>
                </a:lnTo>
                <a:lnTo>
                  <a:pt x="7472" y="17567"/>
                </a:lnTo>
                <a:lnTo>
                  <a:pt x="7386" y="17510"/>
                </a:lnTo>
                <a:lnTo>
                  <a:pt x="7303" y="17452"/>
                </a:lnTo>
                <a:lnTo>
                  <a:pt x="7219" y="17393"/>
                </a:lnTo>
                <a:lnTo>
                  <a:pt x="7137" y="17334"/>
                </a:lnTo>
                <a:lnTo>
                  <a:pt x="7054" y="17273"/>
                </a:lnTo>
                <a:lnTo>
                  <a:pt x="6974" y="17211"/>
                </a:lnTo>
                <a:lnTo>
                  <a:pt x="6894" y="17148"/>
                </a:lnTo>
                <a:lnTo>
                  <a:pt x="6813" y="17085"/>
                </a:lnTo>
                <a:lnTo>
                  <a:pt x="6735" y="17021"/>
                </a:lnTo>
                <a:lnTo>
                  <a:pt x="6658" y="16956"/>
                </a:lnTo>
                <a:lnTo>
                  <a:pt x="6580" y="16890"/>
                </a:lnTo>
                <a:lnTo>
                  <a:pt x="6504" y="16824"/>
                </a:lnTo>
                <a:lnTo>
                  <a:pt x="6429" y="16755"/>
                </a:lnTo>
                <a:lnTo>
                  <a:pt x="6354" y="16686"/>
                </a:lnTo>
                <a:lnTo>
                  <a:pt x="6281" y="16618"/>
                </a:lnTo>
                <a:lnTo>
                  <a:pt x="6208" y="16547"/>
                </a:lnTo>
                <a:lnTo>
                  <a:pt x="6136" y="16476"/>
                </a:lnTo>
                <a:lnTo>
                  <a:pt x="6065" y="16404"/>
                </a:lnTo>
                <a:lnTo>
                  <a:pt x="5995" y="16332"/>
                </a:lnTo>
                <a:lnTo>
                  <a:pt x="5925" y="16259"/>
                </a:lnTo>
                <a:lnTo>
                  <a:pt x="5858" y="16185"/>
                </a:lnTo>
                <a:lnTo>
                  <a:pt x="5790" y="16109"/>
                </a:lnTo>
                <a:lnTo>
                  <a:pt x="5724" y="16034"/>
                </a:lnTo>
                <a:lnTo>
                  <a:pt x="5658" y="15957"/>
                </a:lnTo>
                <a:lnTo>
                  <a:pt x="5593" y="15879"/>
                </a:lnTo>
                <a:lnTo>
                  <a:pt x="5529" y="15802"/>
                </a:lnTo>
                <a:lnTo>
                  <a:pt x="5467" y="15723"/>
                </a:lnTo>
                <a:lnTo>
                  <a:pt x="5406" y="15643"/>
                </a:lnTo>
                <a:lnTo>
                  <a:pt x="5345" y="15563"/>
                </a:lnTo>
                <a:lnTo>
                  <a:pt x="5285" y="15481"/>
                </a:lnTo>
                <a:lnTo>
                  <a:pt x="5226" y="15400"/>
                </a:lnTo>
                <a:lnTo>
                  <a:pt x="5168" y="15318"/>
                </a:lnTo>
                <a:lnTo>
                  <a:pt x="5112" y="15235"/>
                </a:lnTo>
                <a:lnTo>
                  <a:pt x="5057" y="15151"/>
                </a:lnTo>
                <a:lnTo>
                  <a:pt x="5002" y="15066"/>
                </a:lnTo>
                <a:lnTo>
                  <a:pt x="4948" y="14981"/>
                </a:lnTo>
                <a:lnTo>
                  <a:pt x="4896" y="14895"/>
                </a:lnTo>
                <a:lnTo>
                  <a:pt x="4845" y="14809"/>
                </a:lnTo>
                <a:lnTo>
                  <a:pt x="4794" y="14722"/>
                </a:lnTo>
                <a:lnTo>
                  <a:pt x="4745" y="14634"/>
                </a:lnTo>
                <a:lnTo>
                  <a:pt x="4696" y="14546"/>
                </a:lnTo>
                <a:lnTo>
                  <a:pt x="4649" y="14457"/>
                </a:lnTo>
                <a:lnTo>
                  <a:pt x="4604" y="14367"/>
                </a:lnTo>
                <a:lnTo>
                  <a:pt x="4558" y="14278"/>
                </a:lnTo>
                <a:lnTo>
                  <a:pt x="4515" y="14186"/>
                </a:lnTo>
                <a:lnTo>
                  <a:pt x="4472" y="14095"/>
                </a:lnTo>
                <a:lnTo>
                  <a:pt x="4430" y="14003"/>
                </a:lnTo>
                <a:lnTo>
                  <a:pt x="4390" y="13911"/>
                </a:lnTo>
                <a:lnTo>
                  <a:pt x="4351" y="13818"/>
                </a:lnTo>
                <a:lnTo>
                  <a:pt x="4312" y="13724"/>
                </a:lnTo>
                <a:lnTo>
                  <a:pt x="4275" y="13629"/>
                </a:lnTo>
                <a:lnTo>
                  <a:pt x="4241" y="13535"/>
                </a:lnTo>
                <a:lnTo>
                  <a:pt x="4206" y="13440"/>
                </a:lnTo>
                <a:lnTo>
                  <a:pt x="4172" y="13344"/>
                </a:lnTo>
                <a:lnTo>
                  <a:pt x="4140" y="13248"/>
                </a:lnTo>
                <a:lnTo>
                  <a:pt x="4109" y="13152"/>
                </a:lnTo>
                <a:lnTo>
                  <a:pt x="4080" y="13054"/>
                </a:lnTo>
                <a:lnTo>
                  <a:pt x="4051" y="12956"/>
                </a:lnTo>
                <a:lnTo>
                  <a:pt x="4023" y="12858"/>
                </a:lnTo>
                <a:lnTo>
                  <a:pt x="3997" y="12759"/>
                </a:lnTo>
                <a:lnTo>
                  <a:pt x="3973" y="12660"/>
                </a:lnTo>
                <a:lnTo>
                  <a:pt x="3949" y="12561"/>
                </a:lnTo>
                <a:lnTo>
                  <a:pt x="3928" y="12460"/>
                </a:lnTo>
                <a:lnTo>
                  <a:pt x="3906" y="12359"/>
                </a:lnTo>
                <a:lnTo>
                  <a:pt x="3887" y="12259"/>
                </a:lnTo>
                <a:lnTo>
                  <a:pt x="3868" y="12158"/>
                </a:lnTo>
                <a:lnTo>
                  <a:pt x="3851" y="12055"/>
                </a:lnTo>
                <a:lnTo>
                  <a:pt x="3835" y="11954"/>
                </a:lnTo>
                <a:lnTo>
                  <a:pt x="3821" y="11851"/>
                </a:lnTo>
                <a:lnTo>
                  <a:pt x="3808" y="11748"/>
                </a:lnTo>
                <a:lnTo>
                  <a:pt x="3796" y="11645"/>
                </a:lnTo>
                <a:lnTo>
                  <a:pt x="3786" y="11541"/>
                </a:lnTo>
                <a:lnTo>
                  <a:pt x="3777" y="11437"/>
                </a:lnTo>
                <a:lnTo>
                  <a:pt x="3769" y="11333"/>
                </a:lnTo>
                <a:lnTo>
                  <a:pt x="3763" y="11228"/>
                </a:lnTo>
                <a:lnTo>
                  <a:pt x="3757" y="11122"/>
                </a:lnTo>
                <a:lnTo>
                  <a:pt x="3755" y="11017"/>
                </a:lnTo>
                <a:lnTo>
                  <a:pt x="3753" y="10911"/>
                </a:lnTo>
                <a:lnTo>
                  <a:pt x="3751" y="10805"/>
                </a:lnTo>
                <a:lnTo>
                  <a:pt x="3751" y="10805"/>
                </a:lnTo>
                <a:lnTo>
                  <a:pt x="3753" y="10699"/>
                </a:lnTo>
                <a:lnTo>
                  <a:pt x="3755" y="10593"/>
                </a:lnTo>
                <a:lnTo>
                  <a:pt x="3757" y="10488"/>
                </a:lnTo>
                <a:lnTo>
                  <a:pt x="3763" y="10383"/>
                </a:lnTo>
                <a:lnTo>
                  <a:pt x="3769" y="10278"/>
                </a:lnTo>
                <a:lnTo>
                  <a:pt x="3777" y="10174"/>
                </a:lnTo>
                <a:lnTo>
                  <a:pt x="3786" y="10069"/>
                </a:lnTo>
                <a:lnTo>
                  <a:pt x="3796" y="9965"/>
                </a:lnTo>
                <a:lnTo>
                  <a:pt x="3808" y="9863"/>
                </a:lnTo>
                <a:lnTo>
                  <a:pt x="3821" y="9759"/>
                </a:lnTo>
                <a:lnTo>
                  <a:pt x="3835" y="9657"/>
                </a:lnTo>
                <a:lnTo>
                  <a:pt x="3851" y="9554"/>
                </a:lnTo>
                <a:lnTo>
                  <a:pt x="3868" y="9452"/>
                </a:lnTo>
                <a:lnTo>
                  <a:pt x="3887" y="9352"/>
                </a:lnTo>
                <a:lnTo>
                  <a:pt x="3906" y="9250"/>
                </a:lnTo>
                <a:lnTo>
                  <a:pt x="3928" y="9149"/>
                </a:lnTo>
                <a:lnTo>
                  <a:pt x="3949" y="9050"/>
                </a:lnTo>
                <a:lnTo>
                  <a:pt x="3973" y="8950"/>
                </a:lnTo>
                <a:lnTo>
                  <a:pt x="3997" y="8851"/>
                </a:lnTo>
                <a:lnTo>
                  <a:pt x="4023" y="8752"/>
                </a:lnTo>
                <a:lnTo>
                  <a:pt x="4051" y="8654"/>
                </a:lnTo>
                <a:lnTo>
                  <a:pt x="4080" y="8556"/>
                </a:lnTo>
                <a:lnTo>
                  <a:pt x="4109" y="8459"/>
                </a:lnTo>
                <a:lnTo>
                  <a:pt x="4140" y="8363"/>
                </a:lnTo>
                <a:lnTo>
                  <a:pt x="4172" y="8265"/>
                </a:lnTo>
                <a:lnTo>
                  <a:pt x="4206" y="8171"/>
                </a:lnTo>
                <a:lnTo>
                  <a:pt x="4241" y="8075"/>
                </a:lnTo>
                <a:lnTo>
                  <a:pt x="4275" y="7981"/>
                </a:lnTo>
                <a:lnTo>
                  <a:pt x="4312" y="7886"/>
                </a:lnTo>
                <a:lnTo>
                  <a:pt x="4351" y="7792"/>
                </a:lnTo>
                <a:lnTo>
                  <a:pt x="4390" y="7700"/>
                </a:lnTo>
                <a:lnTo>
                  <a:pt x="4430" y="7607"/>
                </a:lnTo>
                <a:lnTo>
                  <a:pt x="4472" y="7516"/>
                </a:lnTo>
                <a:lnTo>
                  <a:pt x="4515" y="7424"/>
                </a:lnTo>
                <a:lnTo>
                  <a:pt x="4558" y="7333"/>
                </a:lnTo>
                <a:lnTo>
                  <a:pt x="4604" y="7242"/>
                </a:lnTo>
                <a:lnTo>
                  <a:pt x="4649" y="7153"/>
                </a:lnTo>
                <a:lnTo>
                  <a:pt x="4696" y="7064"/>
                </a:lnTo>
                <a:lnTo>
                  <a:pt x="4745" y="6976"/>
                </a:lnTo>
                <a:lnTo>
                  <a:pt x="4794" y="6888"/>
                </a:lnTo>
                <a:lnTo>
                  <a:pt x="4845" y="6801"/>
                </a:lnTo>
                <a:lnTo>
                  <a:pt x="4896" y="6715"/>
                </a:lnTo>
                <a:lnTo>
                  <a:pt x="4948" y="6630"/>
                </a:lnTo>
                <a:lnTo>
                  <a:pt x="5002" y="6544"/>
                </a:lnTo>
                <a:lnTo>
                  <a:pt x="5057" y="6459"/>
                </a:lnTo>
                <a:lnTo>
                  <a:pt x="5112" y="6376"/>
                </a:lnTo>
                <a:lnTo>
                  <a:pt x="5168" y="6292"/>
                </a:lnTo>
                <a:lnTo>
                  <a:pt x="5226" y="6210"/>
                </a:lnTo>
                <a:lnTo>
                  <a:pt x="5285" y="6129"/>
                </a:lnTo>
                <a:lnTo>
                  <a:pt x="5345" y="6048"/>
                </a:lnTo>
                <a:lnTo>
                  <a:pt x="5406" y="5968"/>
                </a:lnTo>
                <a:lnTo>
                  <a:pt x="5467" y="5888"/>
                </a:lnTo>
                <a:lnTo>
                  <a:pt x="5529" y="5809"/>
                </a:lnTo>
                <a:lnTo>
                  <a:pt x="5593" y="5731"/>
                </a:lnTo>
                <a:lnTo>
                  <a:pt x="5658" y="5653"/>
                </a:lnTo>
                <a:lnTo>
                  <a:pt x="5724" y="5577"/>
                </a:lnTo>
                <a:lnTo>
                  <a:pt x="5790" y="5501"/>
                </a:lnTo>
                <a:lnTo>
                  <a:pt x="5858" y="5426"/>
                </a:lnTo>
                <a:lnTo>
                  <a:pt x="5925" y="5351"/>
                </a:lnTo>
                <a:lnTo>
                  <a:pt x="5995" y="5278"/>
                </a:lnTo>
                <a:lnTo>
                  <a:pt x="6065" y="5206"/>
                </a:lnTo>
                <a:lnTo>
                  <a:pt x="6136" y="5134"/>
                </a:lnTo>
                <a:lnTo>
                  <a:pt x="6208" y="5063"/>
                </a:lnTo>
                <a:lnTo>
                  <a:pt x="6281" y="4992"/>
                </a:lnTo>
                <a:lnTo>
                  <a:pt x="6354" y="4923"/>
                </a:lnTo>
                <a:lnTo>
                  <a:pt x="6429" y="4854"/>
                </a:lnTo>
                <a:lnTo>
                  <a:pt x="6504" y="4787"/>
                </a:lnTo>
                <a:lnTo>
                  <a:pt x="6580" y="4720"/>
                </a:lnTo>
                <a:lnTo>
                  <a:pt x="6658" y="4654"/>
                </a:lnTo>
                <a:lnTo>
                  <a:pt x="6735" y="4589"/>
                </a:lnTo>
                <a:lnTo>
                  <a:pt x="6813" y="4525"/>
                </a:lnTo>
                <a:lnTo>
                  <a:pt x="6894" y="4462"/>
                </a:lnTo>
                <a:lnTo>
                  <a:pt x="6974" y="4399"/>
                </a:lnTo>
                <a:lnTo>
                  <a:pt x="7054" y="4337"/>
                </a:lnTo>
                <a:lnTo>
                  <a:pt x="7137" y="4277"/>
                </a:lnTo>
                <a:lnTo>
                  <a:pt x="7219" y="4217"/>
                </a:lnTo>
                <a:lnTo>
                  <a:pt x="7303" y="4158"/>
                </a:lnTo>
                <a:lnTo>
                  <a:pt x="7386" y="4101"/>
                </a:lnTo>
                <a:lnTo>
                  <a:pt x="7472" y="4044"/>
                </a:lnTo>
                <a:lnTo>
                  <a:pt x="7558" y="3988"/>
                </a:lnTo>
                <a:lnTo>
                  <a:pt x="7644" y="3933"/>
                </a:lnTo>
                <a:lnTo>
                  <a:pt x="7731" y="3879"/>
                </a:lnTo>
                <a:lnTo>
                  <a:pt x="7819" y="3825"/>
                </a:lnTo>
                <a:lnTo>
                  <a:pt x="7907" y="3774"/>
                </a:lnTo>
                <a:lnTo>
                  <a:pt x="7997" y="3722"/>
                </a:lnTo>
                <a:lnTo>
                  <a:pt x="8087" y="3672"/>
                </a:lnTo>
                <a:lnTo>
                  <a:pt x="8178" y="3623"/>
                </a:lnTo>
                <a:lnTo>
                  <a:pt x="8269" y="3575"/>
                </a:lnTo>
                <a:lnTo>
                  <a:pt x="8360" y="3528"/>
                </a:lnTo>
                <a:lnTo>
                  <a:pt x="8454" y="3482"/>
                </a:lnTo>
                <a:lnTo>
                  <a:pt x="8547" y="3438"/>
                </a:lnTo>
                <a:lnTo>
                  <a:pt x="8641" y="3393"/>
                </a:lnTo>
                <a:lnTo>
                  <a:pt x="8735" y="3351"/>
                </a:lnTo>
                <a:lnTo>
                  <a:pt x="8830" y="3308"/>
                </a:lnTo>
                <a:lnTo>
                  <a:pt x="8926" y="3268"/>
                </a:lnTo>
                <a:lnTo>
                  <a:pt x="9022" y="3228"/>
                </a:lnTo>
                <a:lnTo>
                  <a:pt x="9119" y="3190"/>
                </a:lnTo>
                <a:lnTo>
                  <a:pt x="9217" y="3153"/>
                </a:lnTo>
                <a:lnTo>
                  <a:pt x="9316" y="3116"/>
                </a:lnTo>
                <a:lnTo>
                  <a:pt x="9414" y="3081"/>
                </a:lnTo>
                <a:lnTo>
                  <a:pt x="9513" y="3047"/>
                </a:lnTo>
                <a:lnTo>
                  <a:pt x="9613" y="3014"/>
                </a:lnTo>
                <a:lnTo>
                  <a:pt x="9714" y="2983"/>
                </a:lnTo>
                <a:lnTo>
                  <a:pt x="9814" y="2952"/>
                </a:lnTo>
                <a:lnTo>
                  <a:pt x="9916" y="2922"/>
                </a:lnTo>
                <a:lnTo>
                  <a:pt x="10018" y="2893"/>
                </a:lnTo>
                <a:lnTo>
                  <a:pt x="10120" y="2866"/>
                </a:lnTo>
                <a:lnTo>
                  <a:pt x="10223" y="2841"/>
                </a:lnTo>
                <a:lnTo>
                  <a:pt x="10326" y="2816"/>
                </a:lnTo>
                <a:lnTo>
                  <a:pt x="10431" y="2792"/>
                </a:lnTo>
                <a:lnTo>
                  <a:pt x="10535" y="2770"/>
                </a:lnTo>
                <a:lnTo>
                  <a:pt x="10640" y="2748"/>
                </a:lnTo>
                <a:lnTo>
                  <a:pt x="10746" y="2729"/>
                </a:lnTo>
                <a:lnTo>
                  <a:pt x="10851" y="2709"/>
                </a:lnTo>
                <a:lnTo>
                  <a:pt x="10958" y="2692"/>
                </a:lnTo>
                <a:lnTo>
                  <a:pt x="11065" y="2676"/>
                </a:lnTo>
                <a:lnTo>
                  <a:pt x="11171" y="2661"/>
                </a:lnTo>
                <a:lnTo>
                  <a:pt x="11279" y="2648"/>
                </a:lnTo>
                <a:lnTo>
                  <a:pt x="11387" y="2635"/>
                </a:lnTo>
                <a:lnTo>
                  <a:pt x="11495" y="2624"/>
                </a:lnTo>
                <a:lnTo>
                  <a:pt x="11604" y="2613"/>
                </a:lnTo>
                <a:lnTo>
                  <a:pt x="11713" y="2605"/>
                </a:lnTo>
                <a:lnTo>
                  <a:pt x="11824" y="2597"/>
                </a:lnTo>
                <a:lnTo>
                  <a:pt x="11933" y="2592"/>
                </a:lnTo>
                <a:lnTo>
                  <a:pt x="12043" y="2587"/>
                </a:lnTo>
                <a:lnTo>
                  <a:pt x="12153" y="2584"/>
                </a:lnTo>
                <a:lnTo>
                  <a:pt x="12265" y="2581"/>
                </a:lnTo>
                <a:lnTo>
                  <a:pt x="12376" y="2581"/>
                </a:lnTo>
                <a:lnTo>
                  <a:pt x="12376" y="2581"/>
                </a:lnTo>
                <a:lnTo>
                  <a:pt x="12495" y="2581"/>
                </a:lnTo>
                <a:lnTo>
                  <a:pt x="12614" y="2584"/>
                </a:lnTo>
                <a:lnTo>
                  <a:pt x="12732" y="2588"/>
                </a:lnTo>
                <a:lnTo>
                  <a:pt x="12851" y="2594"/>
                </a:lnTo>
                <a:lnTo>
                  <a:pt x="12969" y="2601"/>
                </a:lnTo>
                <a:lnTo>
                  <a:pt x="13085" y="2609"/>
                </a:lnTo>
                <a:lnTo>
                  <a:pt x="13202" y="2619"/>
                </a:lnTo>
                <a:lnTo>
                  <a:pt x="13319" y="2629"/>
                </a:lnTo>
                <a:lnTo>
                  <a:pt x="13434" y="2643"/>
                </a:lnTo>
                <a:lnTo>
                  <a:pt x="13550" y="2657"/>
                </a:lnTo>
                <a:lnTo>
                  <a:pt x="13664" y="2673"/>
                </a:lnTo>
                <a:lnTo>
                  <a:pt x="13779" y="2690"/>
                </a:lnTo>
                <a:lnTo>
                  <a:pt x="13893" y="2708"/>
                </a:lnTo>
                <a:lnTo>
                  <a:pt x="14006" y="2729"/>
                </a:lnTo>
                <a:lnTo>
                  <a:pt x="14118" y="2749"/>
                </a:lnTo>
                <a:lnTo>
                  <a:pt x="14231" y="2772"/>
                </a:lnTo>
                <a:lnTo>
                  <a:pt x="14343" y="2797"/>
                </a:lnTo>
                <a:lnTo>
                  <a:pt x="14454" y="2823"/>
                </a:lnTo>
                <a:lnTo>
                  <a:pt x="14566" y="2850"/>
                </a:lnTo>
                <a:lnTo>
                  <a:pt x="14675" y="2877"/>
                </a:lnTo>
                <a:lnTo>
                  <a:pt x="14785" y="2907"/>
                </a:lnTo>
                <a:lnTo>
                  <a:pt x="14894" y="2939"/>
                </a:lnTo>
                <a:lnTo>
                  <a:pt x="15002" y="2971"/>
                </a:lnTo>
                <a:lnTo>
                  <a:pt x="15110" y="3004"/>
                </a:lnTo>
                <a:lnTo>
                  <a:pt x="15217" y="3040"/>
                </a:lnTo>
                <a:lnTo>
                  <a:pt x="15323" y="3076"/>
                </a:lnTo>
                <a:lnTo>
                  <a:pt x="15429" y="3113"/>
                </a:lnTo>
                <a:lnTo>
                  <a:pt x="15534" y="3152"/>
                </a:lnTo>
                <a:lnTo>
                  <a:pt x="15639" y="3193"/>
                </a:lnTo>
                <a:lnTo>
                  <a:pt x="15743" y="3234"/>
                </a:lnTo>
                <a:lnTo>
                  <a:pt x="15846" y="3276"/>
                </a:lnTo>
                <a:lnTo>
                  <a:pt x="15948" y="3320"/>
                </a:lnTo>
                <a:lnTo>
                  <a:pt x="15948" y="3239"/>
                </a:lnTo>
                <a:lnTo>
                  <a:pt x="15948" y="3239"/>
                </a:lnTo>
                <a:lnTo>
                  <a:pt x="15846" y="3195"/>
                </a:lnTo>
                <a:lnTo>
                  <a:pt x="15742" y="3153"/>
                </a:lnTo>
                <a:lnTo>
                  <a:pt x="15639" y="3112"/>
                </a:lnTo>
                <a:lnTo>
                  <a:pt x="15534" y="3073"/>
                </a:lnTo>
                <a:lnTo>
                  <a:pt x="15429" y="3034"/>
                </a:lnTo>
                <a:lnTo>
                  <a:pt x="15322" y="2996"/>
                </a:lnTo>
                <a:lnTo>
                  <a:pt x="15217" y="2961"/>
                </a:lnTo>
                <a:lnTo>
                  <a:pt x="15109" y="2927"/>
                </a:lnTo>
                <a:lnTo>
                  <a:pt x="15001" y="2893"/>
                </a:lnTo>
                <a:lnTo>
                  <a:pt x="14893" y="2860"/>
                </a:lnTo>
                <a:lnTo>
                  <a:pt x="14784" y="2831"/>
                </a:lnTo>
                <a:lnTo>
                  <a:pt x="14675" y="2801"/>
                </a:lnTo>
                <a:lnTo>
                  <a:pt x="14564" y="2772"/>
                </a:lnTo>
                <a:lnTo>
                  <a:pt x="14453" y="2746"/>
                </a:lnTo>
                <a:lnTo>
                  <a:pt x="14343" y="2721"/>
                </a:lnTo>
                <a:lnTo>
                  <a:pt x="14230" y="2697"/>
                </a:lnTo>
                <a:lnTo>
                  <a:pt x="14118" y="2674"/>
                </a:lnTo>
                <a:lnTo>
                  <a:pt x="14006" y="2653"/>
                </a:lnTo>
                <a:lnTo>
                  <a:pt x="13892" y="2633"/>
                </a:lnTo>
                <a:lnTo>
                  <a:pt x="13778" y="2615"/>
                </a:lnTo>
                <a:lnTo>
                  <a:pt x="13664" y="2597"/>
                </a:lnTo>
                <a:lnTo>
                  <a:pt x="13549" y="2583"/>
                </a:lnTo>
                <a:lnTo>
                  <a:pt x="13434" y="2568"/>
                </a:lnTo>
                <a:lnTo>
                  <a:pt x="13318" y="2555"/>
                </a:lnTo>
                <a:lnTo>
                  <a:pt x="13201" y="2544"/>
                </a:lnTo>
                <a:lnTo>
                  <a:pt x="13085" y="2535"/>
                </a:lnTo>
                <a:lnTo>
                  <a:pt x="12967" y="2527"/>
                </a:lnTo>
                <a:lnTo>
                  <a:pt x="12850" y="2520"/>
                </a:lnTo>
                <a:lnTo>
                  <a:pt x="12732" y="2514"/>
                </a:lnTo>
                <a:lnTo>
                  <a:pt x="12614" y="2511"/>
                </a:lnTo>
                <a:lnTo>
                  <a:pt x="12495" y="2508"/>
                </a:lnTo>
                <a:lnTo>
                  <a:pt x="12376" y="2507"/>
                </a:lnTo>
                <a:lnTo>
                  <a:pt x="12376" y="2507"/>
                </a:lnTo>
                <a:lnTo>
                  <a:pt x="12264" y="2508"/>
                </a:lnTo>
                <a:lnTo>
                  <a:pt x="12152" y="2509"/>
                </a:lnTo>
                <a:lnTo>
                  <a:pt x="12041" y="2513"/>
                </a:lnTo>
                <a:lnTo>
                  <a:pt x="11929" y="2519"/>
                </a:lnTo>
                <a:lnTo>
                  <a:pt x="11818" y="2524"/>
                </a:lnTo>
                <a:lnTo>
                  <a:pt x="11707" y="2531"/>
                </a:lnTo>
                <a:lnTo>
                  <a:pt x="11597" y="2540"/>
                </a:lnTo>
                <a:lnTo>
                  <a:pt x="11488" y="2551"/>
                </a:lnTo>
                <a:lnTo>
                  <a:pt x="11379" y="2561"/>
                </a:lnTo>
                <a:lnTo>
                  <a:pt x="11270" y="2573"/>
                </a:lnTo>
                <a:lnTo>
                  <a:pt x="11161" y="2588"/>
                </a:lnTo>
                <a:lnTo>
                  <a:pt x="11053" y="2603"/>
                </a:lnTo>
                <a:lnTo>
                  <a:pt x="10945" y="2619"/>
                </a:lnTo>
                <a:lnTo>
                  <a:pt x="10838" y="2637"/>
                </a:lnTo>
                <a:lnTo>
                  <a:pt x="10731" y="2656"/>
                </a:lnTo>
                <a:lnTo>
                  <a:pt x="10625" y="2676"/>
                </a:lnTo>
                <a:lnTo>
                  <a:pt x="10519" y="2697"/>
                </a:lnTo>
                <a:lnTo>
                  <a:pt x="10414" y="2720"/>
                </a:lnTo>
                <a:lnTo>
                  <a:pt x="10308" y="2744"/>
                </a:lnTo>
                <a:lnTo>
                  <a:pt x="10204" y="2769"/>
                </a:lnTo>
                <a:lnTo>
                  <a:pt x="10100" y="2795"/>
                </a:lnTo>
                <a:lnTo>
                  <a:pt x="9997" y="2823"/>
                </a:lnTo>
                <a:lnTo>
                  <a:pt x="9893" y="2851"/>
                </a:lnTo>
                <a:lnTo>
                  <a:pt x="9792" y="2881"/>
                </a:lnTo>
                <a:lnTo>
                  <a:pt x="9690" y="2912"/>
                </a:lnTo>
                <a:lnTo>
                  <a:pt x="9588" y="2944"/>
                </a:lnTo>
                <a:lnTo>
                  <a:pt x="9487" y="2977"/>
                </a:lnTo>
                <a:lnTo>
                  <a:pt x="9387" y="3011"/>
                </a:lnTo>
                <a:lnTo>
                  <a:pt x="9288" y="3047"/>
                </a:lnTo>
                <a:lnTo>
                  <a:pt x="9188" y="3083"/>
                </a:lnTo>
                <a:lnTo>
                  <a:pt x="9090" y="3121"/>
                </a:lnTo>
                <a:lnTo>
                  <a:pt x="8992" y="3160"/>
                </a:lnTo>
                <a:lnTo>
                  <a:pt x="8895" y="3200"/>
                </a:lnTo>
                <a:lnTo>
                  <a:pt x="8799" y="3241"/>
                </a:lnTo>
                <a:lnTo>
                  <a:pt x="8702" y="3283"/>
                </a:lnTo>
                <a:lnTo>
                  <a:pt x="8607" y="3327"/>
                </a:lnTo>
                <a:lnTo>
                  <a:pt x="8512" y="3371"/>
                </a:lnTo>
                <a:lnTo>
                  <a:pt x="8418" y="3416"/>
                </a:lnTo>
                <a:lnTo>
                  <a:pt x="8324" y="3463"/>
                </a:lnTo>
                <a:lnTo>
                  <a:pt x="8232" y="3510"/>
                </a:lnTo>
                <a:lnTo>
                  <a:pt x="8139" y="3559"/>
                </a:lnTo>
                <a:lnTo>
                  <a:pt x="8048" y="3608"/>
                </a:lnTo>
                <a:lnTo>
                  <a:pt x="7957" y="3658"/>
                </a:lnTo>
                <a:lnTo>
                  <a:pt x="7867" y="3710"/>
                </a:lnTo>
                <a:lnTo>
                  <a:pt x="7777" y="3762"/>
                </a:lnTo>
                <a:lnTo>
                  <a:pt x="7689" y="3816"/>
                </a:lnTo>
                <a:lnTo>
                  <a:pt x="7601" y="3871"/>
                </a:lnTo>
                <a:lnTo>
                  <a:pt x="7514" y="3926"/>
                </a:lnTo>
                <a:lnTo>
                  <a:pt x="7427" y="3983"/>
                </a:lnTo>
                <a:lnTo>
                  <a:pt x="7342" y="4040"/>
                </a:lnTo>
                <a:lnTo>
                  <a:pt x="7257" y="4098"/>
                </a:lnTo>
                <a:lnTo>
                  <a:pt x="7173" y="4158"/>
                </a:lnTo>
                <a:lnTo>
                  <a:pt x="7089" y="4218"/>
                </a:lnTo>
                <a:lnTo>
                  <a:pt x="7006" y="4279"/>
                </a:lnTo>
                <a:lnTo>
                  <a:pt x="6925" y="4341"/>
                </a:lnTo>
                <a:lnTo>
                  <a:pt x="6845" y="4405"/>
                </a:lnTo>
                <a:lnTo>
                  <a:pt x="6764" y="4469"/>
                </a:lnTo>
                <a:lnTo>
                  <a:pt x="6684" y="4533"/>
                </a:lnTo>
                <a:lnTo>
                  <a:pt x="6606" y="4599"/>
                </a:lnTo>
                <a:lnTo>
                  <a:pt x="6528" y="4665"/>
                </a:lnTo>
                <a:lnTo>
                  <a:pt x="6451" y="4733"/>
                </a:lnTo>
                <a:lnTo>
                  <a:pt x="6375" y="4802"/>
                </a:lnTo>
                <a:lnTo>
                  <a:pt x="6300" y="4870"/>
                </a:lnTo>
                <a:lnTo>
                  <a:pt x="6226" y="4940"/>
                </a:lnTo>
                <a:lnTo>
                  <a:pt x="6153" y="5011"/>
                </a:lnTo>
                <a:lnTo>
                  <a:pt x="6080" y="5083"/>
                </a:lnTo>
                <a:lnTo>
                  <a:pt x="6008" y="5155"/>
                </a:lnTo>
                <a:lnTo>
                  <a:pt x="5937" y="5229"/>
                </a:lnTo>
                <a:lnTo>
                  <a:pt x="5867" y="5302"/>
                </a:lnTo>
                <a:lnTo>
                  <a:pt x="5799" y="5378"/>
                </a:lnTo>
                <a:lnTo>
                  <a:pt x="5731" y="5453"/>
                </a:lnTo>
                <a:lnTo>
                  <a:pt x="5664" y="5530"/>
                </a:lnTo>
                <a:lnTo>
                  <a:pt x="5598" y="5607"/>
                </a:lnTo>
                <a:lnTo>
                  <a:pt x="5533" y="5685"/>
                </a:lnTo>
                <a:lnTo>
                  <a:pt x="5468" y="5764"/>
                </a:lnTo>
                <a:lnTo>
                  <a:pt x="5405" y="5843"/>
                </a:lnTo>
                <a:lnTo>
                  <a:pt x="5342" y="5924"/>
                </a:lnTo>
                <a:lnTo>
                  <a:pt x="5281" y="6004"/>
                </a:lnTo>
                <a:lnTo>
                  <a:pt x="5221" y="6087"/>
                </a:lnTo>
                <a:lnTo>
                  <a:pt x="5162" y="6169"/>
                </a:lnTo>
                <a:lnTo>
                  <a:pt x="5104" y="6252"/>
                </a:lnTo>
                <a:lnTo>
                  <a:pt x="5047" y="6336"/>
                </a:lnTo>
                <a:lnTo>
                  <a:pt x="4991" y="6420"/>
                </a:lnTo>
                <a:lnTo>
                  <a:pt x="4936" y="6506"/>
                </a:lnTo>
                <a:lnTo>
                  <a:pt x="4882" y="6592"/>
                </a:lnTo>
                <a:lnTo>
                  <a:pt x="4829" y="6678"/>
                </a:lnTo>
                <a:lnTo>
                  <a:pt x="4776" y="6766"/>
                </a:lnTo>
                <a:lnTo>
                  <a:pt x="4726" y="6854"/>
                </a:lnTo>
                <a:lnTo>
                  <a:pt x="4676" y="6942"/>
                </a:lnTo>
                <a:lnTo>
                  <a:pt x="4628" y="7031"/>
                </a:lnTo>
                <a:lnTo>
                  <a:pt x="4580" y="7120"/>
                </a:lnTo>
                <a:lnTo>
                  <a:pt x="4533" y="7210"/>
                </a:lnTo>
                <a:lnTo>
                  <a:pt x="4489" y="7302"/>
                </a:lnTo>
                <a:lnTo>
                  <a:pt x="4444" y="7393"/>
                </a:lnTo>
                <a:lnTo>
                  <a:pt x="4401" y="7486"/>
                </a:lnTo>
                <a:lnTo>
                  <a:pt x="4359" y="7578"/>
                </a:lnTo>
                <a:lnTo>
                  <a:pt x="4318" y="7671"/>
                </a:lnTo>
                <a:lnTo>
                  <a:pt x="4279" y="7766"/>
                </a:lnTo>
                <a:lnTo>
                  <a:pt x="4241" y="7860"/>
                </a:lnTo>
                <a:lnTo>
                  <a:pt x="4203" y="7955"/>
                </a:lnTo>
                <a:lnTo>
                  <a:pt x="4167" y="8051"/>
                </a:lnTo>
                <a:lnTo>
                  <a:pt x="4131" y="8147"/>
                </a:lnTo>
                <a:lnTo>
                  <a:pt x="4098" y="8243"/>
                </a:lnTo>
                <a:lnTo>
                  <a:pt x="4065" y="8340"/>
                </a:lnTo>
                <a:lnTo>
                  <a:pt x="4034" y="8438"/>
                </a:lnTo>
                <a:lnTo>
                  <a:pt x="4004" y="8536"/>
                </a:lnTo>
                <a:lnTo>
                  <a:pt x="3976" y="8635"/>
                </a:lnTo>
                <a:lnTo>
                  <a:pt x="3948" y="8734"/>
                </a:lnTo>
                <a:lnTo>
                  <a:pt x="3922" y="8834"/>
                </a:lnTo>
                <a:lnTo>
                  <a:pt x="3898" y="8933"/>
                </a:lnTo>
                <a:lnTo>
                  <a:pt x="3874" y="9034"/>
                </a:lnTo>
                <a:lnTo>
                  <a:pt x="3851" y="9134"/>
                </a:lnTo>
                <a:lnTo>
                  <a:pt x="3830" y="9236"/>
                </a:lnTo>
                <a:lnTo>
                  <a:pt x="3810" y="9338"/>
                </a:lnTo>
                <a:lnTo>
                  <a:pt x="3792" y="9441"/>
                </a:lnTo>
                <a:lnTo>
                  <a:pt x="3774" y="9544"/>
                </a:lnTo>
                <a:lnTo>
                  <a:pt x="3759" y="9646"/>
                </a:lnTo>
                <a:lnTo>
                  <a:pt x="3744" y="9749"/>
                </a:lnTo>
                <a:lnTo>
                  <a:pt x="3731" y="9853"/>
                </a:lnTo>
                <a:lnTo>
                  <a:pt x="3719" y="9957"/>
                </a:lnTo>
                <a:lnTo>
                  <a:pt x="3708" y="10063"/>
                </a:lnTo>
                <a:lnTo>
                  <a:pt x="3700" y="10168"/>
                </a:lnTo>
                <a:lnTo>
                  <a:pt x="3691" y="10273"/>
                </a:lnTo>
                <a:lnTo>
                  <a:pt x="3685" y="10378"/>
                </a:lnTo>
                <a:lnTo>
                  <a:pt x="3681" y="10484"/>
                </a:lnTo>
                <a:lnTo>
                  <a:pt x="3677" y="10591"/>
                </a:lnTo>
                <a:lnTo>
                  <a:pt x="3675" y="10698"/>
                </a:lnTo>
                <a:lnTo>
                  <a:pt x="3673" y="10805"/>
                </a:lnTo>
                <a:lnTo>
                  <a:pt x="3673" y="10805"/>
                </a:lnTo>
                <a:lnTo>
                  <a:pt x="3675" y="10912"/>
                </a:lnTo>
                <a:lnTo>
                  <a:pt x="3677" y="11018"/>
                </a:lnTo>
                <a:lnTo>
                  <a:pt x="3681" y="11126"/>
                </a:lnTo>
                <a:lnTo>
                  <a:pt x="3685" y="11231"/>
                </a:lnTo>
                <a:lnTo>
                  <a:pt x="3691" y="11337"/>
                </a:lnTo>
                <a:lnTo>
                  <a:pt x="3700" y="11442"/>
                </a:lnTo>
                <a:lnTo>
                  <a:pt x="3708" y="11548"/>
                </a:lnTo>
                <a:lnTo>
                  <a:pt x="3719" y="11652"/>
                </a:lnTo>
                <a:lnTo>
                  <a:pt x="3731" y="11757"/>
                </a:lnTo>
                <a:lnTo>
                  <a:pt x="3744" y="11861"/>
                </a:lnTo>
                <a:lnTo>
                  <a:pt x="3759" y="11964"/>
                </a:lnTo>
                <a:lnTo>
                  <a:pt x="3774" y="12067"/>
                </a:lnTo>
                <a:lnTo>
                  <a:pt x="3792" y="12170"/>
                </a:lnTo>
                <a:lnTo>
                  <a:pt x="3810" y="12272"/>
                </a:lnTo>
                <a:lnTo>
                  <a:pt x="3830" y="12374"/>
                </a:lnTo>
                <a:lnTo>
                  <a:pt x="3851" y="12475"/>
                </a:lnTo>
                <a:lnTo>
                  <a:pt x="3874" y="12577"/>
                </a:lnTo>
                <a:lnTo>
                  <a:pt x="3898" y="12677"/>
                </a:lnTo>
                <a:lnTo>
                  <a:pt x="3922" y="12777"/>
                </a:lnTo>
                <a:lnTo>
                  <a:pt x="3948" y="12876"/>
                </a:lnTo>
                <a:lnTo>
                  <a:pt x="3976" y="12976"/>
                </a:lnTo>
                <a:lnTo>
                  <a:pt x="4004" y="13074"/>
                </a:lnTo>
                <a:lnTo>
                  <a:pt x="4034" y="13172"/>
                </a:lnTo>
                <a:lnTo>
                  <a:pt x="4065" y="13269"/>
                </a:lnTo>
                <a:lnTo>
                  <a:pt x="4098" y="13367"/>
                </a:lnTo>
                <a:lnTo>
                  <a:pt x="4131" y="13464"/>
                </a:lnTo>
                <a:lnTo>
                  <a:pt x="4167" y="13560"/>
                </a:lnTo>
                <a:lnTo>
                  <a:pt x="4203" y="13656"/>
                </a:lnTo>
                <a:lnTo>
                  <a:pt x="4241" y="13751"/>
                </a:lnTo>
                <a:lnTo>
                  <a:pt x="4279" y="13844"/>
                </a:lnTo>
                <a:lnTo>
                  <a:pt x="4318" y="13938"/>
                </a:lnTo>
                <a:lnTo>
                  <a:pt x="4359" y="14032"/>
                </a:lnTo>
                <a:lnTo>
                  <a:pt x="4401" y="14124"/>
                </a:lnTo>
                <a:lnTo>
                  <a:pt x="4444" y="14217"/>
                </a:lnTo>
                <a:lnTo>
                  <a:pt x="4489" y="14309"/>
                </a:lnTo>
                <a:lnTo>
                  <a:pt x="4533" y="14399"/>
                </a:lnTo>
                <a:lnTo>
                  <a:pt x="4580" y="14489"/>
                </a:lnTo>
                <a:lnTo>
                  <a:pt x="4628" y="14579"/>
                </a:lnTo>
                <a:lnTo>
                  <a:pt x="4676" y="14669"/>
                </a:lnTo>
                <a:lnTo>
                  <a:pt x="4726" y="14757"/>
                </a:lnTo>
                <a:lnTo>
                  <a:pt x="4776" y="14845"/>
                </a:lnTo>
                <a:lnTo>
                  <a:pt x="4829" y="14932"/>
                </a:lnTo>
                <a:lnTo>
                  <a:pt x="4882" y="15018"/>
                </a:lnTo>
                <a:lnTo>
                  <a:pt x="4936" y="15104"/>
                </a:lnTo>
                <a:lnTo>
                  <a:pt x="4991" y="15190"/>
                </a:lnTo>
                <a:lnTo>
                  <a:pt x="5047" y="15275"/>
                </a:lnTo>
                <a:lnTo>
                  <a:pt x="5104" y="15358"/>
                </a:lnTo>
                <a:lnTo>
                  <a:pt x="5162" y="15441"/>
                </a:lnTo>
                <a:lnTo>
                  <a:pt x="5221" y="15524"/>
                </a:lnTo>
                <a:lnTo>
                  <a:pt x="5281" y="15605"/>
                </a:lnTo>
                <a:lnTo>
                  <a:pt x="5342" y="15686"/>
                </a:lnTo>
                <a:lnTo>
                  <a:pt x="5405" y="15766"/>
                </a:lnTo>
                <a:lnTo>
                  <a:pt x="5468" y="15846"/>
                </a:lnTo>
                <a:lnTo>
                  <a:pt x="5533" y="15925"/>
                </a:lnTo>
                <a:lnTo>
                  <a:pt x="5598" y="16003"/>
                </a:lnTo>
                <a:lnTo>
                  <a:pt x="5664" y="16081"/>
                </a:lnTo>
                <a:lnTo>
                  <a:pt x="5731" y="16157"/>
                </a:lnTo>
                <a:lnTo>
                  <a:pt x="5799" y="16233"/>
                </a:lnTo>
                <a:lnTo>
                  <a:pt x="5867" y="16307"/>
                </a:lnTo>
                <a:lnTo>
                  <a:pt x="5937" y="16381"/>
                </a:lnTo>
                <a:lnTo>
                  <a:pt x="6008" y="16454"/>
                </a:lnTo>
                <a:lnTo>
                  <a:pt x="6080" y="16528"/>
                </a:lnTo>
                <a:lnTo>
                  <a:pt x="6153" y="16600"/>
                </a:lnTo>
                <a:lnTo>
                  <a:pt x="6226" y="16669"/>
                </a:lnTo>
                <a:lnTo>
                  <a:pt x="6300" y="16740"/>
                </a:lnTo>
                <a:lnTo>
                  <a:pt x="6375" y="16809"/>
                </a:lnTo>
                <a:lnTo>
                  <a:pt x="6451" y="16877"/>
                </a:lnTo>
                <a:lnTo>
                  <a:pt x="6528" y="16945"/>
                </a:lnTo>
                <a:lnTo>
                  <a:pt x="6606" y="17011"/>
                </a:lnTo>
                <a:lnTo>
                  <a:pt x="6684" y="17077"/>
                </a:lnTo>
                <a:lnTo>
                  <a:pt x="6764" y="17141"/>
                </a:lnTo>
                <a:lnTo>
                  <a:pt x="6845" y="17205"/>
                </a:lnTo>
                <a:lnTo>
                  <a:pt x="6925" y="17268"/>
                </a:lnTo>
                <a:lnTo>
                  <a:pt x="7006" y="17331"/>
                </a:lnTo>
                <a:lnTo>
                  <a:pt x="7089" y="17392"/>
                </a:lnTo>
                <a:lnTo>
                  <a:pt x="7173" y="17452"/>
                </a:lnTo>
                <a:lnTo>
                  <a:pt x="7257" y="17512"/>
                </a:lnTo>
                <a:lnTo>
                  <a:pt x="7342" y="17570"/>
                </a:lnTo>
                <a:lnTo>
                  <a:pt x="7427" y="17627"/>
                </a:lnTo>
                <a:lnTo>
                  <a:pt x="7514" y="17684"/>
                </a:lnTo>
                <a:lnTo>
                  <a:pt x="7601" y="17739"/>
                </a:lnTo>
                <a:lnTo>
                  <a:pt x="7689" y="17794"/>
                </a:lnTo>
                <a:lnTo>
                  <a:pt x="7777" y="17848"/>
                </a:lnTo>
                <a:lnTo>
                  <a:pt x="7867" y="17899"/>
                </a:lnTo>
                <a:lnTo>
                  <a:pt x="7957" y="17952"/>
                </a:lnTo>
                <a:lnTo>
                  <a:pt x="8048" y="18002"/>
                </a:lnTo>
                <a:lnTo>
                  <a:pt x="8139" y="18051"/>
                </a:lnTo>
                <a:lnTo>
                  <a:pt x="8232" y="18099"/>
                </a:lnTo>
                <a:lnTo>
                  <a:pt x="8324" y="18147"/>
                </a:lnTo>
                <a:lnTo>
                  <a:pt x="8418" y="18194"/>
                </a:lnTo>
                <a:lnTo>
                  <a:pt x="8512" y="18239"/>
                </a:lnTo>
                <a:lnTo>
                  <a:pt x="8607" y="18284"/>
                </a:lnTo>
                <a:lnTo>
                  <a:pt x="8702" y="18327"/>
                </a:lnTo>
                <a:lnTo>
                  <a:pt x="8799" y="18369"/>
                </a:lnTo>
                <a:lnTo>
                  <a:pt x="8895" y="18410"/>
                </a:lnTo>
                <a:lnTo>
                  <a:pt x="8992" y="18450"/>
                </a:lnTo>
                <a:lnTo>
                  <a:pt x="9090" y="18489"/>
                </a:lnTo>
                <a:lnTo>
                  <a:pt x="9188" y="18527"/>
                </a:lnTo>
                <a:lnTo>
                  <a:pt x="9288" y="18564"/>
                </a:lnTo>
                <a:lnTo>
                  <a:pt x="9387" y="18599"/>
                </a:lnTo>
                <a:lnTo>
                  <a:pt x="9487" y="18633"/>
                </a:lnTo>
                <a:lnTo>
                  <a:pt x="9588" y="18666"/>
                </a:lnTo>
                <a:lnTo>
                  <a:pt x="9690" y="18699"/>
                </a:lnTo>
                <a:lnTo>
                  <a:pt x="9792" y="18729"/>
                </a:lnTo>
                <a:lnTo>
                  <a:pt x="9893" y="18759"/>
                </a:lnTo>
                <a:lnTo>
                  <a:pt x="9997" y="18788"/>
                </a:lnTo>
                <a:lnTo>
                  <a:pt x="10100" y="18815"/>
                </a:lnTo>
                <a:lnTo>
                  <a:pt x="10204" y="18841"/>
                </a:lnTo>
                <a:lnTo>
                  <a:pt x="10308" y="18867"/>
                </a:lnTo>
                <a:lnTo>
                  <a:pt x="10414" y="18891"/>
                </a:lnTo>
                <a:lnTo>
                  <a:pt x="10519" y="18912"/>
                </a:lnTo>
                <a:lnTo>
                  <a:pt x="10625" y="18934"/>
                </a:lnTo>
                <a:lnTo>
                  <a:pt x="10731" y="18955"/>
                </a:lnTo>
                <a:lnTo>
                  <a:pt x="10838" y="18973"/>
                </a:lnTo>
                <a:lnTo>
                  <a:pt x="10945" y="18991"/>
                </a:lnTo>
                <a:lnTo>
                  <a:pt x="11053" y="19007"/>
                </a:lnTo>
                <a:lnTo>
                  <a:pt x="11161" y="19022"/>
                </a:lnTo>
                <a:lnTo>
                  <a:pt x="11270" y="19036"/>
                </a:lnTo>
                <a:lnTo>
                  <a:pt x="11379" y="19048"/>
                </a:lnTo>
                <a:lnTo>
                  <a:pt x="11488" y="19060"/>
                </a:lnTo>
                <a:lnTo>
                  <a:pt x="11597" y="19070"/>
                </a:lnTo>
                <a:lnTo>
                  <a:pt x="11707" y="19079"/>
                </a:lnTo>
                <a:lnTo>
                  <a:pt x="11818" y="19086"/>
                </a:lnTo>
                <a:lnTo>
                  <a:pt x="11929" y="19092"/>
                </a:lnTo>
                <a:lnTo>
                  <a:pt x="12041" y="19096"/>
                </a:lnTo>
                <a:lnTo>
                  <a:pt x="12152" y="19100"/>
                </a:lnTo>
                <a:lnTo>
                  <a:pt x="12264" y="19102"/>
                </a:lnTo>
                <a:lnTo>
                  <a:pt x="12376" y="19103"/>
                </a:lnTo>
                <a:lnTo>
                  <a:pt x="12376" y="19103"/>
                </a:lnTo>
                <a:close/>
                <a:moveTo>
                  <a:pt x="3624" y="2460"/>
                </a:moveTo>
                <a:lnTo>
                  <a:pt x="3624" y="2460"/>
                </a:lnTo>
                <a:lnTo>
                  <a:pt x="3729" y="2362"/>
                </a:lnTo>
                <a:lnTo>
                  <a:pt x="3833" y="2266"/>
                </a:lnTo>
                <a:lnTo>
                  <a:pt x="3938" y="2171"/>
                </a:lnTo>
                <a:lnTo>
                  <a:pt x="4045" y="2076"/>
                </a:lnTo>
                <a:lnTo>
                  <a:pt x="4153" y="1983"/>
                </a:lnTo>
                <a:lnTo>
                  <a:pt x="4262" y="1893"/>
                </a:lnTo>
                <a:lnTo>
                  <a:pt x="4371" y="1803"/>
                </a:lnTo>
                <a:lnTo>
                  <a:pt x="4481" y="1715"/>
                </a:lnTo>
                <a:lnTo>
                  <a:pt x="4593" y="1627"/>
                </a:lnTo>
                <a:lnTo>
                  <a:pt x="4706" y="1541"/>
                </a:lnTo>
                <a:lnTo>
                  <a:pt x="4818" y="1456"/>
                </a:lnTo>
                <a:lnTo>
                  <a:pt x="4933" y="1373"/>
                </a:lnTo>
                <a:lnTo>
                  <a:pt x="5049" y="1292"/>
                </a:lnTo>
                <a:lnTo>
                  <a:pt x="5164" y="1211"/>
                </a:lnTo>
                <a:lnTo>
                  <a:pt x="5280" y="1132"/>
                </a:lnTo>
                <a:lnTo>
                  <a:pt x="5397" y="1054"/>
                </a:lnTo>
                <a:lnTo>
                  <a:pt x="5516" y="977"/>
                </a:lnTo>
                <a:lnTo>
                  <a:pt x="5636" y="903"/>
                </a:lnTo>
                <a:lnTo>
                  <a:pt x="5756" y="829"/>
                </a:lnTo>
                <a:lnTo>
                  <a:pt x="5876" y="757"/>
                </a:lnTo>
                <a:lnTo>
                  <a:pt x="5998" y="686"/>
                </a:lnTo>
                <a:lnTo>
                  <a:pt x="6120" y="616"/>
                </a:lnTo>
                <a:lnTo>
                  <a:pt x="6243" y="549"/>
                </a:lnTo>
                <a:lnTo>
                  <a:pt x="6367" y="482"/>
                </a:lnTo>
                <a:lnTo>
                  <a:pt x="6492" y="416"/>
                </a:lnTo>
                <a:lnTo>
                  <a:pt x="6617" y="353"/>
                </a:lnTo>
                <a:lnTo>
                  <a:pt x="6743" y="290"/>
                </a:lnTo>
                <a:lnTo>
                  <a:pt x="6870" y="230"/>
                </a:lnTo>
                <a:lnTo>
                  <a:pt x="6997" y="170"/>
                </a:lnTo>
                <a:lnTo>
                  <a:pt x="7125" y="112"/>
                </a:lnTo>
                <a:lnTo>
                  <a:pt x="7253" y="55"/>
                </a:lnTo>
                <a:lnTo>
                  <a:pt x="7383" y="0"/>
                </a:lnTo>
                <a:lnTo>
                  <a:pt x="7581" y="0"/>
                </a:lnTo>
                <a:lnTo>
                  <a:pt x="7581" y="0"/>
                </a:lnTo>
                <a:lnTo>
                  <a:pt x="7445" y="55"/>
                </a:lnTo>
                <a:lnTo>
                  <a:pt x="7312" y="112"/>
                </a:lnTo>
                <a:lnTo>
                  <a:pt x="7179" y="170"/>
                </a:lnTo>
                <a:lnTo>
                  <a:pt x="7046" y="230"/>
                </a:lnTo>
                <a:lnTo>
                  <a:pt x="6914" y="292"/>
                </a:lnTo>
                <a:lnTo>
                  <a:pt x="6783" y="354"/>
                </a:lnTo>
                <a:lnTo>
                  <a:pt x="6653" y="418"/>
                </a:lnTo>
                <a:lnTo>
                  <a:pt x="6523" y="485"/>
                </a:lnTo>
                <a:lnTo>
                  <a:pt x="6395" y="552"/>
                </a:lnTo>
                <a:lnTo>
                  <a:pt x="6267" y="621"/>
                </a:lnTo>
                <a:lnTo>
                  <a:pt x="6140" y="692"/>
                </a:lnTo>
                <a:lnTo>
                  <a:pt x="6014" y="764"/>
                </a:lnTo>
                <a:lnTo>
                  <a:pt x="5888" y="837"/>
                </a:lnTo>
                <a:lnTo>
                  <a:pt x="5763" y="912"/>
                </a:lnTo>
                <a:lnTo>
                  <a:pt x="5640" y="989"/>
                </a:lnTo>
                <a:lnTo>
                  <a:pt x="5517" y="1067"/>
                </a:lnTo>
                <a:lnTo>
                  <a:pt x="5395" y="1147"/>
                </a:lnTo>
                <a:lnTo>
                  <a:pt x="5274" y="1227"/>
                </a:lnTo>
                <a:lnTo>
                  <a:pt x="5154" y="1310"/>
                </a:lnTo>
                <a:lnTo>
                  <a:pt x="5034" y="1394"/>
                </a:lnTo>
                <a:lnTo>
                  <a:pt x="4917" y="1479"/>
                </a:lnTo>
                <a:lnTo>
                  <a:pt x="4799" y="1565"/>
                </a:lnTo>
                <a:lnTo>
                  <a:pt x="4683" y="1654"/>
                </a:lnTo>
                <a:lnTo>
                  <a:pt x="4567" y="1743"/>
                </a:lnTo>
                <a:lnTo>
                  <a:pt x="4453" y="1835"/>
                </a:lnTo>
                <a:lnTo>
                  <a:pt x="4339" y="1927"/>
                </a:lnTo>
                <a:lnTo>
                  <a:pt x="4226" y="2021"/>
                </a:lnTo>
                <a:lnTo>
                  <a:pt x="4115" y="2116"/>
                </a:lnTo>
                <a:lnTo>
                  <a:pt x="4004" y="2213"/>
                </a:lnTo>
                <a:lnTo>
                  <a:pt x="3895" y="2312"/>
                </a:lnTo>
                <a:lnTo>
                  <a:pt x="3787" y="2411"/>
                </a:lnTo>
                <a:lnTo>
                  <a:pt x="3679" y="2513"/>
                </a:lnTo>
                <a:lnTo>
                  <a:pt x="3679" y="2513"/>
                </a:lnTo>
                <a:lnTo>
                  <a:pt x="3572" y="2617"/>
                </a:lnTo>
                <a:lnTo>
                  <a:pt x="3465" y="2722"/>
                </a:lnTo>
                <a:lnTo>
                  <a:pt x="3359" y="2828"/>
                </a:lnTo>
                <a:lnTo>
                  <a:pt x="3256" y="2936"/>
                </a:lnTo>
                <a:lnTo>
                  <a:pt x="3154" y="3044"/>
                </a:lnTo>
                <a:lnTo>
                  <a:pt x="3054" y="3154"/>
                </a:lnTo>
                <a:lnTo>
                  <a:pt x="2955" y="3265"/>
                </a:lnTo>
                <a:lnTo>
                  <a:pt x="2858" y="3376"/>
                </a:lnTo>
                <a:lnTo>
                  <a:pt x="2762" y="3489"/>
                </a:lnTo>
                <a:lnTo>
                  <a:pt x="2668" y="3602"/>
                </a:lnTo>
                <a:lnTo>
                  <a:pt x="2575" y="3717"/>
                </a:lnTo>
                <a:lnTo>
                  <a:pt x="2484" y="3832"/>
                </a:lnTo>
                <a:lnTo>
                  <a:pt x="2395" y="3948"/>
                </a:lnTo>
                <a:lnTo>
                  <a:pt x="2308" y="4065"/>
                </a:lnTo>
                <a:lnTo>
                  <a:pt x="2222" y="4183"/>
                </a:lnTo>
                <a:lnTo>
                  <a:pt x="2136" y="4302"/>
                </a:lnTo>
                <a:lnTo>
                  <a:pt x="2054" y="4422"/>
                </a:lnTo>
                <a:lnTo>
                  <a:pt x="1972" y="4542"/>
                </a:lnTo>
                <a:lnTo>
                  <a:pt x="1893" y="4664"/>
                </a:lnTo>
                <a:lnTo>
                  <a:pt x="1815" y="4787"/>
                </a:lnTo>
                <a:lnTo>
                  <a:pt x="1738" y="4909"/>
                </a:lnTo>
                <a:lnTo>
                  <a:pt x="1663" y="5034"/>
                </a:lnTo>
                <a:lnTo>
                  <a:pt x="1590" y="5158"/>
                </a:lnTo>
                <a:lnTo>
                  <a:pt x="1519" y="5284"/>
                </a:lnTo>
                <a:lnTo>
                  <a:pt x="1449" y="5410"/>
                </a:lnTo>
                <a:lnTo>
                  <a:pt x="1381" y="5537"/>
                </a:lnTo>
                <a:lnTo>
                  <a:pt x="1314" y="5665"/>
                </a:lnTo>
                <a:lnTo>
                  <a:pt x="1249" y="5794"/>
                </a:lnTo>
                <a:lnTo>
                  <a:pt x="1187" y="5923"/>
                </a:lnTo>
                <a:lnTo>
                  <a:pt x="1124" y="6052"/>
                </a:lnTo>
                <a:lnTo>
                  <a:pt x="1066" y="6184"/>
                </a:lnTo>
                <a:lnTo>
                  <a:pt x="1007" y="6315"/>
                </a:lnTo>
                <a:lnTo>
                  <a:pt x="951" y="6447"/>
                </a:lnTo>
                <a:lnTo>
                  <a:pt x="897" y="6579"/>
                </a:lnTo>
                <a:lnTo>
                  <a:pt x="843" y="6713"/>
                </a:lnTo>
                <a:lnTo>
                  <a:pt x="792" y="6847"/>
                </a:lnTo>
                <a:lnTo>
                  <a:pt x="742" y="6982"/>
                </a:lnTo>
                <a:lnTo>
                  <a:pt x="695" y="7117"/>
                </a:lnTo>
                <a:lnTo>
                  <a:pt x="649" y="7253"/>
                </a:lnTo>
                <a:lnTo>
                  <a:pt x="604" y="7389"/>
                </a:lnTo>
                <a:lnTo>
                  <a:pt x="562" y="7526"/>
                </a:lnTo>
                <a:lnTo>
                  <a:pt x="521" y="7663"/>
                </a:lnTo>
                <a:lnTo>
                  <a:pt x="482" y="7801"/>
                </a:lnTo>
                <a:lnTo>
                  <a:pt x="445" y="7940"/>
                </a:lnTo>
                <a:lnTo>
                  <a:pt x="409" y="8079"/>
                </a:lnTo>
                <a:lnTo>
                  <a:pt x="375" y="8219"/>
                </a:lnTo>
                <a:lnTo>
                  <a:pt x="344" y="8358"/>
                </a:lnTo>
                <a:lnTo>
                  <a:pt x="313" y="8499"/>
                </a:lnTo>
                <a:lnTo>
                  <a:pt x="285" y="8640"/>
                </a:lnTo>
                <a:lnTo>
                  <a:pt x="259" y="8782"/>
                </a:lnTo>
                <a:lnTo>
                  <a:pt x="234" y="8924"/>
                </a:lnTo>
                <a:lnTo>
                  <a:pt x="211" y="9067"/>
                </a:lnTo>
                <a:lnTo>
                  <a:pt x="189" y="9209"/>
                </a:lnTo>
                <a:lnTo>
                  <a:pt x="170" y="9353"/>
                </a:lnTo>
                <a:lnTo>
                  <a:pt x="152" y="9496"/>
                </a:lnTo>
                <a:lnTo>
                  <a:pt x="137" y="9640"/>
                </a:lnTo>
                <a:lnTo>
                  <a:pt x="122" y="9785"/>
                </a:lnTo>
                <a:lnTo>
                  <a:pt x="110" y="9929"/>
                </a:lnTo>
                <a:lnTo>
                  <a:pt x="101" y="10074"/>
                </a:lnTo>
                <a:lnTo>
                  <a:pt x="92" y="10220"/>
                </a:lnTo>
                <a:lnTo>
                  <a:pt x="85" y="10366"/>
                </a:lnTo>
                <a:lnTo>
                  <a:pt x="81" y="10512"/>
                </a:lnTo>
                <a:lnTo>
                  <a:pt x="78" y="10658"/>
                </a:lnTo>
                <a:lnTo>
                  <a:pt x="77" y="10805"/>
                </a:lnTo>
                <a:lnTo>
                  <a:pt x="77" y="10805"/>
                </a:lnTo>
                <a:lnTo>
                  <a:pt x="78" y="10952"/>
                </a:lnTo>
                <a:lnTo>
                  <a:pt x="81" y="11098"/>
                </a:lnTo>
                <a:lnTo>
                  <a:pt x="85" y="11245"/>
                </a:lnTo>
                <a:lnTo>
                  <a:pt x="92" y="11390"/>
                </a:lnTo>
                <a:lnTo>
                  <a:pt x="101" y="11535"/>
                </a:lnTo>
                <a:lnTo>
                  <a:pt x="110" y="11680"/>
                </a:lnTo>
                <a:lnTo>
                  <a:pt x="122" y="11825"/>
                </a:lnTo>
                <a:lnTo>
                  <a:pt x="137" y="11970"/>
                </a:lnTo>
                <a:lnTo>
                  <a:pt x="152" y="12114"/>
                </a:lnTo>
                <a:lnTo>
                  <a:pt x="170" y="12258"/>
                </a:lnTo>
                <a:lnTo>
                  <a:pt x="189" y="12401"/>
                </a:lnTo>
                <a:lnTo>
                  <a:pt x="211" y="12543"/>
                </a:lnTo>
                <a:lnTo>
                  <a:pt x="234" y="12686"/>
                </a:lnTo>
                <a:lnTo>
                  <a:pt x="259" y="12828"/>
                </a:lnTo>
                <a:lnTo>
                  <a:pt x="285" y="12970"/>
                </a:lnTo>
                <a:lnTo>
                  <a:pt x="313" y="13110"/>
                </a:lnTo>
                <a:lnTo>
                  <a:pt x="344" y="13251"/>
                </a:lnTo>
                <a:lnTo>
                  <a:pt x="375" y="13392"/>
                </a:lnTo>
                <a:lnTo>
                  <a:pt x="409" y="13531"/>
                </a:lnTo>
                <a:lnTo>
                  <a:pt x="445" y="13671"/>
                </a:lnTo>
                <a:lnTo>
                  <a:pt x="482" y="13809"/>
                </a:lnTo>
                <a:lnTo>
                  <a:pt x="521" y="13947"/>
                </a:lnTo>
                <a:lnTo>
                  <a:pt x="562" y="14084"/>
                </a:lnTo>
                <a:lnTo>
                  <a:pt x="604" y="14222"/>
                </a:lnTo>
                <a:lnTo>
                  <a:pt x="649" y="14358"/>
                </a:lnTo>
                <a:lnTo>
                  <a:pt x="695" y="14494"/>
                </a:lnTo>
                <a:lnTo>
                  <a:pt x="742" y="14629"/>
                </a:lnTo>
                <a:lnTo>
                  <a:pt x="792" y="14764"/>
                </a:lnTo>
                <a:lnTo>
                  <a:pt x="843" y="14897"/>
                </a:lnTo>
                <a:lnTo>
                  <a:pt x="897" y="15031"/>
                </a:lnTo>
                <a:lnTo>
                  <a:pt x="951" y="15164"/>
                </a:lnTo>
                <a:lnTo>
                  <a:pt x="1007" y="15295"/>
                </a:lnTo>
                <a:lnTo>
                  <a:pt x="1066" y="15427"/>
                </a:lnTo>
                <a:lnTo>
                  <a:pt x="1124" y="15558"/>
                </a:lnTo>
                <a:lnTo>
                  <a:pt x="1187" y="15687"/>
                </a:lnTo>
                <a:lnTo>
                  <a:pt x="1249" y="15816"/>
                </a:lnTo>
                <a:lnTo>
                  <a:pt x="1314" y="15946"/>
                </a:lnTo>
                <a:lnTo>
                  <a:pt x="1381" y="16073"/>
                </a:lnTo>
                <a:lnTo>
                  <a:pt x="1449" y="16201"/>
                </a:lnTo>
                <a:lnTo>
                  <a:pt x="1519" y="16326"/>
                </a:lnTo>
                <a:lnTo>
                  <a:pt x="1590" y="16452"/>
                </a:lnTo>
                <a:lnTo>
                  <a:pt x="1663" y="16577"/>
                </a:lnTo>
                <a:lnTo>
                  <a:pt x="1738" y="16700"/>
                </a:lnTo>
                <a:lnTo>
                  <a:pt x="1815" y="16824"/>
                </a:lnTo>
                <a:lnTo>
                  <a:pt x="1893" y="16946"/>
                </a:lnTo>
                <a:lnTo>
                  <a:pt x="1972" y="17067"/>
                </a:lnTo>
                <a:lnTo>
                  <a:pt x="2054" y="17188"/>
                </a:lnTo>
                <a:lnTo>
                  <a:pt x="2136" y="17308"/>
                </a:lnTo>
                <a:lnTo>
                  <a:pt x="2222" y="17427"/>
                </a:lnTo>
                <a:lnTo>
                  <a:pt x="2308" y="17545"/>
                </a:lnTo>
                <a:lnTo>
                  <a:pt x="2395" y="17662"/>
                </a:lnTo>
                <a:lnTo>
                  <a:pt x="2484" y="17778"/>
                </a:lnTo>
                <a:lnTo>
                  <a:pt x="2575" y="17894"/>
                </a:lnTo>
                <a:lnTo>
                  <a:pt x="2668" y="18008"/>
                </a:lnTo>
                <a:lnTo>
                  <a:pt x="2762" y="18121"/>
                </a:lnTo>
                <a:lnTo>
                  <a:pt x="2858" y="18234"/>
                </a:lnTo>
                <a:lnTo>
                  <a:pt x="2955" y="18345"/>
                </a:lnTo>
                <a:lnTo>
                  <a:pt x="3054" y="18456"/>
                </a:lnTo>
                <a:lnTo>
                  <a:pt x="3154" y="18566"/>
                </a:lnTo>
                <a:lnTo>
                  <a:pt x="3256" y="18674"/>
                </a:lnTo>
                <a:lnTo>
                  <a:pt x="3359" y="18782"/>
                </a:lnTo>
                <a:lnTo>
                  <a:pt x="3465" y="18888"/>
                </a:lnTo>
                <a:lnTo>
                  <a:pt x="3572" y="18993"/>
                </a:lnTo>
                <a:lnTo>
                  <a:pt x="3679" y="19097"/>
                </a:lnTo>
                <a:lnTo>
                  <a:pt x="3679" y="19097"/>
                </a:lnTo>
                <a:lnTo>
                  <a:pt x="3786" y="19198"/>
                </a:lnTo>
                <a:lnTo>
                  <a:pt x="3894" y="19298"/>
                </a:lnTo>
                <a:lnTo>
                  <a:pt x="4003" y="19395"/>
                </a:lnTo>
                <a:lnTo>
                  <a:pt x="4112" y="19492"/>
                </a:lnTo>
                <a:lnTo>
                  <a:pt x="4223" y="19587"/>
                </a:lnTo>
                <a:lnTo>
                  <a:pt x="4335" y="19679"/>
                </a:lnTo>
                <a:lnTo>
                  <a:pt x="4448" y="19772"/>
                </a:lnTo>
                <a:lnTo>
                  <a:pt x="4562" y="19862"/>
                </a:lnTo>
                <a:lnTo>
                  <a:pt x="4676" y="19951"/>
                </a:lnTo>
                <a:lnTo>
                  <a:pt x="4792" y="20040"/>
                </a:lnTo>
                <a:lnTo>
                  <a:pt x="4908" y="20125"/>
                </a:lnTo>
                <a:lnTo>
                  <a:pt x="5026" y="20211"/>
                </a:lnTo>
                <a:lnTo>
                  <a:pt x="5144" y="20294"/>
                </a:lnTo>
                <a:lnTo>
                  <a:pt x="5264" y="20376"/>
                </a:lnTo>
                <a:lnTo>
                  <a:pt x="5384" y="20457"/>
                </a:lnTo>
                <a:lnTo>
                  <a:pt x="5505" y="20536"/>
                </a:lnTo>
                <a:lnTo>
                  <a:pt x="5628" y="20613"/>
                </a:lnTo>
                <a:lnTo>
                  <a:pt x="5750" y="20690"/>
                </a:lnTo>
                <a:lnTo>
                  <a:pt x="5875" y="20764"/>
                </a:lnTo>
                <a:lnTo>
                  <a:pt x="5999" y="20837"/>
                </a:lnTo>
                <a:lnTo>
                  <a:pt x="6124" y="20909"/>
                </a:lnTo>
                <a:lnTo>
                  <a:pt x="6251" y="20979"/>
                </a:lnTo>
                <a:lnTo>
                  <a:pt x="6378" y="21049"/>
                </a:lnTo>
                <a:lnTo>
                  <a:pt x="6505" y="21116"/>
                </a:lnTo>
                <a:lnTo>
                  <a:pt x="6634" y="21182"/>
                </a:lnTo>
                <a:lnTo>
                  <a:pt x="6763" y="21246"/>
                </a:lnTo>
                <a:lnTo>
                  <a:pt x="6894" y="21308"/>
                </a:lnTo>
                <a:lnTo>
                  <a:pt x="7024" y="21370"/>
                </a:lnTo>
                <a:lnTo>
                  <a:pt x="7156" y="21430"/>
                </a:lnTo>
                <a:lnTo>
                  <a:pt x="7288" y="21488"/>
                </a:lnTo>
                <a:lnTo>
                  <a:pt x="7421" y="21545"/>
                </a:lnTo>
                <a:lnTo>
                  <a:pt x="7554" y="21600"/>
                </a:lnTo>
                <a:lnTo>
                  <a:pt x="7358" y="21600"/>
                </a:lnTo>
                <a:lnTo>
                  <a:pt x="7358" y="21600"/>
                </a:lnTo>
                <a:lnTo>
                  <a:pt x="7229" y="21545"/>
                </a:lnTo>
                <a:lnTo>
                  <a:pt x="7101" y="21488"/>
                </a:lnTo>
                <a:lnTo>
                  <a:pt x="6974" y="21430"/>
                </a:lnTo>
                <a:lnTo>
                  <a:pt x="6848" y="21370"/>
                </a:lnTo>
                <a:lnTo>
                  <a:pt x="6722" y="21310"/>
                </a:lnTo>
                <a:lnTo>
                  <a:pt x="6598" y="21248"/>
                </a:lnTo>
                <a:lnTo>
                  <a:pt x="6473" y="21184"/>
                </a:lnTo>
                <a:lnTo>
                  <a:pt x="6349" y="21119"/>
                </a:lnTo>
                <a:lnTo>
                  <a:pt x="6226" y="21052"/>
                </a:lnTo>
                <a:lnTo>
                  <a:pt x="6104" y="20985"/>
                </a:lnTo>
                <a:lnTo>
                  <a:pt x="5983" y="20915"/>
                </a:lnTo>
                <a:lnTo>
                  <a:pt x="5861" y="20844"/>
                </a:lnTo>
                <a:lnTo>
                  <a:pt x="5742" y="20772"/>
                </a:lnTo>
                <a:lnTo>
                  <a:pt x="5623" y="20699"/>
                </a:lnTo>
                <a:lnTo>
                  <a:pt x="5504" y="20625"/>
                </a:lnTo>
                <a:lnTo>
                  <a:pt x="5387" y="20548"/>
                </a:lnTo>
                <a:lnTo>
                  <a:pt x="5270" y="20472"/>
                </a:lnTo>
                <a:lnTo>
                  <a:pt x="5154" y="20393"/>
                </a:lnTo>
                <a:lnTo>
                  <a:pt x="5039" y="20313"/>
                </a:lnTo>
                <a:lnTo>
                  <a:pt x="4925" y="20230"/>
                </a:lnTo>
                <a:lnTo>
                  <a:pt x="4811" y="20148"/>
                </a:lnTo>
                <a:lnTo>
                  <a:pt x="4698" y="20064"/>
                </a:lnTo>
                <a:lnTo>
                  <a:pt x="4587" y="19979"/>
                </a:lnTo>
                <a:lnTo>
                  <a:pt x="4477" y="19892"/>
                </a:lnTo>
                <a:lnTo>
                  <a:pt x="4366" y="19804"/>
                </a:lnTo>
                <a:lnTo>
                  <a:pt x="4258" y="19714"/>
                </a:lnTo>
                <a:lnTo>
                  <a:pt x="4151" y="19623"/>
                </a:lnTo>
                <a:lnTo>
                  <a:pt x="4043" y="19531"/>
                </a:lnTo>
                <a:lnTo>
                  <a:pt x="3937" y="19438"/>
                </a:lnTo>
                <a:lnTo>
                  <a:pt x="3832" y="19343"/>
                </a:lnTo>
                <a:lnTo>
                  <a:pt x="3727" y="19247"/>
                </a:lnTo>
                <a:lnTo>
                  <a:pt x="3624" y="19150"/>
                </a:lnTo>
                <a:lnTo>
                  <a:pt x="3624" y="19150"/>
                </a:lnTo>
                <a:lnTo>
                  <a:pt x="3516" y="19045"/>
                </a:lnTo>
                <a:lnTo>
                  <a:pt x="3408" y="18939"/>
                </a:lnTo>
                <a:lnTo>
                  <a:pt x="3303" y="18832"/>
                </a:lnTo>
                <a:lnTo>
                  <a:pt x="3199" y="18724"/>
                </a:lnTo>
                <a:lnTo>
                  <a:pt x="3096" y="18614"/>
                </a:lnTo>
                <a:lnTo>
                  <a:pt x="2995" y="18504"/>
                </a:lnTo>
                <a:lnTo>
                  <a:pt x="2895" y="18393"/>
                </a:lnTo>
                <a:lnTo>
                  <a:pt x="2798" y="18281"/>
                </a:lnTo>
                <a:lnTo>
                  <a:pt x="2701" y="18168"/>
                </a:lnTo>
                <a:lnTo>
                  <a:pt x="2606" y="18054"/>
                </a:lnTo>
                <a:lnTo>
                  <a:pt x="2514" y="17938"/>
                </a:lnTo>
                <a:lnTo>
                  <a:pt x="2422" y="17823"/>
                </a:lnTo>
                <a:lnTo>
                  <a:pt x="2332" y="17705"/>
                </a:lnTo>
                <a:lnTo>
                  <a:pt x="2244" y="17587"/>
                </a:lnTo>
                <a:lnTo>
                  <a:pt x="2157" y="17468"/>
                </a:lnTo>
                <a:lnTo>
                  <a:pt x="2072" y="17350"/>
                </a:lnTo>
                <a:lnTo>
                  <a:pt x="1989" y="17228"/>
                </a:lnTo>
                <a:lnTo>
                  <a:pt x="1906" y="17107"/>
                </a:lnTo>
                <a:lnTo>
                  <a:pt x="1827" y="16985"/>
                </a:lnTo>
                <a:lnTo>
                  <a:pt x="1748" y="16861"/>
                </a:lnTo>
                <a:lnTo>
                  <a:pt x="1671" y="16738"/>
                </a:lnTo>
                <a:lnTo>
                  <a:pt x="1596" y="16613"/>
                </a:lnTo>
                <a:lnTo>
                  <a:pt x="1523" y="16488"/>
                </a:lnTo>
                <a:lnTo>
                  <a:pt x="1451" y="16362"/>
                </a:lnTo>
                <a:lnTo>
                  <a:pt x="1380" y="16234"/>
                </a:lnTo>
                <a:lnTo>
                  <a:pt x="1312" y="16107"/>
                </a:lnTo>
                <a:lnTo>
                  <a:pt x="1244" y="15978"/>
                </a:lnTo>
                <a:lnTo>
                  <a:pt x="1180" y="15848"/>
                </a:lnTo>
                <a:lnTo>
                  <a:pt x="1116" y="15718"/>
                </a:lnTo>
                <a:lnTo>
                  <a:pt x="1054" y="15588"/>
                </a:lnTo>
                <a:lnTo>
                  <a:pt x="994" y="15456"/>
                </a:lnTo>
                <a:lnTo>
                  <a:pt x="935" y="15324"/>
                </a:lnTo>
                <a:lnTo>
                  <a:pt x="879" y="15191"/>
                </a:lnTo>
                <a:lnTo>
                  <a:pt x="824" y="15057"/>
                </a:lnTo>
                <a:lnTo>
                  <a:pt x="771" y="14924"/>
                </a:lnTo>
                <a:lnTo>
                  <a:pt x="719" y="14789"/>
                </a:lnTo>
                <a:lnTo>
                  <a:pt x="669" y="14653"/>
                </a:lnTo>
                <a:lnTo>
                  <a:pt x="621" y="14517"/>
                </a:lnTo>
                <a:lnTo>
                  <a:pt x="574" y="14381"/>
                </a:lnTo>
                <a:lnTo>
                  <a:pt x="530" y="14243"/>
                </a:lnTo>
                <a:lnTo>
                  <a:pt x="488" y="14105"/>
                </a:lnTo>
                <a:lnTo>
                  <a:pt x="446" y="13967"/>
                </a:lnTo>
                <a:lnTo>
                  <a:pt x="408" y="13828"/>
                </a:lnTo>
                <a:lnTo>
                  <a:pt x="369" y="13689"/>
                </a:lnTo>
                <a:lnTo>
                  <a:pt x="333" y="13548"/>
                </a:lnTo>
                <a:lnTo>
                  <a:pt x="300" y="13408"/>
                </a:lnTo>
                <a:lnTo>
                  <a:pt x="267" y="13267"/>
                </a:lnTo>
                <a:lnTo>
                  <a:pt x="237" y="13125"/>
                </a:lnTo>
                <a:lnTo>
                  <a:pt x="209" y="12984"/>
                </a:lnTo>
                <a:lnTo>
                  <a:pt x="182" y="12841"/>
                </a:lnTo>
                <a:lnTo>
                  <a:pt x="157" y="12698"/>
                </a:lnTo>
                <a:lnTo>
                  <a:pt x="134" y="12555"/>
                </a:lnTo>
                <a:lnTo>
                  <a:pt x="113" y="12411"/>
                </a:lnTo>
                <a:lnTo>
                  <a:pt x="93" y="12267"/>
                </a:lnTo>
                <a:lnTo>
                  <a:pt x="75" y="12123"/>
                </a:lnTo>
                <a:lnTo>
                  <a:pt x="60" y="11978"/>
                </a:lnTo>
                <a:lnTo>
                  <a:pt x="45" y="11832"/>
                </a:lnTo>
                <a:lnTo>
                  <a:pt x="33" y="11686"/>
                </a:lnTo>
                <a:lnTo>
                  <a:pt x="23" y="11540"/>
                </a:lnTo>
                <a:lnTo>
                  <a:pt x="14" y="11393"/>
                </a:lnTo>
                <a:lnTo>
                  <a:pt x="8" y="11247"/>
                </a:lnTo>
                <a:lnTo>
                  <a:pt x="4" y="11100"/>
                </a:lnTo>
                <a:lnTo>
                  <a:pt x="0" y="10953"/>
                </a:lnTo>
                <a:lnTo>
                  <a:pt x="0" y="10805"/>
                </a:lnTo>
                <a:lnTo>
                  <a:pt x="0" y="10805"/>
                </a:lnTo>
                <a:lnTo>
                  <a:pt x="0" y="10657"/>
                </a:lnTo>
                <a:lnTo>
                  <a:pt x="4" y="10510"/>
                </a:lnTo>
                <a:lnTo>
                  <a:pt x="8" y="10363"/>
                </a:lnTo>
                <a:lnTo>
                  <a:pt x="14" y="10216"/>
                </a:lnTo>
                <a:lnTo>
                  <a:pt x="23" y="10069"/>
                </a:lnTo>
                <a:lnTo>
                  <a:pt x="33" y="9924"/>
                </a:lnTo>
                <a:lnTo>
                  <a:pt x="45" y="9778"/>
                </a:lnTo>
                <a:lnTo>
                  <a:pt x="60" y="9633"/>
                </a:lnTo>
                <a:lnTo>
                  <a:pt x="75" y="9488"/>
                </a:lnTo>
                <a:lnTo>
                  <a:pt x="93" y="9344"/>
                </a:lnTo>
                <a:lnTo>
                  <a:pt x="113" y="9199"/>
                </a:lnTo>
                <a:lnTo>
                  <a:pt x="134" y="9055"/>
                </a:lnTo>
                <a:lnTo>
                  <a:pt x="157" y="8913"/>
                </a:lnTo>
                <a:lnTo>
                  <a:pt x="182" y="8770"/>
                </a:lnTo>
                <a:lnTo>
                  <a:pt x="209" y="8627"/>
                </a:lnTo>
                <a:lnTo>
                  <a:pt x="237" y="8485"/>
                </a:lnTo>
                <a:lnTo>
                  <a:pt x="267" y="8343"/>
                </a:lnTo>
                <a:lnTo>
                  <a:pt x="300" y="8203"/>
                </a:lnTo>
                <a:lnTo>
                  <a:pt x="333" y="8062"/>
                </a:lnTo>
                <a:lnTo>
                  <a:pt x="369" y="7921"/>
                </a:lnTo>
                <a:lnTo>
                  <a:pt x="408" y="7782"/>
                </a:lnTo>
                <a:lnTo>
                  <a:pt x="446" y="7644"/>
                </a:lnTo>
                <a:lnTo>
                  <a:pt x="488" y="7505"/>
                </a:lnTo>
                <a:lnTo>
                  <a:pt x="530" y="7367"/>
                </a:lnTo>
                <a:lnTo>
                  <a:pt x="574" y="7230"/>
                </a:lnTo>
                <a:lnTo>
                  <a:pt x="621" y="7094"/>
                </a:lnTo>
                <a:lnTo>
                  <a:pt x="669" y="6958"/>
                </a:lnTo>
                <a:lnTo>
                  <a:pt x="719" y="6822"/>
                </a:lnTo>
                <a:lnTo>
                  <a:pt x="771" y="6687"/>
                </a:lnTo>
                <a:lnTo>
                  <a:pt x="824" y="6553"/>
                </a:lnTo>
                <a:lnTo>
                  <a:pt x="879" y="6419"/>
                </a:lnTo>
                <a:lnTo>
                  <a:pt x="935" y="6287"/>
                </a:lnTo>
                <a:lnTo>
                  <a:pt x="994" y="6154"/>
                </a:lnTo>
                <a:lnTo>
                  <a:pt x="1054" y="6022"/>
                </a:lnTo>
                <a:lnTo>
                  <a:pt x="1116" y="5892"/>
                </a:lnTo>
                <a:lnTo>
                  <a:pt x="1180" y="5762"/>
                </a:lnTo>
                <a:lnTo>
                  <a:pt x="1244" y="5633"/>
                </a:lnTo>
                <a:lnTo>
                  <a:pt x="1312" y="5503"/>
                </a:lnTo>
                <a:lnTo>
                  <a:pt x="1380" y="5375"/>
                </a:lnTo>
                <a:lnTo>
                  <a:pt x="1451" y="5249"/>
                </a:lnTo>
                <a:lnTo>
                  <a:pt x="1523" y="5123"/>
                </a:lnTo>
                <a:lnTo>
                  <a:pt x="1596" y="4997"/>
                </a:lnTo>
                <a:lnTo>
                  <a:pt x="1671" y="4872"/>
                </a:lnTo>
                <a:lnTo>
                  <a:pt x="1748" y="4748"/>
                </a:lnTo>
                <a:lnTo>
                  <a:pt x="1827" y="4625"/>
                </a:lnTo>
                <a:lnTo>
                  <a:pt x="1906" y="4503"/>
                </a:lnTo>
                <a:lnTo>
                  <a:pt x="1989" y="4382"/>
                </a:lnTo>
                <a:lnTo>
                  <a:pt x="2072" y="4261"/>
                </a:lnTo>
                <a:lnTo>
                  <a:pt x="2157" y="4142"/>
                </a:lnTo>
                <a:lnTo>
                  <a:pt x="2244" y="4023"/>
                </a:lnTo>
                <a:lnTo>
                  <a:pt x="2332" y="3905"/>
                </a:lnTo>
                <a:lnTo>
                  <a:pt x="2422" y="3787"/>
                </a:lnTo>
                <a:lnTo>
                  <a:pt x="2514" y="3672"/>
                </a:lnTo>
                <a:lnTo>
                  <a:pt x="2606" y="3557"/>
                </a:lnTo>
                <a:lnTo>
                  <a:pt x="2701" y="3442"/>
                </a:lnTo>
                <a:lnTo>
                  <a:pt x="2798" y="3329"/>
                </a:lnTo>
                <a:lnTo>
                  <a:pt x="2895" y="3217"/>
                </a:lnTo>
                <a:lnTo>
                  <a:pt x="2995" y="3106"/>
                </a:lnTo>
                <a:lnTo>
                  <a:pt x="3096" y="2995"/>
                </a:lnTo>
                <a:lnTo>
                  <a:pt x="3199" y="2887"/>
                </a:lnTo>
                <a:lnTo>
                  <a:pt x="3303" y="2778"/>
                </a:lnTo>
                <a:lnTo>
                  <a:pt x="3408" y="2672"/>
                </a:lnTo>
                <a:lnTo>
                  <a:pt x="3516" y="2565"/>
                </a:lnTo>
                <a:lnTo>
                  <a:pt x="3624" y="2460"/>
                </a:lnTo>
                <a:lnTo>
                  <a:pt x="3624" y="2460"/>
                </a:lnTo>
                <a:close/>
                <a:moveTo>
                  <a:pt x="4926" y="3199"/>
                </a:moveTo>
                <a:lnTo>
                  <a:pt x="4926" y="3776"/>
                </a:lnTo>
                <a:lnTo>
                  <a:pt x="4425" y="3776"/>
                </a:lnTo>
                <a:lnTo>
                  <a:pt x="4425" y="3776"/>
                </a:lnTo>
                <a:lnTo>
                  <a:pt x="4338" y="3866"/>
                </a:lnTo>
                <a:lnTo>
                  <a:pt x="4252" y="3957"/>
                </a:lnTo>
                <a:lnTo>
                  <a:pt x="4169" y="4049"/>
                </a:lnTo>
                <a:lnTo>
                  <a:pt x="4085" y="4142"/>
                </a:lnTo>
                <a:lnTo>
                  <a:pt x="4003" y="4236"/>
                </a:lnTo>
                <a:lnTo>
                  <a:pt x="3923" y="4329"/>
                </a:lnTo>
                <a:lnTo>
                  <a:pt x="3842" y="4424"/>
                </a:lnTo>
                <a:lnTo>
                  <a:pt x="3765" y="4520"/>
                </a:lnTo>
                <a:lnTo>
                  <a:pt x="3688" y="4617"/>
                </a:lnTo>
                <a:lnTo>
                  <a:pt x="3612" y="4715"/>
                </a:lnTo>
                <a:lnTo>
                  <a:pt x="3538" y="4813"/>
                </a:lnTo>
                <a:lnTo>
                  <a:pt x="3465" y="4911"/>
                </a:lnTo>
                <a:lnTo>
                  <a:pt x="3393" y="5011"/>
                </a:lnTo>
                <a:lnTo>
                  <a:pt x="3322" y="5111"/>
                </a:lnTo>
                <a:lnTo>
                  <a:pt x="3254" y="5212"/>
                </a:lnTo>
                <a:lnTo>
                  <a:pt x="3185" y="5314"/>
                </a:lnTo>
                <a:lnTo>
                  <a:pt x="3118" y="5415"/>
                </a:lnTo>
                <a:lnTo>
                  <a:pt x="3054" y="5518"/>
                </a:lnTo>
                <a:lnTo>
                  <a:pt x="2990" y="5622"/>
                </a:lnTo>
                <a:lnTo>
                  <a:pt x="2926" y="5726"/>
                </a:lnTo>
                <a:lnTo>
                  <a:pt x="2865" y="5832"/>
                </a:lnTo>
                <a:lnTo>
                  <a:pt x="2805" y="5937"/>
                </a:lnTo>
                <a:lnTo>
                  <a:pt x="2747" y="6043"/>
                </a:lnTo>
                <a:lnTo>
                  <a:pt x="2689" y="6149"/>
                </a:lnTo>
                <a:lnTo>
                  <a:pt x="2634" y="6257"/>
                </a:lnTo>
                <a:lnTo>
                  <a:pt x="2579" y="6364"/>
                </a:lnTo>
                <a:lnTo>
                  <a:pt x="2525" y="6473"/>
                </a:lnTo>
                <a:lnTo>
                  <a:pt x="2473" y="6583"/>
                </a:lnTo>
                <a:lnTo>
                  <a:pt x="2423" y="6692"/>
                </a:lnTo>
                <a:lnTo>
                  <a:pt x="2374" y="6802"/>
                </a:lnTo>
                <a:lnTo>
                  <a:pt x="2326" y="6913"/>
                </a:lnTo>
                <a:lnTo>
                  <a:pt x="2279" y="7024"/>
                </a:lnTo>
                <a:lnTo>
                  <a:pt x="2234" y="7136"/>
                </a:lnTo>
                <a:lnTo>
                  <a:pt x="2190" y="7248"/>
                </a:lnTo>
                <a:lnTo>
                  <a:pt x="2147" y="7361"/>
                </a:lnTo>
                <a:lnTo>
                  <a:pt x="2106" y="7474"/>
                </a:lnTo>
                <a:lnTo>
                  <a:pt x="2067" y="7588"/>
                </a:lnTo>
                <a:lnTo>
                  <a:pt x="2028" y="7702"/>
                </a:lnTo>
                <a:lnTo>
                  <a:pt x="1991" y="7816"/>
                </a:lnTo>
                <a:lnTo>
                  <a:pt x="1955" y="7932"/>
                </a:lnTo>
                <a:lnTo>
                  <a:pt x="1922" y="8047"/>
                </a:lnTo>
                <a:lnTo>
                  <a:pt x="1889" y="8164"/>
                </a:lnTo>
                <a:lnTo>
                  <a:pt x="1858" y="8279"/>
                </a:lnTo>
                <a:lnTo>
                  <a:pt x="1828" y="8397"/>
                </a:lnTo>
                <a:lnTo>
                  <a:pt x="1799" y="8514"/>
                </a:lnTo>
                <a:lnTo>
                  <a:pt x="1772" y="8631"/>
                </a:lnTo>
                <a:lnTo>
                  <a:pt x="1747" y="8749"/>
                </a:lnTo>
                <a:lnTo>
                  <a:pt x="1723" y="8868"/>
                </a:lnTo>
                <a:lnTo>
                  <a:pt x="1700" y="8987"/>
                </a:lnTo>
                <a:lnTo>
                  <a:pt x="1678" y="9106"/>
                </a:lnTo>
                <a:lnTo>
                  <a:pt x="1658" y="9225"/>
                </a:lnTo>
                <a:lnTo>
                  <a:pt x="1640" y="9345"/>
                </a:lnTo>
                <a:lnTo>
                  <a:pt x="1623" y="9465"/>
                </a:lnTo>
                <a:lnTo>
                  <a:pt x="1608" y="9586"/>
                </a:lnTo>
                <a:lnTo>
                  <a:pt x="1593" y="9706"/>
                </a:lnTo>
                <a:lnTo>
                  <a:pt x="1581" y="9827"/>
                </a:lnTo>
                <a:lnTo>
                  <a:pt x="1569" y="9948"/>
                </a:lnTo>
                <a:lnTo>
                  <a:pt x="1560" y="10071"/>
                </a:lnTo>
                <a:lnTo>
                  <a:pt x="1551" y="10192"/>
                </a:lnTo>
                <a:lnTo>
                  <a:pt x="1545" y="10314"/>
                </a:lnTo>
                <a:lnTo>
                  <a:pt x="1539" y="10436"/>
                </a:lnTo>
                <a:lnTo>
                  <a:pt x="1536" y="10559"/>
                </a:lnTo>
                <a:lnTo>
                  <a:pt x="1533" y="10682"/>
                </a:lnTo>
                <a:lnTo>
                  <a:pt x="1533" y="10805"/>
                </a:lnTo>
                <a:lnTo>
                  <a:pt x="1533" y="10805"/>
                </a:lnTo>
                <a:lnTo>
                  <a:pt x="1535" y="10939"/>
                </a:lnTo>
                <a:lnTo>
                  <a:pt x="1537" y="11074"/>
                </a:lnTo>
                <a:lnTo>
                  <a:pt x="1542" y="11208"/>
                </a:lnTo>
                <a:lnTo>
                  <a:pt x="1548" y="11342"/>
                </a:lnTo>
                <a:lnTo>
                  <a:pt x="1556" y="11476"/>
                </a:lnTo>
                <a:lnTo>
                  <a:pt x="1566" y="11608"/>
                </a:lnTo>
                <a:lnTo>
                  <a:pt x="1578" y="11742"/>
                </a:lnTo>
                <a:lnTo>
                  <a:pt x="1591" y="11875"/>
                </a:lnTo>
                <a:lnTo>
                  <a:pt x="1606" y="12006"/>
                </a:lnTo>
                <a:lnTo>
                  <a:pt x="1623" y="12139"/>
                </a:lnTo>
                <a:lnTo>
                  <a:pt x="1642" y="12270"/>
                </a:lnTo>
                <a:lnTo>
                  <a:pt x="1663" y="12402"/>
                </a:lnTo>
                <a:lnTo>
                  <a:pt x="1686" y="12533"/>
                </a:lnTo>
                <a:lnTo>
                  <a:pt x="1710" y="12663"/>
                </a:lnTo>
                <a:lnTo>
                  <a:pt x="1736" y="12794"/>
                </a:lnTo>
                <a:lnTo>
                  <a:pt x="1764" y="12923"/>
                </a:lnTo>
                <a:lnTo>
                  <a:pt x="1792" y="13053"/>
                </a:lnTo>
                <a:lnTo>
                  <a:pt x="1823" y="13181"/>
                </a:lnTo>
                <a:lnTo>
                  <a:pt x="1857" y="13311"/>
                </a:lnTo>
                <a:lnTo>
                  <a:pt x="1891" y="13439"/>
                </a:lnTo>
                <a:lnTo>
                  <a:pt x="1927" y="13565"/>
                </a:lnTo>
                <a:lnTo>
                  <a:pt x="1965" y="13692"/>
                </a:lnTo>
                <a:lnTo>
                  <a:pt x="2005" y="13819"/>
                </a:lnTo>
                <a:lnTo>
                  <a:pt x="2045" y="13945"/>
                </a:lnTo>
                <a:lnTo>
                  <a:pt x="2088" y="14071"/>
                </a:lnTo>
                <a:lnTo>
                  <a:pt x="2133" y="14195"/>
                </a:lnTo>
                <a:lnTo>
                  <a:pt x="2180" y="14319"/>
                </a:lnTo>
                <a:lnTo>
                  <a:pt x="2228" y="14443"/>
                </a:lnTo>
                <a:lnTo>
                  <a:pt x="2277" y="14566"/>
                </a:lnTo>
                <a:lnTo>
                  <a:pt x="2328" y="14688"/>
                </a:lnTo>
                <a:lnTo>
                  <a:pt x="2381" y="14810"/>
                </a:lnTo>
                <a:lnTo>
                  <a:pt x="2435" y="14932"/>
                </a:lnTo>
                <a:lnTo>
                  <a:pt x="2490" y="15052"/>
                </a:lnTo>
                <a:lnTo>
                  <a:pt x="2548" y="15172"/>
                </a:lnTo>
                <a:lnTo>
                  <a:pt x="2608" y="15291"/>
                </a:lnTo>
                <a:lnTo>
                  <a:pt x="2668" y="15408"/>
                </a:lnTo>
                <a:lnTo>
                  <a:pt x="2730" y="15526"/>
                </a:lnTo>
                <a:lnTo>
                  <a:pt x="2795" y="15643"/>
                </a:lnTo>
                <a:lnTo>
                  <a:pt x="2859" y="15759"/>
                </a:lnTo>
                <a:lnTo>
                  <a:pt x="2926" y="15875"/>
                </a:lnTo>
                <a:lnTo>
                  <a:pt x="2995" y="15989"/>
                </a:lnTo>
                <a:lnTo>
                  <a:pt x="3066" y="16102"/>
                </a:lnTo>
                <a:lnTo>
                  <a:pt x="3137" y="16215"/>
                </a:lnTo>
                <a:lnTo>
                  <a:pt x="3211" y="16327"/>
                </a:lnTo>
                <a:lnTo>
                  <a:pt x="3285" y="16438"/>
                </a:lnTo>
                <a:lnTo>
                  <a:pt x="3360" y="16549"/>
                </a:lnTo>
                <a:lnTo>
                  <a:pt x="3438" y="16658"/>
                </a:lnTo>
                <a:lnTo>
                  <a:pt x="3518" y="16766"/>
                </a:lnTo>
                <a:lnTo>
                  <a:pt x="3599" y="16874"/>
                </a:lnTo>
                <a:lnTo>
                  <a:pt x="3681" y="16981"/>
                </a:lnTo>
                <a:lnTo>
                  <a:pt x="3765" y="17087"/>
                </a:lnTo>
                <a:lnTo>
                  <a:pt x="3850" y="17192"/>
                </a:lnTo>
                <a:lnTo>
                  <a:pt x="3936" y="17296"/>
                </a:lnTo>
                <a:lnTo>
                  <a:pt x="4025" y="17399"/>
                </a:lnTo>
                <a:lnTo>
                  <a:pt x="4115" y="17500"/>
                </a:lnTo>
                <a:lnTo>
                  <a:pt x="4205" y="17601"/>
                </a:lnTo>
                <a:lnTo>
                  <a:pt x="4297" y="17700"/>
                </a:lnTo>
                <a:lnTo>
                  <a:pt x="4392" y="17800"/>
                </a:lnTo>
                <a:lnTo>
                  <a:pt x="4486" y="17897"/>
                </a:lnTo>
                <a:lnTo>
                  <a:pt x="4583" y="17993"/>
                </a:lnTo>
                <a:lnTo>
                  <a:pt x="4682" y="18089"/>
                </a:lnTo>
                <a:lnTo>
                  <a:pt x="4781" y="18184"/>
                </a:lnTo>
                <a:lnTo>
                  <a:pt x="4882" y="18277"/>
                </a:lnTo>
                <a:lnTo>
                  <a:pt x="4984" y="18369"/>
                </a:lnTo>
                <a:lnTo>
                  <a:pt x="4984" y="18369"/>
                </a:lnTo>
                <a:lnTo>
                  <a:pt x="5007" y="18351"/>
                </a:lnTo>
                <a:lnTo>
                  <a:pt x="5032" y="18334"/>
                </a:lnTo>
                <a:lnTo>
                  <a:pt x="5058" y="18320"/>
                </a:lnTo>
                <a:lnTo>
                  <a:pt x="5086" y="18308"/>
                </a:lnTo>
                <a:lnTo>
                  <a:pt x="5099" y="18303"/>
                </a:lnTo>
                <a:lnTo>
                  <a:pt x="5115" y="18298"/>
                </a:lnTo>
                <a:lnTo>
                  <a:pt x="5129" y="18294"/>
                </a:lnTo>
                <a:lnTo>
                  <a:pt x="5144" y="18292"/>
                </a:lnTo>
                <a:lnTo>
                  <a:pt x="5159" y="18289"/>
                </a:lnTo>
                <a:lnTo>
                  <a:pt x="5174" y="18287"/>
                </a:lnTo>
                <a:lnTo>
                  <a:pt x="5191" y="18286"/>
                </a:lnTo>
                <a:lnTo>
                  <a:pt x="5207" y="18286"/>
                </a:lnTo>
                <a:lnTo>
                  <a:pt x="5207" y="18286"/>
                </a:lnTo>
                <a:lnTo>
                  <a:pt x="5224" y="18286"/>
                </a:lnTo>
                <a:lnTo>
                  <a:pt x="5240" y="18287"/>
                </a:lnTo>
                <a:lnTo>
                  <a:pt x="5257" y="18289"/>
                </a:lnTo>
                <a:lnTo>
                  <a:pt x="5273" y="18292"/>
                </a:lnTo>
                <a:lnTo>
                  <a:pt x="5290" y="18295"/>
                </a:lnTo>
                <a:lnTo>
                  <a:pt x="5305" y="18300"/>
                </a:lnTo>
                <a:lnTo>
                  <a:pt x="5320" y="18304"/>
                </a:lnTo>
                <a:lnTo>
                  <a:pt x="5335" y="18310"/>
                </a:lnTo>
                <a:lnTo>
                  <a:pt x="5350" y="18317"/>
                </a:lnTo>
                <a:lnTo>
                  <a:pt x="5364" y="18324"/>
                </a:lnTo>
                <a:lnTo>
                  <a:pt x="5377" y="18330"/>
                </a:lnTo>
                <a:lnTo>
                  <a:pt x="5390" y="18338"/>
                </a:lnTo>
                <a:lnTo>
                  <a:pt x="5403" y="18348"/>
                </a:lnTo>
                <a:lnTo>
                  <a:pt x="5415" y="18357"/>
                </a:lnTo>
                <a:lnTo>
                  <a:pt x="5427" y="18367"/>
                </a:lnTo>
                <a:lnTo>
                  <a:pt x="5439" y="18377"/>
                </a:lnTo>
                <a:lnTo>
                  <a:pt x="5450" y="18388"/>
                </a:lnTo>
                <a:lnTo>
                  <a:pt x="5461" y="18399"/>
                </a:lnTo>
                <a:lnTo>
                  <a:pt x="5471" y="18412"/>
                </a:lnTo>
                <a:lnTo>
                  <a:pt x="5479" y="18423"/>
                </a:lnTo>
                <a:lnTo>
                  <a:pt x="5487" y="18437"/>
                </a:lnTo>
                <a:lnTo>
                  <a:pt x="5496" y="18449"/>
                </a:lnTo>
                <a:lnTo>
                  <a:pt x="5503" y="18463"/>
                </a:lnTo>
                <a:lnTo>
                  <a:pt x="5510" y="18477"/>
                </a:lnTo>
                <a:lnTo>
                  <a:pt x="5515" y="18490"/>
                </a:lnTo>
                <a:lnTo>
                  <a:pt x="5521" y="18505"/>
                </a:lnTo>
                <a:lnTo>
                  <a:pt x="5525" y="18520"/>
                </a:lnTo>
                <a:lnTo>
                  <a:pt x="5529" y="18535"/>
                </a:lnTo>
                <a:lnTo>
                  <a:pt x="5532" y="18551"/>
                </a:lnTo>
                <a:lnTo>
                  <a:pt x="5534" y="18567"/>
                </a:lnTo>
                <a:lnTo>
                  <a:pt x="5535" y="18583"/>
                </a:lnTo>
                <a:lnTo>
                  <a:pt x="5535" y="18599"/>
                </a:lnTo>
                <a:lnTo>
                  <a:pt x="5535" y="18599"/>
                </a:lnTo>
                <a:lnTo>
                  <a:pt x="5535" y="18615"/>
                </a:lnTo>
                <a:lnTo>
                  <a:pt x="5534" y="18631"/>
                </a:lnTo>
                <a:lnTo>
                  <a:pt x="5532" y="18646"/>
                </a:lnTo>
                <a:lnTo>
                  <a:pt x="5529" y="18662"/>
                </a:lnTo>
                <a:lnTo>
                  <a:pt x="5525" y="18677"/>
                </a:lnTo>
                <a:lnTo>
                  <a:pt x="5521" y="18692"/>
                </a:lnTo>
                <a:lnTo>
                  <a:pt x="5515" y="18707"/>
                </a:lnTo>
                <a:lnTo>
                  <a:pt x="5510" y="18720"/>
                </a:lnTo>
                <a:lnTo>
                  <a:pt x="5503" y="18734"/>
                </a:lnTo>
                <a:lnTo>
                  <a:pt x="5496" y="18748"/>
                </a:lnTo>
                <a:lnTo>
                  <a:pt x="5487" y="18761"/>
                </a:lnTo>
                <a:lnTo>
                  <a:pt x="5479" y="18774"/>
                </a:lnTo>
                <a:lnTo>
                  <a:pt x="5471" y="18787"/>
                </a:lnTo>
                <a:lnTo>
                  <a:pt x="5461" y="18798"/>
                </a:lnTo>
                <a:lnTo>
                  <a:pt x="5450" y="18809"/>
                </a:lnTo>
                <a:lnTo>
                  <a:pt x="5439" y="18820"/>
                </a:lnTo>
                <a:lnTo>
                  <a:pt x="5427" y="18830"/>
                </a:lnTo>
                <a:lnTo>
                  <a:pt x="5415" y="18840"/>
                </a:lnTo>
                <a:lnTo>
                  <a:pt x="5403" y="18849"/>
                </a:lnTo>
                <a:lnTo>
                  <a:pt x="5390" y="18859"/>
                </a:lnTo>
                <a:lnTo>
                  <a:pt x="5377" y="18867"/>
                </a:lnTo>
                <a:lnTo>
                  <a:pt x="5364" y="18875"/>
                </a:lnTo>
                <a:lnTo>
                  <a:pt x="5350" y="18881"/>
                </a:lnTo>
                <a:lnTo>
                  <a:pt x="5335" y="18887"/>
                </a:lnTo>
                <a:lnTo>
                  <a:pt x="5320" y="18893"/>
                </a:lnTo>
                <a:lnTo>
                  <a:pt x="5305" y="18897"/>
                </a:lnTo>
                <a:lnTo>
                  <a:pt x="5290" y="18902"/>
                </a:lnTo>
                <a:lnTo>
                  <a:pt x="5273" y="18905"/>
                </a:lnTo>
                <a:lnTo>
                  <a:pt x="5257" y="18908"/>
                </a:lnTo>
                <a:lnTo>
                  <a:pt x="5240" y="18910"/>
                </a:lnTo>
                <a:lnTo>
                  <a:pt x="5224" y="18911"/>
                </a:lnTo>
                <a:lnTo>
                  <a:pt x="5207" y="18912"/>
                </a:lnTo>
                <a:lnTo>
                  <a:pt x="5207" y="18912"/>
                </a:lnTo>
                <a:lnTo>
                  <a:pt x="5190" y="18911"/>
                </a:lnTo>
                <a:lnTo>
                  <a:pt x="5173" y="18910"/>
                </a:lnTo>
                <a:lnTo>
                  <a:pt x="5156" y="18908"/>
                </a:lnTo>
                <a:lnTo>
                  <a:pt x="5141" y="18905"/>
                </a:lnTo>
                <a:lnTo>
                  <a:pt x="5125" y="18902"/>
                </a:lnTo>
                <a:lnTo>
                  <a:pt x="5110" y="18897"/>
                </a:lnTo>
                <a:lnTo>
                  <a:pt x="5094" y="18893"/>
                </a:lnTo>
                <a:lnTo>
                  <a:pt x="5079" y="18887"/>
                </a:lnTo>
                <a:lnTo>
                  <a:pt x="5064" y="18881"/>
                </a:lnTo>
                <a:lnTo>
                  <a:pt x="5050" y="18875"/>
                </a:lnTo>
                <a:lnTo>
                  <a:pt x="5037" y="18867"/>
                </a:lnTo>
                <a:lnTo>
                  <a:pt x="5023" y="18859"/>
                </a:lnTo>
                <a:lnTo>
                  <a:pt x="5010" y="18849"/>
                </a:lnTo>
                <a:lnTo>
                  <a:pt x="4998" y="18840"/>
                </a:lnTo>
                <a:lnTo>
                  <a:pt x="4986" y="18830"/>
                </a:lnTo>
                <a:lnTo>
                  <a:pt x="4974" y="18820"/>
                </a:lnTo>
                <a:lnTo>
                  <a:pt x="4963" y="18809"/>
                </a:lnTo>
                <a:lnTo>
                  <a:pt x="4954" y="18798"/>
                </a:lnTo>
                <a:lnTo>
                  <a:pt x="4944" y="18787"/>
                </a:lnTo>
                <a:lnTo>
                  <a:pt x="4935" y="18774"/>
                </a:lnTo>
                <a:lnTo>
                  <a:pt x="4926" y="18761"/>
                </a:lnTo>
                <a:lnTo>
                  <a:pt x="4918" y="18748"/>
                </a:lnTo>
                <a:lnTo>
                  <a:pt x="4911" y="18734"/>
                </a:lnTo>
                <a:lnTo>
                  <a:pt x="4905" y="18720"/>
                </a:lnTo>
                <a:lnTo>
                  <a:pt x="4899" y="18707"/>
                </a:lnTo>
                <a:lnTo>
                  <a:pt x="4893" y="18692"/>
                </a:lnTo>
                <a:lnTo>
                  <a:pt x="4889" y="18677"/>
                </a:lnTo>
                <a:lnTo>
                  <a:pt x="4886" y="18662"/>
                </a:lnTo>
                <a:lnTo>
                  <a:pt x="4882" y="18646"/>
                </a:lnTo>
                <a:lnTo>
                  <a:pt x="4880" y="18631"/>
                </a:lnTo>
                <a:lnTo>
                  <a:pt x="4878" y="18615"/>
                </a:lnTo>
                <a:lnTo>
                  <a:pt x="4878" y="18599"/>
                </a:lnTo>
                <a:lnTo>
                  <a:pt x="4878" y="18599"/>
                </a:lnTo>
                <a:lnTo>
                  <a:pt x="4880" y="18575"/>
                </a:lnTo>
                <a:lnTo>
                  <a:pt x="4882" y="18551"/>
                </a:lnTo>
                <a:lnTo>
                  <a:pt x="4887" y="18528"/>
                </a:lnTo>
                <a:lnTo>
                  <a:pt x="4893" y="18506"/>
                </a:lnTo>
                <a:lnTo>
                  <a:pt x="4901" y="18485"/>
                </a:lnTo>
                <a:lnTo>
                  <a:pt x="4911" y="18464"/>
                </a:lnTo>
                <a:lnTo>
                  <a:pt x="4921" y="18445"/>
                </a:lnTo>
                <a:lnTo>
                  <a:pt x="4933" y="18425"/>
                </a:lnTo>
                <a:lnTo>
                  <a:pt x="4933" y="18425"/>
                </a:lnTo>
                <a:lnTo>
                  <a:pt x="4830" y="18333"/>
                </a:lnTo>
                <a:lnTo>
                  <a:pt x="4728" y="18239"/>
                </a:lnTo>
                <a:lnTo>
                  <a:pt x="4629" y="18143"/>
                </a:lnTo>
                <a:lnTo>
                  <a:pt x="4529" y="18047"/>
                </a:lnTo>
                <a:lnTo>
                  <a:pt x="4432" y="17950"/>
                </a:lnTo>
                <a:lnTo>
                  <a:pt x="4336" y="17851"/>
                </a:lnTo>
                <a:lnTo>
                  <a:pt x="4242" y="17752"/>
                </a:lnTo>
                <a:lnTo>
                  <a:pt x="4148" y="17651"/>
                </a:lnTo>
                <a:lnTo>
                  <a:pt x="4057" y="17550"/>
                </a:lnTo>
                <a:lnTo>
                  <a:pt x="3966" y="17448"/>
                </a:lnTo>
                <a:lnTo>
                  <a:pt x="3877" y="17344"/>
                </a:lnTo>
                <a:lnTo>
                  <a:pt x="3790" y="17240"/>
                </a:lnTo>
                <a:lnTo>
                  <a:pt x="3705" y="17133"/>
                </a:lnTo>
                <a:lnTo>
                  <a:pt x="3621" y="17027"/>
                </a:lnTo>
                <a:lnTo>
                  <a:pt x="3537" y="16920"/>
                </a:lnTo>
                <a:lnTo>
                  <a:pt x="3456" y="16811"/>
                </a:lnTo>
                <a:lnTo>
                  <a:pt x="3376" y="16702"/>
                </a:lnTo>
                <a:lnTo>
                  <a:pt x="3298" y="16592"/>
                </a:lnTo>
                <a:lnTo>
                  <a:pt x="3221" y="16481"/>
                </a:lnTo>
                <a:lnTo>
                  <a:pt x="3146" y="16369"/>
                </a:lnTo>
                <a:lnTo>
                  <a:pt x="3072" y="16255"/>
                </a:lnTo>
                <a:lnTo>
                  <a:pt x="3000" y="16142"/>
                </a:lnTo>
                <a:lnTo>
                  <a:pt x="2929" y="16028"/>
                </a:lnTo>
                <a:lnTo>
                  <a:pt x="2861" y="15912"/>
                </a:lnTo>
                <a:lnTo>
                  <a:pt x="2792" y="15796"/>
                </a:lnTo>
                <a:lnTo>
                  <a:pt x="2726" y="15679"/>
                </a:lnTo>
                <a:lnTo>
                  <a:pt x="2663" y="15562"/>
                </a:lnTo>
                <a:lnTo>
                  <a:pt x="2599" y="15443"/>
                </a:lnTo>
                <a:lnTo>
                  <a:pt x="2538" y="15324"/>
                </a:lnTo>
                <a:lnTo>
                  <a:pt x="2478" y="15204"/>
                </a:lnTo>
                <a:lnTo>
                  <a:pt x="2421" y="15084"/>
                </a:lnTo>
                <a:lnTo>
                  <a:pt x="2364" y="14962"/>
                </a:lnTo>
                <a:lnTo>
                  <a:pt x="2309" y="14840"/>
                </a:lnTo>
                <a:lnTo>
                  <a:pt x="2256" y="14718"/>
                </a:lnTo>
                <a:lnTo>
                  <a:pt x="2205" y="14594"/>
                </a:lnTo>
                <a:lnTo>
                  <a:pt x="2154" y="14470"/>
                </a:lnTo>
                <a:lnTo>
                  <a:pt x="2106" y="14345"/>
                </a:lnTo>
                <a:lnTo>
                  <a:pt x="2060" y="14221"/>
                </a:lnTo>
                <a:lnTo>
                  <a:pt x="2015" y="14095"/>
                </a:lnTo>
                <a:lnTo>
                  <a:pt x="1972" y="13969"/>
                </a:lnTo>
                <a:lnTo>
                  <a:pt x="1930" y="13842"/>
                </a:lnTo>
                <a:lnTo>
                  <a:pt x="1891" y="13714"/>
                </a:lnTo>
                <a:lnTo>
                  <a:pt x="1852" y="13586"/>
                </a:lnTo>
                <a:lnTo>
                  <a:pt x="1816" y="13458"/>
                </a:lnTo>
                <a:lnTo>
                  <a:pt x="1782" y="13329"/>
                </a:lnTo>
                <a:lnTo>
                  <a:pt x="1748" y="13200"/>
                </a:lnTo>
                <a:lnTo>
                  <a:pt x="1717" y="13069"/>
                </a:lnTo>
                <a:lnTo>
                  <a:pt x="1688" y="12939"/>
                </a:lnTo>
                <a:lnTo>
                  <a:pt x="1659" y="12809"/>
                </a:lnTo>
                <a:lnTo>
                  <a:pt x="1634" y="12677"/>
                </a:lnTo>
                <a:lnTo>
                  <a:pt x="1609" y="12546"/>
                </a:lnTo>
                <a:lnTo>
                  <a:pt x="1587" y="12414"/>
                </a:lnTo>
                <a:lnTo>
                  <a:pt x="1566" y="12282"/>
                </a:lnTo>
                <a:lnTo>
                  <a:pt x="1547" y="12149"/>
                </a:lnTo>
                <a:lnTo>
                  <a:pt x="1530" y="12015"/>
                </a:lnTo>
                <a:lnTo>
                  <a:pt x="1514" y="11883"/>
                </a:lnTo>
                <a:lnTo>
                  <a:pt x="1501" y="11749"/>
                </a:lnTo>
                <a:lnTo>
                  <a:pt x="1489" y="11615"/>
                </a:lnTo>
                <a:lnTo>
                  <a:pt x="1478" y="11480"/>
                </a:lnTo>
                <a:lnTo>
                  <a:pt x="1470" y="11345"/>
                </a:lnTo>
                <a:lnTo>
                  <a:pt x="1464" y="11210"/>
                </a:lnTo>
                <a:lnTo>
                  <a:pt x="1459" y="11076"/>
                </a:lnTo>
                <a:lnTo>
                  <a:pt x="1457" y="10941"/>
                </a:lnTo>
                <a:lnTo>
                  <a:pt x="1455" y="10805"/>
                </a:lnTo>
                <a:lnTo>
                  <a:pt x="1455" y="10805"/>
                </a:lnTo>
                <a:lnTo>
                  <a:pt x="1457" y="10682"/>
                </a:lnTo>
                <a:lnTo>
                  <a:pt x="1459" y="10560"/>
                </a:lnTo>
                <a:lnTo>
                  <a:pt x="1463" y="10436"/>
                </a:lnTo>
                <a:lnTo>
                  <a:pt x="1467" y="10315"/>
                </a:lnTo>
                <a:lnTo>
                  <a:pt x="1475" y="10193"/>
                </a:lnTo>
                <a:lnTo>
                  <a:pt x="1482" y="10071"/>
                </a:lnTo>
                <a:lnTo>
                  <a:pt x="1491" y="9949"/>
                </a:lnTo>
                <a:lnTo>
                  <a:pt x="1502" y="9828"/>
                </a:lnTo>
                <a:lnTo>
                  <a:pt x="1515" y="9707"/>
                </a:lnTo>
                <a:lnTo>
                  <a:pt x="1530" y="9587"/>
                </a:lnTo>
                <a:lnTo>
                  <a:pt x="1544" y="9467"/>
                </a:lnTo>
                <a:lnTo>
                  <a:pt x="1561" y="9347"/>
                </a:lnTo>
                <a:lnTo>
                  <a:pt x="1580" y="9227"/>
                </a:lnTo>
                <a:lnTo>
                  <a:pt x="1599" y="9108"/>
                </a:lnTo>
                <a:lnTo>
                  <a:pt x="1621" y="8988"/>
                </a:lnTo>
                <a:lnTo>
                  <a:pt x="1644" y="8870"/>
                </a:lnTo>
                <a:lnTo>
                  <a:pt x="1666" y="8751"/>
                </a:lnTo>
                <a:lnTo>
                  <a:pt x="1693" y="8634"/>
                </a:lnTo>
                <a:lnTo>
                  <a:pt x="1719" y="8516"/>
                </a:lnTo>
                <a:lnTo>
                  <a:pt x="1748" y="8399"/>
                </a:lnTo>
                <a:lnTo>
                  <a:pt x="1777" y="8283"/>
                </a:lnTo>
                <a:lnTo>
                  <a:pt x="1808" y="8166"/>
                </a:lnTo>
                <a:lnTo>
                  <a:pt x="1840" y="8049"/>
                </a:lnTo>
                <a:lnTo>
                  <a:pt x="1874" y="7934"/>
                </a:lnTo>
                <a:lnTo>
                  <a:pt x="1910" y="7820"/>
                </a:lnTo>
                <a:lnTo>
                  <a:pt x="1946" y="7705"/>
                </a:lnTo>
                <a:lnTo>
                  <a:pt x="1984" y="7591"/>
                </a:lnTo>
                <a:lnTo>
                  <a:pt x="2024" y="7477"/>
                </a:lnTo>
                <a:lnTo>
                  <a:pt x="2064" y="7363"/>
                </a:lnTo>
                <a:lnTo>
                  <a:pt x="2106" y="7251"/>
                </a:lnTo>
                <a:lnTo>
                  <a:pt x="2150" y="7138"/>
                </a:lnTo>
                <a:lnTo>
                  <a:pt x="2194" y="7027"/>
                </a:lnTo>
                <a:lnTo>
                  <a:pt x="2241" y="6915"/>
                </a:lnTo>
                <a:lnTo>
                  <a:pt x="2289" y="6806"/>
                </a:lnTo>
                <a:lnTo>
                  <a:pt x="2337" y="6695"/>
                </a:lnTo>
                <a:lnTo>
                  <a:pt x="2387" y="6585"/>
                </a:lnTo>
                <a:lnTo>
                  <a:pt x="2439" y="6476"/>
                </a:lnTo>
                <a:lnTo>
                  <a:pt x="2491" y="6368"/>
                </a:lnTo>
                <a:lnTo>
                  <a:pt x="2545" y="6260"/>
                </a:lnTo>
                <a:lnTo>
                  <a:pt x="2602" y="6153"/>
                </a:lnTo>
                <a:lnTo>
                  <a:pt x="2658" y="6045"/>
                </a:lnTo>
                <a:lnTo>
                  <a:pt x="2717" y="5939"/>
                </a:lnTo>
                <a:lnTo>
                  <a:pt x="2775" y="5834"/>
                </a:lnTo>
                <a:lnTo>
                  <a:pt x="2837" y="5729"/>
                </a:lnTo>
                <a:lnTo>
                  <a:pt x="2899" y="5625"/>
                </a:lnTo>
                <a:lnTo>
                  <a:pt x="2962" y="5521"/>
                </a:lnTo>
                <a:lnTo>
                  <a:pt x="3027" y="5418"/>
                </a:lnTo>
                <a:lnTo>
                  <a:pt x="3093" y="5316"/>
                </a:lnTo>
                <a:lnTo>
                  <a:pt x="3160" y="5214"/>
                </a:lnTo>
                <a:lnTo>
                  <a:pt x="3229" y="5112"/>
                </a:lnTo>
                <a:lnTo>
                  <a:pt x="3298" y="5013"/>
                </a:lnTo>
                <a:lnTo>
                  <a:pt x="3370" y="4912"/>
                </a:lnTo>
                <a:lnTo>
                  <a:pt x="3442" y="4814"/>
                </a:lnTo>
                <a:lnTo>
                  <a:pt x="3516" y="4716"/>
                </a:lnTo>
                <a:lnTo>
                  <a:pt x="3591" y="4617"/>
                </a:lnTo>
                <a:lnTo>
                  <a:pt x="3667" y="4521"/>
                </a:lnTo>
                <a:lnTo>
                  <a:pt x="3744" y="4425"/>
                </a:lnTo>
                <a:lnTo>
                  <a:pt x="3823" y="4329"/>
                </a:lnTo>
                <a:lnTo>
                  <a:pt x="3904" y="4236"/>
                </a:lnTo>
                <a:lnTo>
                  <a:pt x="3984" y="4142"/>
                </a:lnTo>
                <a:lnTo>
                  <a:pt x="4067" y="4048"/>
                </a:lnTo>
                <a:lnTo>
                  <a:pt x="4151" y="3957"/>
                </a:lnTo>
                <a:lnTo>
                  <a:pt x="4236" y="3865"/>
                </a:lnTo>
                <a:lnTo>
                  <a:pt x="4321" y="3774"/>
                </a:lnTo>
                <a:lnTo>
                  <a:pt x="4321" y="3199"/>
                </a:lnTo>
                <a:lnTo>
                  <a:pt x="4926" y="3199"/>
                </a:lnTo>
                <a:close/>
                <a:moveTo>
                  <a:pt x="7208" y="10805"/>
                </a:moveTo>
                <a:lnTo>
                  <a:pt x="7208" y="10805"/>
                </a:lnTo>
                <a:lnTo>
                  <a:pt x="7208" y="10742"/>
                </a:lnTo>
                <a:lnTo>
                  <a:pt x="7210" y="10678"/>
                </a:lnTo>
                <a:lnTo>
                  <a:pt x="7211" y="10615"/>
                </a:lnTo>
                <a:lnTo>
                  <a:pt x="7215" y="10552"/>
                </a:lnTo>
                <a:lnTo>
                  <a:pt x="7219" y="10489"/>
                </a:lnTo>
                <a:lnTo>
                  <a:pt x="7223" y="10426"/>
                </a:lnTo>
                <a:lnTo>
                  <a:pt x="7228" y="10364"/>
                </a:lnTo>
                <a:lnTo>
                  <a:pt x="7234" y="10302"/>
                </a:lnTo>
                <a:lnTo>
                  <a:pt x="7241" y="10240"/>
                </a:lnTo>
                <a:lnTo>
                  <a:pt x="7250" y="10178"/>
                </a:lnTo>
                <a:lnTo>
                  <a:pt x="7258" y="10116"/>
                </a:lnTo>
                <a:lnTo>
                  <a:pt x="7268" y="10056"/>
                </a:lnTo>
                <a:lnTo>
                  <a:pt x="7277" y="9994"/>
                </a:lnTo>
                <a:lnTo>
                  <a:pt x="7289" y="9933"/>
                </a:lnTo>
                <a:lnTo>
                  <a:pt x="7300" y="9873"/>
                </a:lnTo>
                <a:lnTo>
                  <a:pt x="7313" y="9813"/>
                </a:lnTo>
                <a:lnTo>
                  <a:pt x="7327" y="9753"/>
                </a:lnTo>
                <a:lnTo>
                  <a:pt x="7341" y="9693"/>
                </a:lnTo>
                <a:lnTo>
                  <a:pt x="7355" y="9634"/>
                </a:lnTo>
                <a:lnTo>
                  <a:pt x="7371" y="9574"/>
                </a:lnTo>
                <a:lnTo>
                  <a:pt x="7388" y="9516"/>
                </a:lnTo>
                <a:lnTo>
                  <a:pt x="7404" y="9458"/>
                </a:lnTo>
                <a:lnTo>
                  <a:pt x="7422" y="9400"/>
                </a:lnTo>
                <a:lnTo>
                  <a:pt x="7440" y="9341"/>
                </a:lnTo>
                <a:lnTo>
                  <a:pt x="7460" y="9284"/>
                </a:lnTo>
                <a:lnTo>
                  <a:pt x="7480" y="9226"/>
                </a:lnTo>
                <a:lnTo>
                  <a:pt x="7500" y="9169"/>
                </a:lnTo>
                <a:lnTo>
                  <a:pt x="7522" y="9113"/>
                </a:lnTo>
                <a:lnTo>
                  <a:pt x="7545" y="9055"/>
                </a:lnTo>
                <a:lnTo>
                  <a:pt x="7568" y="8999"/>
                </a:lnTo>
                <a:lnTo>
                  <a:pt x="7590" y="8945"/>
                </a:lnTo>
                <a:lnTo>
                  <a:pt x="7614" y="8889"/>
                </a:lnTo>
                <a:lnTo>
                  <a:pt x="7639" y="8834"/>
                </a:lnTo>
                <a:lnTo>
                  <a:pt x="7666" y="8779"/>
                </a:lnTo>
                <a:lnTo>
                  <a:pt x="7691" y="8724"/>
                </a:lnTo>
                <a:lnTo>
                  <a:pt x="7719" y="8670"/>
                </a:lnTo>
                <a:lnTo>
                  <a:pt x="7746" y="8616"/>
                </a:lnTo>
                <a:lnTo>
                  <a:pt x="7774" y="8564"/>
                </a:lnTo>
                <a:lnTo>
                  <a:pt x="7804" y="8510"/>
                </a:lnTo>
                <a:lnTo>
                  <a:pt x="7832" y="8458"/>
                </a:lnTo>
                <a:lnTo>
                  <a:pt x="7862" y="8406"/>
                </a:lnTo>
                <a:lnTo>
                  <a:pt x="7894" y="8354"/>
                </a:lnTo>
                <a:lnTo>
                  <a:pt x="7925" y="8302"/>
                </a:lnTo>
                <a:lnTo>
                  <a:pt x="7957" y="8252"/>
                </a:lnTo>
                <a:lnTo>
                  <a:pt x="7990" y="8201"/>
                </a:lnTo>
                <a:lnTo>
                  <a:pt x="8023" y="8151"/>
                </a:lnTo>
                <a:lnTo>
                  <a:pt x="8058" y="8101"/>
                </a:lnTo>
                <a:lnTo>
                  <a:pt x="8091" y="8052"/>
                </a:lnTo>
                <a:lnTo>
                  <a:pt x="8127" y="8003"/>
                </a:lnTo>
                <a:lnTo>
                  <a:pt x="8162" y="7955"/>
                </a:lnTo>
                <a:lnTo>
                  <a:pt x="8199" y="7907"/>
                </a:lnTo>
                <a:lnTo>
                  <a:pt x="8237" y="7858"/>
                </a:lnTo>
                <a:lnTo>
                  <a:pt x="8274" y="7812"/>
                </a:lnTo>
                <a:lnTo>
                  <a:pt x="8312" y="7765"/>
                </a:lnTo>
                <a:lnTo>
                  <a:pt x="8350" y="7718"/>
                </a:lnTo>
                <a:lnTo>
                  <a:pt x="8390" y="7672"/>
                </a:lnTo>
                <a:lnTo>
                  <a:pt x="8430" y="7626"/>
                </a:lnTo>
                <a:lnTo>
                  <a:pt x="8470" y="7582"/>
                </a:lnTo>
                <a:lnTo>
                  <a:pt x="8511" y="7537"/>
                </a:lnTo>
                <a:lnTo>
                  <a:pt x="8552" y="7494"/>
                </a:lnTo>
                <a:lnTo>
                  <a:pt x="8594" y="7449"/>
                </a:lnTo>
                <a:lnTo>
                  <a:pt x="8637" y="7407"/>
                </a:lnTo>
                <a:lnTo>
                  <a:pt x="8680" y="7365"/>
                </a:lnTo>
                <a:lnTo>
                  <a:pt x="8723" y="7322"/>
                </a:lnTo>
                <a:lnTo>
                  <a:pt x="8768" y="7280"/>
                </a:lnTo>
                <a:lnTo>
                  <a:pt x="8812" y="7239"/>
                </a:lnTo>
                <a:lnTo>
                  <a:pt x="8858" y="7199"/>
                </a:lnTo>
                <a:lnTo>
                  <a:pt x="8903" y="7159"/>
                </a:lnTo>
                <a:lnTo>
                  <a:pt x="8949" y="7119"/>
                </a:lnTo>
                <a:lnTo>
                  <a:pt x="8995" y="7080"/>
                </a:lnTo>
                <a:lnTo>
                  <a:pt x="9043" y="7042"/>
                </a:lnTo>
                <a:lnTo>
                  <a:pt x="9090" y="7003"/>
                </a:lnTo>
                <a:lnTo>
                  <a:pt x="9139" y="6967"/>
                </a:lnTo>
                <a:lnTo>
                  <a:pt x="9187" y="6929"/>
                </a:lnTo>
                <a:lnTo>
                  <a:pt x="9236" y="6894"/>
                </a:lnTo>
                <a:lnTo>
                  <a:pt x="9286" y="6857"/>
                </a:lnTo>
                <a:lnTo>
                  <a:pt x="9336" y="6822"/>
                </a:lnTo>
                <a:lnTo>
                  <a:pt x="9386" y="6787"/>
                </a:lnTo>
                <a:lnTo>
                  <a:pt x="9438" y="6753"/>
                </a:lnTo>
                <a:lnTo>
                  <a:pt x="9488" y="6720"/>
                </a:lnTo>
                <a:lnTo>
                  <a:pt x="9541" y="6687"/>
                </a:lnTo>
                <a:lnTo>
                  <a:pt x="9593" y="6655"/>
                </a:lnTo>
                <a:lnTo>
                  <a:pt x="9645" y="6623"/>
                </a:lnTo>
                <a:lnTo>
                  <a:pt x="9698" y="6592"/>
                </a:lnTo>
                <a:lnTo>
                  <a:pt x="9752" y="6561"/>
                </a:lnTo>
                <a:lnTo>
                  <a:pt x="9806" y="6531"/>
                </a:lnTo>
                <a:lnTo>
                  <a:pt x="9860" y="6501"/>
                </a:lnTo>
                <a:lnTo>
                  <a:pt x="9915" y="6473"/>
                </a:lnTo>
                <a:lnTo>
                  <a:pt x="9970" y="6444"/>
                </a:lnTo>
                <a:lnTo>
                  <a:pt x="10025" y="6417"/>
                </a:lnTo>
                <a:lnTo>
                  <a:pt x="10082" y="6389"/>
                </a:lnTo>
                <a:lnTo>
                  <a:pt x="10138" y="6363"/>
                </a:lnTo>
                <a:lnTo>
                  <a:pt x="10194" y="6338"/>
                </a:lnTo>
                <a:lnTo>
                  <a:pt x="10251" y="6313"/>
                </a:lnTo>
                <a:lnTo>
                  <a:pt x="10308" y="6289"/>
                </a:lnTo>
                <a:lnTo>
                  <a:pt x="10367" y="6265"/>
                </a:lnTo>
                <a:lnTo>
                  <a:pt x="10425" y="6242"/>
                </a:lnTo>
                <a:lnTo>
                  <a:pt x="10483" y="6219"/>
                </a:lnTo>
                <a:lnTo>
                  <a:pt x="10542" y="6197"/>
                </a:lnTo>
                <a:lnTo>
                  <a:pt x="10601" y="6177"/>
                </a:lnTo>
                <a:lnTo>
                  <a:pt x="10661" y="6156"/>
                </a:lnTo>
                <a:lnTo>
                  <a:pt x="10721" y="6137"/>
                </a:lnTo>
                <a:lnTo>
                  <a:pt x="10781" y="6117"/>
                </a:lnTo>
                <a:lnTo>
                  <a:pt x="10841" y="6099"/>
                </a:lnTo>
                <a:lnTo>
                  <a:pt x="10902" y="6081"/>
                </a:lnTo>
                <a:lnTo>
                  <a:pt x="10963" y="6065"/>
                </a:lnTo>
                <a:lnTo>
                  <a:pt x="11024" y="6048"/>
                </a:lnTo>
                <a:lnTo>
                  <a:pt x="11086" y="6033"/>
                </a:lnTo>
                <a:lnTo>
                  <a:pt x="11149" y="6018"/>
                </a:lnTo>
                <a:lnTo>
                  <a:pt x="11211" y="6003"/>
                </a:lnTo>
                <a:lnTo>
                  <a:pt x="11273" y="5990"/>
                </a:lnTo>
                <a:lnTo>
                  <a:pt x="11336" y="5977"/>
                </a:lnTo>
                <a:lnTo>
                  <a:pt x="11399" y="5965"/>
                </a:lnTo>
                <a:lnTo>
                  <a:pt x="11463" y="5954"/>
                </a:lnTo>
                <a:lnTo>
                  <a:pt x="11526" y="5944"/>
                </a:lnTo>
                <a:lnTo>
                  <a:pt x="11590" y="5933"/>
                </a:lnTo>
                <a:lnTo>
                  <a:pt x="11655" y="5925"/>
                </a:lnTo>
                <a:lnTo>
                  <a:pt x="11719" y="5916"/>
                </a:lnTo>
                <a:lnTo>
                  <a:pt x="11784" y="5909"/>
                </a:lnTo>
                <a:lnTo>
                  <a:pt x="11849" y="5902"/>
                </a:lnTo>
                <a:lnTo>
                  <a:pt x="11914" y="5897"/>
                </a:lnTo>
                <a:lnTo>
                  <a:pt x="11980" y="5891"/>
                </a:lnTo>
                <a:lnTo>
                  <a:pt x="12044" y="5886"/>
                </a:lnTo>
                <a:lnTo>
                  <a:pt x="12110" y="5883"/>
                </a:lnTo>
                <a:lnTo>
                  <a:pt x="12176" y="5881"/>
                </a:lnTo>
                <a:lnTo>
                  <a:pt x="12243" y="5878"/>
                </a:lnTo>
                <a:lnTo>
                  <a:pt x="12309" y="5877"/>
                </a:lnTo>
                <a:lnTo>
                  <a:pt x="12376" y="5877"/>
                </a:lnTo>
                <a:lnTo>
                  <a:pt x="12376" y="5877"/>
                </a:lnTo>
                <a:lnTo>
                  <a:pt x="12441" y="5877"/>
                </a:lnTo>
                <a:lnTo>
                  <a:pt x="12506" y="5878"/>
                </a:lnTo>
                <a:lnTo>
                  <a:pt x="12571" y="5881"/>
                </a:lnTo>
                <a:lnTo>
                  <a:pt x="12634" y="5883"/>
                </a:lnTo>
                <a:lnTo>
                  <a:pt x="12698" y="5886"/>
                </a:lnTo>
                <a:lnTo>
                  <a:pt x="12762" y="5891"/>
                </a:lnTo>
                <a:lnTo>
                  <a:pt x="12826" y="5896"/>
                </a:lnTo>
                <a:lnTo>
                  <a:pt x="12890" y="5901"/>
                </a:lnTo>
                <a:lnTo>
                  <a:pt x="12952" y="5907"/>
                </a:lnTo>
                <a:lnTo>
                  <a:pt x="13015" y="5915"/>
                </a:lnTo>
                <a:lnTo>
                  <a:pt x="13078" y="5922"/>
                </a:lnTo>
                <a:lnTo>
                  <a:pt x="13140" y="5931"/>
                </a:lnTo>
                <a:lnTo>
                  <a:pt x="13202" y="5940"/>
                </a:lnTo>
                <a:lnTo>
                  <a:pt x="13265" y="5949"/>
                </a:lnTo>
                <a:lnTo>
                  <a:pt x="13326" y="5961"/>
                </a:lnTo>
                <a:lnTo>
                  <a:pt x="13388" y="5972"/>
                </a:lnTo>
                <a:lnTo>
                  <a:pt x="13449" y="5984"/>
                </a:lnTo>
                <a:lnTo>
                  <a:pt x="13509" y="5996"/>
                </a:lnTo>
                <a:lnTo>
                  <a:pt x="13571" y="6010"/>
                </a:lnTo>
                <a:lnTo>
                  <a:pt x="13630" y="6024"/>
                </a:lnTo>
                <a:lnTo>
                  <a:pt x="13692" y="6038"/>
                </a:lnTo>
                <a:lnTo>
                  <a:pt x="13752" y="6054"/>
                </a:lnTo>
                <a:lnTo>
                  <a:pt x="13810" y="6070"/>
                </a:lnTo>
                <a:lnTo>
                  <a:pt x="13870" y="6087"/>
                </a:lnTo>
                <a:lnTo>
                  <a:pt x="13929" y="6104"/>
                </a:lnTo>
                <a:lnTo>
                  <a:pt x="13988" y="6122"/>
                </a:lnTo>
                <a:lnTo>
                  <a:pt x="14047" y="6141"/>
                </a:lnTo>
                <a:lnTo>
                  <a:pt x="14104" y="6160"/>
                </a:lnTo>
                <a:lnTo>
                  <a:pt x="14162" y="6180"/>
                </a:lnTo>
                <a:lnTo>
                  <a:pt x="14219" y="6201"/>
                </a:lnTo>
                <a:lnTo>
                  <a:pt x="14277" y="6223"/>
                </a:lnTo>
                <a:lnTo>
                  <a:pt x="14333" y="6244"/>
                </a:lnTo>
                <a:lnTo>
                  <a:pt x="14389" y="6266"/>
                </a:lnTo>
                <a:lnTo>
                  <a:pt x="14446" y="6290"/>
                </a:lnTo>
                <a:lnTo>
                  <a:pt x="14501" y="6313"/>
                </a:lnTo>
                <a:lnTo>
                  <a:pt x="14557" y="6338"/>
                </a:lnTo>
                <a:lnTo>
                  <a:pt x="14612" y="6362"/>
                </a:lnTo>
                <a:lnTo>
                  <a:pt x="14666" y="6388"/>
                </a:lnTo>
                <a:lnTo>
                  <a:pt x="14775" y="6441"/>
                </a:lnTo>
                <a:lnTo>
                  <a:pt x="14882" y="6496"/>
                </a:lnTo>
                <a:lnTo>
                  <a:pt x="14986" y="6553"/>
                </a:lnTo>
                <a:lnTo>
                  <a:pt x="15091" y="6614"/>
                </a:lnTo>
                <a:lnTo>
                  <a:pt x="15193" y="6675"/>
                </a:lnTo>
                <a:lnTo>
                  <a:pt x="15293" y="6739"/>
                </a:lnTo>
                <a:lnTo>
                  <a:pt x="15393" y="6806"/>
                </a:lnTo>
                <a:lnTo>
                  <a:pt x="15490" y="6874"/>
                </a:lnTo>
                <a:lnTo>
                  <a:pt x="15585" y="6944"/>
                </a:lnTo>
                <a:lnTo>
                  <a:pt x="15678" y="7017"/>
                </a:lnTo>
                <a:lnTo>
                  <a:pt x="15771" y="7091"/>
                </a:lnTo>
                <a:lnTo>
                  <a:pt x="15860" y="7168"/>
                </a:lnTo>
                <a:lnTo>
                  <a:pt x="15948" y="7247"/>
                </a:lnTo>
                <a:lnTo>
                  <a:pt x="15948" y="7309"/>
                </a:lnTo>
                <a:lnTo>
                  <a:pt x="15948" y="7309"/>
                </a:lnTo>
                <a:lnTo>
                  <a:pt x="15860" y="7229"/>
                </a:lnTo>
                <a:lnTo>
                  <a:pt x="15772" y="7151"/>
                </a:lnTo>
                <a:lnTo>
                  <a:pt x="15679" y="7075"/>
                </a:lnTo>
                <a:lnTo>
                  <a:pt x="15587" y="7002"/>
                </a:lnTo>
                <a:lnTo>
                  <a:pt x="15491" y="6931"/>
                </a:lnTo>
                <a:lnTo>
                  <a:pt x="15394" y="6862"/>
                </a:lnTo>
                <a:lnTo>
                  <a:pt x="15296" y="6794"/>
                </a:lnTo>
                <a:lnTo>
                  <a:pt x="15196" y="6729"/>
                </a:lnTo>
                <a:lnTo>
                  <a:pt x="15093" y="6667"/>
                </a:lnTo>
                <a:lnTo>
                  <a:pt x="14990" y="6607"/>
                </a:lnTo>
                <a:lnTo>
                  <a:pt x="14937" y="6577"/>
                </a:lnTo>
                <a:lnTo>
                  <a:pt x="14885" y="6548"/>
                </a:lnTo>
                <a:lnTo>
                  <a:pt x="14832" y="6520"/>
                </a:lnTo>
                <a:lnTo>
                  <a:pt x="14778" y="6492"/>
                </a:lnTo>
                <a:lnTo>
                  <a:pt x="14724" y="6465"/>
                </a:lnTo>
                <a:lnTo>
                  <a:pt x="14670" y="6439"/>
                </a:lnTo>
                <a:lnTo>
                  <a:pt x="14615" y="6413"/>
                </a:lnTo>
                <a:lnTo>
                  <a:pt x="14560" y="6387"/>
                </a:lnTo>
                <a:lnTo>
                  <a:pt x="14504" y="6363"/>
                </a:lnTo>
                <a:lnTo>
                  <a:pt x="14449" y="6339"/>
                </a:lnTo>
                <a:lnTo>
                  <a:pt x="14393" y="6315"/>
                </a:lnTo>
                <a:lnTo>
                  <a:pt x="14337" y="6293"/>
                </a:lnTo>
                <a:lnTo>
                  <a:pt x="14279" y="6271"/>
                </a:lnTo>
                <a:lnTo>
                  <a:pt x="14223" y="6249"/>
                </a:lnTo>
                <a:lnTo>
                  <a:pt x="14165" y="6228"/>
                </a:lnTo>
                <a:lnTo>
                  <a:pt x="14108" y="6208"/>
                </a:lnTo>
                <a:lnTo>
                  <a:pt x="14049" y="6188"/>
                </a:lnTo>
                <a:lnTo>
                  <a:pt x="13990" y="6170"/>
                </a:lnTo>
                <a:lnTo>
                  <a:pt x="13931" y="6152"/>
                </a:lnTo>
                <a:lnTo>
                  <a:pt x="13873" y="6133"/>
                </a:lnTo>
                <a:lnTo>
                  <a:pt x="13814" y="6116"/>
                </a:lnTo>
                <a:lnTo>
                  <a:pt x="13754" y="6100"/>
                </a:lnTo>
                <a:lnTo>
                  <a:pt x="13694" y="6085"/>
                </a:lnTo>
                <a:lnTo>
                  <a:pt x="13634" y="6069"/>
                </a:lnTo>
                <a:lnTo>
                  <a:pt x="13573" y="6056"/>
                </a:lnTo>
                <a:lnTo>
                  <a:pt x="13513" y="6042"/>
                </a:lnTo>
                <a:lnTo>
                  <a:pt x="13452" y="6029"/>
                </a:lnTo>
                <a:lnTo>
                  <a:pt x="13389" y="6017"/>
                </a:lnTo>
                <a:lnTo>
                  <a:pt x="13328" y="6005"/>
                </a:lnTo>
                <a:lnTo>
                  <a:pt x="13267" y="5995"/>
                </a:lnTo>
                <a:lnTo>
                  <a:pt x="13205" y="5985"/>
                </a:lnTo>
                <a:lnTo>
                  <a:pt x="13143" y="5976"/>
                </a:lnTo>
                <a:lnTo>
                  <a:pt x="13079" y="5966"/>
                </a:lnTo>
                <a:lnTo>
                  <a:pt x="13017" y="5958"/>
                </a:lnTo>
                <a:lnTo>
                  <a:pt x="12953" y="5952"/>
                </a:lnTo>
                <a:lnTo>
                  <a:pt x="12891" y="5946"/>
                </a:lnTo>
                <a:lnTo>
                  <a:pt x="12827" y="5940"/>
                </a:lnTo>
                <a:lnTo>
                  <a:pt x="12764" y="5934"/>
                </a:lnTo>
                <a:lnTo>
                  <a:pt x="12699" y="5931"/>
                </a:lnTo>
                <a:lnTo>
                  <a:pt x="12635" y="5928"/>
                </a:lnTo>
                <a:lnTo>
                  <a:pt x="12571" y="5924"/>
                </a:lnTo>
                <a:lnTo>
                  <a:pt x="12506" y="5923"/>
                </a:lnTo>
                <a:lnTo>
                  <a:pt x="12441" y="5922"/>
                </a:lnTo>
                <a:lnTo>
                  <a:pt x="12376" y="5921"/>
                </a:lnTo>
                <a:lnTo>
                  <a:pt x="12376" y="5921"/>
                </a:lnTo>
                <a:lnTo>
                  <a:pt x="12310" y="5922"/>
                </a:lnTo>
                <a:lnTo>
                  <a:pt x="12245" y="5923"/>
                </a:lnTo>
                <a:lnTo>
                  <a:pt x="12179" y="5924"/>
                </a:lnTo>
                <a:lnTo>
                  <a:pt x="12113" y="5928"/>
                </a:lnTo>
                <a:lnTo>
                  <a:pt x="12048" y="5931"/>
                </a:lnTo>
                <a:lnTo>
                  <a:pt x="11983" y="5936"/>
                </a:lnTo>
                <a:lnTo>
                  <a:pt x="11918" y="5940"/>
                </a:lnTo>
                <a:lnTo>
                  <a:pt x="11854" y="5946"/>
                </a:lnTo>
                <a:lnTo>
                  <a:pt x="11789" y="5953"/>
                </a:lnTo>
                <a:lnTo>
                  <a:pt x="11724" y="5961"/>
                </a:lnTo>
                <a:lnTo>
                  <a:pt x="11661" y="5969"/>
                </a:lnTo>
                <a:lnTo>
                  <a:pt x="11597" y="5977"/>
                </a:lnTo>
                <a:lnTo>
                  <a:pt x="11534" y="5987"/>
                </a:lnTo>
                <a:lnTo>
                  <a:pt x="11471" y="5997"/>
                </a:lnTo>
                <a:lnTo>
                  <a:pt x="11408" y="6009"/>
                </a:lnTo>
                <a:lnTo>
                  <a:pt x="11345" y="6020"/>
                </a:lnTo>
                <a:lnTo>
                  <a:pt x="11283" y="6033"/>
                </a:lnTo>
                <a:lnTo>
                  <a:pt x="11221" y="6046"/>
                </a:lnTo>
                <a:lnTo>
                  <a:pt x="11159" y="6060"/>
                </a:lnTo>
                <a:lnTo>
                  <a:pt x="11097" y="6075"/>
                </a:lnTo>
                <a:lnTo>
                  <a:pt x="11036" y="6090"/>
                </a:lnTo>
                <a:lnTo>
                  <a:pt x="10976" y="6107"/>
                </a:lnTo>
                <a:lnTo>
                  <a:pt x="10915" y="6123"/>
                </a:lnTo>
                <a:lnTo>
                  <a:pt x="10855" y="6141"/>
                </a:lnTo>
                <a:lnTo>
                  <a:pt x="10795" y="6159"/>
                </a:lnTo>
                <a:lnTo>
                  <a:pt x="10735" y="6178"/>
                </a:lnTo>
                <a:lnTo>
                  <a:pt x="10676" y="6197"/>
                </a:lnTo>
                <a:lnTo>
                  <a:pt x="10616" y="6218"/>
                </a:lnTo>
                <a:lnTo>
                  <a:pt x="10558" y="6239"/>
                </a:lnTo>
                <a:lnTo>
                  <a:pt x="10500" y="6260"/>
                </a:lnTo>
                <a:lnTo>
                  <a:pt x="10443" y="6282"/>
                </a:lnTo>
                <a:lnTo>
                  <a:pt x="10384" y="6305"/>
                </a:lnTo>
                <a:lnTo>
                  <a:pt x="10327" y="6329"/>
                </a:lnTo>
                <a:lnTo>
                  <a:pt x="10270" y="6353"/>
                </a:lnTo>
                <a:lnTo>
                  <a:pt x="10214" y="6378"/>
                </a:lnTo>
                <a:lnTo>
                  <a:pt x="10157" y="6403"/>
                </a:lnTo>
                <a:lnTo>
                  <a:pt x="10102" y="6429"/>
                </a:lnTo>
                <a:lnTo>
                  <a:pt x="10047" y="6456"/>
                </a:lnTo>
                <a:lnTo>
                  <a:pt x="9992" y="6483"/>
                </a:lnTo>
                <a:lnTo>
                  <a:pt x="9937" y="6512"/>
                </a:lnTo>
                <a:lnTo>
                  <a:pt x="9883" y="6540"/>
                </a:lnTo>
                <a:lnTo>
                  <a:pt x="9829" y="6569"/>
                </a:lnTo>
                <a:lnTo>
                  <a:pt x="9775" y="6599"/>
                </a:lnTo>
                <a:lnTo>
                  <a:pt x="9722" y="6630"/>
                </a:lnTo>
                <a:lnTo>
                  <a:pt x="9669" y="6660"/>
                </a:lnTo>
                <a:lnTo>
                  <a:pt x="9618" y="6691"/>
                </a:lnTo>
                <a:lnTo>
                  <a:pt x="9566" y="6723"/>
                </a:lnTo>
                <a:lnTo>
                  <a:pt x="9515" y="6756"/>
                </a:lnTo>
                <a:lnTo>
                  <a:pt x="9463" y="6790"/>
                </a:lnTo>
                <a:lnTo>
                  <a:pt x="9413" y="6823"/>
                </a:lnTo>
                <a:lnTo>
                  <a:pt x="9364" y="6857"/>
                </a:lnTo>
                <a:lnTo>
                  <a:pt x="9313" y="6892"/>
                </a:lnTo>
                <a:lnTo>
                  <a:pt x="9264" y="6928"/>
                </a:lnTo>
                <a:lnTo>
                  <a:pt x="9216" y="6964"/>
                </a:lnTo>
                <a:lnTo>
                  <a:pt x="9168" y="7001"/>
                </a:lnTo>
                <a:lnTo>
                  <a:pt x="9120" y="7038"/>
                </a:lnTo>
                <a:lnTo>
                  <a:pt x="9072" y="7075"/>
                </a:lnTo>
                <a:lnTo>
                  <a:pt x="9025" y="7113"/>
                </a:lnTo>
                <a:lnTo>
                  <a:pt x="8980" y="7152"/>
                </a:lnTo>
                <a:lnTo>
                  <a:pt x="8934" y="7191"/>
                </a:lnTo>
                <a:lnTo>
                  <a:pt x="8889" y="7231"/>
                </a:lnTo>
                <a:lnTo>
                  <a:pt x="8844" y="7271"/>
                </a:lnTo>
                <a:lnTo>
                  <a:pt x="8800" y="7312"/>
                </a:lnTo>
                <a:lnTo>
                  <a:pt x="8756" y="7353"/>
                </a:lnTo>
                <a:lnTo>
                  <a:pt x="8712" y="7394"/>
                </a:lnTo>
                <a:lnTo>
                  <a:pt x="8671" y="7437"/>
                </a:lnTo>
                <a:lnTo>
                  <a:pt x="8627" y="7480"/>
                </a:lnTo>
                <a:lnTo>
                  <a:pt x="8587" y="7522"/>
                </a:lnTo>
                <a:lnTo>
                  <a:pt x="8545" y="7567"/>
                </a:lnTo>
                <a:lnTo>
                  <a:pt x="8505" y="7610"/>
                </a:lnTo>
                <a:lnTo>
                  <a:pt x="8464" y="7655"/>
                </a:lnTo>
                <a:lnTo>
                  <a:pt x="8425" y="7700"/>
                </a:lnTo>
                <a:lnTo>
                  <a:pt x="8386" y="7745"/>
                </a:lnTo>
                <a:lnTo>
                  <a:pt x="8348" y="7791"/>
                </a:lnTo>
                <a:lnTo>
                  <a:pt x="8310" y="7838"/>
                </a:lnTo>
                <a:lnTo>
                  <a:pt x="8272" y="7885"/>
                </a:lnTo>
                <a:lnTo>
                  <a:pt x="8237" y="7932"/>
                </a:lnTo>
                <a:lnTo>
                  <a:pt x="8201" y="7980"/>
                </a:lnTo>
                <a:lnTo>
                  <a:pt x="8165" y="8028"/>
                </a:lnTo>
                <a:lnTo>
                  <a:pt x="8130" y="8076"/>
                </a:lnTo>
                <a:lnTo>
                  <a:pt x="8096" y="8125"/>
                </a:lnTo>
                <a:lnTo>
                  <a:pt x="8063" y="8174"/>
                </a:lnTo>
                <a:lnTo>
                  <a:pt x="8029" y="8224"/>
                </a:lnTo>
                <a:lnTo>
                  <a:pt x="7997" y="8275"/>
                </a:lnTo>
                <a:lnTo>
                  <a:pt x="7964" y="8325"/>
                </a:lnTo>
                <a:lnTo>
                  <a:pt x="7933" y="8376"/>
                </a:lnTo>
                <a:lnTo>
                  <a:pt x="7903" y="8427"/>
                </a:lnTo>
                <a:lnTo>
                  <a:pt x="7873" y="8479"/>
                </a:lnTo>
                <a:lnTo>
                  <a:pt x="7844" y="8531"/>
                </a:lnTo>
                <a:lnTo>
                  <a:pt x="7816" y="8583"/>
                </a:lnTo>
                <a:lnTo>
                  <a:pt x="7787" y="8636"/>
                </a:lnTo>
                <a:lnTo>
                  <a:pt x="7759" y="8690"/>
                </a:lnTo>
                <a:lnTo>
                  <a:pt x="7733" y="8743"/>
                </a:lnTo>
                <a:lnTo>
                  <a:pt x="7708" y="8797"/>
                </a:lnTo>
                <a:lnTo>
                  <a:pt x="7681" y="8851"/>
                </a:lnTo>
                <a:lnTo>
                  <a:pt x="7657" y="8906"/>
                </a:lnTo>
                <a:lnTo>
                  <a:pt x="7633" y="8961"/>
                </a:lnTo>
                <a:lnTo>
                  <a:pt x="7609" y="9015"/>
                </a:lnTo>
                <a:lnTo>
                  <a:pt x="7588" y="9071"/>
                </a:lnTo>
                <a:lnTo>
                  <a:pt x="7565" y="9127"/>
                </a:lnTo>
                <a:lnTo>
                  <a:pt x="7545" y="9183"/>
                </a:lnTo>
                <a:lnTo>
                  <a:pt x="7523" y="9241"/>
                </a:lnTo>
                <a:lnTo>
                  <a:pt x="7504" y="9297"/>
                </a:lnTo>
                <a:lnTo>
                  <a:pt x="7485" y="9354"/>
                </a:lnTo>
                <a:lnTo>
                  <a:pt x="7467" y="9412"/>
                </a:lnTo>
                <a:lnTo>
                  <a:pt x="7449" y="9469"/>
                </a:lnTo>
                <a:lnTo>
                  <a:pt x="7432" y="9528"/>
                </a:lnTo>
                <a:lnTo>
                  <a:pt x="7415" y="9586"/>
                </a:lnTo>
                <a:lnTo>
                  <a:pt x="7400" y="9644"/>
                </a:lnTo>
                <a:lnTo>
                  <a:pt x="7385" y="9704"/>
                </a:lnTo>
                <a:lnTo>
                  <a:pt x="7372" y="9763"/>
                </a:lnTo>
                <a:lnTo>
                  <a:pt x="7359" y="9821"/>
                </a:lnTo>
                <a:lnTo>
                  <a:pt x="7346" y="9882"/>
                </a:lnTo>
                <a:lnTo>
                  <a:pt x="7334" y="9941"/>
                </a:lnTo>
                <a:lnTo>
                  <a:pt x="7323" y="10002"/>
                </a:lnTo>
                <a:lnTo>
                  <a:pt x="7313" y="10063"/>
                </a:lnTo>
                <a:lnTo>
                  <a:pt x="7304" y="10123"/>
                </a:lnTo>
                <a:lnTo>
                  <a:pt x="7295" y="10184"/>
                </a:lnTo>
                <a:lnTo>
                  <a:pt x="7287" y="10246"/>
                </a:lnTo>
                <a:lnTo>
                  <a:pt x="7281" y="10306"/>
                </a:lnTo>
                <a:lnTo>
                  <a:pt x="7275" y="10368"/>
                </a:lnTo>
                <a:lnTo>
                  <a:pt x="7269" y="10430"/>
                </a:lnTo>
                <a:lnTo>
                  <a:pt x="7264" y="10491"/>
                </a:lnTo>
                <a:lnTo>
                  <a:pt x="7261" y="10554"/>
                </a:lnTo>
                <a:lnTo>
                  <a:pt x="7258" y="10617"/>
                </a:lnTo>
                <a:lnTo>
                  <a:pt x="7256" y="10679"/>
                </a:lnTo>
                <a:lnTo>
                  <a:pt x="7255" y="10742"/>
                </a:lnTo>
                <a:lnTo>
                  <a:pt x="7255" y="10805"/>
                </a:lnTo>
                <a:lnTo>
                  <a:pt x="7255" y="10805"/>
                </a:lnTo>
                <a:lnTo>
                  <a:pt x="7255" y="10869"/>
                </a:lnTo>
                <a:lnTo>
                  <a:pt x="7256" y="10931"/>
                </a:lnTo>
                <a:lnTo>
                  <a:pt x="7258" y="10993"/>
                </a:lnTo>
                <a:lnTo>
                  <a:pt x="7261" y="11056"/>
                </a:lnTo>
                <a:lnTo>
                  <a:pt x="7264" y="11118"/>
                </a:lnTo>
                <a:lnTo>
                  <a:pt x="7269" y="11181"/>
                </a:lnTo>
                <a:lnTo>
                  <a:pt x="7275" y="11242"/>
                </a:lnTo>
                <a:lnTo>
                  <a:pt x="7281" y="11304"/>
                </a:lnTo>
                <a:lnTo>
                  <a:pt x="7287" y="11365"/>
                </a:lnTo>
                <a:lnTo>
                  <a:pt x="7295" y="11426"/>
                </a:lnTo>
                <a:lnTo>
                  <a:pt x="7304" y="11487"/>
                </a:lnTo>
                <a:lnTo>
                  <a:pt x="7313" y="11548"/>
                </a:lnTo>
                <a:lnTo>
                  <a:pt x="7323" y="11608"/>
                </a:lnTo>
                <a:lnTo>
                  <a:pt x="7334" y="11669"/>
                </a:lnTo>
                <a:lnTo>
                  <a:pt x="7346" y="11728"/>
                </a:lnTo>
                <a:lnTo>
                  <a:pt x="7359" y="11788"/>
                </a:lnTo>
                <a:lnTo>
                  <a:pt x="7372" y="11847"/>
                </a:lnTo>
                <a:lnTo>
                  <a:pt x="7385" y="11907"/>
                </a:lnTo>
                <a:lnTo>
                  <a:pt x="7400" y="11966"/>
                </a:lnTo>
                <a:lnTo>
                  <a:pt x="7415" y="12024"/>
                </a:lnTo>
                <a:lnTo>
                  <a:pt x="7432" y="12083"/>
                </a:lnTo>
                <a:lnTo>
                  <a:pt x="7449" y="12141"/>
                </a:lnTo>
                <a:lnTo>
                  <a:pt x="7467" y="12198"/>
                </a:lnTo>
                <a:lnTo>
                  <a:pt x="7485" y="12255"/>
                </a:lnTo>
                <a:lnTo>
                  <a:pt x="7504" y="12312"/>
                </a:lnTo>
                <a:lnTo>
                  <a:pt x="7523" y="12370"/>
                </a:lnTo>
                <a:lnTo>
                  <a:pt x="7545" y="12427"/>
                </a:lnTo>
                <a:lnTo>
                  <a:pt x="7565" y="12483"/>
                </a:lnTo>
                <a:lnTo>
                  <a:pt x="7588" y="12539"/>
                </a:lnTo>
                <a:lnTo>
                  <a:pt x="7609" y="12594"/>
                </a:lnTo>
                <a:lnTo>
                  <a:pt x="7633" y="12650"/>
                </a:lnTo>
                <a:lnTo>
                  <a:pt x="7657" y="12705"/>
                </a:lnTo>
                <a:lnTo>
                  <a:pt x="7681" y="12759"/>
                </a:lnTo>
                <a:lnTo>
                  <a:pt x="7708" y="12813"/>
                </a:lnTo>
                <a:lnTo>
                  <a:pt x="7733" y="12867"/>
                </a:lnTo>
                <a:lnTo>
                  <a:pt x="7759" y="12921"/>
                </a:lnTo>
                <a:lnTo>
                  <a:pt x="7787" y="12974"/>
                </a:lnTo>
                <a:lnTo>
                  <a:pt x="7816" y="13027"/>
                </a:lnTo>
                <a:lnTo>
                  <a:pt x="7844" y="13080"/>
                </a:lnTo>
                <a:lnTo>
                  <a:pt x="7873" y="13131"/>
                </a:lnTo>
                <a:lnTo>
                  <a:pt x="7903" y="13182"/>
                </a:lnTo>
                <a:lnTo>
                  <a:pt x="7933" y="13234"/>
                </a:lnTo>
                <a:lnTo>
                  <a:pt x="7964" y="13285"/>
                </a:lnTo>
                <a:lnTo>
                  <a:pt x="7997" y="13336"/>
                </a:lnTo>
                <a:lnTo>
                  <a:pt x="8029" y="13386"/>
                </a:lnTo>
                <a:lnTo>
                  <a:pt x="8063" y="13435"/>
                </a:lnTo>
                <a:lnTo>
                  <a:pt x="8096" y="13485"/>
                </a:lnTo>
                <a:lnTo>
                  <a:pt x="8130" y="13533"/>
                </a:lnTo>
                <a:lnTo>
                  <a:pt x="8165" y="13583"/>
                </a:lnTo>
                <a:lnTo>
                  <a:pt x="8201" y="13631"/>
                </a:lnTo>
                <a:lnTo>
                  <a:pt x="8237" y="13679"/>
                </a:lnTo>
                <a:lnTo>
                  <a:pt x="8272" y="13726"/>
                </a:lnTo>
                <a:lnTo>
                  <a:pt x="8310" y="13772"/>
                </a:lnTo>
                <a:lnTo>
                  <a:pt x="8348" y="13818"/>
                </a:lnTo>
                <a:lnTo>
                  <a:pt x="8386" y="13865"/>
                </a:lnTo>
                <a:lnTo>
                  <a:pt x="8425" y="13910"/>
                </a:lnTo>
                <a:lnTo>
                  <a:pt x="8464" y="13955"/>
                </a:lnTo>
                <a:lnTo>
                  <a:pt x="8505" y="14000"/>
                </a:lnTo>
                <a:lnTo>
                  <a:pt x="8545" y="14043"/>
                </a:lnTo>
                <a:lnTo>
                  <a:pt x="8587" y="14088"/>
                </a:lnTo>
                <a:lnTo>
                  <a:pt x="8627" y="14130"/>
                </a:lnTo>
                <a:lnTo>
                  <a:pt x="8671" y="14174"/>
                </a:lnTo>
                <a:lnTo>
                  <a:pt x="8712" y="14215"/>
                </a:lnTo>
                <a:lnTo>
                  <a:pt x="8756" y="14257"/>
                </a:lnTo>
                <a:lnTo>
                  <a:pt x="8800" y="14298"/>
                </a:lnTo>
                <a:lnTo>
                  <a:pt x="8844" y="14339"/>
                </a:lnTo>
                <a:lnTo>
                  <a:pt x="8889" y="14379"/>
                </a:lnTo>
                <a:lnTo>
                  <a:pt x="8934" y="14419"/>
                </a:lnTo>
                <a:lnTo>
                  <a:pt x="8980" y="14458"/>
                </a:lnTo>
                <a:lnTo>
                  <a:pt x="9025" y="14497"/>
                </a:lnTo>
                <a:lnTo>
                  <a:pt x="9072" y="14535"/>
                </a:lnTo>
                <a:lnTo>
                  <a:pt x="9120" y="14573"/>
                </a:lnTo>
                <a:lnTo>
                  <a:pt x="9168" y="14609"/>
                </a:lnTo>
                <a:lnTo>
                  <a:pt x="9216" y="14646"/>
                </a:lnTo>
                <a:lnTo>
                  <a:pt x="9264" y="14682"/>
                </a:lnTo>
                <a:lnTo>
                  <a:pt x="9313" y="14718"/>
                </a:lnTo>
                <a:lnTo>
                  <a:pt x="9364" y="14752"/>
                </a:lnTo>
                <a:lnTo>
                  <a:pt x="9413" y="14786"/>
                </a:lnTo>
                <a:lnTo>
                  <a:pt x="9463" y="14821"/>
                </a:lnTo>
                <a:lnTo>
                  <a:pt x="9515" y="14854"/>
                </a:lnTo>
                <a:lnTo>
                  <a:pt x="9566" y="14887"/>
                </a:lnTo>
                <a:lnTo>
                  <a:pt x="9618" y="14919"/>
                </a:lnTo>
                <a:lnTo>
                  <a:pt x="9669" y="14950"/>
                </a:lnTo>
                <a:lnTo>
                  <a:pt x="9722" y="14981"/>
                </a:lnTo>
                <a:lnTo>
                  <a:pt x="9775" y="15012"/>
                </a:lnTo>
                <a:lnTo>
                  <a:pt x="9829" y="15041"/>
                </a:lnTo>
                <a:lnTo>
                  <a:pt x="9883" y="15070"/>
                </a:lnTo>
                <a:lnTo>
                  <a:pt x="9937" y="15099"/>
                </a:lnTo>
                <a:lnTo>
                  <a:pt x="9992" y="15127"/>
                </a:lnTo>
                <a:lnTo>
                  <a:pt x="10047" y="15155"/>
                </a:lnTo>
                <a:lnTo>
                  <a:pt x="10102" y="15181"/>
                </a:lnTo>
                <a:lnTo>
                  <a:pt x="10157" y="15207"/>
                </a:lnTo>
                <a:lnTo>
                  <a:pt x="10214" y="15232"/>
                </a:lnTo>
                <a:lnTo>
                  <a:pt x="10270" y="15257"/>
                </a:lnTo>
                <a:lnTo>
                  <a:pt x="10327" y="15281"/>
                </a:lnTo>
                <a:lnTo>
                  <a:pt x="10384" y="15304"/>
                </a:lnTo>
                <a:lnTo>
                  <a:pt x="10443" y="15327"/>
                </a:lnTo>
                <a:lnTo>
                  <a:pt x="10500" y="15350"/>
                </a:lnTo>
                <a:lnTo>
                  <a:pt x="10558" y="15372"/>
                </a:lnTo>
                <a:lnTo>
                  <a:pt x="10616" y="15392"/>
                </a:lnTo>
                <a:lnTo>
                  <a:pt x="10676" y="15413"/>
                </a:lnTo>
                <a:lnTo>
                  <a:pt x="10735" y="15432"/>
                </a:lnTo>
                <a:lnTo>
                  <a:pt x="10795" y="15451"/>
                </a:lnTo>
                <a:lnTo>
                  <a:pt x="10855" y="15469"/>
                </a:lnTo>
                <a:lnTo>
                  <a:pt x="10915" y="15487"/>
                </a:lnTo>
                <a:lnTo>
                  <a:pt x="10976" y="15503"/>
                </a:lnTo>
                <a:lnTo>
                  <a:pt x="11036" y="15519"/>
                </a:lnTo>
                <a:lnTo>
                  <a:pt x="11097" y="15535"/>
                </a:lnTo>
                <a:lnTo>
                  <a:pt x="11159" y="15550"/>
                </a:lnTo>
                <a:lnTo>
                  <a:pt x="11221" y="15564"/>
                </a:lnTo>
                <a:lnTo>
                  <a:pt x="11283" y="15578"/>
                </a:lnTo>
                <a:lnTo>
                  <a:pt x="11345" y="15590"/>
                </a:lnTo>
                <a:lnTo>
                  <a:pt x="11408" y="15602"/>
                </a:lnTo>
                <a:lnTo>
                  <a:pt x="11471" y="15613"/>
                </a:lnTo>
                <a:lnTo>
                  <a:pt x="11534" y="15623"/>
                </a:lnTo>
                <a:lnTo>
                  <a:pt x="11597" y="15632"/>
                </a:lnTo>
                <a:lnTo>
                  <a:pt x="11661" y="15642"/>
                </a:lnTo>
                <a:lnTo>
                  <a:pt x="11724" y="15650"/>
                </a:lnTo>
                <a:lnTo>
                  <a:pt x="11789" y="15658"/>
                </a:lnTo>
                <a:lnTo>
                  <a:pt x="11854" y="15664"/>
                </a:lnTo>
                <a:lnTo>
                  <a:pt x="11918" y="15670"/>
                </a:lnTo>
                <a:lnTo>
                  <a:pt x="11983" y="15675"/>
                </a:lnTo>
                <a:lnTo>
                  <a:pt x="12048" y="15679"/>
                </a:lnTo>
                <a:lnTo>
                  <a:pt x="12113" y="15683"/>
                </a:lnTo>
                <a:lnTo>
                  <a:pt x="12179" y="15686"/>
                </a:lnTo>
                <a:lnTo>
                  <a:pt x="12245" y="15687"/>
                </a:lnTo>
                <a:lnTo>
                  <a:pt x="12310" y="15688"/>
                </a:lnTo>
                <a:lnTo>
                  <a:pt x="12376" y="15690"/>
                </a:lnTo>
                <a:lnTo>
                  <a:pt x="12376" y="15690"/>
                </a:lnTo>
                <a:lnTo>
                  <a:pt x="12441" y="15688"/>
                </a:lnTo>
                <a:lnTo>
                  <a:pt x="12506" y="15687"/>
                </a:lnTo>
                <a:lnTo>
                  <a:pt x="12571" y="15686"/>
                </a:lnTo>
                <a:lnTo>
                  <a:pt x="12635" y="15683"/>
                </a:lnTo>
                <a:lnTo>
                  <a:pt x="12699" y="15679"/>
                </a:lnTo>
                <a:lnTo>
                  <a:pt x="12764" y="15676"/>
                </a:lnTo>
                <a:lnTo>
                  <a:pt x="12827" y="15670"/>
                </a:lnTo>
                <a:lnTo>
                  <a:pt x="12891" y="15664"/>
                </a:lnTo>
                <a:lnTo>
                  <a:pt x="12953" y="15659"/>
                </a:lnTo>
                <a:lnTo>
                  <a:pt x="13017" y="15651"/>
                </a:lnTo>
                <a:lnTo>
                  <a:pt x="13079" y="15644"/>
                </a:lnTo>
                <a:lnTo>
                  <a:pt x="13143" y="15635"/>
                </a:lnTo>
                <a:lnTo>
                  <a:pt x="13205" y="15626"/>
                </a:lnTo>
                <a:lnTo>
                  <a:pt x="13267" y="15615"/>
                </a:lnTo>
                <a:lnTo>
                  <a:pt x="13328" y="15605"/>
                </a:lnTo>
                <a:lnTo>
                  <a:pt x="13389" y="15594"/>
                </a:lnTo>
                <a:lnTo>
                  <a:pt x="13452" y="15581"/>
                </a:lnTo>
                <a:lnTo>
                  <a:pt x="13513" y="15568"/>
                </a:lnTo>
                <a:lnTo>
                  <a:pt x="13573" y="15555"/>
                </a:lnTo>
                <a:lnTo>
                  <a:pt x="13634" y="15540"/>
                </a:lnTo>
                <a:lnTo>
                  <a:pt x="13694" y="15525"/>
                </a:lnTo>
                <a:lnTo>
                  <a:pt x="13754" y="15510"/>
                </a:lnTo>
                <a:lnTo>
                  <a:pt x="13814" y="15493"/>
                </a:lnTo>
                <a:lnTo>
                  <a:pt x="13873" y="15477"/>
                </a:lnTo>
                <a:lnTo>
                  <a:pt x="13931" y="15459"/>
                </a:lnTo>
                <a:lnTo>
                  <a:pt x="13990" y="15440"/>
                </a:lnTo>
                <a:lnTo>
                  <a:pt x="14049" y="15422"/>
                </a:lnTo>
                <a:lnTo>
                  <a:pt x="14108" y="15403"/>
                </a:lnTo>
                <a:lnTo>
                  <a:pt x="14165" y="15382"/>
                </a:lnTo>
                <a:lnTo>
                  <a:pt x="14223" y="15361"/>
                </a:lnTo>
                <a:lnTo>
                  <a:pt x="14279" y="15340"/>
                </a:lnTo>
                <a:lnTo>
                  <a:pt x="14337" y="15317"/>
                </a:lnTo>
                <a:lnTo>
                  <a:pt x="14393" y="15294"/>
                </a:lnTo>
                <a:lnTo>
                  <a:pt x="14449" y="15271"/>
                </a:lnTo>
                <a:lnTo>
                  <a:pt x="14504" y="15247"/>
                </a:lnTo>
                <a:lnTo>
                  <a:pt x="14560" y="15222"/>
                </a:lnTo>
                <a:lnTo>
                  <a:pt x="14615" y="15197"/>
                </a:lnTo>
                <a:lnTo>
                  <a:pt x="14670" y="15172"/>
                </a:lnTo>
                <a:lnTo>
                  <a:pt x="14724" y="15145"/>
                </a:lnTo>
                <a:lnTo>
                  <a:pt x="14778" y="15118"/>
                </a:lnTo>
                <a:lnTo>
                  <a:pt x="14832" y="15091"/>
                </a:lnTo>
                <a:lnTo>
                  <a:pt x="14885" y="15062"/>
                </a:lnTo>
                <a:lnTo>
                  <a:pt x="14937" y="15033"/>
                </a:lnTo>
                <a:lnTo>
                  <a:pt x="14990" y="15004"/>
                </a:lnTo>
                <a:lnTo>
                  <a:pt x="15093" y="14943"/>
                </a:lnTo>
                <a:lnTo>
                  <a:pt x="15196" y="14880"/>
                </a:lnTo>
                <a:lnTo>
                  <a:pt x="15296" y="14816"/>
                </a:lnTo>
                <a:lnTo>
                  <a:pt x="15394" y="14749"/>
                </a:lnTo>
                <a:lnTo>
                  <a:pt x="15491" y="14679"/>
                </a:lnTo>
                <a:lnTo>
                  <a:pt x="15587" y="14608"/>
                </a:lnTo>
                <a:lnTo>
                  <a:pt x="15679" y="14535"/>
                </a:lnTo>
                <a:lnTo>
                  <a:pt x="15772" y="14459"/>
                </a:lnTo>
                <a:lnTo>
                  <a:pt x="15860" y="14382"/>
                </a:lnTo>
                <a:lnTo>
                  <a:pt x="15948" y="14302"/>
                </a:lnTo>
                <a:lnTo>
                  <a:pt x="15948" y="14363"/>
                </a:lnTo>
                <a:lnTo>
                  <a:pt x="15948" y="14363"/>
                </a:lnTo>
                <a:lnTo>
                  <a:pt x="15860" y="14442"/>
                </a:lnTo>
                <a:lnTo>
                  <a:pt x="15771" y="14519"/>
                </a:lnTo>
                <a:lnTo>
                  <a:pt x="15678" y="14593"/>
                </a:lnTo>
                <a:lnTo>
                  <a:pt x="15585" y="14665"/>
                </a:lnTo>
                <a:lnTo>
                  <a:pt x="15490" y="14736"/>
                </a:lnTo>
                <a:lnTo>
                  <a:pt x="15393" y="14805"/>
                </a:lnTo>
                <a:lnTo>
                  <a:pt x="15293" y="14871"/>
                </a:lnTo>
                <a:lnTo>
                  <a:pt x="15193" y="14935"/>
                </a:lnTo>
                <a:lnTo>
                  <a:pt x="15091" y="14997"/>
                </a:lnTo>
                <a:lnTo>
                  <a:pt x="14986" y="15057"/>
                </a:lnTo>
                <a:lnTo>
                  <a:pt x="14882" y="15115"/>
                </a:lnTo>
                <a:lnTo>
                  <a:pt x="14775" y="15169"/>
                </a:lnTo>
                <a:lnTo>
                  <a:pt x="14666" y="15222"/>
                </a:lnTo>
                <a:lnTo>
                  <a:pt x="14612" y="15248"/>
                </a:lnTo>
                <a:lnTo>
                  <a:pt x="14557" y="15272"/>
                </a:lnTo>
                <a:lnTo>
                  <a:pt x="14501" y="15297"/>
                </a:lnTo>
                <a:lnTo>
                  <a:pt x="14446" y="15320"/>
                </a:lnTo>
                <a:lnTo>
                  <a:pt x="14389" y="15344"/>
                </a:lnTo>
                <a:lnTo>
                  <a:pt x="14333" y="15366"/>
                </a:lnTo>
                <a:lnTo>
                  <a:pt x="14277" y="15388"/>
                </a:lnTo>
                <a:lnTo>
                  <a:pt x="14219" y="15409"/>
                </a:lnTo>
                <a:lnTo>
                  <a:pt x="14162" y="15430"/>
                </a:lnTo>
                <a:lnTo>
                  <a:pt x="14104" y="15449"/>
                </a:lnTo>
                <a:lnTo>
                  <a:pt x="14047" y="15469"/>
                </a:lnTo>
                <a:lnTo>
                  <a:pt x="13988" y="15488"/>
                </a:lnTo>
                <a:lnTo>
                  <a:pt x="13929" y="15505"/>
                </a:lnTo>
                <a:lnTo>
                  <a:pt x="13870" y="15524"/>
                </a:lnTo>
                <a:lnTo>
                  <a:pt x="13810" y="15540"/>
                </a:lnTo>
                <a:lnTo>
                  <a:pt x="13752" y="15556"/>
                </a:lnTo>
                <a:lnTo>
                  <a:pt x="13692" y="15572"/>
                </a:lnTo>
                <a:lnTo>
                  <a:pt x="13630" y="15587"/>
                </a:lnTo>
                <a:lnTo>
                  <a:pt x="13571" y="15600"/>
                </a:lnTo>
                <a:lnTo>
                  <a:pt x="13509" y="15614"/>
                </a:lnTo>
                <a:lnTo>
                  <a:pt x="13449" y="15627"/>
                </a:lnTo>
                <a:lnTo>
                  <a:pt x="13388" y="15638"/>
                </a:lnTo>
                <a:lnTo>
                  <a:pt x="13326" y="15650"/>
                </a:lnTo>
                <a:lnTo>
                  <a:pt x="13265" y="15660"/>
                </a:lnTo>
                <a:lnTo>
                  <a:pt x="13202" y="15670"/>
                </a:lnTo>
                <a:lnTo>
                  <a:pt x="13140" y="15679"/>
                </a:lnTo>
                <a:lnTo>
                  <a:pt x="13078" y="15688"/>
                </a:lnTo>
                <a:lnTo>
                  <a:pt x="13015" y="15695"/>
                </a:lnTo>
                <a:lnTo>
                  <a:pt x="12952" y="15703"/>
                </a:lnTo>
                <a:lnTo>
                  <a:pt x="12890" y="15709"/>
                </a:lnTo>
                <a:lnTo>
                  <a:pt x="12826" y="15715"/>
                </a:lnTo>
                <a:lnTo>
                  <a:pt x="12762" y="15719"/>
                </a:lnTo>
                <a:lnTo>
                  <a:pt x="12698" y="15724"/>
                </a:lnTo>
                <a:lnTo>
                  <a:pt x="12634" y="15727"/>
                </a:lnTo>
                <a:lnTo>
                  <a:pt x="12571" y="15730"/>
                </a:lnTo>
                <a:lnTo>
                  <a:pt x="12506" y="15732"/>
                </a:lnTo>
                <a:lnTo>
                  <a:pt x="12441" y="15733"/>
                </a:lnTo>
                <a:lnTo>
                  <a:pt x="12376" y="15733"/>
                </a:lnTo>
                <a:lnTo>
                  <a:pt x="12376" y="15733"/>
                </a:lnTo>
                <a:lnTo>
                  <a:pt x="12309" y="15733"/>
                </a:lnTo>
                <a:lnTo>
                  <a:pt x="12243" y="15732"/>
                </a:lnTo>
                <a:lnTo>
                  <a:pt x="12176" y="15730"/>
                </a:lnTo>
                <a:lnTo>
                  <a:pt x="12110" y="15727"/>
                </a:lnTo>
                <a:lnTo>
                  <a:pt x="12044" y="15723"/>
                </a:lnTo>
                <a:lnTo>
                  <a:pt x="11980" y="15719"/>
                </a:lnTo>
                <a:lnTo>
                  <a:pt x="11914" y="15714"/>
                </a:lnTo>
                <a:lnTo>
                  <a:pt x="11849" y="15708"/>
                </a:lnTo>
                <a:lnTo>
                  <a:pt x="11784" y="15701"/>
                </a:lnTo>
                <a:lnTo>
                  <a:pt x="11719" y="15693"/>
                </a:lnTo>
                <a:lnTo>
                  <a:pt x="11655" y="15685"/>
                </a:lnTo>
                <a:lnTo>
                  <a:pt x="11590" y="15676"/>
                </a:lnTo>
                <a:lnTo>
                  <a:pt x="11526" y="15667"/>
                </a:lnTo>
                <a:lnTo>
                  <a:pt x="11463" y="15656"/>
                </a:lnTo>
                <a:lnTo>
                  <a:pt x="11399" y="15645"/>
                </a:lnTo>
                <a:lnTo>
                  <a:pt x="11336" y="15632"/>
                </a:lnTo>
                <a:lnTo>
                  <a:pt x="11273" y="15620"/>
                </a:lnTo>
                <a:lnTo>
                  <a:pt x="11211" y="15607"/>
                </a:lnTo>
                <a:lnTo>
                  <a:pt x="11149" y="15592"/>
                </a:lnTo>
                <a:lnTo>
                  <a:pt x="11086" y="15578"/>
                </a:lnTo>
                <a:lnTo>
                  <a:pt x="11024" y="15563"/>
                </a:lnTo>
                <a:lnTo>
                  <a:pt x="10963" y="15546"/>
                </a:lnTo>
                <a:lnTo>
                  <a:pt x="10902" y="15528"/>
                </a:lnTo>
                <a:lnTo>
                  <a:pt x="10841" y="15511"/>
                </a:lnTo>
                <a:lnTo>
                  <a:pt x="10781" y="15493"/>
                </a:lnTo>
                <a:lnTo>
                  <a:pt x="10721" y="15473"/>
                </a:lnTo>
                <a:lnTo>
                  <a:pt x="10661" y="15454"/>
                </a:lnTo>
                <a:lnTo>
                  <a:pt x="10601" y="15433"/>
                </a:lnTo>
                <a:lnTo>
                  <a:pt x="10542" y="15413"/>
                </a:lnTo>
                <a:lnTo>
                  <a:pt x="10483" y="15391"/>
                </a:lnTo>
                <a:lnTo>
                  <a:pt x="10425" y="15368"/>
                </a:lnTo>
                <a:lnTo>
                  <a:pt x="10367" y="15345"/>
                </a:lnTo>
                <a:lnTo>
                  <a:pt x="10308" y="15321"/>
                </a:lnTo>
                <a:lnTo>
                  <a:pt x="10251" y="15297"/>
                </a:lnTo>
                <a:lnTo>
                  <a:pt x="10194" y="15272"/>
                </a:lnTo>
                <a:lnTo>
                  <a:pt x="10138" y="15246"/>
                </a:lnTo>
                <a:lnTo>
                  <a:pt x="10082" y="15220"/>
                </a:lnTo>
                <a:lnTo>
                  <a:pt x="10025" y="15193"/>
                </a:lnTo>
                <a:lnTo>
                  <a:pt x="9970" y="15166"/>
                </a:lnTo>
                <a:lnTo>
                  <a:pt x="9915" y="15137"/>
                </a:lnTo>
                <a:lnTo>
                  <a:pt x="9860" y="15109"/>
                </a:lnTo>
                <a:lnTo>
                  <a:pt x="9806" y="15079"/>
                </a:lnTo>
                <a:lnTo>
                  <a:pt x="9752" y="15049"/>
                </a:lnTo>
                <a:lnTo>
                  <a:pt x="9698" y="15018"/>
                </a:lnTo>
                <a:lnTo>
                  <a:pt x="9645" y="14988"/>
                </a:lnTo>
                <a:lnTo>
                  <a:pt x="9593" y="14956"/>
                </a:lnTo>
                <a:lnTo>
                  <a:pt x="9541" y="14924"/>
                </a:lnTo>
                <a:lnTo>
                  <a:pt x="9488" y="14890"/>
                </a:lnTo>
                <a:lnTo>
                  <a:pt x="9438" y="14857"/>
                </a:lnTo>
                <a:lnTo>
                  <a:pt x="9386" y="14823"/>
                </a:lnTo>
                <a:lnTo>
                  <a:pt x="9336" y="14788"/>
                </a:lnTo>
                <a:lnTo>
                  <a:pt x="9286" y="14753"/>
                </a:lnTo>
                <a:lnTo>
                  <a:pt x="9236" y="14717"/>
                </a:lnTo>
                <a:lnTo>
                  <a:pt x="9187" y="14681"/>
                </a:lnTo>
                <a:lnTo>
                  <a:pt x="9139" y="14644"/>
                </a:lnTo>
                <a:lnTo>
                  <a:pt x="9090" y="14607"/>
                </a:lnTo>
                <a:lnTo>
                  <a:pt x="9043" y="14568"/>
                </a:lnTo>
                <a:lnTo>
                  <a:pt x="8995" y="14530"/>
                </a:lnTo>
                <a:lnTo>
                  <a:pt x="8949" y="14491"/>
                </a:lnTo>
                <a:lnTo>
                  <a:pt x="8903" y="14451"/>
                </a:lnTo>
                <a:lnTo>
                  <a:pt x="8858" y="14411"/>
                </a:lnTo>
                <a:lnTo>
                  <a:pt x="8812" y="14370"/>
                </a:lnTo>
                <a:lnTo>
                  <a:pt x="8768" y="14329"/>
                </a:lnTo>
                <a:lnTo>
                  <a:pt x="8723" y="14288"/>
                </a:lnTo>
                <a:lnTo>
                  <a:pt x="8680" y="14246"/>
                </a:lnTo>
                <a:lnTo>
                  <a:pt x="8637" y="14203"/>
                </a:lnTo>
                <a:lnTo>
                  <a:pt x="8594" y="14160"/>
                </a:lnTo>
                <a:lnTo>
                  <a:pt x="8552" y="14116"/>
                </a:lnTo>
                <a:lnTo>
                  <a:pt x="8511" y="14073"/>
                </a:lnTo>
                <a:lnTo>
                  <a:pt x="8470" y="14028"/>
                </a:lnTo>
                <a:lnTo>
                  <a:pt x="8430" y="13984"/>
                </a:lnTo>
                <a:lnTo>
                  <a:pt x="8390" y="13938"/>
                </a:lnTo>
                <a:lnTo>
                  <a:pt x="8350" y="13892"/>
                </a:lnTo>
                <a:lnTo>
                  <a:pt x="8312" y="13846"/>
                </a:lnTo>
                <a:lnTo>
                  <a:pt x="8274" y="13799"/>
                </a:lnTo>
                <a:lnTo>
                  <a:pt x="8237" y="13752"/>
                </a:lnTo>
                <a:lnTo>
                  <a:pt x="8199" y="13704"/>
                </a:lnTo>
                <a:lnTo>
                  <a:pt x="8162" y="13656"/>
                </a:lnTo>
                <a:lnTo>
                  <a:pt x="8127" y="13608"/>
                </a:lnTo>
                <a:lnTo>
                  <a:pt x="8091" y="13559"/>
                </a:lnTo>
                <a:lnTo>
                  <a:pt x="8058" y="13509"/>
                </a:lnTo>
                <a:lnTo>
                  <a:pt x="8023" y="13459"/>
                </a:lnTo>
                <a:lnTo>
                  <a:pt x="7990" y="13409"/>
                </a:lnTo>
                <a:lnTo>
                  <a:pt x="7957" y="13359"/>
                </a:lnTo>
                <a:lnTo>
                  <a:pt x="7925" y="13307"/>
                </a:lnTo>
                <a:lnTo>
                  <a:pt x="7894" y="13256"/>
                </a:lnTo>
                <a:lnTo>
                  <a:pt x="7862" y="13204"/>
                </a:lnTo>
                <a:lnTo>
                  <a:pt x="7832" y="13152"/>
                </a:lnTo>
                <a:lnTo>
                  <a:pt x="7804" y="13100"/>
                </a:lnTo>
                <a:lnTo>
                  <a:pt x="7774" y="13046"/>
                </a:lnTo>
                <a:lnTo>
                  <a:pt x="7746" y="12994"/>
                </a:lnTo>
                <a:lnTo>
                  <a:pt x="7719" y="12940"/>
                </a:lnTo>
                <a:lnTo>
                  <a:pt x="7691" y="12885"/>
                </a:lnTo>
                <a:lnTo>
                  <a:pt x="7666" y="12832"/>
                </a:lnTo>
                <a:lnTo>
                  <a:pt x="7639" y="12777"/>
                </a:lnTo>
                <a:lnTo>
                  <a:pt x="7614" y="12722"/>
                </a:lnTo>
                <a:lnTo>
                  <a:pt x="7590" y="12666"/>
                </a:lnTo>
                <a:lnTo>
                  <a:pt x="7568" y="12610"/>
                </a:lnTo>
                <a:lnTo>
                  <a:pt x="7545" y="12554"/>
                </a:lnTo>
                <a:lnTo>
                  <a:pt x="7522" y="12498"/>
                </a:lnTo>
                <a:lnTo>
                  <a:pt x="7500" y="12441"/>
                </a:lnTo>
                <a:lnTo>
                  <a:pt x="7480" y="12385"/>
                </a:lnTo>
                <a:lnTo>
                  <a:pt x="7460" y="12326"/>
                </a:lnTo>
                <a:lnTo>
                  <a:pt x="7440" y="12269"/>
                </a:lnTo>
                <a:lnTo>
                  <a:pt x="7422" y="12211"/>
                </a:lnTo>
                <a:lnTo>
                  <a:pt x="7404" y="12152"/>
                </a:lnTo>
                <a:lnTo>
                  <a:pt x="7388" y="12094"/>
                </a:lnTo>
                <a:lnTo>
                  <a:pt x="7371" y="12035"/>
                </a:lnTo>
                <a:lnTo>
                  <a:pt x="7355" y="11976"/>
                </a:lnTo>
                <a:lnTo>
                  <a:pt x="7341" y="11917"/>
                </a:lnTo>
                <a:lnTo>
                  <a:pt x="7327" y="11857"/>
                </a:lnTo>
                <a:lnTo>
                  <a:pt x="7313" y="11797"/>
                </a:lnTo>
                <a:lnTo>
                  <a:pt x="7300" y="11736"/>
                </a:lnTo>
                <a:lnTo>
                  <a:pt x="7289" y="11677"/>
                </a:lnTo>
                <a:lnTo>
                  <a:pt x="7277" y="11615"/>
                </a:lnTo>
                <a:lnTo>
                  <a:pt x="7268" y="11555"/>
                </a:lnTo>
                <a:lnTo>
                  <a:pt x="7258" y="11493"/>
                </a:lnTo>
                <a:lnTo>
                  <a:pt x="7250" y="11432"/>
                </a:lnTo>
                <a:lnTo>
                  <a:pt x="7241" y="11370"/>
                </a:lnTo>
                <a:lnTo>
                  <a:pt x="7234" y="11309"/>
                </a:lnTo>
                <a:lnTo>
                  <a:pt x="7228" y="11246"/>
                </a:lnTo>
                <a:lnTo>
                  <a:pt x="7223" y="11184"/>
                </a:lnTo>
                <a:lnTo>
                  <a:pt x="7219" y="11121"/>
                </a:lnTo>
                <a:lnTo>
                  <a:pt x="7215" y="11058"/>
                </a:lnTo>
                <a:lnTo>
                  <a:pt x="7211" y="10995"/>
                </a:lnTo>
                <a:lnTo>
                  <a:pt x="7210" y="10933"/>
                </a:lnTo>
                <a:lnTo>
                  <a:pt x="7208" y="10869"/>
                </a:lnTo>
                <a:lnTo>
                  <a:pt x="7208" y="10805"/>
                </a:lnTo>
                <a:lnTo>
                  <a:pt x="7208" y="10805"/>
                </a:lnTo>
                <a:close/>
                <a:moveTo>
                  <a:pt x="5026" y="10805"/>
                </a:moveTo>
                <a:lnTo>
                  <a:pt x="5026" y="10805"/>
                </a:lnTo>
                <a:lnTo>
                  <a:pt x="5026" y="10714"/>
                </a:lnTo>
                <a:lnTo>
                  <a:pt x="5028" y="10624"/>
                </a:lnTo>
                <a:lnTo>
                  <a:pt x="5031" y="10535"/>
                </a:lnTo>
                <a:lnTo>
                  <a:pt x="5035" y="10444"/>
                </a:lnTo>
                <a:lnTo>
                  <a:pt x="5040" y="10355"/>
                </a:lnTo>
                <a:lnTo>
                  <a:pt x="5047" y="10266"/>
                </a:lnTo>
                <a:lnTo>
                  <a:pt x="5055" y="10178"/>
                </a:lnTo>
                <a:lnTo>
                  <a:pt x="5064" y="10089"/>
                </a:lnTo>
                <a:lnTo>
                  <a:pt x="5074" y="10001"/>
                </a:lnTo>
                <a:lnTo>
                  <a:pt x="5085" y="9914"/>
                </a:lnTo>
                <a:lnTo>
                  <a:pt x="5098" y="9826"/>
                </a:lnTo>
                <a:lnTo>
                  <a:pt x="5111" y="9739"/>
                </a:lnTo>
                <a:lnTo>
                  <a:pt x="5125" y="9652"/>
                </a:lnTo>
                <a:lnTo>
                  <a:pt x="5141" y="9566"/>
                </a:lnTo>
                <a:lnTo>
                  <a:pt x="5158" y="9480"/>
                </a:lnTo>
                <a:lnTo>
                  <a:pt x="5176" y="9394"/>
                </a:lnTo>
                <a:lnTo>
                  <a:pt x="5195" y="9309"/>
                </a:lnTo>
                <a:lnTo>
                  <a:pt x="5214" y="9225"/>
                </a:lnTo>
                <a:lnTo>
                  <a:pt x="5236" y="9140"/>
                </a:lnTo>
                <a:lnTo>
                  <a:pt x="5257" y="9055"/>
                </a:lnTo>
                <a:lnTo>
                  <a:pt x="5281" y="8972"/>
                </a:lnTo>
                <a:lnTo>
                  <a:pt x="5305" y="8889"/>
                </a:lnTo>
                <a:lnTo>
                  <a:pt x="5330" y="8805"/>
                </a:lnTo>
                <a:lnTo>
                  <a:pt x="5357" y="8723"/>
                </a:lnTo>
                <a:lnTo>
                  <a:pt x="5384" y="8642"/>
                </a:lnTo>
                <a:lnTo>
                  <a:pt x="5413" y="8559"/>
                </a:lnTo>
                <a:lnTo>
                  <a:pt x="5442" y="8478"/>
                </a:lnTo>
                <a:lnTo>
                  <a:pt x="5473" y="8398"/>
                </a:lnTo>
                <a:lnTo>
                  <a:pt x="5504" y="8317"/>
                </a:lnTo>
                <a:lnTo>
                  <a:pt x="5537" y="8238"/>
                </a:lnTo>
                <a:lnTo>
                  <a:pt x="5570" y="8158"/>
                </a:lnTo>
                <a:lnTo>
                  <a:pt x="5605" y="8079"/>
                </a:lnTo>
                <a:lnTo>
                  <a:pt x="5640" y="8001"/>
                </a:lnTo>
                <a:lnTo>
                  <a:pt x="5676" y="7924"/>
                </a:lnTo>
                <a:lnTo>
                  <a:pt x="5714" y="7846"/>
                </a:lnTo>
                <a:lnTo>
                  <a:pt x="5751" y="7769"/>
                </a:lnTo>
                <a:lnTo>
                  <a:pt x="5791" y="7693"/>
                </a:lnTo>
                <a:lnTo>
                  <a:pt x="5831" y="7617"/>
                </a:lnTo>
                <a:lnTo>
                  <a:pt x="5872" y="7542"/>
                </a:lnTo>
                <a:lnTo>
                  <a:pt x="5914" y="7466"/>
                </a:lnTo>
                <a:lnTo>
                  <a:pt x="5957" y="7393"/>
                </a:lnTo>
                <a:lnTo>
                  <a:pt x="6001" y="7319"/>
                </a:lnTo>
                <a:lnTo>
                  <a:pt x="6046" y="7246"/>
                </a:lnTo>
                <a:lnTo>
                  <a:pt x="6092" y="7174"/>
                </a:lnTo>
                <a:lnTo>
                  <a:pt x="6138" y="7102"/>
                </a:lnTo>
                <a:lnTo>
                  <a:pt x="6185" y="7030"/>
                </a:lnTo>
                <a:lnTo>
                  <a:pt x="6233" y="6959"/>
                </a:lnTo>
                <a:lnTo>
                  <a:pt x="6282" y="6889"/>
                </a:lnTo>
                <a:lnTo>
                  <a:pt x="6333" y="6819"/>
                </a:lnTo>
                <a:lnTo>
                  <a:pt x="6384" y="6751"/>
                </a:lnTo>
                <a:lnTo>
                  <a:pt x="6436" y="6682"/>
                </a:lnTo>
                <a:lnTo>
                  <a:pt x="6488" y="6615"/>
                </a:lnTo>
                <a:lnTo>
                  <a:pt x="6541" y="6547"/>
                </a:lnTo>
                <a:lnTo>
                  <a:pt x="6595" y="6481"/>
                </a:lnTo>
                <a:lnTo>
                  <a:pt x="6650" y="6415"/>
                </a:lnTo>
                <a:lnTo>
                  <a:pt x="6707" y="6349"/>
                </a:lnTo>
                <a:lnTo>
                  <a:pt x="6763" y="6284"/>
                </a:lnTo>
                <a:lnTo>
                  <a:pt x="6821" y="6220"/>
                </a:lnTo>
                <a:lnTo>
                  <a:pt x="6878" y="6157"/>
                </a:lnTo>
                <a:lnTo>
                  <a:pt x="6938" y="6095"/>
                </a:lnTo>
                <a:lnTo>
                  <a:pt x="6997" y="6033"/>
                </a:lnTo>
                <a:lnTo>
                  <a:pt x="7058" y="5972"/>
                </a:lnTo>
                <a:lnTo>
                  <a:pt x="7119" y="5912"/>
                </a:lnTo>
                <a:lnTo>
                  <a:pt x="7181" y="5851"/>
                </a:lnTo>
                <a:lnTo>
                  <a:pt x="7244" y="5793"/>
                </a:lnTo>
                <a:lnTo>
                  <a:pt x="7307" y="5733"/>
                </a:lnTo>
                <a:lnTo>
                  <a:pt x="7372" y="5676"/>
                </a:lnTo>
                <a:lnTo>
                  <a:pt x="7437" y="5619"/>
                </a:lnTo>
                <a:lnTo>
                  <a:pt x="7503" y="5563"/>
                </a:lnTo>
                <a:lnTo>
                  <a:pt x="7569" y="5507"/>
                </a:lnTo>
                <a:lnTo>
                  <a:pt x="7636" y="5453"/>
                </a:lnTo>
                <a:lnTo>
                  <a:pt x="7703" y="5398"/>
                </a:lnTo>
                <a:lnTo>
                  <a:pt x="7771" y="5346"/>
                </a:lnTo>
                <a:lnTo>
                  <a:pt x="7841" y="5293"/>
                </a:lnTo>
                <a:lnTo>
                  <a:pt x="7910" y="5242"/>
                </a:lnTo>
                <a:lnTo>
                  <a:pt x="7981" y="5190"/>
                </a:lnTo>
                <a:lnTo>
                  <a:pt x="8052" y="5140"/>
                </a:lnTo>
                <a:lnTo>
                  <a:pt x="8124" y="5091"/>
                </a:lnTo>
                <a:lnTo>
                  <a:pt x="8196" y="5043"/>
                </a:lnTo>
                <a:lnTo>
                  <a:pt x="8269" y="4995"/>
                </a:lnTo>
                <a:lnTo>
                  <a:pt x="8343" y="4948"/>
                </a:lnTo>
                <a:lnTo>
                  <a:pt x="8418" y="4902"/>
                </a:lnTo>
                <a:lnTo>
                  <a:pt x="8492" y="4856"/>
                </a:lnTo>
                <a:lnTo>
                  <a:pt x="8567" y="4812"/>
                </a:lnTo>
                <a:lnTo>
                  <a:pt x="8644" y="4768"/>
                </a:lnTo>
                <a:lnTo>
                  <a:pt x="8721" y="4726"/>
                </a:lnTo>
                <a:lnTo>
                  <a:pt x="8798" y="4684"/>
                </a:lnTo>
                <a:lnTo>
                  <a:pt x="8876" y="4644"/>
                </a:lnTo>
                <a:lnTo>
                  <a:pt x="8953" y="4604"/>
                </a:lnTo>
                <a:lnTo>
                  <a:pt x="9033" y="4564"/>
                </a:lnTo>
                <a:lnTo>
                  <a:pt x="9112" y="4526"/>
                </a:lnTo>
                <a:lnTo>
                  <a:pt x="9192" y="4488"/>
                </a:lnTo>
                <a:lnTo>
                  <a:pt x="9272" y="4452"/>
                </a:lnTo>
                <a:lnTo>
                  <a:pt x="9354" y="4416"/>
                </a:lnTo>
                <a:lnTo>
                  <a:pt x="9435" y="4382"/>
                </a:lnTo>
                <a:lnTo>
                  <a:pt x="9518" y="4348"/>
                </a:lnTo>
                <a:lnTo>
                  <a:pt x="9601" y="4315"/>
                </a:lnTo>
                <a:lnTo>
                  <a:pt x="9684" y="4283"/>
                </a:lnTo>
                <a:lnTo>
                  <a:pt x="9768" y="4252"/>
                </a:lnTo>
                <a:lnTo>
                  <a:pt x="9851" y="4222"/>
                </a:lnTo>
                <a:lnTo>
                  <a:pt x="9937" y="4193"/>
                </a:lnTo>
                <a:lnTo>
                  <a:pt x="10022" y="4165"/>
                </a:lnTo>
                <a:lnTo>
                  <a:pt x="10107" y="4138"/>
                </a:lnTo>
                <a:lnTo>
                  <a:pt x="10193" y="4112"/>
                </a:lnTo>
                <a:lnTo>
                  <a:pt x="10279" y="4087"/>
                </a:lnTo>
                <a:lnTo>
                  <a:pt x="10366" y="4063"/>
                </a:lnTo>
                <a:lnTo>
                  <a:pt x="10453" y="4039"/>
                </a:lnTo>
                <a:lnTo>
                  <a:pt x="10541" y="4017"/>
                </a:lnTo>
                <a:lnTo>
                  <a:pt x="10630" y="3996"/>
                </a:lnTo>
                <a:lnTo>
                  <a:pt x="10718" y="3976"/>
                </a:lnTo>
                <a:lnTo>
                  <a:pt x="10807" y="3957"/>
                </a:lnTo>
                <a:lnTo>
                  <a:pt x="10897" y="3938"/>
                </a:lnTo>
                <a:lnTo>
                  <a:pt x="10987" y="3921"/>
                </a:lnTo>
                <a:lnTo>
                  <a:pt x="11077" y="3905"/>
                </a:lnTo>
                <a:lnTo>
                  <a:pt x="11168" y="3890"/>
                </a:lnTo>
                <a:lnTo>
                  <a:pt x="11258" y="3877"/>
                </a:lnTo>
                <a:lnTo>
                  <a:pt x="11350" y="3864"/>
                </a:lnTo>
                <a:lnTo>
                  <a:pt x="11441" y="3853"/>
                </a:lnTo>
                <a:lnTo>
                  <a:pt x="11534" y="3842"/>
                </a:lnTo>
                <a:lnTo>
                  <a:pt x="11626" y="3832"/>
                </a:lnTo>
                <a:lnTo>
                  <a:pt x="11718" y="3824"/>
                </a:lnTo>
                <a:lnTo>
                  <a:pt x="11812" y="3816"/>
                </a:lnTo>
                <a:lnTo>
                  <a:pt x="11905" y="3810"/>
                </a:lnTo>
                <a:lnTo>
                  <a:pt x="11999" y="3806"/>
                </a:lnTo>
                <a:lnTo>
                  <a:pt x="12092" y="3801"/>
                </a:lnTo>
                <a:lnTo>
                  <a:pt x="12187" y="3799"/>
                </a:lnTo>
                <a:lnTo>
                  <a:pt x="12282" y="3797"/>
                </a:lnTo>
                <a:lnTo>
                  <a:pt x="12376" y="3797"/>
                </a:lnTo>
                <a:lnTo>
                  <a:pt x="12376" y="3797"/>
                </a:lnTo>
                <a:lnTo>
                  <a:pt x="12497" y="3797"/>
                </a:lnTo>
                <a:lnTo>
                  <a:pt x="12619" y="3800"/>
                </a:lnTo>
                <a:lnTo>
                  <a:pt x="12738" y="3805"/>
                </a:lnTo>
                <a:lnTo>
                  <a:pt x="12858" y="3811"/>
                </a:lnTo>
                <a:lnTo>
                  <a:pt x="12977" y="3819"/>
                </a:lnTo>
                <a:lnTo>
                  <a:pt x="13096" y="3830"/>
                </a:lnTo>
                <a:lnTo>
                  <a:pt x="13214" y="3841"/>
                </a:lnTo>
                <a:lnTo>
                  <a:pt x="13332" y="3855"/>
                </a:lnTo>
                <a:lnTo>
                  <a:pt x="13449" y="3871"/>
                </a:lnTo>
                <a:lnTo>
                  <a:pt x="13566" y="3888"/>
                </a:lnTo>
                <a:lnTo>
                  <a:pt x="13682" y="3906"/>
                </a:lnTo>
                <a:lnTo>
                  <a:pt x="13797" y="3928"/>
                </a:lnTo>
                <a:lnTo>
                  <a:pt x="13911" y="3950"/>
                </a:lnTo>
                <a:lnTo>
                  <a:pt x="14025" y="3974"/>
                </a:lnTo>
                <a:lnTo>
                  <a:pt x="14139" y="4000"/>
                </a:lnTo>
                <a:lnTo>
                  <a:pt x="14252" y="4028"/>
                </a:lnTo>
                <a:lnTo>
                  <a:pt x="14363" y="4056"/>
                </a:lnTo>
                <a:lnTo>
                  <a:pt x="14475" y="4087"/>
                </a:lnTo>
                <a:lnTo>
                  <a:pt x="14585" y="4120"/>
                </a:lnTo>
                <a:lnTo>
                  <a:pt x="14695" y="4153"/>
                </a:lnTo>
                <a:lnTo>
                  <a:pt x="14803" y="4189"/>
                </a:lnTo>
                <a:lnTo>
                  <a:pt x="14912" y="4226"/>
                </a:lnTo>
                <a:lnTo>
                  <a:pt x="15019" y="4265"/>
                </a:lnTo>
                <a:lnTo>
                  <a:pt x="15126" y="4305"/>
                </a:lnTo>
                <a:lnTo>
                  <a:pt x="15232" y="4348"/>
                </a:lnTo>
                <a:lnTo>
                  <a:pt x="15337" y="4390"/>
                </a:lnTo>
                <a:lnTo>
                  <a:pt x="15441" y="4436"/>
                </a:lnTo>
                <a:lnTo>
                  <a:pt x="15544" y="4481"/>
                </a:lnTo>
                <a:lnTo>
                  <a:pt x="15646" y="4529"/>
                </a:lnTo>
                <a:lnTo>
                  <a:pt x="15748" y="4579"/>
                </a:lnTo>
                <a:lnTo>
                  <a:pt x="15848" y="4629"/>
                </a:lnTo>
                <a:lnTo>
                  <a:pt x="15948" y="4681"/>
                </a:lnTo>
                <a:lnTo>
                  <a:pt x="15948" y="4732"/>
                </a:lnTo>
                <a:lnTo>
                  <a:pt x="15948" y="4732"/>
                </a:lnTo>
                <a:lnTo>
                  <a:pt x="15848" y="4679"/>
                </a:lnTo>
                <a:lnTo>
                  <a:pt x="15748" y="4628"/>
                </a:lnTo>
                <a:lnTo>
                  <a:pt x="15647" y="4579"/>
                </a:lnTo>
                <a:lnTo>
                  <a:pt x="15544" y="4531"/>
                </a:lnTo>
                <a:lnTo>
                  <a:pt x="15441" y="4484"/>
                </a:lnTo>
                <a:lnTo>
                  <a:pt x="15338" y="4439"/>
                </a:lnTo>
                <a:lnTo>
                  <a:pt x="15232" y="4395"/>
                </a:lnTo>
                <a:lnTo>
                  <a:pt x="15127" y="4353"/>
                </a:lnTo>
                <a:lnTo>
                  <a:pt x="15020" y="4312"/>
                </a:lnTo>
                <a:lnTo>
                  <a:pt x="14912" y="4273"/>
                </a:lnTo>
                <a:lnTo>
                  <a:pt x="14804" y="4236"/>
                </a:lnTo>
                <a:lnTo>
                  <a:pt x="14695" y="4200"/>
                </a:lnTo>
                <a:lnTo>
                  <a:pt x="14586" y="4166"/>
                </a:lnTo>
                <a:lnTo>
                  <a:pt x="14476" y="4134"/>
                </a:lnTo>
                <a:lnTo>
                  <a:pt x="14364" y="4102"/>
                </a:lnTo>
                <a:lnTo>
                  <a:pt x="14253" y="4073"/>
                </a:lnTo>
                <a:lnTo>
                  <a:pt x="14140" y="4046"/>
                </a:lnTo>
                <a:lnTo>
                  <a:pt x="14026" y="4020"/>
                </a:lnTo>
                <a:lnTo>
                  <a:pt x="13912" y="3996"/>
                </a:lnTo>
                <a:lnTo>
                  <a:pt x="13797" y="3973"/>
                </a:lnTo>
                <a:lnTo>
                  <a:pt x="13682" y="3952"/>
                </a:lnTo>
                <a:lnTo>
                  <a:pt x="13567" y="3933"/>
                </a:lnTo>
                <a:lnTo>
                  <a:pt x="13449" y="3916"/>
                </a:lnTo>
                <a:lnTo>
                  <a:pt x="13333" y="3900"/>
                </a:lnTo>
                <a:lnTo>
                  <a:pt x="13216" y="3886"/>
                </a:lnTo>
                <a:lnTo>
                  <a:pt x="13097" y="3873"/>
                </a:lnTo>
                <a:lnTo>
                  <a:pt x="12978" y="3863"/>
                </a:lnTo>
                <a:lnTo>
                  <a:pt x="12858" y="3855"/>
                </a:lnTo>
                <a:lnTo>
                  <a:pt x="12738" y="3848"/>
                </a:lnTo>
                <a:lnTo>
                  <a:pt x="12619" y="3844"/>
                </a:lnTo>
                <a:lnTo>
                  <a:pt x="12497" y="3841"/>
                </a:lnTo>
                <a:lnTo>
                  <a:pt x="12376" y="3840"/>
                </a:lnTo>
                <a:lnTo>
                  <a:pt x="12376" y="3840"/>
                </a:lnTo>
                <a:lnTo>
                  <a:pt x="12282" y="3840"/>
                </a:lnTo>
                <a:lnTo>
                  <a:pt x="12188" y="3842"/>
                </a:lnTo>
                <a:lnTo>
                  <a:pt x="12095" y="3845"/>
                </a:lnTo>
                <a:lnTo>
                  <a:pt x="12001" y="3849"/>
                </a:lnTo>
                <a:lnTo>
                  <a:pt x="11908" y="3854"/>
                </a:lnTo>
                <a:lnTo>
                  <a:pt x="11815" y="3861"/>
                </a:lnTo>
                <a:lnTo>
                  <a:pt x="11723" y="3868"/>
                </a:lnTo>
                <a:lnTo>
                  <a:pt x="11631" y="3877"/>
                </a:lnTo>
                <a:lnTo>
                  <a:pt x="11538" y="3886"/>
                </a:lnTo>
                <a:lnTo>
                  <a:pt x="11447" y="3896"/>
                </a:lnTo>
                <a:lnTo>
                  <a:pt x="11356" y="3908"/>
                </a:lnTo>
                <a:lnTo>
                  <a:pt x="11265" y="3920"/>
                </a:lnTo>
                <a:lnTo>
                  <a:pt x="11175" y="3934"/>
                </a:lnTo>
                <a:lnTo>
                  <a:pt x="11085" y="3949"/>
                </a:lnTo>
                <a:lnTo>
                  <a:pt x="10995" y="3965"/>
                </a:lnTo>
                <a:lnTo>
                  <a:pt x="10907" y="3982"/>
                </a:lnTo>
                <a:lnTo>
                  <a:pt x="10817" y="4000"/>
                </a:lnTo>
                <a:lnTo>
                  <a:pt x="10729" y="4018"/>
                </a:lnTo>
                <a:lnTo>
                  <a:pt x="10640" y="4039"/>
                </a:lnTo>
                <a:lnTo>
                  <a:pt x="10553" y="4060"/>
                </a:lnTo>
                <a:lnTo>
                  <a:pt x="10465" y="4081"/>
                </a:lnTo>
                <a:lnTo>
                  <a:pt x="10379" y="4105"/>
                </a:lnTo>
                <a:lnTo>
                  <a:pt x="10293" y="4128"/>
                </a:lnTo>
                <a:lnTo>
                  <a:pt x="10206" y="4153"/>
                </a:lnTo>
                <a:lnTo>
                  <a:pt x="10121" y="4180"/>
                </a:lnTo>
                <a:lnTo>
                  <a:pt x="10036" y="4207"/>
                </a:lnTo>
                <a:lnTo>
                  <a:pt x="9951" y="4234"/>
                </a:lnTo>
                <a:lnTo>
                  <a:pt x="9867" y="4263"/>
                </a:lnTo>
                <a:lnTo>
                  <a:pt x="9783" y="4293"/>
                </a:lnTo>
                <a:lnTo>
                  <a:pt x="9700" y="4324"/>
                </a:lnTo>
                <a:lnTo>
                  <a:pt x="9618" y="4356"/>
                </a:lnTo>
                <a:lnTo>
                  <a:pt x="9536" y="4389"/>
                </a:lnTo>
                <a:lnTo>
                  <a:pt x="9455" y="4422"/>
                </a:lnTo>
                <a:lnTo>
                  <a:pt x="9373" y="4456"/>
                </a:lnTo>
                <a:lnTo>
                  <a:pt x="9293" y="4492"/>
                </a:lnTo>
                <a:lnTo>
                  <a:pt x="9212" y="4528"/>
                </a:lnTo>
                <a:lnTo>
                  <a:pt x="9133" y="4565"/>
                </a:lnTo>
                <a:lnTo>
                  <a:pt x="9054" y="4603"/>
                </a:lnTo>
                <a:lnTo>
                  <a:pt x="8975" y="4643"/>
                </a:lnTo>
                <a:lnTo>
                  <a:pt x="8897" y="4681"/>
                </a:lnTo>
                <a:lnTo>
                  <a:pt x="8820" y="4723"/>
                </a:lnTo>
                <a:lnTo>
                  <a:pt x="8744" y="4764"/>
                </a:lnTo>
                <a:lnTo>
                  <a:pt x="8667" y="4806"/>
                </a:lnTo>
                <a:lnTo>
                  <a:pt x="8591" y="4850"/>
                </a:lnTo>
                <a:lnTo>
                  <a:pt x="8517" y="4894"/>
                </a:lnTo>
                <a:lnTo>
                  <a:pt x="8442" y="4939"/>
                </a:lnTo>
                <a:lnTo>
                  <a:pt x="8368" y="4984"/>
                </a:lnTo>
                <a:lnTo>
                  <a:pt x="8295" y="5031"/>
                </a:lnTo>
                <a:lnTo>
                  <a:pt x="8222" y="5078"/>
                </a:lnTo>
                <a:lnTo>
                  <a:pt x="8150" y="5127"/>
                </a:lnTo>
                <a:lnTo>
                  <a:pt x="8079" y="5175"/>
                </a:lnTo>
                <a:lnTo>
                  <a:pt x="8009" y="5226"/>
                </a:lnTo>
                <a:lnTo>
                  <a:pt x="7939" y="5276"/>
                </a:lnTo>
                <a:lnTo>
                  <a:pt x="7870" y="5327"/>
                </a:lnTo>
                <a:lnTo>
                  <a:pt x="7800" y="5380"/>
                </a:lnTo>
                <a:lnTo>
                  <a:pt x="7733" y="5433"/>
                </a:lnTo>
                <a:lnTo>
                  <a:pt x="7666" y="5486"/>
                </a:lnTo>
                <a:lnTo>
                  <a:pt x="7599" y="5540"/>
                </a:lnTo>
                <a:lnTo>
                  <a:pt x="7533" y="5596"/>
                </a:lnTo>
                <a:lnTo>
                  <a:pt x="7468" y="5652"/>
                </a:lnTo>
                <a:lnTo>
                  <a:pt x="7403" y="5708"/>
                </a:lnTo>
                <a:lnTo>
                  <a:pt x="7340" y="5765"/>
                </a:lnTo>
                <a:lnTo>
                  <a:pt x="7276" y="5824"/>
                </a:lnTo>
                <a:lnTo>
                  <a:pt x="7214" y="5882"/>
                </a:lnTo>
                <a:lnTo>
                  <a:pt x="7151" y="5941"/>
                </a:lnTo>
                <a:lnTo>
                  <a:pt x="7092" y="6002"/>
                </a:lnTo>
                <a:lnTo>
                  <a:pt x="7032" y="6062"/>
                </a:lnTo>
                <a:lnTo>
                  <a:pt x="6972" y="6124"/>
                </a:lnTo>
                <a:lnTo>
                  <a:pt x="6913" y="6187"/>
                </a:lnTo>
                <a:lnTo>
                  <a:pt x="6855" y="6250"/>
                </a:lnTo>
                <a:lnTo>
                  <a:pt x="6798" y="6313"/>
                </a:lnTo>
                <a:lnTo>
                  <a:pt x="6741" y="6377"/>
                </a:lnTo>
                <a:lnTo>
                  <a:pt x="6686" y="6442"/>
                </a:lnTo>
                <a:lnTo>
                  <a:pt x="6632" y="6507"/>
                </a:lnTo>
                <a:lnTo>
                  <a:pt x="6578" y="6574"/>
                </a:lnTo>
                <a:lnTo>
                  <a:pt x="6524" y="6641"/>
                </a:lnTo>
                <a:lnTo>
                  <a:pt x="6473" y="6707"/>
                </a:lnTo>
                <a:lnTo>
                  <a:pt x="6421" y="6776"/>
                </a:lnTo>
                <a:lnTo>
                  <a:pt x="6371" y="6844"/>
                </a:lnTo>
                <a:lnTo>
                  <a:pt x="6321" y="6913"/>
                </a:lnTo>
                <a:lnTo>
                  <a:pt x="6273" y="6983"/>
                </a:lnTo>
                <a:lnTo>
                  <a:pt x="6225" y="7054"/>
                </a:lnTo>
                <a:lnTo>
                  <a:pt x="6177" y="7125"/>
                </a:lnTo>
                <a:lnTo>
                  <a:pt x="6131" y="7197"/>
                </a:lnTo>
                <a:lnTo>
                  <a:pt x="6086" y="7269"/>
                </a:lnTo>
                <a:lnTo>
                  <a:pt x="6041" y="7341"/>
                </a:lnTo>
                <a:lnTo>
                  <a:pt x="5997" y="7414"/>
                </a:lnTo>
                <a:lnTo>
                  <a:pt x="5955" y="7488"/>
                </a:lnTo>
                <a:lnTo>
                  <a:pt x="5913" y="7562"/>
                </a:lnTo>
                <a:lnTo>
                  <a:pt x="5872" y="7637"/>
                </a:lnTo>
                <a:lnTo>
                  <a:pt x="5833" y="7712"/>
                </a:lnTo>
                <a:lnTo>
                  <a:pt x="5793" y="7788"/>
                </a:lnTo>
                <a:lnTo>
                  <a:pt x="5755" y="7864"/>
                </a:lnTo>
                <a:lnTo>
                  <a:pt x="5718" y="7941"/>
                </a:lnTo>
                <a:lnTo>
                  <a:pt x="5682" y="8019"/>
                </a:lnTo>
                <a:lnTo>
                  <a:pt x="5647" y="8096"/>
                </a:lnTo>
                <a:lnTo>
                  <a:pt x="5612" y="8175"/>
                </a:lnTo>
                <a:lnTo>
                  <a:pt x="5580" y="8254"/>
                </a:lnTo>
                <a:lnTo>
                  <a:pt x="5547" y="8333"/>
                </a:lnTo>
                <a:lnTo>
                  <a:pt x="5516" y="8413"/>
                </a:lnTo>
                <a:lnTo>
                  <a:pt x="5485" y="8493"/>
                </a:lnTo>
                <a:lnTo>
                  <a:pt x="5456" y="8573"/>
                </a:lnTo>
                <a:lnTo>
                  <a:pt x="5427" y="8654"/>
                </a:lnTo>
                <a:lnTo>
                  <a:pt x="5401" y="8736"/>
                </a:lnTo>
                <a:lnTo>
                  <a:pt x="5375" y="8818"/>
                </a:lnTo>
                <a:lnTo>
                  <a:pt x="5350" y="8900"/>
                </a:lnTo>
                <a:lnTo>
                  <a:pt x="5326" y="8983"/>
                </a:lnTo>
                <a:lnTo>
                  <a:pt x="5303" y="9067"/>
                </a:lnTo>
                <a:lnTo>
                  <a:pt x="5280" y="9150"/>
                </a:lnTo>
                <a:lnTo>
                  <a:pt x="5260" y="9234"/>
                </a:lnTo>
                <a:lnTo>
                  <a:pt x="5239" y="9318"/>
                </a:lnTo>
                <a:lnTo>
                  <a:pt x="5220" y="9403"/>
                </a:lnTo>
                <a:lnTo>
                  <a:pt x="5203" y="9489"/>
                </a:lnTo>
                <a:lnTo>
                  <a:pt x="5186" y="9573"/>
                </a:lnTo>
                <a:lnTo>
                  <a:pt x="5171" y="9659"/>
                </a:lnTo>
                <a:lnTo>
                  <a:pt x="5156" y="9746"/>
                </a:lnTo>
                <a:lnTo>
                  <a:pt x="5143" y="9833"/>
                </a:lnTo>
                <a:lnTo>
                  <a:pt x="5130" y="9920"/>
                </a:lnTo>
                <a:lnTo>
                  <a:pt x="5119" y="10007"/>
                </a:lnTo>
                <a:lnTo>
                  <a:pt x="5110" y="10093"/>
                </a:lnTo>
                <a:lnTo>
                  <a:pt x="5101" y="10182"/>
                </a:lnTo>
                <a:lnTo>
                  <a:pt x="5093" y="10270"/>
                </a:lnTo>
                <a:lnTo>
                  <a:pt x="5087" y="10359"/>
                </a:lnTo>
                <a:lnTo>
                  <a:pt x="5081" y="10447"/>
                </a:lnTo>
                <a:lnTo>
                  <a:pt x="5077" y="10536"/>
                </a:lnTo>
                <a:lnTo>
                  <a:pt x="5074" y="10625"/>
                </a:lnTo>
                <a:lnTo>
                  <a:pt x="5073" y="10715"/>
                </a:lnTo>
                <a:lnTo>
                  <a:pt x="5071" y="10805"/>
                </a:lnTo>
                <a:lnTo>
                  <a:pt x="5071" y="10805"/>
                </a:lnTo>
                <a:lnTo>
                  <a:pt x="5073" y="10895"/>
                </a:lnTo>
                <a:lnTo>
                  <a:pt x="5074" y="10984"/>
                </a:lnTo>
                <a:lnTo>
                  <a:pt x="5077" y="11074"/>
                </a:lnTo>
                <a:lnTo>
                  <a:pt x="5081" y="11162"/>
                </a:lnTo>
                <a:lnTo>
                  <a:pt x="5087" y="11252"/>
                </a:lnTo>
                <a:lnTo>
                  <a:pt x="5093" y="11340"/>
                </a:lnTo>
                <a:lnTo>
                  <a:pt x="5101" y="11429"/>
                </a:lnTo>
                <a:lnTo>
                  <a:pt x="5110" y="11516"/>
                </a:lnTo>
                <a:lnTo>
                  <a:pt x="5119" y="11604"/>
                </a:lnTo>
                <a:lnTo>
                  <a:pt x="5130" y="11691"/>
                </a:lnTo>
                <a:lnTo>
                  <a:pt x="5143" y="11777"/>
                </a:lnTo>
                <a:lnTo>
                  <a:pt x="5156" y="11864"/>
                </a:lnTo>
                <a:lnTo>
                  <a:pt x="5171" y="11950"/>
                </a:lnTo>
                <a:lnTo>
                  <a:pt x="5186" y="12036"/>
                </a:lnTo>
                <a:lnTo>
                  <a:pt x="5203" y="12122"/>
                </a:lnTo>
                <a:lnTo>
                  <a:pt x="5220" y="12207"/>
                </a:lnTo>
                <a:lnTo>
                  <a:pt x="5239" y="12292"/>
                </a:lnTo>
                <a:lnTo>
                  <a:pt x="5260" y="12377"/>
                </a:lnTo>
                <a:lnTo>
                  <a:pt x="5280" y="12460"/>
                </a:lnTo>
                <a:lnTo>
                  <a:pt x="5303" y="12543"/>
                </a:lnTo>
                <a:lnTo>
                  <a:pt x="5326" y="12627"/>
                </a:lnTo>
                <a:lnTo>
                  <a:pt x="5350" y="12709"/>
                </a:lnTo>
                <a:lnTo>
                  <a:pt x="5375" y="12791"/>
                </a:lnTo>
                <a:lnTo>
                  <a:pt x="5401" y="12874"/>
                </a:lnTo>
                <a:lnTo>
                  <a:pt x="5427" y="12955"/>
                </a:lnTo>
                <a:lnTo>
                  <a:pt x="5456" y="13036"/>
                </a:lnTo>
                <a:lnTo>
                  <a:pt x="5485" y="13117"/>
                </a:lnTo>
                <a:lnTo>
                  <a:pt x="5516" y="13197"/>
                </a:lnTo>
                <a:lnTo>
                  <a:pt x="5547" y="13277"/>
                </a:lnTo>
                <a:lnTo>
                  <a:pt x="5580" y="13356"/>
                </a:lnTo>
                <a:lnTo>
                  <a:pt x="5612" y="13435"/>
                </a:lnTo>
                <a:lnTo>
                  <a:pt x="5647" y="13514"/>
                </a:lnTo>
                <a:lnTo>
                  <a:pt x="5682" y="13592"/>
                </a:lnTo>
                <a:lnTo>
                  <a:pt x="5718" y="13668"/>
                </a:lnTo>
                <a:lnTo>
                  <a:pt x="5755" y="13746"/>
                </a:lnTo>
                <a:lnTo>
                  <a:pt x="5793" y="13822"/>
                </a:lnTo>
                <a:lnTo>
                  <a:pt x="5833" y="13898"/>
                </a:lnTo>
                <a:lnTo>
                  <a:pt x="5872" y="13974"/>
                </a:lnTo>
                <a:lnTo>
                  <a:pt x="5913" y="14048"/>
                </a:lnTo>
                <a:lnTo>
                  <a:pt x="5955" y="14122"/>
                </a:lnTo>
                <a:lnTo>
                  <a:pt x="5997" y="14197"/>
                </a:lnTo>
                <a:lnTo>
                  <a:pt x="6041" y="14270"/>
                </a:lnTo>
                <a:lnTo>
                  <a:pt x="6086" y="14342"/>
                </a:lnTo>
                <a:lnTo>
                  <a:pt x="6131" y="14414"/>
                </a:lnTo>
                <a:lnTo>
                  <a:pt x="6177" y="14486"/>
                </a:lnTo>
                <a:lnTo>
                  <a:pt x="6225" y="14557"/>
                </a:lnTo>
                <a:lnTo>
                  <a:pt x="6273" y="14626"/>
                </a:lnTo>
                <a:lnTo>
                  <a:pt x="6321" y="14696"/>
                </a:lnTo>
                <a:lnTo>
                  <a:pt x="6371" y="14766"/>
                </a:lnTo>
                <a:lnTo>
                  <a:pt x="6421" y="14834"/>
                </a:lnTo>
                <a:lnTo>
                  <a:pt x="6473" y="14902"/>
                </a:lnTo>
                <a:lnTo>
                  <a:pt x="6524" y="14969"/>
                </a:lnTo>
                <a:lnTo>
                  <a:pt x="6578" y="15037"/>
                </a:lnTo>
                <a:lnTo>
                  <a:pt x="6632" y="15103"/>
                </a:lnTo>
                <a:lnTo>
                  <a:pt x="6686" y="15168"/>
                </a:lnTo>
                <a:lnTo>
                  <a:pt x="6741" y="15233"/>
                </a:lnTo>
                <a:lnTo>
                  <a:pt x="6798" y="15297"/>
                </a:lnTo>
                <a:lnTo>
                  <a:pt x="6855" y="15360"/>
                </a:lnTo>
                <a:lnTo>
                  <a:pt x="6913" y="15423"/>
                </a:lnTo>
                <a:lnTo>
                  <a:pt x="6972" y="15486"/>
                </a:lnTo>
                <a:lnTo>
                  <a:pt x="7032" y="15548"/>
                </a:lnTo>
                <a:lnTo>
                  <a:pt x="7092" y="15608"/>
                </a:lnTo>
                <a:lnTo>
                  <a:pt x="7151" y="15668"/>
                </a:lnTo>
                <a:lnTo>
                  <a:pt x="7214" y="15727"/>
                </a:lnTo>
                <a:lnTo>
                  <a:pt x="7276" y="15787"/>
                </a:lnTo>
                <a:lnTo>
                  <a:pt x="7340" y="15845"/>
                </a:lnTo>
                <a:lnTo>
                  <a:pt x="7403" y="15902"/>
                </a:lnTo>
                <a:lnTo>
                  <a:pt x="7468" y="15958"/>
                </a:lnTo>
                <a:lnTo>
                  <a:pt x="7533" y="16014"/>
                </a:lnTo>
                <a:lnTo>
                  <a:pt x="7599" y="16069"/>
                </a:lnTo>
                <a:lnTo>
                  <a:pt x="7666" y="16124"/>
                </a:lnTo>
                <a:lnTo>
                  <a:pt x="7733" y="16178"/>
                </a:lnTo>
                <a:lnTo>
                  <a:pt x="7800" y="16230"/>
                </a:lnTo>
                <a:lnTo>
                  <a:pt x="7870" y="16283"/>
                </a:lnTo>
                <a:lnTo>
                  <a:pt x="7939" y="16334"/>
                </a:lnTo>
                <a:lnTo>
                  <a:pt x="8009" y="16385"/>
                </a:lnTo>
                <a:lnTo>
                  <a:pt x="8079" y="16434"/>
                </a:lnTo>
                <a:lnTo>
                  <a:pt x="8150" y="16483"/>
                </a:lnTo>
                <a:lnTo>
                  <a:pt x="8222" y="16532"/>
                </a:lnTo>
                <a:lnTo>
                  <a:pt x="8295" y="16579"/>
                </a:lnTo>
                <a:lnTo>
                  <a:pt x="8368" y="16626"/>
                </a:lnTo>
                <a:lnTo>
                  <a:pt x="8442" y="16672"/>
                </a:lnTo>
                <a:lnTo>
                  <a:pt x="8517" y="16716"/>
                </a:lnTo>
                <a:lnTo>
                  <a:pt x="8591" y="16761"/>
                </a:lnTo>
                <a:lnTo>
                  <a:pt x="8667" y="16803"/>
                </a:lnTo>
                <a:lnTo>
                  <a:pt x="8744" y="16846"/>
                </a:lnTo>
                <a:lnTo>
                  <a:pt x="8820" y="16888"/>
                </a:lnTo>
                <a:lnTo>
                  <a:pt x="8897" y="16928"/>
                </a:lnTo>
                <a:lnTo>
                  <a:pt x="8975" y="16968"/>
                </a:lnTo>
                <a:lnTo>
                  <a:pt x="9054" y="17007"/>
                </a:lnTo>
                <a:lnTo>
                  <a:pt x="9133" y="17045"/>
                </a:lnTo>
                <a:lnTo>
                  <a:pt x="9212" y="17082"/>
                </a:lnTo>
                <a:lnTo>
                  <a:pt x="9293" y="17119"/>
                </a:lnTo>
                <a:lnTo>
                  <a:pt x="9373" y="17154"/>
                </a:lnTo>
                <a:lnTo>
                  <a:pt x="9455" y="17188"/>
                </a:lnTo>
                <a:lnTo>
                  <a:pt x="9536" y="17221"/>
                </a:lnTo>
                <a:lnTo>
                  <a:pt x="9618" y="17255"/>
                </a:lnTo>
                <a:lnTo>
                  <a:pt x="9700" y="17287"/>
                </a:lnTo>
                <a:lnTo>
                  <a:pt x="9783" y="17316"/>
                </a:lnTo>
                <a:lnTo>
                  <a:pt x="9867" y="17347"/>
                </a:lnTo>
                <a:lnTo>
                  <a:pt x="9951" y="17376"/>
                </a:lnTo>
                <a:lnTo>
                  <a:pt x="10036" y="17403"/>
                </a:lnTo>
                <a:lnTo>
                  <a:pt x="10121" y="17431"/>
                </a:lnTo>
                <a:lnTo>
                  <a:pt x="10206" y="17457"/>
                </a:lnTo>
                <a:lnTo>
                  <a:pt x="10293" y="17481"/>
                </a:lnTo>
                <a:lnTo>
                  <a:pt x="10379" y="17505"/>
                </a:lnTo>
                <a:lnTo>
                  <a:pt x="10465" y="17528"/>
                </a:lnTo>
                <a:lnTo>
                  <a:pt x="10553" y="17551"/>
                </a:lnTo>
                <a:lnTo>
                  <a:pt x="10640" y="17571"/>
                </a:lnTo>
                <a:lnTo>
                  <a:pt x="10729" y="17592"/>
                </a:lnTo>
                <a:lnTo>
                  <a:pt x="10817" y="17610"/>
                </a:lnTo>
                <a:lnTo>
                  <a:pt x="10907" y="17628"/>
                </a:lnTo>
                <a:lnTo>
                  <a:pt x="10995" y="17646"/>
                </a:lnTo>
                <a:lnTo>
                  <a:pt x="11085" y="17662"/>
                </a:lnTo>
                <a:lnTo>
                  <a:pt x="11175" y="17676"/>
                </a:lnTo>
                <a:lnTo>
                  <a:pt x="11265" y="17690"/>
                </a:lnTo>
                <a:lnTo>
                  <a:pt x="11356" y="17703"/>
                </a:lnTo>
                <a:lnTo>
                  <a:pt x="11447" y="17714"/>
                </a:lnTo>
                <a:lnTo>
                  <a:pt x="11538" y="17724"/>
                </a:lnTo>
                <a:lnTo>
                  <a:pt x="11631" y="17734"/>
                </a:lnTo>
                <a:lnTo>
                  <a:pt x="11723" y="17743"/>
                </a:lnTo>
                <a:lnTo>
                  <a:pt x="11815" y="17750"/>
                </a:lnTo>
                <a:lnTo>
                  <a:pt x="11908" y="17755"/>
                </a:lnTo>
                <a:lnTo>
                  <a:pt x="12001" y="17761"/>
                </a:lnTo>
                <a:lnTo>
                  <a:pt x="12095" y="17764"/>
                </a:lnTo>
                <a:lnTo>
                  <a:pt x="12188" y="17768"/>
                </a:lnTo>
                <a:lnTo>
                  <a:pt x="12282" y="17769"/>
                </a:lnTo>
                <a:lnTo>
                  <a:pt x="12376" y="17770"/>
                </a:lnTo>
                <a:lnTo>
                  <a:pt x="12376" y="17770"/>
                </a:lnTo>
                <a:lnTo>
                  <a:pt x="12497" y="17769"/>
                </a:lnTo>
                <a:lnTo>
                  <a:pt x="12619" y="17767"/>
                </a:lnTo>
                <a:lnTo>
                  <a:pt x="12738" y="17761"/>
                </a:lnTo>
                <a:lnTo>
                  <a:pt x="12858" y="17755"/>
                </a:lnTo>
                <a:lnTo>
                  <a:pt x="12978" y="17746"/>
                </a:lnTo>
                <a:lnTo>
                  <a:pt x="13097" y="17736"/>
                </a:lnTo>
                <a:lnTo>
                  <a:pt x="13216" y="17724"/>
                </a:lnTo>
                <a:lnTo>
                  <a:pt x="13333" y="17711"/>
                </a:lnTo>
                <a:lnTo>
                  <a:pt x="13449" y="17695"/>
                </a:lnTo>
                <a:lnTo>
                  <a:pt x="13567" y="17678"/>
                </a:lnTo>
                <a:lnTo>
                  <a:pt x="13682" y="17658"/>
                </a:lnTo>
                <a:lnTo>
                  <a:pt x="13797" y="17638"/>
                </a:lnTo>
                <a:lnTo>
                  <a:pt x="13912" y="17615"/>
                </a:lnTo>
                <a:lnTo>
                  <a:pt x="14026" y="17591"/>
                </a:lnTo>
                <a:lnTo>
                  <a:pt x="14140" y="17564"/>
                </a:lnTo>
                <a:lnTo>
                  <a:pt x="14253" y="17537"/>
                </a:lnTo>
                <a:lnTo>
                  <a:pt x="14364" y="17507"/>
                </a:lnTo>
                <a:lnTo>
                  <a:pt x="14476" y="17476"/>
                </a:lnTo>
                <a:lnTo>
                  <a:pt x="14586" y="17444"/>
                </a:lnTo>
                <a:lnTo>
                  <a:pt x="14695" y="17410"/>
                </a:lnTo>
                <a:lnTo>
                  <a:pt x="14804" y="17374"/>
                </a:lnTo>
                <a:lnTo>
                  <a:pt x="14912" y="17337"/>
                </a:lnTo>
                <a:lnTo>
                  <a:pt x="15020" y="17298"/>
                </a:lnTo>
                <a:lnTo>
                  <a:pt x="15127" y="17257"/>
                </a:lnTo>
                <a:lnTo>
                  <a:pt x="15232" y="17215"/>
                </a:lnTo>
                <a:lnTo>
                  <a:pt x="15338" y="17171"/>
                </a:lnTo>
                <a:lnTo>
                  <a:pt x="15441" y="17127"/>
                </a:lnTo>
                <a:lnTo>
                  <a:pt x="15544" y="17080"/>
                </a:lnTo>
                <a:lnTo>
                  <a:pt x="15647" y="17032"/>
                </a:lnTo>
                <a:lnTo>
                  <a:pt x="15748" y="16983"/>
                </a:lnTo>
                <a:lnTo>
                  <a:pt x="15848" y="16931"/>
                </a:lnTo>
                <a:lnTo>
                  <a:pt x="15948" y="16879"/>
                </a:lnTo>
                <a:lnTo>
                  <a:pt x="15948" y="16929"/>
                </a:lnTo>
                <a:lnTo>
                  <a:pt x="15948" y="16929"/>
                </a:lnTo>
                <a:lnTo>
                  <a:pt x="15848" y="16981"/>
                </a:lnTo>
                <a:lnTo>
                  <a:pt x="15748" y="17032"/>
                </a:lnTo>
                <a:lnTo>
                  <a:pt x="15646" y="17081"/>
                </a:lnTo>
                <a:lnTo>
                  <a:pt x="15544" y="17129"/>
                </a:lnTo>
                <a:lnTo>
                  <a:pt x="15441" y="17175"/>
                </a:lnTo>
                <a:lnTo>
                  <a:pt x="15337" y="17219"/>
                </a:lnTo>
                <a:lnTo>
                  <a:pt x="15232" y="17263"/>
                </a:lnTo>
                <a:lnTo>
                  <a:pt x="15126" y="17305"/>
                </a:lnTo>
                <a:lnTo>
                  <a:pt x="15019" y="17345"/>
                </a:lnTo>
                <a:lnTo>
                  <a:pt x="14912" y="17384"/>
                </a:lnTo>
                <a:lnTo>
                  <a:pt x="14803" y="17420"/>
                </a:lnTo>
                <a:lnTo>
                  <a:pt x="14695" y="17457"/>
                </a:lnTo>
                <a:lnTo>
                  <a:pt x="14585" y="17490"/>
                </a:lnTo>
                <a:lnTo>
                  <a:pt x="14475" y="17523"/>
                </a:lnTo>
                <a:lnTo>
                  <a:pt x="14363" y="17554"/>
                </a:lnTo>
                <a:lnTo>
                  <a:pt x="14252" y="17583"/>
                </a:lnTo>
                <a:lnTo>
                  <a:pt x="14139" y="17610"/>
                </a:lnTo>
                <a:lnTo>
                  <a:pt x="14025" y="17636"/>
                </a:lnTo>
                <a:lnTo>
                  <a:pt x="13911" y="17660"/>
                </a:lnTo>
                <a:lnTo>
                  <a:pt x="13797" y="17682"/>
                </a:lnTo>
                <a:lnTo>
                  <a:pt x="13682" y="17703"/>
                </a:lnTo>
                <a:lnTo>
                  <a:pt x="13566" y="17722"/>
                </a:lnTo>
                <a:lnTo>
                  <a:pt x="13449" y="17739"/>
                </a:lnTo>
                <a:lnTo>
                  <a:pt x="13332" y="17755"/>
                </a:lnTo>
                <a:lnTo>
                  <a:pt x="13214" y="17769"/>
                </a:lnTo>
                <a:lnTo>
                  <a:pt x="13096" y="17781"/>
                </a:lnTo>
                <a:lnTo>
                  <a:pt x="12977" y="17791"/>
                </a:lnTo>
                <a:lnTo>
                  <a:pt x="12858" y="17799"/>
                </a:lnTo>
                <a:lnTo>
                  <a:pt x="12738" y="17806"/>
                </a:lnTo>
                <a:lnTo>
                  <a:pt x="12619" y="17810"/>
                </a:lnTo>
                <a:lnTo>
                  <a:pt x="12497" y="17813"/>
                </a:lnTo>
                <a:lnTo>
                  <a:pt x="12376" y="17814"/>
                </a:lnTo>
                <a:lnTo>
                  <a:pt x="12376" y="17814"/>
                </a:lnTo>
                <a:lnTo>
                  <a:pt x="12282" y="17814"/>
                </a:lnTo>
                <a:lnTo>
                  <a:pt x="12187" y="17811"/>
                </a:lnTo>
                <a:lnTo>
                  <a:pt x="12092" y="17809"/>
                </a:lnTo>
                <a:lnTo>
                  <a:pt x="11999" y="17805"/>
                </a:lnTo>
                <a:lnTo>
                  <a:pt x="11905" y="17800"/>
                </a:lnTo>
                <a:lnTo>
                  <a:pt x="11812" y="17793"/>
                </a:lnTo>
                <a:lnTo>
                  <a:pt x="11718" y="17786"/>
                </a:lnTo>
                <a:lnTo>
                  <a:pt x="11626" y="17778"/>
                </a:lnTo>
                <a:lnTo>
                  <a:pt x="11534" y="17768"/>
                </a:lnTo>
                <a:lnTo>
                  <a:pt x="11441" y="17758"/>
                </a:lnTo>
                <a:lnTo>
                  <a:pt x="11350" y="17746"/>
                </a:lnTo>
                <a:lnTo>
                  <a:pt x="11258" y="17734"/>
                </a:lnTo>
                <a:lnTo>
                  <a:pt x="11168" y="17719"/>
                </a:lnTo>
                <a:lnTo>
                  <a:pt x="11077" y="17704"/>
                </a:lnTo>
                <a:lnTo>
                  <a:pt x="10987" y="17688"/>
                </a:lnTo>
                <a:lnTo>
                  <a:pt x="10897" y="17672"/>
                </a:lnTo>
                <a:lnTo>
                  <a:pt x="10807" y="17654"/>
                </a:lnTo>
                <a:lnTo>
                  <a:pt x="10718" y="17634"/>
                </a:lnTo>
                <a:lnTo>
                  <a:pt x="10630" y="17614"/>
                </a:lnTo>
                <a:lnTo>
                  <a:pt x="10541" y="17593"/>
                </a:lnTo>
                <a:lnTo>
                  <a:pt x="10453" y="17571"/>
                </a:lnTo>
                <a:lnTo>
                  <a:pt x="10366" y="17547"/>
                </a:lnTo>
                <a:lnTo>
                  <a:pt x="10279" y="17523"/>
                </a:lnTo>
                <a:lnTo>
                  <a:pt x="10193" y="17498"/>
                </a:lnTo>
                <a:lnTo>
                  <a:pt x="10107" y="17472"/>
                </a:lnTo>
                <a:lnTo>
                  <a:pt x="10022" y="17446"/>
                </a:lnTo>
                <a:lnTo>
                  <a:pt x="9937" y="17417"/>
                </a:lnTo>
                <a:lnTo>
                  <a:pt x="9851" y="17388"/>
                </a:lnTo>
                <a:lnTo>
                  <a:pt x="9768" y="17358"/>
                </a:lnTo>
                <a:lnTo>
                  <a:pt x="9684" y="17327"/>
                </a:lnTo>
                <a:lnTo>
                  <a:pt x="9601" y="17295"/>
                </a:lnTo>
                <a:lnTo>
                  <a:pt x="9518" y="17263"/>
                </a:lnTo>
                <a:lnTo>
                  <a:pt x="9435" y="17228"/>
                </a:lnTo>
                <a:lnTo>
                  <a:pt x="9354" y="17194"/>
                </a:lnTo>
                <a:lnTo>
                  <a:pt x="9272" y="17159"/>
                </a:lnTo>
                <a:lnTo>
                  <a:pt x="9192" y="17122"/>
                </a:lnTo>
                <a:lnTo>
                  <a:pt x="9112" y="17084"/>
                </a:lnTo>
                <a:lnTo>
                  <a:pt x="9033" y="17047"/>
                </a:lnTo>
                <a:lnTo>
                  <a:pt x="8953" y="17007"/>
                </a:lnTo>
                <a:lnTo>
                  <a:pt x="8876" y="16967"/>
                </a:lnTo>
                <a:lnTo>
                  <a:pt x="8798" y="16925"/>
                </a:lnTo>
                <a:lnTo>
                  <a:pt x="8721" y="16884"/>
                </a:lnTo>
                <a:lnTo>
                  <a:pt x="8644" y="16842"/>
                </a:lnTo>
                <a:lnTo>
                  <a:pt x="8567" y="16797"/>
                </a:lnTo>
                <a:lnTo>
                  <a:pt x="8492" y="16754"/>
                </a:lnTo>
                <a:lnTo>
                  <a:pt x="8418" y="16708"/>
                </a:lnTo>
                <a:lnTo>
                  <a:pt x="8343" y="16662"/>
                </a:lnTo>
                <a:lnTo>
                  <a:pt x="8269" y="16616"/>
                </a:lnTo>
                <a:lnTo>
                  <a:pt x="8196" y="16568"/>
                </a:lnTo>
                <a:lnTo>
                  <a:pt x="8124" y="16520"/>
                </a:lnTo>
                <a:lnTo>
                  <a:pt x="8052" y="16470"/>
                </a:lnTo>
                <a:lnTo>
                  <a:pt x="7981" y="16420"/>
                </a:lnTo>
                <a:lnTo>
                  <a:pt x="7910" y="16369"/>
                </a:lnTo>
                <a:lnTo>
                  <a:pt x="7841" y="16317"/>
                </a:lnTo>
                <a:lnTo>
                  <a:pt x="7771" y="16265"/>
                </a:lnTo>
                <a:lnTo>
                  <a:pt x="7703" y="16212"/>
                </a:lnTo>
                <a:lnTo>
                  <a:pt x="7636" y="16157"/>
                </a:lnTo>
                <a:lnTo>
                  <a:pt x="7569" y="16102"/>
                </a:lnTo>
                <a:lnTo>
                  <a:pt x="7503" y="16047"/>
                </a:lnTo>
                <a:lnTo>
                  <a:pt x="7437" y="15991"/>
                </a:lnTo>
                <a:lnTo>
                  <a:pt x="7372" y="15934"/>
                </a:lnTo>
                <a:lnTo>
                  <a:pt x="7307" y="15876"/>
                </a:lnTo>
                <a:lnTo>
                  <a:pt x="7244" y="15818"/>
                </a:lnTo>
                <a:lnTo>
                  <a:pt x="7181" y="15759"/>
                </a:lnTo>
                <a:lnTo>
                  <a:pt x="7119" y="15699"/>
                </a:lnTo>
                <a:lnTo>
                  <a:pt x="7058" y="15638"/>
                </a:lnTo>
                <a:lnTo>
                  <a:pt x="6997" y="15578"/>
                </a:lnTo>
                <a:lnTo>
                  <a:pt x="6938" y="15516"/>
                </a:lnTo>
                <a:lnTo>
                  <a:pt x="6878" y="15453"/>
                </a:lnTo>
                <a:lnTo>
                  <a:pt x="6821" y="15389"/>
                </a:lnTo>
                <a:lnTo>
                  <a:pt x="6763" y="15325"/>
                </a:lnTo>
                <a:lnTo>
                  <a:pt x="6707" y="15261"/>
                </a:lnTo>
                <a:lnTo>
                  <a:pt x="6650" y="15196"/>
                </a:lnTo>
                <a:lnTo>
                  <a:pt x="6595" y="15129"/>
                </a:lnTo>
                <a:lnTo>
                  <a:pt x="6541" y="15063"/>
                </a:lnTo>
                <a:lnTo>
                  <a:pt x="6488" y="14996"/>
                </a:lnTo>
                <a:lnTo>
                  <a:pt x="6436" y="14928"/>
                </a:lnTo>
                <a:lnTo>
                  <a:pt x="6384" y="14860"/>
                </a:lnTo>
                <a:lnTo>
                  <a:pt x="6333" y="14791"/>
                </a:lnTo>
                <a:lnTo>
                  <a:pt x="6282" y="14721"/>
                </a:lnTo>
                <a:lnTo>
                  <a:pt x="6233" y="14650"/>
                </a:lnTo>
                <a:lnTo>
                  <a:pt x="6185" y="14581"/>
                </a:lnTo>
                <a:lnTo>
                  <a:pt x="6138" y="14509"/>
                </a:lnTo>
                <a:lnTo>
                  <a:pt x="6092" y="14437"/>
                </a:lnTo>
                <a:lnTo>
                  <a:pt x="6046" y="14365"/>
                </a:lnTo>
                <a:lnTo>
                  <a:pt x="6001" y="14291"/>
                </a:lnTo>
                <a:lnTo>
                  <a:pt x="5957" y="14217"/>
                </a:lnTo>
                <a:lnTo>
                  <a:pt x="5914" y="14143"/>
                </a:lnTo>
                <a:lnTo>
                  <a:pt x="5872" y="14068"/>
                </a:lnTo>
                <a:lnTo>
                  <a:pt x="5831" y="13993"/>
                </a:lnTo>
                <a:lnTo>
                  <a:pt x="5791" y="13918"/>
                </a:lnTo>
                <a:lnTo>
                  <a:pt x="5751" y="13841"/>
                </a:lnTo>
                <a:lnTo>
                  <a:pt x="5714" y="13764"/>
                </a:lnTo>
                <a:lnTo>
                  <a:pt x="5676" y="13687"/>
                </a:lnTo>
                <a:lnTo>
                  <a:pt x="5640" y="13609"/>
                </a:lnTo>
                <a:lnTo>
                  <a:pt x="5605" y="13531"/>
                </a:lnTo>
                <a:lnTo>
                  <a:pt x="5570" y="13452"/>
                </a:lnTo>
                <a:lnTo>
                  <a:pt x="5537" y="13372"/>
                </a:lnTo>
                <a:lnTo>
                  <a:pt x="5504" y="13292"/>
                </a:lnTo>
                <a:lnTo>
                  <a:pt x="5473" y="13212"/>
                </a:lnTo>
                <a:lnTo>
                  <a:pt x="5442" y="13132"/>
                </a:lnTo>
                <a:lnTo>
                  <a:pt x="5413" y="13051"/>
                </a:lnTo>
                <a:lnTo>
                  <a:pt x="5384" y="12969"/>
                </a:lnTo>
                <a:lnTo>
                  <a:pt x="5357" y="12888"/>
                </a:lnTo>
                <a:lnTo>
                  <a:pt x="5330" y="12804"/>
                </a:lnTo>
                <a:lnTo>
                  <a:pt x="5305" y="12722"/>
                </a:lnTo>
                <a:lnTo>
                  <a:pt x="5281" y="12638"/>
                </a:lnTo>
                <a:lnTo>
                  <a:pt x="5257" y="12555"/>
                </a:lnTo>
                <a:lnTo>
                  <a:pt x="5236" y="12470"/>
                </a:lnTo>
                <a:lnTo>
                  <a:pt x="5214" y="12386"/>
                </a:lnTo>
                <a:lnTo>
                  <a:pt x="5195" y="12301"/>
                </a:lnTo>
                <a:lnTo>
                  <a:pt x="5176" y="12215"/>
                </a:lnTo>
                <a:lnTo>
                  <a:pt x="5158" y="12131"/>
                </a:lnTo>
                <a:lnTo>
                  <a:pt x="5141" y="12044"/>
                </a:lnTo>
                <a:lnTo>
                  <a:pt x="5125" y="11958"/>
                </a:lnTo>
                <a:lnTo>
                  <a:pt x="5111" y="11871"/>
                </a:lnTo>
                <a:lnTo>
                  <a:pt x="5098" y="11784"/>
                </a:lnTo>
                <a:lnTo>
                  <a:pt x="5085" y="11696"/>
                </a:lnTo>
                <a:lnTo>
                  <a:pt x="5074" y="11608"/>
                </a:lnTo>
                <a:lnTo>
                  <a:pt x="5064" y="11520"/>
                </a:lnTo>
                <a:lnTo>
                  <a:pt x="5055" y="11432"/>
                </a:lnTo>
                <a:lnTo>
                  <a:pt x="5047" y="11343"/>
                </a:lnTo>
                <a:lnTo>
                  <a:pt x="5040" y="11255"/>
                </a:lnTo>
                <a:lnTo>
                  <a:pt x="5035" y="11165"/>
                </a:lnTo>
                <a:lnTo>
                  <a:pt x="5031" y="11076"/>
                </a:lnTo>
                <a:lnTo>
                  <a:pt x="5028" y="10985"/>
                </a:lnTo>
                <a:lnTo>
                  <a:pt x="5026" y="10896"/>
                </a:lnTo>
                <a:lnTo>
                  <a:pt x="5026" y="10805"/>
                </a:lnTo>
                <a:lnTo>
                  <a:pt x="5026" y="10805"/>
                </a:lnTo>
                <a:close/>
                <a:moveTo>
                  <a:pt x="7952" y="6288"/>
                </a:moveTo>
                <a:lnTo>
                  <a:pt x="7952" y="6631"/>
                </a:lnTo>
                <a:lnTo>
                  <a:pt x="7654" y="6631"/>
                </a:lnTo>
                <a:lnTo>
                  <a:pt x="7654" y="6631"/>
                </a:lnTo>
                <a:lnTo>
                  <a:pt x="7602" y="6684"/>
                </a:lnTo>
                <a:lnTo>
                  <a:pt x="7552" y="6738"/>
                </a:lnTo>
                <a:lnTo>
                  <a:pt x="7502" y="6793"/>
                </a:lnTo>
                <a:lnTo>
                  <a:pt x="7452" y="6848"/>
                </a:lnTo>
                <a:lnTo>
                  <a:pt x="7403" y="6904"/>
                </a:lnTo>
                <a:lnTo>
                  <a:pt x="7355" y="6960"/>
                </a:lnTo>
                <a:lnTo>
                  <a:pt x="7309" y="7016"/>
                </a:lnTo>
                <a:lnTo>
                  <a:pt x="7262" y="7073"/>
                </a:lnTo>
                <a:lnTo>
                  <a:pt x="7216" y="7130"/>
                </a:lnTo>
                <a:lnTo>
                  <a:pt x="7172" y="7187"/>
                </a:lnTo>
                <a:lnTo>
                  <a:pt x="7128" y="7246"/>
                </a:lnTo>
                <a:lnTo>
                  <a:pt x="7084" y="7305"/>
                </a:lnTo>
                <a:lnTo>
                  <a:pt x="7041" y="7363"/>
                </a:lnTo>
                <a:lnTo>
                  <a:pt x="6999" y="7423"/>
                </a:lnTo>
                <a:lnTo>
                  <a:pt x="6958" y="7484"/>
                </a:lnTo>
                <a:lnTo>
                  <a:pt x="6918" y="7544"/>
                </a:lnTo>
                <a:lnTo>
                  <a:pt x="6878" y="7605"/>
                </a:lnTo>
                <a:lnTo>
                  <a:pt x="6840" y="7665"/>
                </a:lnTo>
                <a:lnTo>
                  <a:pt x="6801" y="7727"/>
                </a:lnTo>
                <a:lnTo>
                  <a:pt x="6764" y="7789"/>
                </a:lnTo>
                <a:lnTo>
                  <a:pt x="6728" y="7852"/>
                </a:lnTo>
                <a:lnTo>
                  <a:pt x="6692" y="7913"/>
                </a:lnTo>
                <a:lnTo>
                  <a:pt x="6658" y="7977"/>
                </a:lnTo>
                <a:lnTo>
                  <a:pt x="6623" y="8040"/>
                </a:lnTo>
                <a:lnTo>
                  <a:pt x="6590" y="8104"/>
                </a:lnTo>
                <a:lnTo>
                  <a:pt x="6558" y="8168"/>
                </a:lnTo>
                <a:lnTo>
                  <a:pt x="6526" y="8232"/>
                </a:lnTo>
                <a:lnTo>
                  <a:pt x="6494" y="8297"/>
                </a:lnTo>
                <a:lnTo>
                  <a:pt x="6465" y="8363"/>
                </a:lnTo>
                <a:lnTo>
                  <a:pt x="6436" y="8428"/>
                </a:lnTo>
                <a:lnTo>
                  <a:pt x="6407" y="8493"/>
                </a:lnTo>
                <a:lnTo>
                  <a:pt x="6379" y="8559"/>
                </a:lnTo>
                <a:lnTo>
                  <a:pt x="6353" y="8626"/>
                </a:lnTo>
                <a:lnTo>
                  <a:pt x="6327" y="8693"/>
                </a:lnTo>
                <a:lnTo>
                  <a:pt x="6301" y="8759"/>
                </a:lnTo>
                <a:lnTo>
                  <a:pt x="6277" y="8827"/>
                </a:lnTo>
                <a:lnTo>
                  <a:pt x="6253" y="8894"/>
                </a:lnTo>
                <a:lnTo>
                  <a:pt x="6231" y="8962"/>
                </a:lnTo>
                <a:lnTo>
                  <a:pt x="6209" y="9030"/>
                </a:lnTo>
                <a:lnTo>
                  <a:pt x="6188" y="9099"/>
                </a:lnTo>
                <a:lnTo>
                  <a:pt x="6167" y="9167"/>
                </a:lnTo>
                <a:lnTo>
                  <a:pt x="6148" y="9236"/>
                </a:lnTo>
                <a:lnTo>
                  <a:pt x="6129" y="9305"/>
                </a:lnTo>
                <a:lnTo>
                  <a:pt x="6112" y="9374"/>
                </a:lnTo>
                <a:lnTo>
                  <a:pt x="6094" y="9444"/>
                </a:lnTo>
                <a:lnTo>
                  <a:pt x="6078" y="9514"/>
                </a:lnTo>
                <a:lnTo>
                  <a:pt x="6063" y="9584"/>
                </a:lnTo>
                <a:lnTo>
                  <a:pt x="6048" y="9654"/>
                </a:lnTo>
                <a:lnTo>
                  <a:pt x="6035" y="9725"/>
                </a:lnTo>
                <a:lnTo>
                  <a:pt x="6023" y="9796"/>
                </a:lnTo>
                <a:lnTo>
                  <a:pt x="6011" y="9867"/>
                </a:lnTo>
                <a:lnTo>
                  <a:pt x="6001" y="9938"/>
                </a:lnTo>
                <a:lnTo>
                  <a:pt x="5990" y="10009"/>
                </a:lnTo>
                <a:lnTo>
                  <a:pt x="5980" y="10081"/>
                </a:lnTo>
                <a:lnTo>
                  <a:pt x="5972" y="10153"/>
                </a:lnTo>
                <a:lnTo>
                  <a:pt x="5965" y="10224"/>
                </a:lnTo>
                <a:lnTo>
                  <a:pt x="5959" y="10296"/>
                </a:lnTo>
                <a:lnTo>
                  <a:pt x="5953" y="10369"/>
                </a:lnTo>
                <a:lnTo>
                  <a:pt x="5948" y="10441"/>
                </a:lnTo>
                <a:lnTo>
                  <a:pt x="5944" y="10513"/>
                </a:lnTo>
                <a:lnTo>
                  <a:pt x="5941" y="10586"/>
                </a:lnTo>
                <a:lnTo>
                  <a:pt x="5938" y="10659"/>
                </a:lnTo>
                <a:lnTo>
                  <a:pt x="5937" y="10731"/>
                </a:lnTo>
                <a:lnTo>
                  <a:pt x="5937" y="10805"/>
                </a:lnTo>
                <a:lnTo>
                  <a:pt x="5937" y="10805"/>
                </a:lnTo>
                <a:lnTo>
                  <a:pt x="5937" y="10885"/>
                </a:lnTo>
                <a:lnTo>
                  <a:pt x="5938" y="10965"/>
                </a:lnTo>
                <a:lnTo>
                  <a:pt x="5942" y="11045"/>
                </a:lnTo>
                <a:lnTo>
                  <a:pt x="5945" y="11124"/>
                </a:lnTo>
                <a:lnTo>
                  <a:pt x="5950" y="11204"/>
                </a:lnTo>
                <a:lnTo>
                  <a:pt x="5956" y="11282"/>
                </a:lnTo>
                <a:lnTo>
                  <a:pt x="5963" y="11361"/>
                </a:lnTo>
                <a:lnTo>
                  <a:pt x="5971" y="11440"/>
                </a:lnTo>
                <a:lnTo>
                  <a:pt x="5980" y="11519"/>
                </a:lnTo>
                <a:lnTo>
                  <a:pt x="5991" y="11597"/>
                </a:lnTo>
                <a:lnTo>
                  <a:pt x="6002" y="11676"/>
                </a:lnTo>
                <a:lnTo>
                  <a:pt x="6014" y="11753"/>
                </a:lnTo>
                <a:lnTo>
                  <a:pt x="6027" y="11831"/>
                </a:lnTo>
                <a:lnTo>
                  <a:pt x="6041" y="11909"/>
                </a:lnTo>
                <a:lnTo>
                  <a:pt x="6057" y="11987"/>
                </a:lnTo>
                <a:lnTo>
                  <a:pt x="6074" y="12063"/>
                </a:lnTo>
                <a:lnTo>
                  <a:pt x="6090" y="12140"/>
                </a:lnTo>
                <a:lnTo>
                  <a:pt x="6110" y="12216"/>
                </a:lnTo>
                <a:lnTo>
                  <a:pt x="6129" y="12293"/>
                </a:lnTo>
                <a:lnTo>
                  <a:pt x="6149" y="12368"/>
                </a:lnTo>
                <a:lnTo>
                  <a:pt x="6171" y="12445"/>
                </a:lnTo>
                <a:lnTo>
                  <a:pt x="6194" y="12521"/>
                </a:lnTo>
                <a:lnTo>
                  <a:pt x="6216" y="12595"/>
                </a:lnTo>
                <a:lnTo>
                  <a:pt x="6242" y="12670"/>
                </a:lnTo>
                <a:lnTo>
                  <a:pt x="6267" y="12745"/>
                </a:lnTo>
                <a:lnTo>
                  <a:pt x="6293" y="12819"/>
                </a:lnTo>
                <a:lnTo>
                  <a:pt x="6321" y="12892"/>
                </a:lnTo>
                <a:lnTo>
                  <a:pt x="6348" y="12965"/>
                </a:lnTo>
                <a:lnTo>
                  <a:pt x="6378" y="13038"/>
                </a:lnTo>
                <a:lnTo>
                  <a:pt x="6408" y="13112"/>
                </a:lnTo>
                <a:lnTo>
                  <a:pt x="6439" y="13184"/>
                </a:lnTo>
                <a:lnTo>
                  <a:pt x="6472" y="13256"/>
                </a:lnTo>
                <a:lnTo>
                  <a:pt x="6505" y="13328"/>
                </a:lnTo>
                <a:lnTo>
                  <a:pt x="6540" y="13399"/>
                </a:lnTo>
                <a:lnTo>
                  <a:pt x="6575" y="13469"/>
                </a:lnTo>
                <a:lnTo>
                  <a:pt x="6611" y="13539"/>
                </a:lnTo>
                <a:lnTo>
                  <a:pt x="6648" y="13609"/>
                </a:lnTo>
                <a:lnTo>
                  <a:pt x="6685" y="13679"/>
                </a:lnTo>
                <a:lnTo>
                  <a:pt x="6725" y="13747"/>
                </a:lnTo>
                <a:lnTo>
                  <a:pt x="6764" y="13816"/>
                </a:lnTo>
                <a:lnTo>
                  <a:pt x="6805" y="13883"/>
                </a:lnTo>
                <a:lnTo>
                  <a:pt x="6847" y="13952"/>
                </a:lnTo>
                <a:lnTo>
                  <a:pt x="6889" y="14018"/>
                </a:lnTo>
                <a:lnTo>
                  <a:pt x="6933" y="14084"/>
                </a:lnTo>
                <a:lnTo>
                  <a:pt x="6978" y="14151"/>
                </a:lnTo>
                <a:lnTo>
                  <a:pt x="7022" y="14216"/>
                </a:lnTo>
                <a:lnTo>
                  <a:pt x="7069" y="14281"/>
                </a:lnTo>
                <a:lnTo>
                  <a:pt x="7116" y="14346"/>
                </a:lnTo>
                <a:lnTo>
                  <a:pt x="7163" y="14410"/>
                </a:lnTo>
                <a:lnTo>
                  <a:pt x="7213" y="14473"/>
                </a:lnTo>
                <a:lnTo>
                  <a:pt x="7262" y="14536"/>
                </a:lnTo>
                <a:lnTo>
                  <a:pt x="7312" y="14598"/>
                </a:lnTo>
                <a:lnTo>
                  <a:pt x="7364" y="14660"/>
                </a:lnTo>
                <a:lnTo>
                  <a:pt x="7416" y="14721"/>
                </a:lnTo>
                <a:lnTo>
                  <a:pt x="7469" y="14782"/>
                </a:lnTo>
                <a:lnTo>
                  <a:pt x="7523" y="14841"/>
                </a:lnTo>
                <a:lnTo>
                  <a:pt x="7578" y="14901"/>
                </a:lnTo>
                <a:lnTo>
                  <a:pt x="7635" y="14959"/>
                </a:lnTo>
                <a:lnTo>
                  <a:pt x="7691" y="15017"/>
                </a:lnTo>
                <a:lnTo>
                  <a:pt x="7749" y="15074"/>
                </a:lnTo>
                <a:lnTo>
                  <a:pt x="7806" y="15132"/>
                </a:lnTo>
                <a:lnTo>
                  <a:pt x="7866" y="15188"/>
                </a:lnTo>
                <a:lnTo>
                  <a:pt x="7926" y="15243"/>
                </a:lnTo>
                <a:lnTo>
                  <a:pt x="7986" y="15297"/>
                </a:lnTo>
                <a:lnTo>
                  <a:pt x="7986" y="15297"/>
                </a:lnTo>
                <a:lnTo>
                  <a:pt x="8000" y="15286"/>
                </a:lnTo>
                <a:lnTo>
                  <a:pt x="8015" y="15277"/>
                </a:lnTo>
                <a:lnTo>
                  <a:pt x="8030" y="15268"/>
                </a:lnTo>
                <a:lnTo>
                  <a:pt x="8046" y="15261"/>
                </a:lnTo>
                <a:lnTo>
                  <a:pt x="8064" y="15255"/>
                </a:lnTo>
                <a:lnTo>
                  <a:pt x="8081" y="15251"/>
                </a:lnTo>
                <a:lnTo>
                  <a:pt x="8100" y="15248"/>
                </a:lnTo>
                <a:lnTo>
                  <a:pt x="8118" y="15247"/>
                </a:lnTo>
                <a:lnTo>
                  <a:pt x="8118" y="15247"/>
                </a:lnTo>
                <a:lnTo>
                  <a:pt x="8138" y="15248"/>
                </a:lnTo>
                <a:lnTo>
                  <a:pt x="8157" y="15252"/>
                </a:lnTo>
                <a:lnTo>
                  <a:pt x="8177" y="15256"/>
                </a:lnTo>
                <a:lnTo>
                  <a:pt x="8195" y="15262"/>
                </a:lnTo>
                <a:lnTo>
                  <a:pt x="8211" y="15270"/>
                </a:lnTo>
                <a:lnTo>
                  <a:pt x="8227" y="15279"/>
                </a:lnTo>
                <a:lnTo>
                  <a:pt x="8243" y="15291"/>
                </a:lnTo>
                <a:lnTo>
                  <a:pt x="8257" y="15302"/>
                </a:lnTo>
                <a:lnTo>
                  <a:pt x="8269" y="15316"/>
                </a:lnTo>
                <a:lnTo>
                  <a:pt x="8280" y="15329"/>
                </a:lnTo>
                <a:lnTo>
                  <a:pt x="8290" y="15345"/>
                </a:lnTo>
                <a:lnTo>
                  <a:pt x="8298" y="15361"/>
                </a:lnTo>
                <a:lnTo>
                  <a:pt x="8305" y="15379"/>
                </a:lnTo>
                <a:lnTo>
                  <a:pt x="8310" y="15396"/>
                </a:lnTo>
                <a:lnTo>
                  <a:pt x="8312" y="15414"/>
                </a:lnTo>
                <a:lnTo>
                  <a:pt x="8313" y="15433"/>
                </a:lnTo>
                <a:lnTo>
                  <a:pt x="8313" y="15433"/>
                </a:lnTo>
                <a:lnTo>
                  <a:pt x="8312" y="15453"/>
                </a:lnTo>
                <a:lnTo>
                  <a:pt x="8310" y="15471"/>
                </a:lnTo>
                <a:lnTo>
                  <a:pt x="8305" y="15489"/>
                </a:lnTo>
                <a:lnTo>
                  <a:pt x="8298" y="15505"/>
                </a:lnTo>
                <a:lnTo>
                  <a:pt x="8290" y="15523"/>
                </a:lnTo>
                <a:lnTo>
                  <a:pt x="8280" y="15538"/>
                </a:lnTo>
                <a:lnTo>
                  <a:pt x="8269" y="15552"/>
                </a:lnTo>
                <a:lnTo>
                  <a:pt x="8257" y="15565"/>
                </a:lnTo>
                <a:lnTo>
                  <a:pt x="8243" y="15578"/>
                </a:lnTo>
                <a:lnTo>
                  <a:pt x="8227" y="15588"/>
                </a:lnTo>
                <a:lnTo>
                  <a:pt x="8211" y="15597"/>
                </a:lnTo>
                <a:lnTo>
                  <a:pt x="8195" y="15605"/>
                </a:lnTo>
                <a:lnTo>
                  <a:pt x="8177" y="15612"/>
                </a:lnTo>
                <a:lnTo>
                  <a:pt x="8157" y="15616"/>
                </a:lnTo>
                <a:lnTo>
                  <a:pt x="8138" y="15619"/>
                </a:lnTo>
                <a:lnTo>
                  <a:pt x="8118" y="15620"/>
                </a:lnTo>
                <a:lnTo>
                  <a:pt x="8118" y="15620"/>
                </a:lnTo>
                <a:lnTo>
                  <a:pt x="8099" y="15619"/>
                </a:lnTo>
                <a:lnTo>
                  <a:pt x="8079" y="15616"/>
                </a:lnTo>
                <a:lnTo>
                  <a:pt x="8060" y="15612"/>
                </a:lnTo>
                <a:lnTo>
                  <a:pt x="8042" y="15605"/>
                </a:lnTo>
                <a:lnTo>
                  <a:pt x="8026" y="15597"/>
                </a:lnTo>
                <a:lnTo>
                  <a:pt x="8010" y="15588"/>
                </a:lnTo>
                <a:lnTo>
                  <a:pt x="7994" y="15578"/>
                </a:lnTo>
                <a:lnTo>
                  <a:pt x="7980" y="15565"/>
                </a:lnTo>
                <a:lnTo>
                  <a:pt x="7968" y="15552"/>
                </a:lnTo>
                <a:lnTo>
                  <a:pt x="7957" y="15538"/>
                </a:lnTo>
                <a:lnTo>
                  <a:pt x="7946" y="15523"/>
                </a:lnTo>
                <a:lnTo>
                  <a:pt x="7939" y="15505"/>
                </a:lnTo>
                <a:lnTo>
                  <a:pt x="7932" y="15489"/>
                </a:lnTo>
                <a:lnTo>
                  <a:pt x="7927" y="15471"/>
                </a:lnTo>
                <a:lnTo>
                  <a:pt x="7925" y="15453"/>
                </a:lnTo>
                <a:lnTo>
                  <a:pt x="7924" y="15433"/>
                </a:lnTo>
                <a:lnTo>
                  <a:pt x="7924" y="15433"/>
                </a:lnTo>
                <a:lnTo>
                  <a:pt x="7924" y="15420"/>
                </a:lnTo>
                <a:lnTo>
                  <a:pt x="7926" y="15406"/>
                </a:lnTo>
                <a:lnTo>
                  <a:pt x="7928" y="15392"/>
                </a:lnTo>
                <a:lnTo>
                  <a:pt x="7932" y="15379"/>
                </a:lnTo>
                <a:lnTo>
                  <a:pt x="7937" y="15366"/>
                </a:lnTo>
                <a:lnTo>
                  <a:pt x="7943" y="15353"/>
                </a:lnTo>
                <a:lnTo>
                  <a:pt x="7949" y="15342"/>
                </a:lnTo>
                <a:lnTo>
                  <a:pt x="7956" y="15331"/>
                </a:lnTo>
                <a:lnTo>
                  <a:pt x="7956" y="15331"/>
                </a:lnTo>
                <a:lnTo>
                  <a:pt x="7895" y="15276"/>
                </a:lnTo>
                <a:lnTo>
                  <a:pt x="7835" y="15220"/>
                </a:lnTo>
                <a:lnTo>
                  <a:pt x="7775" y="15164"/>
                </a:lnTo>
                <a:lnTo>
                  <a:pt x="7716" y="15107"/>
                </a:lnTo>
                <a:lnTo>
                  <a:pt x="7659" y="15048"/>
                </a:lnTo>
                <a:lnTo>
                  <a:pt x="7601" y="14990"/>
                </a:lnTo>
                <a:lnTo>
                  <a:pt x="7545" y="14930"/>
                </a:lnTo>
                <a:lnTo>
                  <a:pt x="7490" y="14871"/>
                </a:lnTo>
                <a:lnTo>
                  <a:pt x="7436" y="14810"/>
                </a:lnTo>
                <a:lnTo>
                  <a:pt x="7382" y="14750"/>
                </a:lnTo>
                <a:lnTo>
                  <a:pt x="7329" y="14688"/>
                </a:lnTo>
                <a:lnTo>
                  <a:pt x="7277" y="14626"/>
                </a:lnTo>
                <a:lnTo>
                  <a:pt x="7226" y="14563"/>
                </a:lnTo>
                <a:lnTo>
                  <a:pt x="7175" y="14501"/>
                </a:lnTo>
                <a:lnTo>
                  <a:pt x="7126" y="14437"/>
                </a:lnTo>
                <a:lnTo>
                  <a:pt x="7078" y="14373"/>
                </a:lnTo>
                <a:lnTo>
                  <a:pt x="7032" y="14307"/>
                </a:lnTo>
                <a:lnTo>
                  <a:pt x="6985" y="14242"/>
                </a:lnTo>
                <a:lnTo>
                  <a:pt x="6939" y="14176"/>
                </a:lnTo>
                <a:lnTo>
                  <a:pt x="6894" y="14110"/>
                </a:lnTo>
                <a:lnTo>
                  <a:pt x="6851" y="14042"/>
                </a:lnTo>
                <a:lnTo>
                  <a:pt x="6807" y="13975"/>
                </a:lnTo>
                <a:lnTo>
                  <a:pt x="6765" y="13906"/>
                </a:lnTo>
                <a:lnTo>
                  <a:pt x="6725" y="13839"/>
                </a:lnTo>
                <a:lnTo>
                  <a:pt x="6685" y="13769"/>
                </a:lnTo>
                <a:lnTo>
                  <a:pt x="6646" y="13699"/>
                </a:lnTo>
                <a:lnTo>
                  <a:pt x="6607" y="13629"/>
                </a:lnTo>
                <a:lnTo>
                  <a:pt x="6570" y="13560"/>
                </a:lnTo>
                <a:lnTo>
                  <a:pt x="6534" y="13489"/>
                </a:lnTo>
                <a:lnTo>
                  <a:pt x="6498" y="13418"/>
                </a:lnTo>
                <a:lnTo>
                  <a:pt x="6463" y="13346"/>
                </a:lnTo>
                <a:lnTo>
                  <a:pt x="6430" y="13274"/>
                </a:lnTo>
                <a:lnTo>
                  <a:pt x="6397" y="13202"/>
                </a:lnTo>
                <a:lnTo>
                  <a:pt x="6366" y="13129"/>
                </a:lnTo>
                <a:lnTo>
                  <a:pt x="6335" y="13056"/>
                </a:lnTo>
                <a:lnTo>
                  <a:pt x="6306" y="12981"/>
                </a:lnTo>
                <a:lnTo>
                  <a:pt x="6277" y="12908"/>
                </a:lnTo>
                <a:lnTo>
                  <a:pt x="6250" y="12834"/>
                </a:lnTo>
                <a:lnTo>
                  <a:pt x="6224" y="12758"/>
                </a:lnTo>
                <a:lnTo>
                  <a:pt x="6197" y="12684"/>
                </a:lnTo>
                <a:lnTo>
                  <a:pt x="6173" y="12609"/>
                </a:lnTo>
                <a:lnTo>
                  <a:pt x="6149" y="12533"/>
                </a:lnTo>
                <a:lnTo>
                  <a:pt x="6126" y="12457"/>
                </a:lnTo>
                <a:lnTo>
                  <a:pt x="6105" y="12381"/>
                </a:lnTo>
                <a:lnTo>
                  <a:pt x="6084" y="12304"/>
                </a:lnTo>
                <a:lnTo>
                  <a:pt x="6064" y="12227"/>
                </a:lnTo>
                <a:lnTo>
                  <a:pt x="6046" y="12150"/>
                </a:lnTo>
                <a:lnTo>
                  <a:pt x="6028" y="12072"/>
                </a:lnTo>
                <a:lnTo>
                  <a:pt x="6011" y="11995"/>
                </a:lnTo>
                <a:lnTo>
                  <a:pt x="5996" y="11917"/>
                </a:lnTo>
                <a:lnTo>
                  <a:pt x="5981" y="11839"/>
                </a:lnTo>
                <a:lnTo>
                  <a:pt x="5968" y="11760"/>
                </a:lnTo>
                <a:lnTo>
                  <a:pt x="5956" y="11681"/>
                </a:lnTo>
                <a:lnTo>
                  <a:pt x="5944" y="11603"/>
                </a:lnTo>
                <a:lnTo>
                  <a:pt x="5935" y="11524"/>
                </a:lnTo>
                <a:lnTo>
                  <a:pt x="5925" y="11445"/>
                </a:lnTo>
                <a:lnTo>
                  <a:pt x="5917" y="11366"/>
                </a:lnTo>
                <a:lnTo>
                  <a:pt x="5911" y="11286"/>
                </a:lnTo>
                <a:lnTo>
                  <a:pt x="5905" y="11206"/>
                </a:lnTo>
                <a:lnTo>
                  <a:pt x="5900" y="11126"/>
                </a:lnTo>
                <a:lnTo>
                  <a:pt x="5895" y="11046"/>
                </a:lnTo>
                <a:lnTo>
                  <a:pt x="5893" y="10966"/>
                </a:lnTo>
                <a:lnTo>
                  <a:pt x="5891" y="10886"/>
                </a:lnTo>
                <a:lnTo>
                  <a:pt x="5890" y="10805"/>
                </a:lnTo>
                <a:lnTo>
                  <a:pt x="5890" y="10805"/>
                </a:lnTo>
                <a:lnTo>
                  <a:pt x="5891" y="10733"/>
                </a:lnTo>
                <a:lnTo>
                  <a:pt x="5893" y="10659"/>
                </a:lnTo>
                <a:lnTo>
                  <a:pt x="5895" y="10586"/>
                </a:lnTo>
                <a:lnTo>
                  <a:pt x="5897" y="10514"/>
                </a:lnTo>
                <a:lnTo>
                  <a:pt x="5901" y="10441"/>
                </a:lnTo>
                <a:lnTo>
                  <a:pt x="5906" y="10369"/>
                </a:lnTo>
                <a:lnTo>
                  <a:pt x="5912" y="10297"/>
                </a:lnTo>
                <a:lnTo>
                  <a:pt x="5919" y="10225"/>
                </a:lnTo>
                <a:lnTo>
                  <a:pt x="5926" y="10153"/>
                </a:lnTo>
                <a:lnTo>
                  <a:pt x="5935" y="10082"/>
                </a:lnTo>
                <a:lnTo>
                  <a:pt x="5943" y="10010"/>
                </a:lnTo>
                <a:lnTo>
                  <a:pt x="5954" y="9939"/>
                </a:lnTo>
                <a:lnTo>
                  <a:pt x="5965" y="9868"/>
                </a:lnTo>
                <a:lnTo>
                  <a:pt x="5975" y="9797"/>
                </a:lnTo>
                <a:lnTo>
                  <a:pt x="5989" y="9727"/>
                </a:lnTo>
                <a:lnTo>
                  <a:pt x="6002" y="9656"/>
                </a:lnTo>
                <a:lnTo>
                  <a:pt x="6016" y="9586"/>
                </a:lnTo>
                <a:lnTo>
                  <a:pt x="6032" y="9515"/>
                </a:lnTo>
                <a:lnTo>
                  <a:pt x="6047" y="9445"/>
                </a:lnTo>
                <a:lnTo>
                  <a:pt x="6064" y="9376"/>
                </a:lnTo>
                <a:lnTo>
                  <a:pt x="6081" y="9307"/>
                </a:lnTo>
                <a:lnTo>
                  <a:pt x="6100" y="9237"/>
                </a:lnTo>
                <a:lnTo>
                  <a:pt x="6119" y="9169"/>
                </a:lnTo>
                <a:lnTo>
                  <a:pt x="6140" y="9100"/>
                </a:lnTo>
                <a:lnTo>
                  <a:pt x="6160" y="9031"/>
                </a:lnTo>
                <a:lnTo>
                  <a:pt x="6182" y="8964"/>
                </a:lnTo>
                <a:lnTo>
                  <a:pt x="6204" y="8897"/>
                </a:lnTo>
                <a:lnTo>
                  <a:pt x="6228" y="8829"/>
                </a:lnTo>
                <a:lnTo>
                  <a:pt x="6252" y="8762"/>
                </a:lnTo>
                <a:lnTo>
                  <a:pt x="6277" y="8694"/>
                </a:lnTo>
                <a:lnTo>
                  <a:pt x="6303" y="8628"/>
                </a:lnTo>
                <a:lnTo>
                  <a:pt x="6329" y="8562"/>
                </a:lnTo>
                <a:lnTo>
                  <a:pt x="6357" y="8495"/>
                </a:lnTo>
                <a:lnTo>
                  <a:pt x="6385" y="8430"/>
                </a:lnTo>
                <a:lnTo>
                  <a:pt x="6414" y="8364"/>
                </a:lnTo>
                <a:lnTo>
                  <a:pt x="6444" y="8299"/>
                </a:lnTo>
                <a:lnTo>
                  <a:pt x="6474" y="8235"/>
                </a:lnTo>
                <a:lnTo>
                  <a:pt x="6505" y="8169"/>
                </a:lnTo>
                <a:lnTo>
                  <a:pt x="6538" y="8105"/>
                </a:lnTo>
                <a:lnTo>
                  <a:pt x="6571" y="8041"/>
                </a:lnTo>
                <a:lnTo>
                  <a:pt x="6605" y="7979"/>
                </a:lnTo>
                <a:lnTo>
                  <a:pt x="6640" y="7916"/>
                </a:lnTo>
                <a:lnTo>
                  <a:pt x="6674" y="7853"/>
                </a:lnTo>
                <a:lnTo>
                  <a:pt x="6710" y="7790"/>
                </a:lnTo>
                <a:lnTo>
                  <a:pt x="6747" y="7728"/>
                </a:lnTo>
                <a:lnTo>
                  <a:pt x="6786" y="7666"/>
                </a:lnTo>
                <a:lnTo>
                  <a:pt x="6824" y="7606"/>
                </a:lnTo>
                <a:lnTo>
                  <a:pt x="6863" y="7545"/>
                </a:lnTo>
                <a:lnTo>
                  <a:pt x="6903" y="7485"/>
                </a:lnTo>
                <a:lnTo>
                  <a:pt x="6944" y="7424"/>
                </a:lnTo>
                <a:lnTo>
                  <a:pt x="6985" y="7365"/>
                </a:lnTo>
                <a:lnTo>
                  <a:pt x="7027" y="7305"/>
                </a:lnTo>
                <a:lnTo>
                  <a:pt x="7070" y="7247"/>
                </a:lnTo>
                <a:lnTo>
                  <a:pt x="7114" y="7189"/>
                </a:lnTo>
                <a:lnTo>
                  <a:pt x="7159" y="7130"/>
                </a:lnTo>
                <a:lnTo>
                  <a:pt x="7204" y="7073"/>
                </a:lnTo>
                <a:lnTo>
                  <a:pt x="7250" y="7016"/>
                </a:lnTo>
                <a:lnTo>
                  <a:pt x="7297" y="6960"/>
                </a:lnTo>
                <a:lnTo>
                  <a:pt x="7345" y="6903"/>
                </a:lnTo>
                <a:lnTo>
                  <a:pt x="7392" y="6848"/>
                </a:lnTo>
                <a:lnTo>
                  <a:pt x="7442" y="6792"/>
                </a:lnTo>
                <a:lnTo>
                  <a:pt x="7491" y="6737"/>
                </a:lnTo>
                <a:lnTo>
                  <a:pt x="7541" y="6683"/>
                </a:lnTo>
                <a:lnTo>
                  <a:pt x="7593" y="6630"/>
                </a:lnTo>
                <a:lnTo>
                  <a:pt x="7593" y="6288"/>
                </a:lnTo>
                <a:lnTo>
                  <a:pt x="7952" y="6288"/>
                </a:lnTo>
                <a:close/>
                <a:moveTo>
                  <a:pt x="15377" y="5372"/>
                </a:moveTo>
                <a:lnTo>
                  <a:pt x="15377" y="5372"/>
                </a:lnTo>
                <a:lnTo>
                  <a:pt x="15452" y="5410"/>
                </a:lnTo>
                <a:lnTo>
                  <a:pt x="15525" y="5447"/>
                </a:lnTo>
                <a:lnTo>
                  <a:pt x="15597" y="5487"/>
                </a:lnTo>
                <a:lnTo>
                  <a:pt x="15669" y="5527"/>
                </a:lnTo>
                <a:lnTo>
                  <a:pt x="15739" y="5567"/>
                </a:lnTo>
                <a:lnTo>
                  <a:pt x="15810" y="5610"/>
                </a:lnTo>
                <a:lnTo>
                  <a:pt x="15880" y="5652"/>
                </a:lnTo>
                <a:lnTo>
                  <a:pt x="15948" y="5694"/>
                </a:lnTo>
                <a:lnTo>
                  <a:pt x="15948" y="5642"/>
                </a:lnTo>
                <a:lnTo>
                  <a:pt x="15948" y="5642"/>
                </a:lnTo>
                <a:lnTo>
                  <a:pt x="15880" y="5598"/>
                </a:lnTo>
                <a:lnTo>
                  <a:pt x="15810" y="5557"/>
                </a:lnTo>
                <a:lnTo>
                  <a:pt x="15739" y="5516"/>
                </a:lnTo>
                <a:lnTo>
                  <a:pt x="15669" y="5475"/>
                </a:lnTo>
                <a:lnTo>
                  <a:pt x="15597" y="5436"/>
                </a:lnTo>
                <a:lnTo>
                  <a:pt x="15525" y="5397"/>
                </a:lnTo>
                <a:lnTo>
                  <a:pt x="15452" y="5359"/>
                </a:lnTo>
                <a:lnTo>
                  <a:pt x="15377" y="5322"/>
                </a:lnTo>
                <a:lnTo>
                  <a:pt x="15377" y="5078"/>
                </a:lnTo>
                <a:lnTo>
                  <a:pt x="14972" y="5078"/>
                </a:lnTo>
                <a:lnTo>
                  <a:pt x="14972" y="5465"/>
                </a:lnTo>
                <a:lnTo>
                  <a:pt x="15377" y="5465"/>
                </a:lnTo>
                <a:lnTo>
                  <a:pt x="15377" y="5372"/>
                </a:lnTo>
                <a:close/>
                <a:moveTo>
                  <a:pt x="15332" y="5421"/>
                </a:moveTo>
                <a:lnTo>
                  <a:pt x="15019" y="5421"/>
                </a:lnTo>
                <a:lnTo>
                  <a:pt x="15019" y="5122"/>
                </a:lnTo>
                <a:lnTo>
                  <a:pt x="15332" y="5122"/>
                </a:lnTo>
                <a:lnTo>
                  <a:pt x="15332" y="54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31D608F4-97D4-43D4-8F5D-8879C165D59F}"/>
              </a:ext>
            </a:extLst>
          </p:cNvPr>
          <p:cNvGrpSpPr/>
          <p:nvPr userDrawn="1"/>
        </p:nvGrpSpPr>
        <p:grpSpPr>
          <a:xfrm>
            <a:off x="11047413" y="-4276"/>
            <a:ext cx="1144588" cy="2855016"/>
            <a:chOff x="11047413" y="-4276"/>
            <a:chExt cx="1144588" cy="285501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EC7F80F0-B3E6-4D97-AA5C-3FE2E5177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3700" y="-4275"/>
              <a:ext cx="368300" cy="1799329"/>
            </a:xfrm>
            <a:custGeom>
              <a:avLst/>
              <a:gdLst>
                <a:gd name="connsiteX0" fmla="*/ 137342 w 368300"/>
                <a:gd name="connsiteY0" fmla="*/ 0 h 1799329"/>
                <a:gd name="connsiteX1" fmla="*/ 155212 w 368300"/>
                <a:gd name="connsiteY1" fmla="*/ 0 h 1799329"/>
                <a:gd name="connsiteX2" fmla="*/ 146433 w 368300"/>
                <a:gd name="connsiteY2" fmla="*/ 21267 h 1799329"/>
                <a:gd name="connsiteX3" fmla="*/ 133437 w 368300"/>
                <a:gd name="connsiteY3" fmla="*/ 54282 h 1799329"/>
                <a:gd name="connsiteX4" fmla="*/ 121076 w 368300"/>
                <a:gd name="connsiteY4" fmla="*/ 87615 h 1799329"/>
                <a:gd name="connsiteX5" fmla="*/ 109349 w 368300"/>
                <a:gd name="connsiteY5" fmla="*/ 121583 h 1799329"/>
                <a:gd name="connsiteX6" fmla="*/ 98256 w 368300"/>
                <a:gd name="connsiteY6" fmla="*/ 155868 h 1799329"/>
                <a:gd name="connsiteX7" fmla="*/ 88113 w 368300"/>
                <a:gd name="connsiteY7" fmla="*/ 190153 h 1799329"/>
                <a:gd name="connsiteX8" fmla="*/ 78288 w 368300"/>
                <a:gd name="connsiteY8" fmla="*/ 224438 h 1799329"/>
                <a:gd name="connsiteX9" fmla="*/ 69413 w 368300"/>
                <a:gd name="connsiteY9" fmla="*/ 259358 h 1799329"/>
                <a:gd name="connsiteX10" fmla="*/ 61172 w 368300"/>
                <a:gd name="connsiteY10" fmla="*/ 294595 h 1799329"/>
                <a:gd name="connsiteX11" fmla="*/ 53565 w 368300"/>
                <a:gd name="connsiteY11" fmla="*/ 330150 h 1799329"/>
                <a:gd name="connsiteX12" fmla="*/ 46592 w 368300"/>
                <a:gd name="connsiteY12" fmla="*/ 365705 h 1799329"/>
                <a:gd name="connsiteX13" fmla="*/ 40253 w 368300"/>
                <a:gd name="connsiteY13" fmla="*/ 401577 h 1799329"/>
                <a:gd name="connsiteX14" fmla="*/ 34548 w 368300"/>
                <a:gd name="connsiteY14" fmla="*/ 437767 h 1799329"/>
                <a:gd name="connsiteX15" fmla="*/ 30111 w 368300"/>
                <a:gd name="connsiteY15" fmla="*/ 473957 h 1799329"/>
                <a:gd name="connsiteX16" fmla="*/ 25990 w 368300"/>
                <a:gd name="connsiteY16" fmla="*/ 510782 h 1799329"/>
                <a:gd name="connsiteX17" fmla="*/ 22504 w 368300"/>
                <a:gd name="connsiteY17" fmla="*/ 547289 h 1799329"/>
                <a:gd name="connsiteX18" fmla="*/ 19968 w 368300"/>
                <a:gd name="connsiteY18" fmla="*/ 584431 h 1799329"/>
                <a:gd name="connsiteX19" fmla="*/ 18066 w 368300"/>
                <a:gd name="connsiteY19" fmla="*/ 621891 h 1799329"/>
                <a:gd name="connsiteX20" fmla="*/ 16799 w 368300"/>
                <a:gd name="connsiteY20" fmla="*/ 659033 h 1799329"/>
                <a:gd name="connsiteX21" fmla="*/ 16482 w 368300"/>
                <a:gd name="connsiteY21" fmla="*/ 696810 h 1799329"/>
                <a:gd name="connsiteX22" fmla="*/ 16799 w 368300"/>
                <a:gd name="connsiteY22" fmla="*/ 734270 h 1799329"/>
                <a:gd name="connsiteX23" fmla="*/ 18066 w 368300"/>
                <a:gd name="connsiteY23" fmla="*/ 771729 h 1799329"/>
                <a:gd name="connsiteX24" fmla="*/ 19968 w 368300"/>
                <a:gd name="connsiteY24" fmla="*/ 809189 h 1799329"/>
                <a:gd name="connsiteX25" fmla="*/ 22504 w 368300"/>
                <a:gd name="connsiteY25" fmla="*/ 845696 h 1799329"/>
                <a:gd name="connsiteX26" fmla="*/ 25990 w 368300"/>
                <a:gd name="connsiteY26" fmla="*/ 882838 h 1799329"/>
                <a:gd name="connsiteX27" fmla="*/ 30111 w 368300"/>
                <a:gd name="connsiteY27" fmla="*/ 919346 h 1799329"/>
                <a:gd name="connsiteX28" fmla="*/ 34548 w 368300"/>
                <a:gd name="connsiteY28" fmla="*/ 955853 h 1799329"/>
                <a:gd name="connsiteX29" fmla="*/ 40253 w 368300"/>
                <a:gd name="connsiteY29" fmla="*/ 991725 h 1799329"/>
                <a:gd name="connsiteX30" fmla="*/ 46592 w 368300"/>
                <a:gd name="connsiteY30" fmla="*/ 1027598 h 1799329"/>
                <a:gd name="connsiteX31" fmla="*/ 53565 w 368300"/>
                <a:gd name="connsiteY31" fmla="*/ 1063470 h 1799329"/>
                <a:gd name="connsiteX32" fmla="*/ 61172 w 368300"/>
                <a:gd name="connsiteY32" fmla="*/ 1098707 h 1799329"/>
                <a:gd name="connsiteX33" fmla="*/ 69413 w 368300"/>
                <a:gd name="connsiteY33" fmla="*/ 1133945 h 1799329"/>
                <a:gd name="connsiteX34" fmla="*/ 78288 w 368300"/>
                <a:gd name="connsiteY34" fmla="*/ 1169182 h 1799329"/>
                <a:gd name="connsiteX35" fmla="*/ 88113 w 368300"/>
                <a:gd name="connsiteY35" fmla="*/ 1203467 h 1799329"/>
                <a:gd name="connsiteX36" fmla="*/ 98256 w 368300"/>
                <a:gd name="connsiteY36" fmla="*/ 1237752 h 1799329"/>
                <a:gd name="connsiteX37" fmla="*/ 109349 w 368300"/>
                <a:gd name="connsiteY37" fmla="*/ 1272037 h 1799329"/>
                <a:gd name="connsiteX38" fmla="*/ 121076 w 368300"/>
                <a:gd name="connsiteY38" fmla="*/ 1305688 h 1799329"/>
                <a:gd name="connsiteX39" fmla="*/ 133437 w 368300"/>
                <a:gd name="connsiteY39" fmla="*/ 1339338 h 1799329"/>
                <a:gd name="connsiteX40" fmla="*/ 146433 w 368300"/>
                <a:gd name="connsiteY40" fmla="*/ 1372035 h 1799329"/>
                <a:gd name="connsiteX41" fmla="*/ 160062 w 368300"/>
                <a:gd name="connsiteY41" fmla="*/ 1405051 h 1799329"/>
                <a:gd name="connsiteX42" fmla="*/ 174007 w 368300"/>
                <a:gd name="connsiteY42" fmla="*/ 1437431 h 1799329"/>
                <a:gd name="connsiteX43" fmla="*/ 188587 w 368300"/>
                <a:gd name="connsiteY43" fmla="*/ 1469494 h 1799329"/>
                <a:gd name="connsiteX44" fmla="*/ 204118 w 368300"/>
                <a:gd name="connsiteY44" fmla="*/ 1501874 h 1799329"/>
                <a:gd name="connsiteX45" fmla="*/ 219966 w 368300"/>
                <a:gd name="connsiteY45" fmla="*/ 1533302 h 1799329"/>
                <a:gd name="connsiteX46" fmla="*/ 236447 w 368300"/>
                <a:gd name="connsiteY46" fmla="*/ 1564095 h 1799329"/>
                <a:gd name="connsiteX47" fmla="*/ 253880 w 368300"/>
                <a:gd name="connsiteY47" fmla="*/ 1595206 h 1799329"/>
                <a:gd name="connsiteX48" fmla="*/ 271629 w 368300"/>
                <a:gd name="connsiteY48" fmla="*/ 1625364 h 1799329"/>
                <a:gd name="connsiteX49" fmla="*/ 289696 w 368300"/>
                <a:gd name="connsiteY49" fmla="*/ 1655205 h 1799329"/>
                <a:gd name="connsiteX50" fmla="*/ 308713 w 368300"/>
                <a:gd name="connsiteY50" fmla="*/ 1685045 h 1799329"/>
                <a:gd name="connsiteX51" fmla="*/ 328047 w 368300"/>
                <a:gd name="connsiteY51" fmla="*/ 1714251 h 1799329"/>
                <a:gd name="connsiteX52" fmla="*/ 348015 w 368300"/>
                <a:gd name="connsiteY52" fmla="*/ 1743457 h 1799329"/>
                <a:gd name="connsiteX53" fmla="*/ 368300 w 368300"/>
                <a:gd name="connsiteY53" fmla="*/ 1771711 h 1799329"/>
                <a:gd name="connsiteX54" fmla="*/ 368300 w 368300"/>
                <a:gd name="connsiteY54" fmla="*/ 1799329 h 1799329"/>
                <a:gd name="connsiteX55" fmla="*/ 347064 w 368300"/>
                <a:gd name="connsiteY55" fmla="*/ 1770123 h 1799329"/>
                <a:gd name="connsiteX56" fmla="*/ 326145 w 368300"/>
                <a:gd name="connsiteY56" fmla="*/ 1740600 h 1799329"/>
                <a:gd name="connsiteX57" fmla="*/ 305860 w 368300"/>
                <a:gd name="connsiteY57" fmla="*/ 1710759 h 1799329"/>
                <a:gd name="connsiteX58" fmla="*/ 286526 w 368300"/>
                <a:gd name="connsiteY58" fmla="*/ 1680601 h 1799329"/>
                <a:gd name="connsiteX59" fmla="*/ 267192 w 368300"/>
                <a:gd name="connsiteY59" fmla="*/ 1650126 h 1799329"/>
                <a:gd name="connsiteX60" fmla="*/ 248492 w 368300"/>
                <a:gd name="connsiteY60" fmla="*/ 1619015 h 1799329"/>
                <a:gd name="connsiteX61" fmla="*/ 230425 w 368300"/>
                <a:gd name="connsiteY61" fmla="*/ 1587270 h 1799329"/>
                <a:gd name="connsiteX62" fmla="*/ 213627 w 368300"/>
                <a:gd name="connsiteY62" fmla="*/ 1555524 h 1799329"/>
                <a:gd name="connsiteX63" fmla="*/ 196511 w 368300"/>
                <a:gd name="connsiteY63" fmla="*/ 1523461 h 1799329"/>
                <a:gd name="connsiteX64" fmla="*/ 180664 w 368300"/>
                <a:gd name="connsiteY64" fmla="*/ 1490763 h 1799329"/>
                <a:gd name="connsiteX65" fmla="*/ 165133 w 368300"/>
                <a:gd name="connsiteY65" fmla="*/ 1457431 h 1799329"/>
                <a:gd name="connsiteX66" fmla="*/ 150236 w 368300"/>
                <a:gd name="connsiteY66" fmla="*/ 1424415 h 1799329"/>
                <a:gd name="connsiteX67" fmla="*/ 136290 w 368300"/>
                <a:gd name="connsiteY67" fmla="*/ 1390765 h 1799329"/>
                <a:gd name="connsiteX68" fmla="*/ 122661 w 368300"/>
                <a:gd name="connsiteY68" fmla="*/ 1356480 h 1799329"/>
                <a:gd name="connsiteX69" fmla="*/ 109666 w 368300"/>
                <a:gd name="connsiteY69" fmla="*/ 1322513 h 1799329"/>
                <a:gd name="connsiteX70" fmla="*/ 97622 w 368300"/>
                <a:gd name="connsiteY70" fmla="*/ 1287910 h 1799329"/>
                <a:gd name="connsiteX71" fmla="*/ 85894 w 368300"/>
                <a:gd name="connsiteY71" fmla="*/ 1252990 h 1799329"/>
                <a:gd name="connsiteX72" fmla="*/ 75435 w 368300"/>
                <a:gd name="connsiteY72" fmla="*/ 1217435 h 1799329"/>
                <a:gd name="connsiteX73" fmla="*/ 65292 w 368300"/>
                <a:gd name="connsiteY73" fmla="*/ 1181880 h 1799329"/>
                <a:gd name="connsiteX74" fmla="*/ 55784 w 368300"/>
                <a:gd name="connsiteY74" fmla="*/ 1146325 h 1799329"/>
                <a:gd name="connsiteX75" fmla="*/ 46909 w 368300"/>
                <a:gd name="connsiteY75" fmla="*/ 1110136 h 1799329"/>
                <a:gd name="connsiteX76" fmla="*/ 38668 w 368300"/>
                <a:gd name="connsiteY76" fmla="*/ 1073628 h 1799329"/>
                <a:gd name="connsiteX77" fmla="*/ 31695 w 368300"/>
                <a:gd name="connsiteY77" fmla="*/ 1037121 h 1799329"/>
                <a:gd name="connsiteX78" fmla="*/ 25039 w 368300"/>
                <a:gd name="connsiteY78" fmla="*/ 999979 h 1799329"/>
                <a:gd name="connsiteX79" fmla="*/ 19017 w 368300"/>
                <a:gd name="connsiteY79" fmla="*/ 962837 h 1799329"/>
                <a:gd name="connsiteX80" fmla="*/ 14263 w 368300"/>
                <a:gd name="connsiteY80" fmla="*/ 925695 h 1799329"/>
                <a:gd name="connsiteX81" fmla="*/ 10143 w 368300"/>
                <a:gd name="connsiteY81" fmla="*/ 888235 h 1799329"/>
                <a:gd name="connsiteX82" fmla="*/ 6339 w 368300"/>
                <a:gd name="connsiteY82" fmla="*/ 850458 h 1799329"/>
                <a:gd name="connsiteX83" fmla="*/ 3486 w 368300"/>
                <a:gd name="connsiteY83" fmla="*/ 812046 h 1799329"/>
                <a:gd name="connsiteX84" fmla="*/ 1902 w 368300"/>
                <a:gd name="connsiteY84" fmla="*/ 773951 h 1799329"/>
                <a:gd name="connsiteX85" fmla="*/ 634 w 368300"/>
                <a:gd name="connsiteY85" fmla="*/ 735222 h 1799329"/>
                <a:gd name="connsiteX86" fmla="*/ 0 w 368300"/>
                <a:gd name="connsiteY86" fmla="*/ 696810 h 1799329"/>
                <a:gd name="connsiteX87" fmla="*/ 634 w 368300"/>
                <a:gd name="connsiteY87" fmla="*/ 658081 h 1799329"/>
                <a:gd name="connsiteX88" fmla="*/ 1902 w 368300"/>
                <a:gd name="connsiteY88" fmla="*/ 619669 h 1799329"/>
                <a:gd name="connsiteX89" fmla="*/ 3486 w 368300"/>
                <a:gd name="connsiteY89" fmla="*/ 581574 h 1799329"/>
                <a:gd name="connsiteX90" fmla="*/ 6339 w 368300"/>
                <a:gd name="connsiteY90" fmla="*/ 543162 h 1799329"/>
                <a:gd name="connsiteX91" fmla="*/ 10143 w 368300"/>
                <a:gd name="connsiteY91" fmla="*/ 505385 h 1799329"/>
                <a:gd name="connsiteX92" fmla="*/ 14263 w 368300"/>
                <a:gd name="connsiteY92" fmla="*/ 467608 h 1799329"/>
                <a:gd name="connsiteX93" fmla="*/ 19017 w 368300"/>
                <a:gd name="connsiteY93" fmla="*/ 430148 h 1799329"/>
                <a:gd name="connsiteX94" fmla="*/ 25039 w 368300"/>
                <a:gd name="connsiteY94" fmla="*/ 393324 h 1799329"/>
                <a:gd name="connsiteX95" fmla="*/ 31695 w 368300"/>
                <a:gd name="connsiteY95" fmla="*/ 356499 h 1799329"/>
                <a:gd name="connsiteX96" fmla="*/ 38668 w 368300"/>
                <a:gd name="connsiteY96" fmla="*/ 319674 h 1799329"/>
                <a:gd name="connsiteX97" fmla="*/ 46909 w 368300"/>
                <a:gd name="connsiteY97" fmla="*/ 283167 h 1799329"/>
                <a:gd name="connsiteX98" fmla="*/ 55784 w 368300"/>
                <a:gd name="connsiteY98" fmla="*/ 247295 h 1799329"/>
                <a:gd name="connsiteX99" fmla="*/ 65292 w 368300"/>
                <a:gd name="connsiteY99" fmla="*/ 211422 h 1799329"/>
                <a:gd name="connsiteX100" fmla="*/ 75435 w 368300"/>
                <a:gd name="connsiteY100" fmla="*/ 175867 h 1799329"/>
                <a:gd name="connsiteX101" fmla="*/ 85894 w 368300"/>
                <a:gd name="connsiteY101" fmla="*/ 140630 h 1799329"/>
                <a:gd name="connsiteX102" fmla="*/ 97622 w 368300"/>
                <a:gd name="connsiteY102" fmla="*/ 105710 h 1799329"/>
                <a:gd name="connsiteX103" fmla="*/ 109666 w 368300"/>
                <a:gd name="connsiteY103" fmla="*/ 71107 h 1799329"/>
                <a:gd name="connsiteX104" fmla="*/ 122661 w 368300"/>
                <a:gd name="connsiteY104" fmla="*/ 36505 h 1799329"/>
                <a:gd name="connsiteX105" fmla="*/ 136290 w 368300"/>
                <a:gd name="connsiteY105" fmla="*/ 2537 h 1799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68300" h="1799329">
                  <a:moveTo>
                    <a:pt x="137342" y="0"/>
                  </a:moveTo>
                  <a:lnTo>
                    <a:pt x="155212" y="0"/>
                  </a:lnTo>
                  <a:lnTo>
                    <a:pt x="146433" y="21267"/>
                  </a:lnTo>
                  <a:lnTo>
                    <a:pt x="133437" y="54282"/>
                  </a:lnTo>
                  <a:lnTo>
                    <a:pt x="121076" y="87615"/>
                  </a:lnTo>
                  <a:lnTo>
                    <a:pt x="109349" y="121583"/>
                  </a:lnTo>
                  <a:lnTo>
                    <a:pt x="98256" y="155868"/>
                  </a:lnTo>
                  <a:lnTo>
                    <a:pt x="88113" y="190153"/>
                  </a:lnTo>
                  <a:lnTo>
                    <a:pt x="78288" y="224438"/>
                  </a:lnTo>
                  <a:lnTo>
                    <a:pt x="69413" y="259358"/>
                  </a:lnTo>
                  <a:lnTo>
                    <a:pt x="61172" y="294595"/>
                  </a:lnTo>
                  <a:lnTo>
                    <a:pt x="53565" y="330150"/>
                  </a:lnTo>
                  <a:lnTo>
                    <a:pt x="46592" y="365705"/>
                  </a:lnTo>
                  <a:lnTo>
                    <a:pt x="40253" y="401577"/>
                  </a:lnTo>
                  <a:lnTo>
                    <a:pt x="34548" y="437767"/>
                  </a:lnTo>
                  <a:lnTo>
                    <a:pt x="30111" y="473957"/>
                  </a:lnTo>
                  <a:lnTo>
                    <a:pt x="25990" y="510782"/>
                  </a:lnTo>
                  <a:lnTo>
                    <a:pt x="22504" y="547289"/>
                  </a:lnTo>
                  <a:lnTo>
                    <a:pt x="19968" y="584431"/>
                  </a:lnTo>
                  <a:lnTo>
                    <a:pt x="18066" y="621891"/>
                  </a:lnTo>
                  <a:lnTo>
                    <a:pt x="16799" y="659033"/>
                  </a:lnTo>
                  <a:lnTo>
                    <a:pt x="16482" y="696810"/>
                  </a:lnTo>
                  <a:lnTo>
                    <a:pt x="16799" y="734270"/>
                  </a:lnTo>
                  <a:lnTo>
                    <a:pt x="18066" y="771729"/>
                  </a:lnTo>
                  <a:lnTo>
                    <a:pt x="19968" y="809189"/>
                  </a:lnTo>
                  <a:lnTo>
                    <a:pt x="22504" y="845696"/>
                  </a:lnTo>
                  <a:lnTo>
                    <a:pt x="25990" y="882838"/>
                  </a:lnTo>
                  <a:lnTo>
                    <a:pt x="30111" y="919346"/>
                  </a:lnTo>
                  <a:lnTo>
                    <a:pt x="34548" y="955853"/>
                  </a:lnTo>
                  <a:lnTo>
                    <a:pt x="40253" y="991725"/>
                  </a:lnTo>
                  <a:lnTo>
                    <a:pt x="46592" y="1027598"/>
                  </a:lnTo>
                  <a:lnTo>
                    <a:pt x="53565" y="1063470"/>
                  </a:lnTo>
                  <a:lnTo>
                    <a:pt x="61172" y="1098707"/>
                  </a:lnTo>
                  <a:lnTo>
                    <a:pt x="69413" y="1133945"/>
                  </a:lnTo>
                  <a:lnTo>
                    <a:pt x="78288" y="1169182"/>
                  </a:lnTo>
                  <a:lnTo>
                    <a:pt x="88113" y="1203467"/>
                  </a:lnTo>
                  <a:lnTo>
                    <a:pt x="98256" y="1237752"/>
                  </a:lnTo>
                  <a:lnTo>
                    <a:pt x="109349" y="1272037"/>
                  </a:lnTo>
                  <a:lnTo>
                    <a:pt x="121076" y="1305688"/>
                  </a:lnTo>
                  <a:lnTo>
                    <a:pt x="133437" y="1339338"/>
                  </a:lnTo>
                  <a:lnTo>
                    <a:pt x="146433" y="1372035"/>
                  </a:lnTo>
                  <a:lnTo>
                    <a:pt x="160062" y="1405051"/>
                  </a:lnTo>
                  <a:lnTo>
                    <a:pt x="174007" y="1437431"/>
                  </a:lnTo>
                  <a:lnTo>
                    <a:pt x="188587" y="1469494"/>
                  </a:lnTo>
                  <a:lnTo>
                    <a:pt x="204118" y="1501874"/>
                  </a:lnTo>
                  <a:lnTo>
                    <a:pt x="219966" y="1533302"/>
                  </a:lnTo>
                  <a:lnTo>
                    <a:pt x="236447" y="1564095"/>
                  </a:lnTo>
                  <a:lnTo>
                    <a:pt x="253880" y="1595206"/>
                  </a:lnTo>
                  <a:lnTo>
                    <a:pt x="271629" y="1625364"/>
                  </a:lnTo>
                  <a:lnTo>
                    <a:pt x="289696" y="1655205"/>
                  </a:lnTo>
                  <a:lnTo>
                    <a:pt x="308713" y="1685045"/>
                  </a:lnTo>
                  <a:lnTo>
                    <a:pt x="328047" y="1714251"/>
                  </a:lnTo>
                  <a:lnTo>
                    <a:pt x="348015" y="1743457"/>
                  </a:lnTo>
                  <a:lnTo>
                    <a:pt x="368300" y="1771711"/>
                  </a:lnTo>
                  <a:lnTo>
                    <a:pt x="368300" y="1799329"/>
                  </a:lnTo>
                  <a:lnTo>
                    <a:pt x="347064" y="1770123"/>
                  </a:lnTo>
                  <a:lnTo>
                    <a:pt x="326145" y="1740600"/>
                  </a:lnTo>
                  <a:lnTo>
                    <a:pt x="305860" y="1710759"/>
                  </a:lnTo>
                  <a:lnTo>
                    <a:pt x="286526" y="1680601"/>
                  </a:lnTo>
                  <a:lnTo>
                    <a:pt x="267192" y="1650126"/>
                  </a:lnTo>
                  <a:lnTo>
                    <a:pt x="248492" y="1619015"/>
                  </a:lnTo>
                  <a:lnTo>
                    <a:pt x="230425" y="1587270"/>
                  </a:lnTo>
                  <a:lnTo>
                    <a:pt x="213627" y="1555524"/>
                  </a:lnTo>
                  <a:lnTo>
                    <a:pt x="196511" y="1523461"/>
                  </a:lnTo>
                  <a:lnTo>
                    <a:pt x="180664" y="1490763"/>
                  </a:lnTo>
                  <a:lnTo>
                    <a:pt x="165133" y="1457431"/>
                  </a:lnTo>
                  <a:lnTo>
                    <a:pt x="150236" y="1424415"/>
                  </a:lnTo>
                  <a:lnTo>
                    <a:pt x="136290" y="1390765"/>
                  </a:lnTo>
                  <a:lnTo>
                    <a:pt x="122661" y="1356480"/>
                  </a:lnTo>
                  <a:lnTo>
                    <a:pt x="109666" y="1322513"/>
                  </a:lnTo>
                  <a:lnTo>
                    <a:pt x="97622" y="1287910"/>
                  </a:lnTo>
                  <a:lnTo>
                    <a:pt x="85894" y="1252990"/>
                  </a:lnTo>
                  <a:lnTo>
                    <a:pt x="75435" y="1217435"/>
                  </a:lnTo>
                  <a:lnTo>
                    <a:pt x="65292" y="1181880"/>
                  </a:lnTo>
                  <a:lnTo>
                    <a:pt x="55784" y="1146325"/>
                  </a:lnTo>
                  <a:lnTo>
                    <a:pt x="46909" y="1110136"/>
                  </a:lnTo>
                  <a:lnTo>
                    <a:pt x="38668" y="1073628"/>
                  </a:lnTo>
                  <a:lnTo>
                    <a:pt x="31695" y="1037121"/>
                  </a:lnTo>
                  <a:lnTo>
                    <a:pt x="25039" y="999979"/>
                  </a:lnTo>
                  <a:lnTo>
                    <a:pt x="19017" y="962837"/>
                  </a:lnTo>
                  <a:lnTo>
                    <a:pt x="14263" y="925695"/>
                  </a:lnTo>
                  <a:lnTo>
                    <a:pt x="10143" y="888235"/>
                  </a:lnTo>
                  <a:lnTo>
                    <a:pt x="6339" y="850458"/>
                  </a:lnTo>
                  <a:lnTo>
                    <a:pt x="3486" y="812046"/>
                  </a:lnTo>
                  <a:lnTo>
                    <a:pt x="1902" y="773951"/>
                  </a:lnTo>
                  <a:lnTo>
                    <a:pt x="634" y="735222"/>
                  </a:lnTo>
                  <a:lnTo>
                    <a:pt x="0" y="696810"/>
                  </a:lnTo>
                  <a:lnTo>
                    <a:pt x="634" y="658081"/>
                  </a:lnTo>
                  <a:lnTo>
                    <a:pt x="1902" y="619669"/>
                  </a:lnTo>
                  <a:lnTo>
                    <a:pt x="3486" y="581574"/>
                  </a:lnTo>
                  <a:lnTo>
                    <a:pt x="6339" y="543162"/>
                  </a:lnTo>
                  <a:lnTo>
                    <a:pt x="10143" y="505385"/>
                  </a:lnTo>
                  <a:lnTo>
                    <a:pt x="14263" y="467608"/>
                  </a:lnTo>
                  <a:lnTo>
                    <a:pt x="19017" y="430148"/>
                  </a:lnTo>
                  <a:lnTo>
                    <a:pt x="25039" y="393324"/>
                  </a:lnTo>
                  <a:lnTo>
                    <a:pt x="31695" y="356499"/>
                  </a:lnTo>
                  <a:lnTo>
                    <a:pt x="38668" y="319674"/>
                  </a:lnTo>
                  <a:lnTo>
                    <a:pt x="46909" y="283167"/>
                  </a:lnTo>
                  <a:lnTo>
                    <a:pt x="55784" y="247295"/>
                  </a:lnTo>
                  <a:lnTo>
                    <a:pt x="65292" y="211422"/>
                  </a:lnTo>
                  <a:lnTo>
                    <a:pt x="75435" y="175867"/>
                  </a:lnTo>
                  <a:lnTo>
                    <a:pt x="85894" y="140630"/>
                  </a:lnTo>
                  <a:lnTo>
                    <a:pt x="97622" y="105710"/>
                  </a:lnTo>
                  <a:lnTo>
                    <a:pt x="109666" y="71107"/>
                  </a:lnTo>
                  <a:lnTo>
                    <a:pt x="122661" y="36505"/>
                  </a:lnTo>
                  <a:lnTo>
                    <a:pt x="136290" y="2537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3CDA40EA-252D-4D01-8027-0ED3479CC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7413" y="-4276"/>
              <a:ext cx="1144588" cy="2855016"/>
            </a:xfrm>
            <a:custGeom>
              <a:avLst/>
              <a:gdLst>
                <a:gd name="connsiteX0" fmla="*/ 94256 w 1144588"/>
                <a:gd name="connsiteY0" fmla="*/ 0 h 2855016"/>
                <a:gd name="connsiteX1" fmla="*/ 111364 w 1144588"/>
                <a:gd name="connsiteY1" fmla="*/ 0 h 2855016"/>
                <a:gd name="connsiteX2" fmla="*/ 107057 w 1144588"/>
                <a:gd name="connsiteY2" fmla="*/ 15196 h 2855016"/>
                <a:gd name="connsiteX3" fmla="*/ 96891 w 1144588"/>
                <a:gd name="connsiteY3" fmla="*/ 53301 h 2855016"/>
                <a:gd name="connsiteX4" fmla="*/ 87361 w 1144588"/>
                <a:gd name="connsiteY4" fmla="*/ 92042 h 2855016"/>
                <a:gd name="connsiteX5" fmla="*/ 78466 w 1144588"/>
                <a:gd name="connsiteY5" fmla="*/ 130783 h 2855016"/>
                <a:gd name="connsiteX6" fmla="*/ 69889 w 1144588"/>
                <a:gd name="connsiteY6" fmla="*/ 169841 h 2855016"/>
                <a:gd name="connsiteX7" fmla="*/ 61947 w 1144588"/>
                <a:gd name="connsiteY7" fmla="*/ 209217 h 2855016"/>
                <a:gd name="connsiteX8" fmla="*/ 54958 w 1144588"/>
                <a:gd name="connsiteY8" fmla="*/ 248910 h 2855016"/>
                <a:gd name="connsiteX9" fmla="*/ 48604 w 1144588"/>
                <a:gd name="connsiteY9" fmla="*/ 288604 h 2855016"/>
                <a:gd name="connsiteX10" fmla="*/ 42569 w 1144588"/>
                <a:gd name="connsiteY10" fmla="*/ 328297 h 2855016"/>
                <a:gd name="connsiteX11" fmla="*/ 37168 w 1144588"/>
                <a:gd name="connsiteY11" fmla="*/ 368308 h 2855016"/>
                <a:gd name="connsiteX12" fmla="*/ 32085 w 1144588"/>
                <a:gd name="connsiteY12" fmla="*/ 408954 h 2855016"/>
                <a:gd name="connsiteX13" fmla="*/ 27956 w 1144588"/>
                <a:gd name="connsiteY13" fmla="*/ 449282 h 2855016"/>
                <a:gd name="connsiteX14" fmla="*/ 24779 w 1144588"/>
                <a:gd name="connsiteY14" fmla="*/ 490246 h 2855016"/>
                <a:gd name="connsiteX15" fmla="*/ 21602 w 1144588"/>
                <a:gd name="connsiteY15" fmla="*/ 531209 h 2855016"/>
                <a:gd name="connsiteX16" fmla="*/ 19378 w 1144588"/>
                <a:gd name="connsiteY16" fmla="*/ 571855 h 2855016"/>
                <a:gd name="connsiteX17" fmla="*/ 17790 w 1144588"/>
                <a:gd name="connsiteY17" fmla="*/ 613136 h 2855016"/>
                <a:gd name="connsiteX18" fmla="*/ 16837 w 1144588"/>
                <a:gd name="connsiteY18" fmla="*/ 654418 h 2855016"/>
                <a:gd name="connsiteX19" fmla="*/ 16201 w 1144588"/>
                <a:gd name="connsiteY19" fmla="*/ 696016 h 2855016"/>
                <a:gd name="connsiteX20" fmla="*/ 16837 w 1144588"/>
                <a:gd name="connsiteY20" fmla="*/ 737614 h 2855016"/>
                <a:gd name="connsiteX21" fmla="*/ 17790 w 1144588"/>
                <a:gd name="connsiteY21" fmla="*/ 778896 h 2855016"/>
                <a:gd name="connsiteX22" fmla="*/ 19378 w 1144588"/>
                <a:gd name="connsiteY22" fmla="*/ 820177 h 2855016"/>
                <a:gd name="connsiteX23" fmla="*/ 21602 w 1144588"/>
                <a:gd name="connsiteY23" fmla="*/ 860823 h 2855016"/>
                <a:gd name="connsiteX24" fmla="*/ 24779 w 1144588"/>
                <a:gd name="connsiteY24" fmla="*/ 901786 h 2855016"/>
                <a:gd name="connsiteX25" fmla="*/ 27956 w 1144588"/>
                <a:gd name="connsiteY25" fmla="*/ 942750 h 2855016"/>
                <a:gd name="connsiteX26" fmla="*/ 32085 w 1144588"/>
                <a:gd name="connsiteY26" fmla="*/ 983078 h 2855016"/>
                <a:gd name="connsiteX27" fmla="*/ 37168 w 1144588"/>
                <a:gd name="connsiteY27" fmla="*/ 1023089 h 2855016"/>
                <a:gd name="connsiteX28" fmla="*/ 42569 w 1144588"/>
                <a:gd name="connsiteY28" fmla="*/ 1063100 h 2855016"/>
                <a:gd name="connsiteX29" fmla="*/ 48604 w 1144588"/>
                <a:gd name="connsiteY29" fmla="*/ 1103429 h 2855016"/>
                <a:gd name="connsiteX30" fmla="*/ 54958 w 1144588"/>
                <a:gd name="connsiteY30" fmla="*/ 1143122 h 2855016"/>
                <a:gd name="connsiteX31" fmla="*/ 61947 w 1144588"/>
                <a:gd name="connsiteY31" fmla="*/ 1182498 h 2855016"/>
                <a:gd name="connsiteX32" fmla="*/ 69889 w 1144588"/>
                <a:gd name="connsiteY32" fmla="*/ 1221873 h 2855016"/>
                <a:gd name="connsiteX33" fmla="*/ 78466 w 1144588"/>
                <a:gd name="connsiteY33" fmla="*/ 1260932 h 2855016"/>
                <a:gd name="connsiteX34" fmla="*/ 87361 w 1144588"/>
                <a:gd name="connsiteY34" fmla="*/ 1299672 h 2855016"/>
                <a:gd name="connsiteX35" fmla="*/ 96891 w 1144588"/>
                <a:gd name="connsiteY35" fmla="*/ 1338731 h 2855016"/>
                <a:gd name="connsiteX36" fmla="*/ 107057 w 1144588"/>
                <a:gd name="connsiteY36" fmla="*/ 1376836 h 2855016"/>
                <a:gd name="connsiteX37" fmla="*/ 117858 w 1144588"/>
                <a:gd name="connsiteY37" fmla="*/ 1414942 h 2855016"/>
                <a:gd name="connsiteX38" fmla="*/ 128977 w 1144588"/>
                <a:gd name="connsiteY38" fmla="*/ 1452730 h 2855016"/>
                <a:gd name="connsiteX39" fmla="*/ 140731 w 1144588"/>
                <a:gd name="connsiteY39" fmla="*/ 1490518 h 2855016"/>
                <a:gd name="connsiteX40" fmla="*/ 153438 w 1144588"/>
                <a:gd name="connsiteY40" fmla="*/ 1527988 h 2855016"/>
                <a:gd name="connsiteX41" fmla="*/ 166145 w 1144588"/>
                <a:gd name="connsiteY41" fmla="*/ 1565459 h 2855016"/>
                <a:gd name="connsiteX42" fmla="*/ 179805 w 1144588"/>
                <a:gd name="connsiteY42" fmla="*/ 1602294 h 2855016"/>
                <a:gd name="connsiteX43" fmla="*/ 193783 w 1144588"/>
                <a:gd name="connsiteY43" fmla="*/ 1638812 h 2855016"/>
                <a:gd name="connsiteX44" fmla="*/ 208396 w 1144588"/>
                <a:gd name="connsiteY44" fmla="*/ 1675648 h 2855016"/>
                <a:gd name="connsiteX45" fmla="*/ 223644 w 1144588"/>
                <a:gd name="connsiteY45" fmla="*/ 1711530 h 2855016"/>
                <a:gd name="connsiteX46" fmla="*/ 239210 w 1144588"/>
                <a:gd name="connsiteY46" fmla="*/ 1747413 h 2855016"/>
                <a:gd name="connsiteX47" fmla="*/ 255412 w 1144588"/>
                <a:gd name="connsiteY47" fmla="*/ 1782978 h 2855016"/>
                <a:gd name="connsiteX48" fmla="*/ 271931 w 1144588"/>
                <a:gd name="connsiteY48" fmla="*/ 1818226 h 2855016"/>
                <a:gd name="connsiteX49" fmla="*/ 289085 w 1144588"/>
                <a:gd name="connsiteY49" fmla="*/ 1853474 h 2855016"/>
                <a:gd name="connsiteX50" fmla="*/ 306875 w 1144588"/>
                <a:gd name="connsiteY50" fmla="*/ 1888086 h 2855016"/>
                <a:gd name="connsiteX51" fmla="*/ 324983 w 1144588"/>
                <a:gd name="connsiteY51" fmla="*/ 1922699 h 2855016"/>
                <a:gd name="connsiteX52" fmla="*/ 344044 w 1144588"/>
                <a:gd name="connsiteY52" fmla="*/ 1956677 h 2855016"/>
                <a:gd name="connsiteX53" fmla="*/ 363422 w 1144588"/>
                <a:gd name="connsiteY53" fmla="*/ 1990336 h 2855016"/>
                <a:gd name="connsiteX54" fmla="*/ 382800 w 1144588"/>
                <a:gd name="connsiteY54" fmla="*/ 2023996 h 2855016"/>
                <a:gd name="connsiteX55" fmla="*/ 403131 w 1144588"/>
                <a:gd name="connsiteY55" fmla="*/ 2056703 h 2855016"/>
                <a:gd name="connsiteX56" fmla="*/ 423780 w 1144588"/>
                <a:gd name="connsiteY56" fmla="*/ 2089729 h 2855016"/>
                <a:gd name="connsiteX57" fmla="*/ 445065 w 1144588"/>
                <a:gd name="connsiteY57" fmla="*/ 2122118 h 2855016"/>
                <a:gd name="connsiteX58" fmla="*/ 466667 w 1144588"/>
                <a:gd name="connsiteY58" fmla="*/ 2154508 h 2855016"/>
                <a:gd name="connsiteX59" fmla="*/ 488586 w 1144588"/>
                <a:gd name="connsiteY59" fmla="*/ 2186263 h 2855016"/>
                <a:gd name="connsiteX60" fmla="*/ 510824 w 1144588"/>
                <a:gd name="connsiteY60" fmla="*/ 2217700 h 2855016"/>
                <a:gd name="connsiteX61" fmla="*/ 534014 w 1144588"/>
                <a:gd name="connsiteY61" fmla="*/ 2248819 h 2855016"/>
                <a:gd name="connsiteX62" fmla="*/ 557522 w 1144588"/>
                <a:gd name="connsiteY62" fmla="*/ 2279622 h 2855016"/>
                <a:gd name="connsiteX63" fmla="*/ 581348 w 1144588"/>
                <a:gd name="connsiteY63" fmla="*/ 2309788 h 2855016"/>
                <a:gd name="connsiteX64" fmla="*/ 605809 w 1144588"/>
                <a:gd name="connsiteY64" fmla="*/ 2340273 h 2855016"/>
                <a:gd name="connsiteX65" fmla="*/ 630270 w 1144588"/>
                <a:gd name="connsiteY65" fmla="*/ 2369487 h 2855016"/>
                <a:gd name="connsiteX66" fmla="*/ 655684 w 1144588"/>
                <a:gd name="connsiteY66" fmla="*/ 2399019 h 2855016"/>
                <a:gd name="connsiteX67" fmla="*/ 681098 w 1144588"/>
                <a:gd name="connsiteY67" fmla="*/ 2427916 h 2855016"/>
                <a:gd name="connsiteX68" fmla="*/ 707148 w 1144588"/>
                <a:gd name="connsiteY68" fmla="*/ 2456495 h 2855016"/>
                <a:gd name="connsiteX69" fmla="*/ 733832 w 1144588"/>
                <a:gd name="connsiteY69" fmla="*/ 2484439 h 2855016"/>
                <a:gd name="connsiteX70" fmla="*/ 760517 w 1144588"/>
                <a:gd name="connsiteY70" fmla="*/ 2512066 h 2855016"/>
                <a:gd name="connsiteX71" fmla="*/ 787837 w 1144588"/>
                <a:gd name="connsiteY71" fmla="*/ 2539692 h 2855016"/>
                <a:gd name="connsiteX72" fmla="*/ 815475 w 1144588"/>
                <a:gd name="connsiteY72" fmla="*/ 2566684 h 2855016"/>
                <a:gd name="connsiteX73" fmla="*/ 843431 w 1144588"/>
                <a:gd name="connsiteY73" fmla="*/ 2593040 h 2855016"/>
                <a:gd name="connsiteX74" fmla="*/ 871704 w 1144588"/>
                <a:gd name="connsiteY74" fmla="*/ 2619396 h 2855016"/>
                <a:gd name="connsiteX75" fmla="*/ 900930 w 1144588"/>
                <a:gd name="connsiteY75" fmla="*/ 2645118 h 2855016"/>
                <a:gd name="connsiteX76" fmla="*/ 930156 w 1144588"/>
                <a:gd name="connsiteY76" fmla="*/ 2670204 h 2855016"/>
                <a:gd name="connsiteX77" fmla="*/ 959700 w 1144588"/>
                <a:gd name="connsiteY77" fmla="*/ 2695290 h 2855016"/>
                <a:gd name="connsiteX78" fmla="*/ 989562 w 1144588"/>
                <a:gd name="connsiteY78" fmla="*/ 2719424 h 2855016"/>
                <a:gd name="connsiteX79" fmla="*/ 1019741 w 1144588"/>
                <a:gd name="connsiteY79" fmla="*/ 2743557 h 2855016"/>
                <a:gd name="connsiteX80" fmla="*/ 1050238 w 1144588"/>
                <a:gd name="connsiteY80" fmla="*/ 2767056 h 2855016"/>
                <a:gd name="connsiteX81" fmla="*/ 1081370 w 1144588"/>
                <a:gd name="connsiteY81" fmla="*/ 2790237 h 2855016"/>
                <a:gd name="connsiteX82" fmla="*/ 1112820 w 1144588"/>
                <a:gd name="connsiteY82" fmla="*/ 2812783 h 2855016"/>
                <a:gd name="connsiteX83" fmla="*/ 1144588 w 1144588"/>
                <a:gd name="connsiteY83" fmla="*/ 2834693 h 2855016"/>
                <a:gd name="connsiteX84" fmla="*/ 1144588 w 1144588"/>
                <a:gd name="connsiteY84" fmla="*/ 2855016 h 2855016"/>
                <a:gd name="connsiteX85" fmla="*/ 1112503 w 1144588"/>
                <a:gd name="connsiteY85" fmla="*/ 2832470 h 2855016"/>
                <a:gd name="connsiteX86" fmla="*/ 1080735 w 1144588"/>
                <a:gd name="connsiteY86" fmla="*/ 2809925 h 2855016"/>
                <a:gd name="connsiteX87" fmla="*/ 1049285 w 1144588"/>
                <a:gd name="connsiteY87" fmla="*/ 2786744 h 2855016"/>
                <a:gd name="connsiteX88" fmla="*/ 1018153 w 1144588"/>
                <a:gd name="connsiteY88" fmla="*/ 2762928 h 2855016"/>
                <a:gd name="connsiteX89" fmla="*/ 987338 w 1144588"/>
                <a:gd name="connsiteY89" fmla="*/ 2738794 h 2855016"/>
                <a:gd name="connsiteX90" fmla="*/ 956841 w 1144588"/>
                <a:gd name="connsiteY90" fmla="*/ 2714025 h 2855016"/>
                <a:gd name="connsiteX91" fmla="*/ 926980 w 1144588"/>
                <a:gd name="connsiteY91" fmla="*/ 2689257 h 2855016"/>
                <a:gd name="connsiteX92" fmla="*/ 897118 w 1144588"/>
                <a:gd name="connsiteY92" fmla="*/ 2663853 h 2855016"/>
                <a:gd name="connsiteX93" fmla="*/ 867892 w 1144588"/>
                <a:gd name="connsiteY93" fmla="*/ 2638132 h 2855016"/>
                <a:gd name="connsiteX94" fmla="*/ 839301 w 1144588"/>
                <a:gd name="connsiteY94" fmla="*/ 2611775 h 2855016"/>
                <a:gd name="connsiteX95" fmla="*/ 811028 w 1144588"/>
                <a:gd name="connsiteY95" fmla="*/ 2584784 h 2855016"/>
                <a:gd name="connsiteX96" fmla="*/ 782755 w 1144588"/>
                <a:gd name="connsiteY96" fmla="*/ 2558110 h 2855016"/>
                <a:gd name="connsiteX97" fmla="*/ 754799 w 1144588"/>
                <a:gd name="connsiteY97" fmla="*/ 2530483 h 2855016"/>
                <a:gd name="connsiteX98" fmla="*/ 727479 w 1144588"/>
                <a:gd name="connsiteY98" fmla="*/ 2502222 h 2855016"/>
                <a:gd name="connsiteX99" fmla="*/ 701112 w 1144588"/>
                <a:gd name="connsiteY99" fmla="*/ 2473960 h 2855016"/>
                <a:gd name="connsiteX100" fmla="*/ 674745 w 1144588"/>
                <a:gd name="connsiteY100" fmla="*/ 2445381 h 2855016"/>
                <a:gd name="connsiteX101" fmla="*/ 648695 w 1144588"/>
                <a:gd name="connsiteY101" fmla="*/ 2416167 h 2855016"/>
                <a:gd name="connsiteX102" fmla="*/ 623281 w 1144588"/>
                <a:gd name="connsiteY102" fmla="*/ 2386635 h 2855016"/>
                <a:gd name="connsiteX103" fmla="*/ 597867 w 1144588"/>
                <a:gd name="connsiteY103" fmla="*/ 2356785 h 2855016"/>
                <a:gd name="connsiteX104" fmla="*/ 573406 w 1144588"/>
                <a:gd name="connsiteY104" fmla="*/ 2325983 h 2855016"/>
                <a:gd name="connsiteX105" fmla="*/ 548945 w 1144588"/>
                <a:gd name="connsiteY105" fmla="*/ 2295499 h 2855016"/>
                <a:gd name="connsiteX106" fmla="*/ 525119 w 1144588"/>
                <a:gd name="connsiteY106" fmla="*/ 2264379 h 2855016"/>
                <a:gd name="connsiteX107" fmla="*/ 502246 w 1144588"/>
                <a:gd name="connsiteY107" fmla="*/ 2232942 h 2855016"/>
                <a:gd name="connsiteX108" fmla="*/ 479056 w 1144588"/>
                <a:gd name="connsiteY108" fmla="*/ 2201187 h 2855016"/>
                <a:gd name="connsiteX109" fmla="*/ 456819 w 1144588"/>
                <a:gd name="connsiteY109" fmla="*/ 2169115 h 2855016"/>
                <a:gd name="connsiteX110" fmla="*/ 434899 w 1144588"/>
                <a:gd name="connsiteY110" fmla="*/ 2137043 h 2855016"/>
                <a:gd name="connsiteX111" fmla="*/ 413297 w 1144588"/>
                <a:gd name="connsiteY111" fmla="*/ 2104018 h 2855016"/>
                <a:gd name="connsiteX112" fmla="*/ 392330 w 1144588"/>
                <a:gd name="connsiteY112" fmla="*/ 2070676 h 2855016"/>
                <a:gd name="connsiteX113" fmla="*/ 371999 w 1144588"/>
                <a:gd name="connsiteY113" fmla="*/ 2037651 h 2855016"/>
                <a:gd name="connsiteX114" fmla="*/ 351985 w 1144588"/>
                <a:gd name="connsiteY114" fmla="*/ 2003991 h 2855016"/>
                <a:gd name="connsiteX115" fmla="*/ 332607 w 1144588"/>
                <a:gd name="connsiteY115" fmla="*/ 1969378 h 2855016"/>
                <a:gd name="connsiteX116" fmla="*/ 313229 w 1144588"/>
                <a:gd name="connsiteY116" fmla="*/ 1935083 h 2855016"/>
                <a:gd name="connsiteX117" fmla="*/ 295121 w 1144588"/>
                <a:gd name="connsiteY117" fmla="*/ 1900153 h 2855016"/>
                <a:gd name="connsiteX118" fmla="*/ 277014 w 1144588"/>
                <a:gd name="connsiteY118" fmla="*/ 1865541 h 2855016"/>
                <a:gd name="connsiteX119" fmla="*/ 259542 w 1144588"/>
                <a:gd name="connsiteY119" fmla="*/ 1829975 h 2855016"/>
                <a:gd name="connsiteX120" fmla="*/ 242705 w 1144588"/>
                <a:gd name="connsiteY120" fmla="*/ 1794410 h 2855016"/>
                <a:gd name="connsiteX121" fmla="*/ 226186 w 1144588"/>
                <a:gd name="connsiteY121" fmla="*/ 1758527 h 2855016"/>
                <a:gd name="connsiteX122" fmla="*/ 210302 w 1144588"/>
                <a:gd name="connsiteY122" fmla="*/ 1722010 h 2855016"/>
                <a:gd name="connsiteX123" fmla="*/ 195053 w 1144588"/>
                <a:gd name="connsiteY123" fmla="*/ 1685809 h 2855016"/>
                <a:gd name="connsiteX124" fmla="*/ 180123 w 1144588"/>
                <a:gd name="connsiteY124" fmla="*/ 1648974 h 2855016"/>
                <a:gd name="connsiteX125" fmla="*/ 165827 w 1144588"/>
                <a:gd name="connsiteY125" fmla="*/ 1612138 h 2855016"/>
                <a:gd name="connsiteX126" fmla="*/ 152167 w 1144588"/>
                <a:gd name="connsiteY126" fmla="*/ 1574668 h 2855016"/>
                <a:gd name="connsiteX127" fmla="*/ 138825 w 1144588"/>
                <a:gd name="connsiteY127" fmla="*/ 1536880 h 2855016"/>
                <a:gd name="connsiteX128" fmla="*/ 126435 w 1144588"/>
                <a:gd name="connsiteY128" fmla="*/ 1499092 h 2855016"/>
                <a:gd name="connsiteX129" fmla="*/ 114363 w 1144588"/>
                <a:gd name="connsiteY129" fmla="*/ 1460986 h 2855016"/>
                <a:gd name="connsiteX130" fmla="*/ 102927 w 1144588"/>
                <a:gd name="connsiteY130" fmla="*/ 1422563 h 2855016"/>
                <a:gd name="connsiteX131" fmla="*/ 92126 w 1144588"/>
                <a:gd name="connsiteY131" fmla="*/ 1383822 h 2855016"/>
                <a:gd name="connsiteX132" fmla="*/ 81643 w 1144588"/>
                <a:gd name="connsiteY132" fmla="*/ 1345399 h 2855016"/>
                <a:gd name="connsiteX133" fmla="*/ 71795 w 1144588"/>
                <a:gd name="connsiteY133" fmla="*/ 1306023 h 2855016"/>
                <a:gd name="connsiteX134" fmla="*/ 62900 w 1144588"/>
                <a:gd name="connsiteY134" fmla="*/ 1266965 h 2855016"/>
                <a:gd name="connsiteX135" fmla="*/ 54640 w 1144588"/>
                <a:gd name="connsiteY135" fmla="*/ 1227272 h 2855016"/>
                <a:gd name="connsiteX136" fmla="*/ 46698 w 1144588"/>
                <a:gd name="connsiteY136" fmla="*/ 1187578 h 2855016"/>
                <a:gd name="connsiteX137" fmla="*/ 39074 w 1144588"/>
                <a:gd name="connsiteY137" fmla="*/ 1147885 h 2855016"/>
                <a:gd name="connsiteX138" fmla="*/ 32721 w 1144588"/>
                <a:gd name="connsiteY138" fmla="*/ 1107557 h 2855016"/>
                <a:gd name="connsiteX139" fmla="*/ 26685 w 1144588"/>
                <a:gd name="connsiteY139" fmla="*/ 1067546 h 2855016"/>
                <a:gd name="connsiteX140" fmla="*/ 20967 w 1144588"/>
                <a:gd name="connsiteY140" fmla="*/ 1026900 h 2855016"/>
                <a:gd name="connsiteX141" fmla="*/ 15884 w 1144588"/>
                <a:gd name="connsiteY141" fmla="*/ 985936 h 2855016"/>
                <a:gd name="connsiteX142" fmla="*/ 11754 w 1144588"/>
                <a:gd name="connsiteY142" fmla="*/ 945290 h 2855016"/>
                <a:gd name="connsiteX143" fmla="*/ 8260 w 1144588"/>
                <a:gd name="connsiteY143" fmla="*/ 904009 h 2855016"/>
                <a:gd name="connsiteX144" fmla="*/ 5400 w 1144588"/>
                <a:gd name="connsiteY144" fmla="*/ 862728 h 2855016"/>
                <a:gd name="connsiteX145" fmla="*/ 3177 w 1144588"/>
                <a:gd name="connsiteY145" fmla="*/ 821130 h 2855016"/>
                <a:gd name="connsiteX146" fmla="*/ 1271 w 1144588"/>
                <a:gd name="connsiteY146" fmla="*/ 779531 h 2855016"/>
                <a:gd name="connsiteX147" fmla="*/ 318 w 1144588"/>
                <a:gd name="connsiteY147" fmla="*/ 737932 h 2855016"/>
                <a:gd name="connsiteX148" fmla="*/ 0 w 1144588"/>
                <a:gd name="connsiteY148" fmla="*/ 696016 h 2855016"/>
                <a:gd name="connsiteX149" fmla="*/ 318 w 1144588"/>
                <a:gd name="connsiteY149" fmla="*/ 654100 h 2855016"/>
                <a:gd name="connsiteX150" fmla="*/ 1271 w 1144588"/>
                <a:gd name="connsiteY150" fmla="*/ 612184 h 2855016"/>
                <a:gd name="connsiteX151" fmla="*/ 3177 w 1144588"/>
                <a:gd name="connsiteY151" fmla="*/ 570585 h 2855016"/>
                <a:gd name="connsiteX152" fmla="*/ 5400 w 1144588"/>
                <a:gd name="connsiteY152" fmla="*/ 529304 h 2855016"/>
                <a:gd name="connsiteX153" fmla="*/ 8260 w 1144588"/>
                <a:gd name="connsiteY153" fmla="*/ 488023 h 2855016"/>
                <a:gd name="connsiteX154" fmla="*/ 11754 w 1144588"/>
                <a:gd name="connsiteY154" fmla="*/ 446742 h 2855016"/>
                <a:gd name="connsiteX155" fmla="*/ 15884 w 1144588"/>
                <a:gd name="connsiteY155" fmla="*/ 405778 h 2855016"/>
                <a:gd name="connsiteX156" fmla="*/ 20967 w 1144588"/>
                <a:gd name="connsiteY156" fmla="*/ 365132 h 2855016"/>
                <a:gd name="connsiteX157" fmla="*/ 26685 w 1144588"/>
                <a:gd name="connsiteY157" fmla="*/ 324486 h 2855016"/>
                <a:gd name="connsiteX158" fmla="*/ 32721 w 1144588"/>
                <a:gd name="connsiteY158" fmla="*/ 284158 h 2855016"/>
                <a:gd name="connsiteX159" fmla="*/ 39074 w 1144588"/>
                <a:gd name="connsiteY159" fmla="*/ 244147 h 2855016"/>
                <a:gd name="connsiteX160" fmla="*/ 46698 w 1144588"/>
                <a:gd name="connsiteY160" fmla="*/ 204454 h 2855016"/>
                <a:gd name="connsiteX161" fmla="*/ 54640 w 1144588"/>
                <a:gd name="connsiteY161" fmla="*/ 164443 h 2855016"/>
                <a:gd name="connsiteX162" fmla="*/ 62900 w 1144588"/>
                <a:gd name="connsiteY162" fmla="*/ 124749 h 2855016"/>
                <a:gd name="connsiteX163" fmla="*/ 71795 w 1144588"/>
                <a:gd name="connsiteY163" fmla="*/ 85691 h 2855016"/>
                <a:gd name="connsiteX164" fmla="*/ 81643 w 1144588"/>
                <a:gd name="connsiteY164" fmla="*/ 46633 h 2855016"/>
                <a:gd name="connsiteX165" fmla="*/ 92126 w 1144588"/>
                <a:gd name="connsiteY165" fmla="*/ 7575 h 285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1144588" h="2855016">
                  <a:moveTo>
                    <a:pt x="94256" y="0"/>
                  </a:moveTo>
                  <a:lnTo>
                    <a:pt x="111364" y="0"/>
                  </a:lnTo>
                  <a:lnTo>
                    <a:pt x="107057" y="15196"/>
                  </a:lnTo>
                  <a:lnTo>
                    <a:pt x="96891" y="53301"/>
                  </a:lnTo>
                  <a:lnTo>
                    <a:pt x="87361" y="92042"/>
                  </a:lnTo>
                  <a:lnTo>
                    <a:pt x="78466" y="130783"/>
                  </a:lnTo>
                  <a:lnTo>
                    <a:pt x="69889" y="169841"/>
                  </a:lnTo>
                  <a:lnTo>
                    <a:pt x="61947" y="209217"/>
                  </a:lnTo>
                  <a:lnTo>
                    <a:pt x="54958" y="248910"/>
                  </a:lnTo>
                  <a:lnTo>
                    <a:pt x="48604" y="288604"/>
                  </a:lnTo>
                  <a:lnTo>
                    <a:pt x="42569" y="328297"/>
                  </a:lnTo>
                  <a:lnTo>
                    <a:pt x="37168" y="368308"/>
                  </a:lnTo>
                  <a:lnTo>
                    <a:pt x="32085" y="408954"/>
                  </a:lnTo>
                  <a:lnTo>
                    <a:pt x="27956" y="449282"/>
                  </a:lnTo>
                  <a:lnTo>
                    <a:pt x="24779" y="490246"/>
                  </a:lnTo>
                  <a:lnTo>
                    <a:pt x="21602" y="531209"/>
                  </a:lnTo>
                  <a:lnTo>
                    <a:pt x="19378" y="571855"/>
                  </a:lnTo>
                  <a:lnTo>
                    <a:pt x="17790" y="613136"/>
                  </a:lnTo>
                  <a:lnTo>
                    <a:pt x="16837" y="654418"/>
                  </a:lnTo>
                  <a:lnTo>
                    <a:pt x="16201" y="696016"/>
                  </a:lnTo>
                  <a:lnTo>
                    <a:pt x="16837" y="737614"/>
                  </a:lnTo>
                  <a:lnTo>
                    <a:pt x="17790" y="778896"/>
                  </a:lnTo>
                  <a:lnTo>
                    <a:pt x="19378" y="820177"/>
                  </a:lnTo>
                  <a:lnTo>
                    <a:pt x="21602" y="860823"/>
                  </a:lnTo>
                  <a:lnTo>
                    <a:pt x="24779" y="901786"/>
                  </a:lnTo>
                  <a:lnTo>
                    <a:pt x="27956" y="942750"/>
                  </a:lnTo>
                  <a:lnTo>
                    <a:pt x="32085" y="983078"/>
                  </a:lnTo>
                  <a:lnTo>
                    <a:pt x="37168" y="1023089"/>
                  </a:lnTo>
                  <a:lnTo>
                    <a:pt x="42569" y="1063100"/>
                  </a:lnTo>
                  <a:lnTo>
                    <a:pt x="48604" y="1103429"/>
                  </a:lnTo>
                  <a:lnTo>
                    <a:pt x="54958" y="1143122"/>
                  </a:lnTo>
                  <a:lnTo>
                    <a:pt x="61947" y="1182498"/>
                  </a:lnTo>
                  <a:lnTo>
                    <a:pt x="69889" y="1221873"/>
                  </a:lnTo>
                  <a:lnTo>
                    <a:pt x="78466" y="1260932"/>
                  </a:lnTo>
                  <a:lnTo>
                    <a:pt x="87361" y="1299672"/>
                  </a:lnTo>
                  <a:lnTo>
                    <a:pt x="96891" y="1338731"/>
                  </a:lnTo>
                  <a:lnTo>
                    <a:pt x="107057" y="1376836"/>
                  </a:lnTo>
                  <a:lnTo>
                    <a:pt x="117858" y="1414942"/>
                  </a:lnTo>
                  <a:lnTo>
                    <a:pt x="128977" y="1452730"/>
                  </a:lnTo>
                  <a:lnTo>
                    <a:pt x="140731" y="1490518"/>
                  </a:lnTo>
                  <a:lnTo>
                    <a:pt x="153438" y="1527988"/>
                  </a:lnTo>
                  <a:lnTo>
                    <a:pt x="166145" y="1565459"/>
                  </a:lnTo>
                  <a:lnTo>
                    <a:pt x="179805" y="1602294"/>
                  </a:lnTo>
                  <a:lnTo>
                    <a:pt x="193783" y="1638812"/>
                  </a:lnTo>
                  <a:lnTo>
                    <a:pt x="208396" y="1675648"/>
                  </a:lnTo>
                  <a:lnTo>
                    <a:pt x="223644" y="1711530"/>
                  </a:lnTo>
                  <a:lnTo>
                    <a:pt x="239210" y="1747413"/>
                  </a:lnTo>
                  <a:lnTo>
                    <a:pt x="255412" y="1782978"/>
                  </a:lnTo>
                  <a:lnTo>
                    <a:pt x="271931" y="1818226"/>
                  </a:lnTo>
                  <a:lnTo>
                    <a:pt x="289085" y="1853474"/>
                  </a:lnTo>
                  <a:lnTo>
                    <a:pt x="306875" y="1888086"/>
                  </a:lnTo>
                  <a:lnTo>
                    <a:pt x="324983" y="1922699"/>
                  </a:lnTo>
                  <a:lnTo>
                    <a:pt x="344044" y="1956677"/>
                  </a:lnTo>
                  <a:lnTo>
                    <a:pt x="363422" y="1990336"/>
                  </a:lnTo>
                  <a:lnTo>
                    <a:pt x="382800" y="2023996"/>
                  </a:lnTo>
                  <a:lnTo>
                    <a:pt x="403131" y="2056703"/>
                  </a:lnTo>
                  <a:lnTo>
                    <a:pt x="423780" y="2089729"/>
                  </a:lnTo>
                  <a:lnTo>
                    <a:pt x="445065" y="2122118"/>
                  </a:lnTo>
                  <a:lnTo>
                    <a:pt x="466667" y="2154508"/>
                  </a:lnTo>
                  <a:lnTo>
                    <a:pt x="488586" y="2186263"/>
                  </a:lnTo>
                  <a:lnTo>
                    <a:pt x="510824" y="2217700"/>
                  </a:lnTo>
                  <a:lnTo>
                    <a:pt x="534014" y="2248819"/>
                  </a:lnTo>
                  <a:lnTo>
                    <a:pt x="557522" y="2279622"/>
                  </a:lnTo>
                  <a:lnTo>
                    <a:pt x="581348" y="2309788"/>
                  </a:lnTo>
                  <a:lnTo>
                    <a:pt x="605809" y="2340273"/>
                  </a:lnTo>
                  <a:lnTo>
                    <a:pt x="630270" y="2369487"/>
                  </a:lnTo>
                  <a:lnTo>
                    <a:pt x="655684" y="2399019"/>
                  </a:lnTo>
                  <a:lnTo>
                    <a:pt x="681098" y="2427916"/>
                  </a:lnTo>
                  <a:lnTo>
                    <a:pt x="707148" y="2456495"/>
                  </a:lnTo>
                  <a:lnTo>
                    <a:pt x="733832" y="2484439"/>
                  </a:lnTo>
                  <a:lnTo>
                    <a:pt x="760517" y="2512066"/>
                  </a:lnTo>
                  <a:lnTo>
                    <a:pt x="787837" y="2539692"/>
                  </a:lnTo>
                  <a:lnTo>
                    <a:pt x="815475" y="2566684"/>
                  </a:lnTo>
                  <a:lnTo>
                    <a:pt x="843431" y="2593040"/>
                  </a:lnTo>
                  <a:lnTo>
                    <a:pt x="871704" y="2619396"/>
                  </a:lnTo>
                  <a:lnTo>
                    <a:pt x="900930" y="2645118"/>
                  </a:lnTo>
                  <a:lnTo>
                    <a:pt x="930156" y="2670204"/>
                  </a:lnTo>
                  <a:lnTo>
                    <a:pt x="959700" y="2695290"/>
                  </a:lnTo>
                  <a:lnTo>
                    <a:pt x="989562" y="2719424"/>
                  </a:lnTo>
                  <a:lnTo>
                    <a:pt x="1019741" y="2743557"/>
                  </a:lnTo>
                  <a:lnTo>
                    <a:pt x="1050238" y="2767056"/>
                  </a:lnTo>
                  <a:lnTo>
                    <a:pt x="1081370" y="2790237"/>
                  </a:lnTo>
                  <a:lnTo>
                    <a:pt x="1112820" y="2812783"/>
                  </a:lnTo>
                  <a:lnTo>
                    <a:pt x="1144588" y="2834693"/>
                  </a:lnTo>
                  <a:lnTo>
                    <a:pt x="1144588" y="2855016"/>
                  </a:lnTo>
                  <a:lnTo>
                    <a:pt x="1112503" y="2832470"/>
                  </a:lnTo>
                  <a:lnTo>
                    <a:pt x="1080735" y="2809925"/>
                  </a:lnTo>
                  <a:lnTo>
                    <a:pt x="1049285" y="2786744"/>
                  </a:lnTo>
                  <a:lnTo>
                    <a:pt x="1018153" y="2762928"/>
                  </a:lnTo>
                  <a:lnTo>
                    <a:pt x="987338" y="2738794"/>
                  </a:lnTo>
                  <a:lnTo>
                    <a:pt x="956841" y="2714025"/>
                  </a:lnTo>
                  <a:lnTo>
                    <a:pt x="926980" y="2689257"/>
                  </a:lnTo>
                  <a:lnTo>
                    <a:pt x="897118" y="2663853"/>
                  </a:lnTo>
                  <a:lnTo>
                    <a:pt x="867892" y="2638132"/>
                  </a:lnTo>
                  <a:lnTo>
                    <a:pt x="839301" y="2611775"/>
                  </a:lnTo>
                  <a:lnTo>
                    <a:pt x="811028" y="2584784"/>
                  </a:lnTo>
                  <a:lnTo>
                    <a:pt x="782755" y="2558110"/>
                  </a:lnTo>
                  <a:lnTo>
                    <a:pt x="754799" y="2530483"/>
                  </a:lnTo>
                  <a:lnTo>
                    <a:pt x="727479" y="2502222"/>
                  </a:lnTo>
                  <a:lnTo>
                    <a:pt x="701112" y="2473960"/>
                  </a:lnTo>
                  <a:lnTo>
                    <a:pt x="674745" y="2445381"/>
                  </a:lnTo>
                  <a:lnTo>
                    <a:pt x="648695" y="2416167"/>
                  </a:lnTo>
                  <a:lnTo>
                    <a:pt x="623281" y="2386635"/>
                  </a:lnTo>
                  <a:lnTo>
                    <a:pt x="597867" y="2356785"/>
                  </a:lnTo>
                  <a:lnTo>
                    <a:pt x="573406" y="2325983"/>
                  </a:lnTo>
                  <a:lnTo>
                    <a:pt x="548945" y="2295499"/>
                  </a:lnTo>
                  <a:lnTo>
                    <a:pt x="525119" y="2264379"/>
                  </a:lnTo>
                  <a:lnTo>
                    <a:pt x="502246" y="2232942"/>
                  </a:lnTo>
                  <a:lnTo>
                    <a:pt x="479056" y="2201187"/>
                  </a:lnTo>
                  <a:lnTo>
                    <a:pt x="456819" y="2169115"/>
                  </a:lnTo>
                  <a:lnTo>
                    <a:pt x="434899" y="2137043"/>
                  </a:lnTo>
                  <a:lnTo>
                    <a:pt x="413297" y="2104018"/>
                  </a:lnTo>
                  <a:lnTo>
                    <a:pt x="392330" y="2070676"/>
                  </a:lnTo>
                  <a:lnTo>
                    <a:pt x="371999" y="2037651"/>
                  </a:lnTo>
                  <a:lnTo>
                    <a:pt x="351985" y="2003991"/>
                  </a:lnTo>
                  <a:lnTo>
                    <a:pt x="332607" y="1969378"/>
                  </a:lnTo>
                  <a:lnTo>
                    <a:pt x="313229" y="1935083"/>
                  </a:lnTo>
                  <a:lnTo>
                    <a:pt x="295121" y="1900153"/>
                  </a:lnTo>
                  <a:lnTo>
                    <a:pt x="277014" y="1865541"/>
                  </a:lnTo>
                  <a:lnTo>
                    <a:pt x="259542" y="1829975"/>
                  </a:lnTo>
                  <a:lnTo>
                    <a:pt x="242705" y="1794410"/>
                  </a:lnTo>
                  <a:lnTo>
                    <a:pt x="226186" y="1758527"/>
                  </a:lnTo>
                  <a:lnTo>
                    <a:pt x="210302" y="1722010"/>
                  </a:lnTo>
                  <a:lnTo>
                    <a:pt x="195053" y="1685809"/>
                  </a:lnTo>
                  <a:lnTo>
                    <a:pt x="180123" y="1648974"/>
                  </a:lnTo>
                  <a:lnTo>
                    <a:pt x="165827" y="1612138"/>
                  </a:lnTo>
                  <a:lnTo>
                    <a:pt x="152167" y="1574668"/>
                  </a:lnTo>
                  <a:lnTo>
                    <a:pt x="138825" y="1536880"/>
                  </a:lnTo>
                  <a:lnTo>
                    <a:pt x="126435" y="1499092"/>
                  </a:lnTo>
                  <a:lnTo>
                    <a:pt x="114363" y="1460986"/>
                  </a:lnTo>
                  <a:lnTo>
                    <a:pt x="102927" y="1422563"/>
                  </a:lnTo>
                  <a:lnTo>
                    <a:pt x="92126" y="1383822"/>
                  </a:lnTo>
                  <a:lnTo>
                    <a:pt x="81643" y="1345399"/>
                  </a:lnTo>
                  <a:lnTo>
                    <a:pt x="71795" y="1306023"/>
                  </a:lnTo>
                  <a:lnTo>
                    <a:pt x="62900" y="1266965"/>
                  </a:lnTo>
                  <a:lnTo>
                    <a:pt x="54640" y="1227272"/>
                  </a:lnTo>
                  <a:lnTo>
                    <a:pt x="46698" y="1187578"/>
                  </a:lnTo>
                  <a:lnTo>
                    <a:pt x="39074" y="1147885"/>
                  </a:lnTo>
                  <a:lnTo>
                    <a:pt x="32721" y="1107557"/>
                  </a:lnTo>
                  <a:lnTo>
                    <a:pt x="26685" y="1067546"/>
                  </a:lnTo>
                  <a:lnTo>
                    <a:pt x="20967" y="1026900"/>
                  </a:lnTo>
                  <a:lnTo>
                    <a:pt x="15884" y="985936"/>
                  </a:lnTo>
                  <a:lnTo>
                    <a:pt x="11754" y="945290"/>
                  </a:lnTo>
                  <a:lnTo>
                    <a:pt x="8260" y="904009"/>
                  </a:lnTo>
                  <a:lnTo>
                    <a:pt x="5400" y="862728"/>
                  </a:lnTo>
                  <a:lnTo>
                    <a:pt x="3177" y="821130"/>
                  </a:lnTo>
                  <a:lnTo>
                    <a:pt x="1271" y="779531"/>
                  </a:lnTo>
                  <a:lnTo>
                    <a:pt x="318" y="737932"/>
                  </a:lnTo>
                  <a:lnTo>
                    <a:pt x="0" y="696016"/>
                  </a:lnTo>
                  <a:lnTo>
                    <a:pt x="318" y="654100"/>
                  </a:lnTo>
                  <a:lnTo>
                    <a:pt x="1271" y="612184"/>
                  </a:lnTo>
                  <a:lnTo>
                    <a:pt x="3177" y="570585"/>
                  </a:lnTo>
                  <a:lnTo>
                    <a:pt x="5400" y="529304"/>
                  </a:lnTo>
                  <a:lnTo>
                    <a:pt x="8260" y="488023"/>
                  </a:lnTo>
                  <a:lnTo>
                    <a:pt x="11754" y="446742"/>
                  </a:lnTo>
                  <a:lnTo>
                    <a:pt x="15884" y="405778"/>
                  </a:lnTo>
                  <a:lnTo>
                    <a:pt x="20967" y="365132"/>
                  </a:lnTo>
                  <a:lnTo>
                    <a:pt x="26685" y="324486"/>
                  </a:lnTo>
                  <a:lnTo>
                    <a:pt x="32721" y="284158"/>
                  </a:lnTo>
                  <a:lnTo>
                    <a:pt x="39074" y="244147"/>
                  </a:lnTo>
                  <a:lnTo>
                    <a:pt x="46698" y="204454"/>
                  </a:lnTo>
                  <a:lnTo>
                    <a:pt x="54640" y="164443"/>
                  </a:lnTo>
                  <a:lnTo>
                    <a:pt x="62900" y="124749"/>
                  </a:lnTo>
                  <a:lnTo>
                    <a:pt x="71795" y="85691"/>
                  </a:lnTo>
                  <a:lnTo>
                    <a:pt x="81643" y="46633"/>
                  </a:lnTo>
                  <a:lnTo>
                    <a:pt x="92126" y="7575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5C64F61E-D6F5-4055-802D-C5A316070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3188" y="-4276"/>
              <a:ext cx="198232" cy="765866"/>
            </a:xfrm>
            <a:custGeom>
              <a:avLst/>
              <a:gdLst>
                <a:gd name="connsiteX0" fmla="*/ 181182 w 198232"/>
                <a:gd name="connsiteY0" fmla="*/ 0 h 765866"/>
                <a:gd name="connsiteX1" fmla="*/ 198232 w 198232"/>
                <a:gd name="connsiteY1" fmla="*/ 0 h 765866"/>
                <a:gd name="connsiteX2" fmla="*/ 196661 w 198232"/>
                <a:gd name="connsiteY2" fmla="*/ 4343 h 765866"/>
                <a:gd name="connsiteX3" fmla="*/ 189365 w 198232"/>
                <a:gd name="connsiteY3" fmla="*/ 26899 h 765866"/>
                <a:gd name="connsiteX4" fmla="*/ 181752 w 198232"/>
                <a:gd name="connsiteY4" fmla="*/ 48820 h 765866"/>
                <a:gd name="connsiteX5" fmla="*/ 174457 w 198232"/>
                <a:gd name="connsiteY5" fmla="*/ 71059 h 765866"/>
                <a:gd name="connsiteX6" fmla="*/ 167162 w 198232"/>
                <a:gd name="connsiteY6" fmla="*/ 93298 h 765866"/>
                <a:gd name="connsiteX7" fmla="*/ 160500 w 198232"/>
                <a:gd name="connsiteY7" fmla="*/ 115855 h 765866"/>
                <a:gd name="connsiteX8" fmla="*/ 154157 w 198232"/>
                <a:gd name="connsiteY8" fmla="*/ 138411 h 765866"/>
                <a:gd name="connsiteX9" fmla="*/ 148130 w 198232"/>
                <a:gd name="connsiteY9" fmla="*/ 161286 h 765866"/>
                <a:gd name="connsiteX10" fmla="*/ 142103 w 198232"/>
                <a:gd name="connsiteY10" fmla="*/ 183842 h 765866"/>
                <a:gd name="connsiteX11" fmla="*/ 136394 w 198232"/>
                <a:gd name="connsiteY11" fmla="*/ 206717 h 765866"/>
                <a:gd name="connsiteX12" fmla="*/ 130684 w 198232"/>
                <a:gd name="connsiteY12" fmla="*/ 229273 h 765866"/>
                <a:gd name="connsiteX13" fmla="*/ 125609 w 198232"/>
                <a:gd name="connsiteY13" fmla="*/ 252465 h 765866"/>
                <a:gd name="connsiteX14" fmla="*/ 120851 w 198232"/>
                <a:gd name="connsiteY14" fmla="*/ 275339 h 765866"/>
                <a:gd name="connsiteX15" fmla="*/ 115776 w 198232"/>
                <a:gd name="connsiteY15" fmla="*/ 298531 h 765866"/>
                <a:gd name="connsiteX16" fmla="*/ 111652 w 198232"/>
                <a:gd name="connsiteY16" fmla="*/ 321723 h 765866"/>
                <a:gd name="connsiteX17" fmla="*/ 107529 w 198232"/>
                <a:gd name="connsiteY17" fmla="*/ 344598 h 765866"/>
                <a:gd name="connsiteX18" fmla="*/ 103723 w 198232"/>
                <a:gd name="connsiteY18" fmla="*/ 368107 h 765866"/>
                <a:gd name="connsiteX19" fmla="*/ 99916 w 198232"/>
                <a:gd name="connsiteY19" fmla="*/ 391299 h 765866"/>
                <a:gd name="connsiteX20" fmla="*/ 96744 w 198232"/>
                <a:gd name="connsiteY20" fmla="*/ 414809 h 765866"/>
                <a:gd name="connsiteX21" fmla="*/ 93572 w 198232"/>
                <a:gd name="connsiteY21" fmla="*/ 438001 h 765866"/>
                <a:gd name="connsiteX22" fmla="*/ 91035 w 198232"/>
                <a:gd name="connsiteY22" fmla="*/ 461511 h 765866"/>
                <a:gd name="connsiteX23" fmla="*/ 88497 w 198232"/>
                <a:gd name="connsiteY23" fmla="*/ 485338 h 765866"/>
                <a:gd name="connsiteX24" fmla="*/ 85960 w 198232"/>
                <a:gd name="connsiteY24" fmla="*/ 508848 h 765866"/>
                <a:gd name="connsiteX25" fmla="*/ 84057 w 198232"/>
                <a:gd name="connsiteY25" fmla="*/ 532675 h 765866"/>
                <a:gd name="connsiteX26" fmla="*/ 82153 w 198232"/>
                <a:gd name="connsiteY26" fmla="*/ 556185 h 765866"/>
                <a:gd name="connsiteX27" fmla="*/ 80885 w 198232"/>
                <a:gd name="connsiteY27" fmla="*/ 580012 h 765866"/>
                <a:gd name="connsiteX28" fmla="*/ 79616 w 198232"/>
                <a:gd name="connsiteY28" fmla="*/ 603840 h 765866"/>
                <a:gd name="connsiteX29" fmla="*/ 78981 w 198232"/>
                <a:gd name="connsiteY29" fmla="*/ 627667 h 765866"/>
                <a:gd name="connsiteX30" fmla="*/ 85008 w 198232"/>
                <a:gd name="connsiteY30" fmla="*/ 629256 h 765866"/>
                <a:gd name="connsiteX31" fmla="*/ 91035 w 198232"/>
                <a:gd name="connsiteY31" fmla="*/ 630844 h 765866"/>
                <a:gd name="connsiteX32" fmla="*/ 96744 w 198232"/>
                <a:gd name="connsiteY32" fmla="*/ 633068 h 765866"/>
                <a:gd name="connsiteX33" fmla="*/ 102454 w 198232"/>
                <a:gd name="connsiteY33" fmla="*/ 635610 h 765866"/>
                <a:gd name="connsiteX34" fmla="*/ 107529 w 198232"/>
                <a:gd name="connsiteY34" fmla="*/ 638787 h 765866"/>
                <a:gd name="connsiteX35" fmla="*/ 112604 w 198232"/>
                <a:gd name="connsiteY35" fmla="*/ 642599 h 765866"/>
                <a:gd name="connsiteX36" fmla="*/ 117045 w 198232"/>
                <a:gd name="connsiteY36" fmla="*/ 646411 h 765866"/>
                <a:gd name="connsiteX37" fmla="*/ 121168 w 198232"/>
                <a:gd name="connsiteY37" fmla="*/ 650859 h 765866"/>
                <a:gd name="connsiteX38" fmla="*/ 124975 w 198232"/>
                <a:gd name="connsiteY38" fmla="*/ 655625 h 765866"/>
                <a:gd name="connsiteX39" fmla="*/ 128464 w 198232"/>
                <a:gd name="connsiteY39" fmla="*/ 660708 h 765866"/>
                <a:gd name="connsiteX40" fmla="*/ 131319 w 198232"/>
                <a:gd name="connsiteY40" fmla="*/ 665791 h 765866"/>
                <a:gd name="connsiteX41" fmla="*/ 134173 w 198232"/>
                <a:gd name="connsiteY41" fmla="*/ 671510 h 765866"/>
                <a:gd name="connsiteX42" fmla="*/ 136076 w 198232"/>
                <a:gd name="connsiteY42" fmla="*/ 677546 h 765866"/>
                <a:gd name="connsiteX43" fmla="*/ 137345 w 198232"/>
                <a:gd name="connsiteY43" fmla="*/ 683582 h 765866"/>
                <a:gd name="connsiteX44" fmla="*/ 138297 w 198232"/>
                <a:gd name="connsiteY44" fmla="*/ 690254 h 765866"/>
                <a:gd name="connsiteX45" fmla="*/ 138614 w 198232"/>
                <a:gd name="connsiteY45" fmla="*/ 696608 h 765866"/>
                <a:gd name="connsiteX46" fmla="*/ 138297 w 198232"/>
                <a:gd name="connsiteY46" fmla="*/ 703915 h 765866"/>
                <a:gd name="connsiteX47" fmla="*/ 137028 w 198232"/>
                <a:gd name="connsiteY47" fmla="*/ 710587 h 765866"/>
                <a:gd name="connsiteX48" fmla="*/ 135442 w 198232"/>
                <a:gd name="connsiteY48" fmla="*/ 716940 h 765866"/>
                <a:gd name="connsiteX49" fmla="*/ 132904 w 198232"/>
                <a:gd name="connsiteY49" fmla="*/ 723612 h 765866"/>
                <a:gd name="connsiteX50" fmla="*/ 130367 w 198232"/>
                <a:gd name="connsiteY50" fmla="*/ 729648 h 765866"/>
                <a:gd name="connsiteX51" fmla="*/ 126561 w 198232"/>
                <a:gd name="connsiteY51" fmla="*/ 735049 h 765866"/>
                <a:gd name="connsiteX52" fmla="*/ 122754 w 198232"/>
                <a:gd name="connsiteY52" fmla="*/ 740450 h 765866"/>
                <a:gd name="connsiteX53" fmla="*/ 118314 w 198232"/>
                <a:gd name="connsiteY53" fmla="*/ 745533 h 765866"/>
                <a:gd name="connsiteX54" fmla="*/ 113238 w 198232"/>
                <a:gd name="connsiteY54" fmla="*/ 749981 h 765866"/>
                <a:gd name="connsiteX55" fmla="*/ 107846 w 198232"/>
                <a:gd name="connsiteY55" fmla="*/ 754111 h 765866"/>
                <a:gd name="connsiteX56" fmla="*/ 102454 w 198232"/>
                <a:gd name="connsiteY56" fmla="*/ 757606 h 765866"/>
                <a:gd name="connsiteX57" fmla="*/ 96427 w 198232"/>
                <a:gd name="connsiteY57" fmla="*/ 760465 h 765866"/>
                <a:gd name="connsiteX58" fmla="*/ 89766 w 198232"/>
                <a:gd name="connsiteY58" fmla="*/ 762689 h 765866"/>
                <a:gd name="connsiteX59" fmla="*/ 83105 w 198232"/>
                <a:gd name="connsiteY59" fmla="*/ 764278 h 765866"/>
                <a:gd name="connsiteX60" fmla="*/ 76127 w 198232"/>
                <a:gd name="connsiteY60" fmla="*/ 765548 h 765866"/>
                <a:gd name="connsiteX61" fmla="*/ 69466 w 198232"/>
                <a:gd name="connsiteY61" fmla="*/ 765866 h 765866"/>
                <a:gd name="connsiteX62" fmla="*/ 62170 w 198232"/>
                <a:gd name="connsiteY62" fmla="*/ 765548 h 765866"/>
                <a:gd name="connsiteX63" fmla="*/ 55509 w 198232"/>
                <a:gd name="connsiteY63" fmla="*/ 764278 h 765866"/>
                <a:gd name="connsiteX64" fmla="*/ 48531 w 198232"/>
                <a:gd name="connsiteY64" fmla="*/ 762689 h 765866"/>
                <a:gd name="connsiteX65" fmla="*/ 42187 w 198232"/>
                <a:gd name="connsiteY65" fmla="*/ 760465 h 765866"/>
                <a:gd name="connsiteX66" fmla="*/ 36160 w 198232"/>
                <a:gd name="connsiteY66" fmla="*/ 757606 h 765866"/>
                <a:gd name="connsiteX67" fmla="*/ 30451 w 198232"/>
                <a:gd name="connsiteY67" fmla="*/ 754111 h 765866"/>
                <a:gd name="connsiteX68" fmla="*/ 25376 w 198232"/>
                <a:gd name="connsiteY68" fmla="*/ 749981 h 765866"/>
                <a:gd name="connsiteX69" fmla="*/ 20300 w 198232"/>
                <a:gd name="connsiteY69" fmla="*/ 745533 h 765866"/>
                <a:gd name="connsiteX70" fmla="*/ 15860 w 198232"/>
                <a:gd name="connsiteY70" fmla="*/ 740450 h 765866"/>
                <a:gd name="connsiteX71" fmla="*/ 12053 w 198232"/>
                <a:gd name="connsiteY71" fmla="*/ 735049 h 765866"/>
                <a:gd name="connsiteX72" fmla="*/ 8247 w 198232"/>
                <a:gd name="connsiteY72" fmla="*/ 729648 h 765866"/>
                <a:gd name="connsiteX73" fmla="*/ 5710 w 198232"/>
                <a:gd name="connsiteY73" fmla="*/ 723612 h 765866"/>
                <a:gd name="connsiteX74" fmla="*/ 3489 w 198232"/>
                <a:gd name="connsiteY74" fmla="*/ 716940 h 765866"/>
                <a:gd name="connsiteX75" fmla="*/ 1586 w 198232"/>
                <a:gd name="connsiteY75" fmla="*/ 710587 h 765866"/>
                <a:gd name="connsiteX76" fmla="*/ 317 w 198232"/>
                <a:gd name="connsiteY76" fmla="*/ 703915 h 765866"/>
                <a:gd name="connsiteX77" fmla="*/ 0 w 198232"/>
                <a:gd name="connsiteY77" fmla="*/ 696608 h 765866"/>
                <a:gd name="connsiteX78" fmla="*/ 317 w 198232"/>
                <a:gd name="connsiteY78" fmla="*/ 689936 h 765866"/>
                <a:gd name="connsiteX79" fmla="*/ 1586 w 198232"/>
                <a:gd name="connsiteY79" fmla="*/ 683264 h 765866"/>
                <a:gd name="connsiteX80" fmla="*/ 2855 w 198232"/>
                <a:gd name="connsiteY80" fmla="*/ 677228 h 765866"/>
                <a:gd name="connsiteX81" fmla="*/ 4758 w 198232"/>
                <a:gd name="connsiteY81" fmla="*/ 671192 h 765866"/>
                <a:gd name="connsiteX82" fmla="*/ 7613 w 198232"/>
                <a:gd name="connsiteY82" fmla="*/ 665156 h 765866"/>
                <a:gd name="connsiteX83" fmla="*/ 10467 w 198232"/>
                <a:gd name="connsiteY83" fmla="*/ 659755 h 765866"/>
                <a:gd name="connsiteX84" fmla="*/ 13957 w 198232"/>
                <a:gd name="connsiteY84" fmla="*/ 654671 h 765866"/>
                <a:gd name="connsiteX85" fmla="*/ 18080 w 198232"/>
                <a:gd name="connsiteY85" fmla="*/ 649588 h 765866"/>
                <a:gd name="connsiteX86" fmla="*/ 22521 w 198232"/>
                <a:gd name="connsiteY86" fmla="*/ 645458 h 765866"/>
                <a:gd name="connsiteX87" fmla="*/ 27279 w 198232"/>
                <a:gd name="connsiteY87" fmla="*/ 641328 h 765866"/>
                <a:gd name="connsiteX88" fmla="*/ 32354 w 198232"/>
                <a:gd name="connsiteY88" fmla="*/ 637834 h 765866"/>
                <a:gd name="connsiteX89" fmla="*/ 37746 w 198232"/>
                <a:gd name="connsiteY89" fmla="*/ 634974 h 765866"/>
                <a:gd name="connsiteX90" fmla="*/ 43773 w 198232"/>
                <a:gd name="connsiteY90" fmla="*/ 632115 h 765866"/>
                <a:gd name="connsiteX91" fmla="*/ 49800 w 198232"/>
                <a:gd name="connsiteY91" fmla="*/ 629891 h 765866"/>
                <a:gd name="connsiteX92" fmla="*/ 55826 w 198232"/>
                <a:gd name="connsiteY92" fmla="*/ 628620 h 765866"/>
                <a:gd name="connsiteX93" fmla="*/ 62170 w 198232"/>
                <a:gd name="connsiteY93" fmla="*/ 627667 h 765866"/>
                <a:gd name="connsiteX94" fmla="*/ 63439 w 198232"/>
                <a:gd name="connsiteY94" fmla="*/ 603522 h 765866"/>
                <a:gd name="connsiteX95" fmla="*/ 64708 w 198232"/>
                <a:gd name="connsiteY95" fmla="*/ 579377 h 765866"/>
                <a:gd name="connsiteX96" fmla="*/ 65976 w 198232"/>
                <a:gd name="connsiteY96" fmla="*/ 555550 h 765866"/>
                <a:gd name="connsiteX97" fmla="*/ 67562 w 198232"/>
                <a:gd name="connsiteY97" fmla="*/ 531722 h 765866"/>
                <a:gd name="connsiteX98" fmla="*/ 69783 w 198232"/>
                <a:gd name="connsiteY98" fmla="*/ 507895 h 765866"/>
                <a:gd name="connsiteX99" fmla="*/ 72003 w 198232"/>
                <a:gd name="connsiteY99" fmla="*/ 484067 h 765866"/>
                <a:gd name="connsiteX100" fmla="*/ 74858 w 198232"/>
                <a:gd name="connsiteY100" fmla="*/ 460240 h 765866"/>
                <a:gd name="connsiteX101" fmla="*/ 77395 w 198232"/>
                <a:gd name="connsiteY101" fmla="*/ 436095 h 765866"/>
                <a:gd name="connsiteX102" fmla="*/ 80567 w 198232"/>
                <a:gd name="connsiteY102" fmla="*/ 412903 h 765866"/>
                <a:gd name="connsiteX103" fmla="*/ 83739 w 198232"/>
                <a:gd name="connsiteY103" fmla="*/ 389076 h 765866"/>
                <a:gd name="connsiteX104" fmla="*/ 87546 w 198232"/>
                <a:gd name="connsiteY104" fmla="*/ 365566 h 765866"/>
                <a:gd name="connsiteX105" fmla="*/ 91352 w 198232"/>
                <a:gd name="connsiteY105" fmla="*/ 342056 h 765866"/>
                <a:gd name="connsiteX106" fmla="*/ 95476 w 198232"/>
                <a:gd name="connsiteY106" fmla="*/ 318546 h 765866"/>
                <a:gd name="connsiteX107" fmla="*/ 99916 w 198232"/>
                <a:gd name="connsiteY107" fmla="*/ 295354 h 765866"/>
                <a:gd name="connsiteX108" fmla="*/ 104674 w 198232"/>
                <a:gd name="connsiteY108" fmla="*/ 272162 h 765866"/>
                <a:gd name="connsiteX109" fmla="*/ 109432 w 198232"/>
                <a:gd name="connsiteY109" fmla="*/ 248970 h 765866"/>
                <a:gd name="connsiteX110" fmla="*/ 114824 w 198232"/>
                <a:gd name="connsiteY110" fmla="*/ 225778 h 765866"/>
                <a:gd name="connsiteX111" fmla="*/ 120534 w 198232"/>
                <a:gd name="connsiteY111" fmla="*/ 202904 h 765866"/>
                <a:gd name="connsiteX112" fmla="*/ 126243 w 198232"/>
                <a:gd name="connsiteY112" fmla="*/ 179712 h 765866"/>
                <a:gd name="connsiteX113" fmla="*/ 132270 w 198232"/>
                <a:gd name="connsiteY113" fmla="*/ 156838 h 765866"/>
                <a:gd name="connsiteX114" fmla="*/ 138297 w 198232"/>
                <a:gd name="connsiteY114" fmla="*/ 133964 h 765866"/>
                <a:gd name="connsiteX115" fmla="*/ 144958 w 198232"/>
                <a:gd name="connsiteY115" fmla="*/ 111089 h 765866"/>
                <a:gd name="connsiteX116" fmla="*/ 151936 w 198232"/>
                <a:gd name="connsiteY116" fmla="*/ 88850 h 765866"/>
                <a:gd name="connsiteX117" fmla="*/ 158597 w 198232"/>
                <a:gd name="connsiteY117" fmla="*/ 66294 h 765866"/>
                <a:gd name="connsiteX118" fmla="*/ 166210 w 198232"/>
                <a:gd name="connsiteY118" fmla="*/ 43737 h 765866"/>
                <a:gd name="connsiteX119" fmla="*/ 173823 w 198232"/>
                <a:gd name="connsiteY119" fmla="*/ 21498 h 76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198232" h="765866">
                  <a:moveTo>
                    <a:pt x="181182" y="0"/>
                  </a:moveTo>
                  <a:lnTo>
                    <a:pt x="198232" y="0"/>
                  </a:lnTo>
                  <a:lnTo>
                    <a:pt x="196661" y="4343"/>
                  </a:lnTo>
                  <a:lnTo>
                    <a:pt x="189365" y="26899"/>
                  </a:lnTo>
                  <a:lnTo>
                    <a:pt x="181752" y="48820"/>
                  </a:lnTo>
                  <a:lnTo>
                    <a:pt x="174457" y="71059"/>
                  </a:lnTo>
                  <a:lnTo>
                    <a:pt x="167162" y="93298"/>
                  </a:lnTo>
                  <a:lnTo>
                    <a:pt x="160500" y="115855"/>
                  </a:lnTo>
                  <a:lnTo>
                    <a:pt x="154157" y="138411"/>
                  </a:lnTo>
                  <a:lnTo>
                    <a:pt x="148130" y="161286"/>
                  </a:lnTo>
                  <a:lnTo>
                    <a:pt x="142103" y="183842"/>
                  </a:lnTo>
                  <a:lnTo>
                    <a:pt x="136394" y="206717"/>
                  </a:lnTo>
                  <a:lnTo>
                    <a:pt x="130684" y="229273"/>
                  </a:lnTo>
                  <a:lnTo>
                    <a:pt x="125609" y="252465"/>
                  </a:lnTo>
                  <a:lnTo>
                    <a:pt x="120851" y="275339"/>
                  </a:lnTo>
                  <a:lnTo>
                    <a:pt x="115776" y="298531"/>
                  </a:lnTo>
                  <a:lnTo>
                    <a:pt x="111652" y="321723"/>
                  </a:lnTo>
                  <a:lnTo>
                    <a:pt x="107529" y="344598"/>
                  </a:lnTo>
                  <a:lnTo>
                    <a:pt x="103723" y="368107"/>
                  </a:lnTo>
                  <a:lnTo>
                    <a:pt x="99916" y="391299"/>
                  </a:lnTo>
                  <a:lnTo>
                    <a:pt x="96744" y="414809"/>
                  </a:lnTo>
                  <a:lnTo>
                    <a:pt x="93572" y="438001"/>
                  </a:lnTo>
                  <a:lnTo>
                    <a:pt x="91035" y="461511"/>
                  </a:lnTo>
                  <a:lnTo>
                    <a:pt x="88497" y="485338"/>
                  </a:lnTo>
                  <a:lnTo>
                    <a:pt x="85960" y="508848"/>
                  </a:lnTo>
                  <a:lnTo>
                    <a:pt x="84057" y="532675"/>
                  </a:lnTo>
                  <a:lnTo>
                    <a:pt x="82153" y="556185"/>
                  </a:lnTo>
                  <a:lnTo>
                    <a:pt x="80885" y="580012"/>
                  </a:lnTo>
                  <a:lnTo>
                    <a:pt x="79616" y="603840"/>
                  </a:lnTo>
                  <a:lnTo>
                    <a:pt x="78981" y="627667"/>
                  </a:lnTo>
                  <a:lnTo>
                    <a:pt x="85008" y="629256"/>
                  </a:lnTo>
                  <a:lnTo>
                    <a:pt x="91035" y="630844"/>
                  </a:lnTo>
                  <a:lnTo>
                    <a:pt x="96744" y="633068"/>
                  </a:lnTo>
                  <a:lnTo>
                    <a:pt x="102454" y="635610"/>
                  </a:lnTo>
                  <a:lnTo>
                    <a:pt x="107529" y="638787"/>
                  </a:lnTo>
                  <a:lnTo>
                    <a:pt x="112604" y="642599"/>
                  </a:lnTo>
                  <a:lnTo>
                    <a:pt x="117045" y="646411"/>
                  </a:lnTo>
                  <a:lnTo>
                    <a:pt x="121168" y="650859"/>
                  </a:lnTo>
                  <a:lnTo>
                    <a:pt x="124975" y="655625"/>
                  </a:lnTo>
                  <a:lnTo>
                    <a:pt x="128464" y="660708"/>
                  </a:lnTo>
                  <a:lnTo>
                    <a:pt x="131319" y="665791"/>
                  </a:lnTo>
                  <a:lnTo>
                    <a:pt x="134173" y="671510"/>
                  </a:lnTo>
                  <a:lnTo>
                    <a:pt x="136076" y="677546"/>
                  </a:lnTo>
                  <a:lnTo>
                    <a:pt x="137345" y="683582"/>
                  </a:lnTo>
                  <a:lnTo>
                    <a:pt x="138297" y="690254"/>
                  </a:lnTo>
                  <a:lnTo>
                    <a:pt x="138614" y="696608"/>
                  </a:lnTo>
                  <a:lnTo>
                    <a:pt x="138297" y="703915"/>
                  </a:lnTo>
                  <a:lnTo>
                    <a:pt x="137028" y="710587"/>
                  </a:lnTo>
                  <a:lnTo>
                    <a:pt x="135442" y="716940"/>
                  </a:lnTo>
                  <a:lnTo>
                    <a:pt x="132904" y="723612"/>
                  </a:lnTo>
                  <a:lnTo>
                    <a:pt x="130367" y="729648"/>
                  </a:lnTo>
                  <a:lnTo>
                    <a:pt x="126561" y="735049"/>
                  </a:lnTo>
                  <a:lnTo>
                    <a:pt x="122754" y="740450"/>
                  </a:lnTo>
                  <a:lnTo>
                    <a:pt x="118314" y="745533"/>
                  </a:lnTo>
                  <a:lnTo>
                    <a:pt x="113238" y="749981"/>
                  </a:lnTo>
                  <a:lnTo>
                    <a:pt x="107846" y="754111"/>
                  </a:lnTo>
                  <a:lnTo>
                    <a:pt x="102454" y="757606"/>
                  </a:lnTo>
                  <a:lnTo>
                    <a:pt x="96427" y="760465"/>
                  </a:lnTo>
                  <a:lnTo>
                    <a:pt x="89766" y="762689"/>
                  </a:lnTo>
                  <a:lnTo>
                    <a:pt x="83105" y="764278"/>
                  </a:lnTo>
                  <a:lnTo>
                    <a:pt x="76127" y="765548"/>
                  </a:lnTo>
                  <a:lnTo>
                    <a:pt x="69466" y="765866"/>
                  </a:lnTo>
                  <a:lnTo>
                    <a:pt x="62170" y="765548"/>
                  </a:lnTo>
                  <a:lnTo>
                    <a:pt x="55509" y="764278"/>
                  </a:lnTo>
                  <a:lnTo>
                    <a:pt x="48531" y="762689"/>
                  </a:lnTo>
                  <a:lnTo>
                    <a:pt x="42187" y="760465"/>
                  </a:lnTo>
                  <a:lnTo>
                    <a:pt x="36160" y="757606"/>
                  </a:lnTo>
                  <a:lnTo>
                    <a:pt x="30451" y="754111"/>
                  </a:lnTo>
                  <a:lnTo>
                    <a:pt x="25376" y="749981"/>
                  </a:lnTo>
                  <a:lnTo>
                    <a:pt x="20300" y="745533"/>
                  </a:lnTo>
                  <a:lnTo>
                    <a:pt x="15860" y="740450"/>
                  </a:lnTo>
                  <a:lnTo>
                    <a:pt x="12053" y="735049"/>
                  </a:lnTo>
                  <a:lnTo>
                    <a:pt x="8247" y="729648"/>
                  </a:lnTo>
                  <a:lnTo>
                    <a:pt x="5710" y="723612"/>
                  </a:lnTo>
                  <a:lnTo>
                    <a:pt x="3489" y="716940"/>
                  </a:lnTo>
                  <a:lnTo>
                    <a:pt x="1586" y="710587"/>
                  </a:lnTo>
                  <a:lnTo>
                    <a:pt x="317" y="703915"/>
                  </a:lnTo>
                  <a:lnTo>
                    <a:pt x="0" y="696608"/>
                  </a:lnTo>
                  <a:lnTo>
                    <a:pt x="317" y="689936"/>
                  </a:lnTo>
                  <a:lnTo>
                    <a:pt x="1586" y="683264"/>
                  </a:lnTo>
                  <a:lnTo>
                    <a:pt x="2855" y="677228"/>
                  </a:lnTo>
                  <a:lnTo>
                    <a:pt x="4758" y="671192"/>
                  </a:lnTo>
                  <a:lnTo>
                    <a:pt x="7613" y="665156"/>
                  </a:lnTo>
                  <a:lnTo>
                    <a:pt x="10467" y="659755"/>
                  </a:lnTo>
                  <a:lnTo>
                    <a:pt x="13957" y="654671"/>
                  </a:lnTo>
                  <a:lnTo>
                    <a:pt x="18080" y="649588"/>
                  </a:lnTo>
                  <a:lnTo>
                    <a:pt x="22521" y="645458"/>
                  </a:lnTo>
                  <a:lnTo>
                    <a:pt x="27279" y="641328"/>
                  </a:lnTo>
                  <a:lnTo>
                    <a:pt x="32354" y="637834"/>
                  </a:lnTo>
                  <a:lnTo>
                    <a:pt x="37746" y="634974"/>
                  </a:lnTo>
                  <a:lnTo>
                    <a:pt x="43773" y="632115"/>
                  </a:lnTo>
                  <a:lnTo>
                    <a:pt x="49800" y="629891"/>
                  </a:lnTo>
                  <a:lnTo>
                    <a:pt x="55826" y="628620"/>
                  </a:lnTo>
                  <a:lnTo>
                    <a:pt x="62170" y="627667"/>
                  </a:lnTo>
                  <a:lnTo>
                    <a:pt x="63439" y="603522"/>
                  </a:lnTo>
                  <a:lnTo>
                    <a:pt x="64708" y="579377"/>
                  </a:lnTo>
                  <a:lnTo>
                    <a:pt x="65976" y="555550"/>
                  </a:lnTo>
                  <a:lnTo>
                    <a:pt x="67562" y="531722"/>
                  </a:lnTo>
                  <a:lnTo>
                    <a:pt x="69783" y="507895"/>
                  </a:lnTo>
                  <a:lnTo>
                    <a:pt x="72003" y="484067"/>
                  </a:lnTo>
                  <a:lnTo>
                    <a:pt x="74858" y="460240"/>
                  </a:lnTo>
                  <a:lnTo>
                    <a:pt x="77395" y="436095"/>
                  </a:lnTo>
                  <a:lnTo>
                    <a:pt x="80567" y="412903"/>
                  </a:lnTo>
                  <a:lnTo>
                    <a:pt x="83739" y="389076"/>
                  </a:lnTo>
                  <a:lnTo>
                    <a:pt x="87546" y="365566"/>
                  </a:lnTo>
                  <a:lnTo>
                    <a:pt x="91352" y="342056"/>
                  </a:lnTo>
                  <a:lnTo>
                    <a:pt x="95476" y="318546"/>
                  </a:lnTo>
                  <a:lnTo>
                    <a:pt x="99916" y="295354"/>
                  </a:lnTo>
                  <a:lnTo>
                    <a:pt x="104674" y="272162"/>
                  </a:lnTo>
                  <a:lnTo>
                    <a:pt x="109432" y="248970"/>
                  </a:lnTo>
                  <a:lnTo>
                    <a:pt x="114824" y="225778"/>
                  </a:lnTo>
                  <a:lnTo>
                    <a:pt x="120534" y="202904"/>
                  </a:lnTo>
                  <a:lnTo>
                    <a:pt x="126243" y="179712"/>
                  </a:lnTo>
                  <a:lnTo>
                    <a:pt x="132270" y="156838"/>
                  </a:lnTo>
                  <a:lnTo>
                    <a:pt x="138297" y="133964"/>
                  </a:lnTo>
                  <a:lnTo>
                    <a:pt x="144958" y="111089"/>
                  </a:lnTo>
                  <a:lnTo>
                    <a:pt x="151936" y="88850"/>
                  </a:lnTo>
                  <a:lnTo>
                    <a:pt x="158597" y="66294"/>
                  </a:lnTo>
                  <a:lnTo>
                    <a:pt x="166210" y="43737"/>
                  </a:lnTo>
                  <a:lnTo>
                    <a:pt x="173823" y="2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C1173699-C57D-4FA6-B82F-E0DC3AFDF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5388" y="-4276"/>
              <a:ext cx="836613" cy="2489891"/>
            </a:xfrm>
            <a:custGeom>
              <a:avLst/>
              <a:gdLst>
                <a:gd name="connsiteX0" fmla="*/ 107013 w 836613"/>
                <a:gd name="connsiteY0" fmla="*/ 0 h 2489891"/>
                <a:gd name="connsiteX1" fmla="*/ 123971 w 836613"/>
                <a:gd name="connsiteY1" fmla="*/ 0 h 2489891"/>
                <a:gd name="connsiteX2" fmla="*/ 120922 w 836613"/>
                <a:gd name="connsiteY2" fmla="*/ 9763 h 2489891"/>
                <a:gd name="connsiteX3" fmla="*/ 112987 w 836613"/>
                <a:gd name="connsiteY3" fmla="*/ 35168 h 2489891"/>
                <a:gd name="connsiteX4" fmla="*/ 105687 w 836613"/>
                <a:gd name="connsiteY4" fmla="*/ 60572 h 2489891"/>
                <a:gd name="connsiteX5" fmla="*/ 98388 w 836613"/>
                <a:gd name="connsiteY5" fmla="*/ 86294 h 2489891"/>
                <a:gd name="connsiteX6" fmla="*/ 91405 w 836613"/>
                <a:gd name="connsiteY6" fmla="*/ 111699 h 2489891"/>
                <a:gd name="connsiteX7" fmla="*/ 84740 w 836613"/>
                <a:gd name="connsiteY7" fmla="*/ 137739 h 2489891"/>
                <a:gd name="connsiteX8" fmla="*/ 78710 w 836613"/>
                <a:gd name="connsiteY8" fmla="*/ 163461 h 2489891"/>
                <a:gd name="connsiteX9" fmla="*/ 72680 w 836613"/>
                <a:gd name="connsiteY9" fmla="*/ 189183 h 2489891"/>
                <a:gd name="connsiteX10" fmla="*/ 66967 w 836613"/>
                <a:gd name="connsiteY10" fmla="*/ 215223 h 2489891"/>
                <a:gd name="connsiteX11" fmla="*/ 61254 w 836613"/>
                <a:gd name="connsiteY11" fmla="*/ 241263 h 2489891"/>
                <a:gd name="connsiteX12" fmla="*/ 56494 w 836613"/>
                <a:gd name="connsiteY12" fmla="*/ 267620 h 2489891"/>
                <a:gd name="connsiteX13" fmla="*/ 51416 w 836613"/>
                <a:gd name="connsiteY13" fmla="*/ 293977 h 2489891"/>
                <a:gd name="connsiteX14" fmla="*/ 46972 w 836613"/>
                <a:gd name="connsiteY14" fmla="*/ 320335 h 2489891"/>
                <a:gd name="connsiteX15" fmla="*/ 42846 w 836613"/>
                <a:gd name="connsiteY15" fmla="*/ 346692 h 2489891"/>
                <a:gd name="connsiteX16" fmla="*/ 39038 w 836613"/>
                <a:gd name="connsiteY16" fmla="*/ 373367 h 2489891"/>
                <a:gd name="connsiteX17" fmla="*/ 35547 w 836613"/>
                <a:gd name="connsiteY17" fmla="*/ 399724 h 2489891"/>
                <a:gd name="connsiteX18" fmla="*/ 32055 w 836613"/>
                <a:gd name="connsiteY18" fmla="*/ 426399 h 2489891"/>
                <a:gd name="connsiteX19" fmla="*/ 29199 w 836613"/>
                <a:gd name="connsiteY19" fmla="*/ 453074 h 2489891"/>
                <a:gd name="connsiteX20" fmla="*/ 26660 w 836613"/>
                <a:gd name="connsiteY20" fmla="*/ 480066 h 2489891"/>
                <a:gd name="connsiteX21" fmla="*/ 24121 w 836613"/>
                <a:gd name="connsiteY21" fmla="*/ 506741 h 2489891"/>
                <a:gd name="connsiteX22" fmla="*/ 21899 w 836613"/>
                <a:gd name="connsiteY22" fmla="*/ 533734 h 2489891"/>
                <a:gd name="connsiteX23" fmla="*/ 20630 w 836613"/>
                <a:gd name="connsiteY23" fmla="*/ 560409 h 2489891"/>
                <a:gd name="connsiteX24" fmla="*/ 19043 w 836613"/>
                <a:gd name="connsiteY24" fmla="*/ 587719 h 2489891"/>
                <a:gd name="connsiteX25" fmla="*/ 17773 w 836613"/>
                <a:gd name="connsiteY25" fmla="*/ 614711 h 2489891"/>
                <a:gd name="connsiteX26" fmla="*/ 17139 w 836613"/>
                <a:gd name="connsiteY26" fmla="*/ 641703 h 2489891"/>
                <a:gd name="connsiteX27" fmla="*/ 16821 w 836613"/>
                <a:gd name="connsiteY27" fmla="*/ 669013 h 2489891"/>
                <a:gd name="connsiteX28" fmla="*/ 16186 w 836613"/>
                <a:gd name="connsiteY28" fmla="*/ 696323 h 2489891"/>
                <a:gd name="connsiteX29" fmla="*/ 16821 w 836613"/>
                <a:gd name="connsiteY29" fmla="*/ 726174 h 2489891"/>
                <a:gd name="connsiteX30" fmla="*/ 17139 w 836613"/>
                <a:gd name="connsiteY30" fmla="*/ 755707 h 2489891"/>
                <a:gd name="connsiteX31" fmla="*/ 18091 w 836613"/>
                <a:gd name="connsiteY31" fmla="*/ 785240 h 2489891"/>
                <a:gd name="connsiteX32" fmla="*/ 19678 w 836613"/>
                <a:gd name="connsiteY32" fmla="*/ 815090 h 2489891"/>
                <a:gd name="connsiteX33" fmla="*/ 21264 w 836613"/>
                <a:gd name="connsiteY33" fmla="*/ 844623 h 2489891"/>
                <a:gd name="connsiteX34" fmla="*/ 23486 w 836613"/>
                <a:gd name="connsiteY34" fmla="*/ 874156 h 2489891"/>
                <a:gd name="connsiteX35" fmla="*/ 25708 w 836613"/>
                <a:gd name="connsiteY35" fmla="*/ 903689 h 2489891"/>
                <a:gd name="connsiteX36" fmla="*/ 28882 w 836613"/>
                <a:gd name="connsiteY36" fmla="*/ 932587 h 2489891"/>
                <a:gd name="connsiteX37" fmla="*/ 31738 w 836613"/>
                <a:gd name="connsiteY37" fmla="*/ 962119 h 2489891"/>
                <a:gd name="connsiteX38" fmla="*/ 35547 w 836613"/>
                <a:gd name="connsiteY38" fmla="*/ 991335 h 2489891"/>
                <a:gd name="connsiteX39" fmla="*/ 39355 w 836613"/>
                <a:gd name="connsiteY39" fmla="*/ 1020550 h 2489891"/>
                <a:gd name="connsiteX40" fmla="*/ 43798 w 836613"/>
                <a:gd name="connsiteY40" fmla="*/ 1049448 h 2489891"/>
                <a:gd name="connsiteX41" fmla="*/ 48559 w 836613"/>
                <a:gd name="connsiteY41" fmla="*/ 1078346 h 2489891"/>
                <a:gd name="connsiteX42" fmla="*/ 53637 w 836613"/>
                <a:gd name="connsiteY42" fmla="*/ 1107561 h 2489891"/>
                <a:gd name="connsiteX43" fmla="*/ 59033 w 836613"/>
                <a:gd name="connsiteY43" fmla="*/ 1136141 h 2489891"/>
                <a:gd name="connsiteX44" fmla="*/ 65063 w 836613"/>
                <a:gd name="connsiteY44" fmla="*/ 1165039 h 2489891"/>
                <a:gd name="connsiteX45" fmla="*/ 71093 w 836613"/>
                <a:gd name="connsiteY45" fmla="*/ 1193619 h 2489891"/>
                <a:gd name="connsiteX46" fmla="*/ 77441 w 836613"/>
                <a:gd name="connsiteY46" fmla="*/ 1222200 h 2489891"/>
                <a:gd name="connsiteX47" fmla="*/ 84740 w 836613"/>
                <a:gd name="connsiteY47" fmla="*/ 1250462 h 2489891"/>
                <a:gd name="connsiteX48" fmla="*/ 92040 w 836613"/>
                <a:gd name="connsiteY48" fmla="*/ 1278725 h 2489891"/>
                <a:gd name="connsiteX49" fmla="*/ 99340 w 836613"/>
                <a:gd name="connsiteY49" fmla="*/ 1307305 h 2489891"/>
                <a:gd name="connsiteX50" fmla="*/ 107592 w 836613"/>
                <a:gd name="connsiteY50" fmla="*/ 1335250 h 2489891"/>
                <a:gd name="connsiteX51" fmla="*/ 115844 w 836613"/>
                <a:gd name="connsiteY51" fmla="*/ 1363195 h 2489891"/>
                <a:gd name="connsiteX52" fmla="*/ 124413 w 836613"/>
                <a:gd name="connsiteY52" fmla="*/ 1390823 h 2489891"/>
                <a:gd name="connsiteX53" fmla="*/ 133617 w 836613"/>
                <a:gd name="connsiteY53" fmla="*/ 1418768 h 2489891"/>
                <a:gd name="connsiteX54" fmla="*/ 142821 w 836613"/>
                <a:gd name="connsiteY54" fmla="*/ 1446396 h 2489891"/>
                <a:gd name="connsiteX55" fmla="*/ 152660 w 836613"/>
                <a:gd name="connsiteY55" fmla="*/ 1473706 h 2489891"/>
                <a:gd name="connsiteX56" fmla="*/ 162498 w 836613"/>
                <a:gd name="connsiteY56" fmla="*/ 1501333 h 2489891"/>
                <a:gd name="connsiteX57" fmla="*/ 173289 w 836613"/>
                <a:gd name="connsiteY57" fmla="*/ 1528325 h 2489891"/>
                <a:gd name="connsiteX58" fmla="*/ 184080 w 836613"/>
                <a:gd name="connsiteY58" fmla="*/ 1555318 h 2489891"/>
                <a:gd name="connsiteX59" fmla="*/ 195189 w 836613"/>
                <a:gd name="connsiteY59" fmla="*/ 1582628 h 2489891"/>
                <a:gd name="connsiteX60" fmla="*/ 206614 w 836613"/>
                <a:gd name="connsiteY60" fmla="*/ 1608985 h 2489891"/>
                <a:gd name="connsiteX61" fmla="*/ 218040 w 836613"/>
                <a:gd name="connsiteY61" fmla="*/ 1635978 h 2489891"/>
                <a:gd name="connsiteX62" fmla="*/ 230735 w 836613"/>
                <a:gd name="connsiteY62" fmla="*/ 1662335 h 2489891"/>
                <a:gd name="connsiteX63" fmla="*/ 243113 w 836613"/>
                <a:gd name="connsiteY63" fmla="*/ 1688375 h 2489891"/>
                <a:gd name="connsiteX64" fmla="*/ 255491 w 836613"/>
                <a:gd name="connsiteY64" fmla="*/ 1714732 h 2489891"/>
                <a:gd name="connsiteX65" fmla="*/ 268821 w 836613"/>
                <a:gd name="connsiteY65" fmla="*/ 1740454 h 2489891"/>
                <a:gd name="connsiteX66" fmla="*/ 282468 w 836613"/>
                <a:gd name="connsiteY66" fmla="*/ 1766812 h 2489891"/>
                <a:gd name="connsiteX67" fmla="*/ 296115 w 836613"/>
                <a:gd name="connsiteY67" fmla="*/ 1792534 h 2489891"/>
                <a:gd name="connsiteX68" fmla="*/ 310397 w 836613"/>
                <a:gd name="connsiteY68" fmla="*/ 1817621 h 2489891"/>
                <a:gd name="connsiteX69" fmla="*/ 324679 w 836613"/>
                <a:gd name="connsiteY69" fmla="*/ 1843025 h 2489891"/>
                <a:gd name="connsiteX70" fmla="*/ 339596 w 836613"/>
                <a:gd name="connsiteY70" fmla="*/ 1868430 h 2489891"/>
                <a:gd name="connsiteX71" fmla="*/ 354513 w 836613"/>
                <a:gd name="connsiteY71" fmla="*/ 1893517 h 2489891"/>
                <a:gd name="connsiteX72" fmla="*/ 370065 w 836613"/>
                <a:gd name="connsiteY72" fmla="*/ 1917969 h 2489891"/>
                <a:gd name="connsiteX73" fmla="*/ 385616 w 836613"/>
                <a:gd name="connsiteY73" fmla="*/ 1942739 h 2489891"/>
                <a:gd name="connsiteX74" fmla="*/ 401803 w 836613"/>
                <a:gd name="connsiteY74" fmla="*/ 1967191 h 2489891"/>
                <a:gd name="connsiteX75" fmla="*/ 418306 w 836613"/>
                <a:gd name="connsiteY75" fmla="*/ 1991325 h 2489891"/>
                <a:gd name="connsiteX76" fmla="*/ 434810 w 836613"/>
                <a:gd name="connsiteY76" fmla="*/ 2015142 h 2489891"/>
                <a:gd name="connsiteX77" fmla="*/ 452266 w 836613"/>
                <a:gd name="connsiteY77" fmla="*/ 2038959 h 2489891"/>
                <a:gd name="connsiteX78" fmla="*/ 469087 w 836613"/>
                <a:gd name="connsiteY78" fmla="*/ 2062458 h 2489891"/>
                <a:gd name="connsiteX79" fmla="*/ 486861 w 836613"/>
                <a:gd name="connsiteY79" fmla="*/ 2085957 h 2489891"/>
                <a:gd name="connsiteX80" fmla="*/ 504951 w 836613"/>
                <a:gd name="connsiteY80" fmla="*/ 2109457 h 2489891"/>
                <a:gd name="connsiteX81" fmla="*/ 523359 w 836613"/>
                <a:gd name="connsiteY81" fmla="*/ 2132003 h 2489891"/>
                <a:gd name="connsiteX82" fmla="*/ 541767 w 836613"/>
                <a:gd name="connsiteY82" fmla="*/ 2154867 h 2489891"/>
                <a:gd name="connsiteX83" fmla="*/ 560810 w 836613"/>
                <a:gd name="connsiteY83" fmla="*/ 2177414 h 2489891"/>
                <a:gd name="connsiteX84" fmla="*/ 579853 w 836613"/>
                <a:gd name="connsiteY84" fmla="*/ 2199643 h 2489891"/>
                <a:gd name="connsiteX85" fmla="*/ 599213 w 836613"/>
                <a:gd name="connsiteY85" fmla="*/ 2221872 h 2489891"/>
                <a:gd name="connsiteX86" fmla="*/ 619208 w 836613"/>
                <a:gd name="connsiteY86" fmla="*/ 2243784 h 2489891"/>
                <a:gd name="connsiteX87" fmla="*/ 639203 w 836613"/>
                <a:gd name="connsiteY87" fmla="*/ 2265060 h 2489891"/>
                <a:gd name="connsiteX88" fmla="*/ 659832 w 836613"/>
                <a:gd name="connsiteY88" fmla="*/ 2286654 h 2489891"/>
                <a:gd name="connsiteX89" fmla="*/ 680145 w 836613"/>
                <a:gd name="connsiteY89" fmla="*/ 2307930 h 2489891"/>
                <a:gd name="connsiteX90" fmla="*/ 701409 w 836613"/>
                <a:gd name="connsiteY90" fmla="*/ 2328889 h 2489891"/>
                <a:gd name="connsiteX91" fmla="*/ 722356 w 836613"/>
                <a:gd name="connsiteY91" fmla="*/ 2349213 h 2489891"/>
                <a:gd name="connsiteX92" fmla="*/ 743938 w 836613"/>
                <a:gd name="connsiteY92" fmla="*/ 2369537 h 2489891"/>
                <a:gd name="connsiteX93" fmla="*/ 749016 w 836613"/>
                <a:gd name="connsiteY93" fmla="*/ 2365726 h 2489891"/>
                <a:gd name="connsiteX94" fmla="*/ 754094 w 836613"/>
                <a:gd name="connsiteY94" fmla="*/ 2361915 h 2489891"/>
                <a:gd name="connsiteX95" fmla="*/ 759490 w 836613"/>
                <a:gd name="connsiteY95" fmla="*/ 2359057 h 2489891"/>
                <a:gd name="connsiteX96" fmla="*/ 765520 w 836613"/>
                <a:gd name="connsiteY96" fmla="*/ 2356517 h 2489891"/>
                <a:gd name="connsiteX97" fmla="*/ 771550 w 836613"/>
                <a:gd name="connsiteY97" fmla="*/ 2353976 h 2489891"/>
                <a:gd name="connsiteX98" fmla="*/ 777580 w 836613"/>
                <a:gd name="connsiteY98" fmla="*/ 2352706 h 2489891"/>
                <a:gd name="connsiteX99" fmla="*/ 784563 w 836613"/>
                <a:gd name="connsiteY99" fmla="*/ 2351436 h 2489891"/>
                <a:gd name="connsiteX100" fmla="*/ 791228 w 836613"/>
                <a:gd name="connsiteY100" fmla="*/ 2351118 h 2489891"/>
                <a:gd name="connsiteX101" fmla="*/ 797575 w 836613"/>
                <a:gd name="connsiteY101" fmla="*/ 2351436 h 2489891"/>
                <a:gd name="connsiteX102" fmla="*/ 803606 w 836613"/>
                <a:gd name="connsiteY102" fmla="*/ 2352706 h 2489891"/>
                <a:gd name="connsiteX103" fmla="*/ 810270 w 836613"/>
                <a:gd name="connsiteY103" fmla="*/ 2353659 h 2489891"/>
                <a:gd name="connsiteX104" fmla="*/ 815666 w 836613"/>
                <a:gd name="connsiteY104" fmla="*/ 2355882 h 2489891"/>
                <a:gd name="connsiteX105" fmla="*/ 821379 w 836613"/>
                <a:gd name="connsiteY105" fmla="*/ 2358105 h 2489891"/>
                <a:gd name="connsiteX106" fmla="*/ 826774 w 836613"/>
                <a:gd name="connsiteY106" fmla="*/ 2361280 h 2489891"/>
                <a:gd name="connsiteX107" fmla="*/ 832170 w 836613"/>
                <a:gd name="connsiteY107" fmla="*/ 2364773 h 2489891"/>
                <a:gd name="connsiteX108" fmla="*/ 836613 w 836613"/>
                <a:gd name="connsiteY108" fmla="*/ 2368584 h 2489891"/>
                <a:gd name="connsiteX109" fmla="*/ 836613 w 836613"/>
                <a:gd name="connsiteY109" fmla="*/ 2472425 h 2489891"/>
                <a:gd name="connsiteX110" fmla="*/ 832170 w 836613"/>
                <a:gd name="connsiteY110" fmla="*/ 2476236 h 2489891"/>
                <a:gd name="connsiteX111" fmla="*/ 826774 w 836613"/>
                <a:gd name="connsiteY111" fmla="*/ 2479729 h 2489891"/>
                <a:gd name="connsiteX112" fmla="*/ 821379 w 836613"/>
                <a:gd name="connsiteY112" fmla="*/ 2482587 h 2489891"/>
                <a:gd name="connsiteX113" fmla="*/ 815666 w 836613"/>
                <a:gd name="connsiteY113" fmla="*/ 2485445 h 2489891"/>
                <a:gd name="connsiteX114" fmla="*/ 810270 w 836613"/>
                <a:gd name="connsiteY114" fmla="*/ 2487351 h 2489891"/>
                <a:gd name="connsiteX115" fmla="*/ 803606 w 836613"/>
                <a:gd name="connsiteY115" fmla="*/ 2488621 h 2489891"/>
                <a:gd name="connsiteX116" fmla="*/ 797575 w 836613"/>
                <a:gd name="connsiteY116" fmla="*/ 2489574 h 2489891"/>
                <a:gd name="connsiteX117" fmla="*/ 791228 w 836613"/>
                <a:gd name="connsiteY117" fmla="*/ 2489891 h 2489891"/>
                <a:gd name="connsiteX118" fmla="*/ 783928 w 836613"/>
                <a:gd name="connsiteY118" fmla="*/ 2489574 h 2489891"/>
                <a:gd name="connsiteX119" fmla="*/ 777263 w 836613"/>
                <a:gd name="connsiteY119" fmla="*/ 2488303 h 2489891"/>
                <a:gd name="connsiteX120" fmla="*/ 770598 w 836613"/>
                <a:gd name="connsiteY120" fmla="*/ 2486716 h 2489891"/>
                <a:gd name="connsiteX121" fmla="*/ 763933 w 836613"/>
                <a:gd name="connsiteY121" fmla="*/ 2484493 h 2489891"/>
                <a:gd name="connsiteX122" fmla="*/ 757903 w 836613"/>
                <a:gd name="connsiteY122" fmla="*/ 2481635 h 2489891"/>
                <a:gd name="connsiteX123" fmla="*/ 752190 w 836613"/>
                <a:gd name="connsiteY123" fmla="*/ 2478141 h 2489891"/>
                <a:gd name="connsiteX124" fmla="*/ 747112 w 836613"/>
                <a:gd name="connsiteY124" fmla="*/ 2474013 h 2489891"/>
                <a:gd name="connsiteX125" fmla="*/ 742034 w 836613"/>
                <a:gd name="connsiteY125" fmla="*/ 2469567 h 2489891"/>
                <a:gd name="connsiteX126" fmla="*/ 737590 w 836613"/>
                <a:gd name="connsiteY126" fmla="*/ 2464486 h 2489891"/>
                <a:gd name="connsiteX127" fmla="*/ 733782 w 836613"/>
                <a:gd name="connsiteY127" fmla="*/ 2459406 h 2489891"/>
                <a:gd name="connsiteX128" fmla="*/ 729973 w 836613"/>
                <a:gd name="connsiteY128" fmla="*/ 2453690 h 2489891"/>
                <a:gd name="connsiteX129" fmla="*/ 727434 w 836613"/>
                <a:gd name="connsiteY129" fmla="*/ 2447656 h 2489891"/>
                <a:gd name="connsiteX130" fmla="*/ 725213 w 836613"/>
                <a:gd name="connsiteY130" fmla="*/ 2440987 h 2489891"/>
                <a:gd name="connsiteX131" fmla="*/ 723308 w 836613"/>
                <a:gd name="connsiteY131" fmla="*/ 2434636 h 2489891"/>
                <a:gd name="connsiteX132" fmla="*/ 722039 w 836613"/>
                <a:gd name="connsiteY132" fmla="*/ 2427332 h 2489891"/>
                <a:gd name="connsiteX133" fmla="*/ 721722 w 836613"/>
                <a:gd name="connsiteY133" fmla="*/ 2420663 h 2489891"/>
                <a:gd name="connsiteX134" fmla="*/ 722039 w 836613"/>
                <a:gd name="connsiteY134" fmla="*/ 2415265 h 2489891"/>
                <a:gd name="connsiteX135" fmla="*/ 722356 w 836613"/>
                <a:gd name="connsiteY135" fmla="*/ 2410184 h 2489891"/>
                <a:gd name="connsiteX136" fmla="*/ 723626 w 836613"/>
                <a:gd name="connsiteY136" fmla="*/ 2405103 h 2489891"/>
                <a:gd name="connsiteX137" fmla="*/ 724578 w 836613"/>
                <a:gd name="connsiteY137" fmla="*/ 2400340 h 2489891"/>
                <a:gd name="connsiteX138" fmla="*/ 726482 w 836613"/>
                <a:gd name="connsiteY138" fmla="*/ 2395259 h 2489891"/>
                <a:gd name="connsiteX139" fmla="*/ 728386 w 836613"/>
                <a:gd name="connsiteY139" fmla="*/ 2390813 h 2489891"/>
                <a:gd name="connsiteX140" fmla="*/ 730926 w 836613"/>
                <a:gd name="connsiteY140" fmla="*/ 2386367 h 2489891"/>
                <a:gd name="connsiteX141" fmla="*/ 733465 w 836613"/>
                <a:gd name="connsiteY141" fmla="*/ 2382239 h 2489891"/>
                <a:gd name="connsiteX142" fmla="*/ 711565 w 836613"/>
                <a:gd name="connsiteY142" fmla="*/ 2361598 h 2489891"/>
                <a:gd name="connsiteX143" fmla="*/ 690301 w 836613"/>
                <a:gd name="connsiteY143" fmla="*/ 2340956 h 2489891"/>
                <a:gd name="connsiteX144" fmla="*/ 669036 w 836613"/>
                <a:gd name="connsiteY144" fmla="*/ 2319680 h 2489891"/>
                <a:gd name="connsiteX145" fmla="*/ 648407 w 836613"/>
                <a:gd name="connsiteY145" fmla="*/ 2298404 h 2489891"/>
                <a:gd name="connsiteX146" fmla="*/ 627460 w 836613"/>
                <a:gd name="connsiteY146" fmla="*/ 2276810 h 2489891"/>
                <a:gd name="connsiteX147" fmla="*/ 607465 w 836613"/>
                <a:gd name="connsiteY147" fmla="*/ 2255533 h 2489891"/>
                <a:gd name="connsiteX148" fmla="*/ 587470 w 836613"/>
                <a:gd name="connsiteY148" fmla="*/ 2232987 h 2489891"/>
                <a:gd name="connsiteX149" fmla="*/ 567792 w 836613"/>
                <a:gd name="connsiteY149" fmla="*/ 2211075 h 2489891"/>
                <a:gd name="connsiteX150" fmla="*/ 548432 w 836613"/>
                <a:gd name="connsiteY150" fmla="*/ 2188529 h 2489891"/>
                <a:gd name="connsiteX151" fmla="*/ 529707 w 836613"/>
                <a:gd name="connsiteY151" fmla="*/ 2165664 h 2489891"/>
                <a:gd name="connsiteX152" fmla="*/ 510664 w 836613"/>
                <a:gd name="connsiteY152" fmla="*/ 2143118 h 2489891"/>
                <a:gd name="connsiteX153" fmla="*/ 492256 w 836613"/>
                <a:gd name="connsiteY153" fmla="*/ 2119618 h 2489891"/>
                <a:gd name="connsiteX154" fmla="*/ 474483 w 836613"/>
                <a:gd name="connsiteY154" fmla="*/ 2096437 h 2489891"/>
                <a:gd name="connsiteX155" fmla="*/ 456392 w 836613"/>
                <a:gd name="connsiteY155" fmla="*/ 2072620 h 2489891"/>
                <a:gd name="connsiteX156" fmla="*/ 438936 w 836613"/>
                <a:gd name="connsiteY156" fmla="*/ 2049121 h 2489891"/>
                <a:gd name="connsiteX157" fmla="*/ 421798 w 836613"/>
                <a:gd name="connsiteY157" fmla="*/ 2024986 h 2489891"/>
                <a:gd name="connsiteX158" fmla="*/ 404977 w 836613"/>
                <a:gd name="connsiteY158" fmla="*/ 2000852 h 2489891"/>
                <a:gd name="connsiteX159" fmla="*/ 388790 w 836613"/>
                <a:gd name="connsiteY159" fmla="*/ 1976717 h 2489891"/>
                <a:gd name="connsiteX160" fmla="*/ 372286 w 836613"/>
                <a:gd name="connsiteY160" fmla="*/ 1951948 h 2489891"/>
                <a:gd name="connsiteX161" fmla="*/ 356417 w 836613"/>
                <a:gd name="connsiteY161" fmla="*/ 1927178 h 2489891"/>
                <a:gd name="connsiteX162" fmla="*/ 341183 w 836613"/>
                <a:gd name="connsiteY162" fmla="*/ 1902091 h 2489891"/>
                <a:gd name="connsiteX163" fmla="*/ 325632 w 836613"/>
                <a:gd name="connsiteY163" fmla="*/ 1877004 h 2489891"/>
                <a:gd name="connsiteX164" fmla="*/ 310715 w 836613"/>
                <a:gd name="connsiteY164" fmla="*/ 1851917 h 2489891"/>
                <a:gd name="connsiteX165" fmla="*/ 296115 w 836613"/>
                <a:gd name="connsiteY165" fmla="*/ 1826195 h 2489891"/>
                <a:gd name="connsiteX166" fmla="*/ 282151 w 836613"/>
                <a:gd name="connsiteY166" fmla="*/ 1800473 h 2489891"/>
                <a:gd name="connsiteX167" fmla="*/ 268186 w 836613"/>
                <a:gd name="connsiteY167" fmla="*/ 1774751 h 2489891"/>
                <a:gd name="connsiteX168" fmla="*/ 254539 w 836613"/>
                <a:gd name="connsiteY168" fmla="*/ 1748393 h 2489891"/>
                <a:gd name="connsiteX169" fmla="*/ 241209 w 836613"/>
                <a:gd name="connsiteY169" fmla="*/ 1722353 h 2489891"/>
                <a:gd name="connsiteX170" fmla="*/ 228513 w 836613"/>
                <a:gd name="connsiteY170" fmla="*/ 1695996 h 2489891"/>
                <a:gd name="connsiteX171" fmla="*/ 215818 w 836613"/>
                <a:gd name="connsiteY171" fmla="*/ 1669639 h 2489891"/>
                <a:gd name="connsiteX172" fmla="*/ 203440 w 836613"/>
                <a:gd name="connsiteY172" fmla="*/ 1642646 h 2489891"/>
                <a:gd name="connsiteX173" fmla="*/ 191697 w 836613"/>
                <a:gd name="connsiteY173" fmla="*/ 1615654 h 2489891"/>
                <a:gd name="connsiteX174" fmla="*/ 179954 w 836613"/>
                <a:gd name="connsiteY174" fmla="*/ 1588979 h 2489891"/>
                <a:gd name="connsiteX175" fmla="*/ 169163 w 836613"/>
                <a:gd name="connsiteY175" fmla="*/ 1561669 h 2489891"/>
                <a:gd name="connsiteX176" fmla="*/ 158055 w 836613"/>
                <a:gd name="connsiteY176" fmla="*/ 1534359 h 2489891"/>
                <a:gd name="connsiteX177" fmla="*/ 147582 w 836613"/>
                <a:gd name="connsiteY177" fmla="*/ 1507367 h 2489891"/>
                <a:gd name="connsiteX178" fmla="*/ 137425 w 836613"/>
                <a:gd name="connsiteY178" fmla="*/ 1479739 h 2489891"/>
                <a:gd name="connsiteX179" fmla="*/ 127587 w 836613"/>
                <a:gd name="connsiteY179" fmla="*/ 1452112 h 2489891"/>
                <a:gd name="connsiteX180" fmla="*/ 118065 w 836613"/>
                <a:gd name="connsiteY180" fmla="*/ 1424166 h 2489891"/>
                <a:gd name="connsiteX181" fmla="*/ 108861 w 836613"/>
                <a:gd name="connsiteY181" fmla="*/ 1395904 h 2489891"/>
                <a:gd name="connsiteX182" fmla="*/ 100292 w 836613"/>
                <a:gd name="connsiteY182" fmla="*/ 1367959 h 2489891"/>
                <a:gd name="connsiteX183" fmla="*/ 92040 w 836613"/>
                <a:gd name="connsiteY183" fmla="*/ 1340013 h 2489891"/>
                <a:gd name="connsiteX184" fmla="*/ 84106 w 836613"/>
                <a:gd name="connsiteY184" fmla="*/ 1311751 h 2489891"/>
                <a:gd name="connsiteX185" fmla="*/ 76171 w 836613"/>
                <a:gd name="connsiteY185" fmla="*/ 1283170 h 2489891"/>
                <a:gd name="connsiteX186" fmla="*/ 68871 w 836613"/>
                <a:gd name="connsiteY186" fmla="*/ 1254590 h 2489891"/>
                <a:gd name="connsiteX187" fmla="*/ 61572 w 836613"/>
                <a:gd name="connsiteY187" fmla="*/ 1225693 h 2489891"/>
                <a:gd name="connsiteX188" fmla="*/ 55224 w 836613"/>
                <a:gd name="connsiteY188" fmla="*/ 1197430 h 2489891"/>
                <a:gd name="connsiteX189" fmla="*/ 49194 w 836613"/>
                <a:gd name="connsiteY189" fmla="*/ 1168215 h 2489891"/>
                <a:gd name="connsiteX190" fmla="*/ 43164 w 836613"/>
                <a:gd name="connsiteY190" fmla="*/ 1139634 h 2489891"/>
                <a:gd name="connsiteX191" fmla="*/ 37451 w 836613"/>
                <a:gd name="connsiteY191" fmla="*/ 1110419 h 2489891"/>
                <a:gd name="connsiteX192" fmla="*/ 32690 w 836613"/>
                <a:gd name="connsiteY192" fmla="*/ 1081204 h 2489891"/>
                <a:gd name="connsiteX193" fmla="*/ 27612 w 836613"/>
                <a:gd name="connsiteY193" fmla="*/ 1052306 h 2489891"/>
                <a:gd name="connsiteX194" fmla="*/ 23486 w 836613"/>
                <a:gd name="connsiteY194" fmla="*/ 1022773 h 2489891"/>
                <a:gd name="connsiteX195" fmla="*/ 19360 w 836613"/>
                <a:gd name="connsiteY195" fmla="*/ 993558 h 2489891"/>
                <a:gd name="connsiteX196" fmla="*/ 15552 w 836613"/>
                <a:gd name="connsiteY196" fmla="*/ 964025 h 2489891"/>
                <a:gd name="connsiteX197" fmla="*/ 12695 w 836613"/>
                <a:gd name="connsiteY197" fmla="*/ 934492 h 2489891"/>
                <a:gd name="connsiteX198" fmla="*/ 9521 w 836613"/>
                <a:gd name="connsiteY198" fmla="*/ 904959 h 2489891"/>
                <a:gd name="connsiteX199" fmla="*/ 7300 w 836613"/>
                <a:gd name="connsiteY199" fmla="*/ 875109 h 2489891"/>
                <a:gd name="connsiteX200" fmla="*/ 5078 w 836613"/>
                <a:gd name="connsiteY200" fmla="*/ 845576 h 2489891"/>
                <a:gd name="connsiteX201" fmla="*/ 3174 w 836613"/>
                <a:gd name="connsiteY201" fmla="*/ 815725 h 2489891"/>
                <a:gd name="connsiteX202" fmla="*/ 1904 w 836613"/>
                <a:gd name="connsiteY202" fmla="*/ 785875 h 2489891"/>
                <a:gd name="connsiteX203" fmla="*/ 952 w 836613"/>
                <a:gd name="connsiteY203" fmla="*/ 756024 h 2489891"/>
                <a:gd name="connsiteX204" fmla="*/ 317 w 836613"/>
                <a:gd name="connsiteY204" fmla="*/ 726174 h 2489891"/>
                <a:gd name="connsiteX205" fmla="*/ 0 w 836613"/>
                <a:gd name="connsiteY205" fmla="*/ 696323 h 2489891"/>
                <a:gd name="connsiteX206" fmla="*/ 0 w 836613"/>
                <a:gd name="connsiteY206" fmla="*/ 669013 h 2489891"/>
                <a:gd name="connsiteX207" fmla="*/ 952 w 836613"/>
                <a:gd name="connsiteY207" fmla="*/ 641703 h 2489891"/>
                <a:gd name="connsiteX208" fmla="*/ 1587 w 836613"/>
                <a:gd name="connsiteY208" fmla="*/ 615028 h 2489891"/>
                <a:gd name="connsiteX209" fmla="*/ 2856 w 836613"/>
                <a:gd name="connsiteY209" fmla="*/ 587719 h 2489891"/>
                <a:gd name="connsiteX210" fmla="*/ 3809 w 836613"/>
                <a:gd name="connsiteY210" fmla="*/ 561044 h 2489891"/>
                <a:gd name="connsiteX211" fmla="*/ 5713 w 836613"/>
                <a:gd name="connsiteY211" fmla="*/ 533734 h 2489891"/>
                <a:gd name="connsiteX212" fmla="*/ 7617 w 836613"/>
                <a:gd name="connsiteY212" fmla="*/ 506741 h 2489891"/>
                <a:gd name="connsiteX213" fmla="*/ 9839 w 836613"/>
                <a:gd name="connsiteY213" fmla="*/ 480066 h 2489891"/>
                <a:gd name="connsiteX214" fmla="*/ 12695 w 836613"/>
                <a:gd name="connsiteY214" fmla="*/ 453392 h 2489891"/>
                <a:gd name="connsiteX215" fmla="*/ 15552 w 836613"/>
                <a:gd name="connsiteY215" fmla="*/ 426717 h 2489891"/>
                <a:gd name="connsiteX216" fmla="*/ 19043 w 836613"/>
                <a:gd name="connsiteY216" fmla="*/ 400042 h 2489891"/>
                <a:gd name="connsiteX217" fmla="*/ 22534 w 836613"/>
                <a:gd name="connsiteY217" fmla="*/ 373685 h 2489891"/>
                <a:gd name="connsiteX218" fmla="*/ 26025 w 836613"/>
                <a:gd name="connsiteY218" fmla="*/ 347327 h 2489891"/>
                <a:gd name="connsiteX219" fmla="*/ 30468 w 836613"/>
                <a:gd name="connsiteY219" fmla="*/ 320652 h 2489891"/>
                <a:gd name="connsiteX220" fmla="*/ 34912 w 836613"/>
                <a:gd name="connsiteY220" fmla="*/ 294295 h 2489891"/>
                <a:gd name="connsiteX221" fmla="*/ 39672 w 836613"/>
                <a:gd name="connsiteY221" fmla="*/ 268255 h 2489891"/>
                <a:gd name="connsiteX222" fmla="*/ 44751 w 836613"/>
                <a:gd name="connsiteY222" fmla="*/ 241898 h 2489891"/>
                <a:gd name="connsiteX223" fmla="*/ 49829 w 836613"/>
                <a:gd name="connsiteY223" fmla="*/ 215858 h 2489891"/>
                <a:gd name="connsiteX224" fmla="*/ 55541 w 836613"/>
                <a:gd name="connsiteY224" fmla="*/ 189818 h 2489891"/>
                <a:gd name="connsiteX225" fmla="*/ 61572 w 836613"/>
                <a:gd name="connsiteY225" fmla="*/ 163779 h 2489891"/>
                <a:gd name="connsiteX226" fmla="*/ 67602 w 836613"/>
                <a:gd name="connsiteY226" fmla="*/ 138056 h 2489891"/>
                <a:gd name="connsiteX227" fmla="*/ 74584 w 836613"/>
                <a:gd name="connsiteY227" fmla="*/ 112334 h 2489891"/>
                <a:gd name="connsiteX228" fmla="*/ 81249 w 836613"/>
                <a:gd name="connsiteY228" fmla="*/ 86612 h 2489891"/>
                <a:gd name="connsiteX229" fmla="*/ 88549 w 836613"/>
                <a:gd name="connsiteY229" fmla="*/ 61207 h 2489891"/>
                <a:gd name="connsiteX230" fmla="*/ 95849 w 836613"/>
                <a:gd name="connsiteY230" fmla="*/ 35485 h 2489891"/>
                <a:gd name="connsiteX231" fmla="*/ 103783 w 836613"/>
                <a:gd name="connsiteY231" fmla="*/ 10081 h 248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836613" h="2489891">
                  <a:moveTo>
                    <a:pt x="107013" y="0"/>
                  </a:moveTo>
                  <a:lnTo>
                    <a:pt x="123971" y="0"/>
                  </a:lnTo>
                  <a:lnTo>
                    <a:pt x="120922" y="9763"/>
                  </a:lnTo>
                  <a:lnTo>
                    <a:pt x="112987" y="35168"/>
                  </a:lnTo>
                  <a:lnTo>
                    <a:pt x="105687" y="60572"/>
                  </a:lnTo>
                  <a:lnTo>
                    <a:pt x="98388" y="86294"/>
                  </a:lnTo>
                  <a:lnTo>
                    <a:pt x="91405" y="111699"/>
                  </a:lnTo>
                  <a:lnTo>
                    <a:pt x="84740" y="137739"/>
                  </a:lnTo>
                  <a:lnTo>
                    <a:pt x="78710" y="163461"/>
                  </a:lnTo>
                  <a:lnTo>
                    <a:pt x="72680" y="189183"/>
                  </a:lnTo>
                  <a:lnTo>
                    <a:pt x="66967" y="215223"/>
                  </a:lnTo>
                  <a:lnTo>
                    <a:pt x="61254" y="241263"/>
                  </a:lnTo>
                  <a:lnTo>
                    <a:pt x="56494" y="267620"/>
                  </a:lnTo>
                  <a:lnTo>
                    <a:pt x="51416" y="293977"/>
                  </a:lnTo>
                  <a:lnTo>
                    <a:pt x="46972" y="320335"/>
                  </a:lnTo>
                  <a:lnTo>
                    <a:pt x="42846" y="346692"/>
                  </a:lnTo>
                  <a:lnTo>
                    <a:pt x="39038" y="373367"/>
                  </a:lnTo>
                  <a:lnTo>
                    <a:pt x="35547" y="399724"/>
                  </a:lnTo>
                  <a:lnTo>
                    <a:pt x="32055" y="426399"/>
                  </a:lnTo>
                  <a:lnTo>
                    <a:pt x="29199" y="453074"/>
                  </a:lnTo>
                  <a:lnTo>
                    <a:pt x="26660" y="480066"/>
                  </a:lnTo>
                  <a:lnTo>
                    <a:pt x="24121" y="506741"/>
                  </a:lnTo>
                  <a:lnTo>
                    <a:pt x="21899" y="533734"/>
                  </a:lnTo>
                  <a:lnTo>
                    <a:pt x="20630" y="560409"/>
                  </a:lnTo>
                  <a:lnTo>
                    <a:pt x="19043" y="587719"/>
                  </a:lnTo>
                  <a:lnTo>
                    <a:pt x="17773" y="614711"/>
                  </a:lnTo>
                  <a:lnTo>
                    <a:pt x="17139" y="641703"/>
                  </a:lnTo>
                  <a:lnTo>
                    <a:pt x="16821" y="669013"/>
                  </a:lnTo>
                  <a:lnTo>
                    <a:pt x="16186" y="696323"/>
                  </a:lnTo>
                  <a:lnTo>
                    <a:pt x="16821" y="726174"/>
                  </a:lnTo>
                  <a:lnTo>
                    <a:pt x="17139" y="755707"/>
                  </a:lnTo>
                  <a:lnTo>
                    <a:pt x="18091" y="785240"/>
                  </a:lnTo>
                  <a:lnTo>
                    <a:pt x="19678" y="815090"/>
                  </a:lnTo>
                  <a:lnTo>
                    <a:pt x="21264" y="844623"/>
                  </a:lnTo>
                  <a:lnTo>
                    <a:pt x="23486" y="874156"/>
                  </a:lnTo>
                  <a:lnTo>
                    <a:pt x="25708" y="903689"/>
                  </a:lnTo>
                  <a:lnTo>
                    <a:pt x="28882" y="932587"/>
                  </a:lnTo>
                  <a:lnTo>
                    <a:pt x="31738" y="962119"/>
                  </a:lnTo>
                  <a:lnTo>
                    <a:pt x="35547" y="991335"/>
                  </a:lnTo>
                  <a:lnTo>
                    <a:pt x="39355" y="1020550"/>
                  </a:lnTo>
                  <a:lnTo>
                    <a:pt x="43798" y="1049448"/>
                  </a:lnTo>
                  <a:lnTo>
                    <a:pt x="48559" y="1078346"/>
                  </a:lnTo>
                  <a:lnTo>
                    <a:pt x="53637" y="1107561"/>
                  </a:lnTo>
                  <a:lnTo>
                    <a:pt x="59033" y="1136141"/>
                  </a:lnTo>
                  <a:lnTo>
                    <a:pt x="65063" y="1165039"/>
                  </a:lnTo>
                  <a:lnTo>
                    <a:pt x="71093" y="1193619"/>
                  </a:lnTo>
                  <a:lnTo>
                    <a:pt x="77441" y="1222200"/>
                  </a:lnTo>
                  <a:lnTo>
                    <a:pt x="84740" y="1250462"/>
                  </a:lnTo>
                  <a:lnTo>
                    <a:pt x="92040" y="1278725"/>
                  </a:lnTo>
                  <a:lnTo>
                    <a:pt x="99340" y="1307305"/>
                  </a:lnTo>
                  <a:lnTo>
                    <a:pt x="107592" y="1335250"/>
                  </a:lnTo>
                  <a:lnTo>
                    <a:pt x="115844" y="1363195"/>
                  </a:lnTo>
                  <a:lnTo>
                    <a:pt x="124413" y="1390823"/>
                  </a:lnTo>
                  <a:lnTo>
                    <a:pt x="133617" y="1418768"/>
                  </a:lnTo>
                  <a:lnTo>
                    <a:pt x="142821" y="1446396"/>
                  </a:lnTo>
                  <a:lnTo>
                    <a:pt x="152660" y="1473706"/>
                  </a:lnTo>
                  <a:lnTo>
                    <a:pt x="162498" y="1501333"/>
                  </a:lnTo>
                  <a:lnTo>
                    <a:pt x="173289" y="1528325"/>
                  </a:lnTo>
                  <a:lnTo>
                    <a:pt x="184080" y="1555318"/>
                  </a:lnTo>
                  <a:lnTo>
                    <a:pt x="195189" y="1582628"/>
                  </a:lnTo>
                  <a:lnTo>
                    <a:pt x="206614" y="1608985"/>
                  </a:lnTo>
                  <a:lnTo>
                    <a:pt x="218040" y="1635978"/>
                  </a:lnTo>
                  <a:lnTo>
                    <a:pt x="230735" y="1662335"/>
                  </a:lnTo>
                  <a:lnTo>
                    <a:pt x="243113" y="1688375"/>
                  </a:lnTo>
                  <a:lnTo>
                    <a:pt x="255491" y="1714732"/>
                  </a:lnTo>
                  <a:lnTo>
                    <a:pt x="268821" y="1740454"/>
                  </a:lnTo>
                  <a:lnTo>
                    <a:pt x="282468" y="1766812"/>
                  </a:lnTo>
                  <a:lnTo>
                    <a:pt x="296115" y="1792534"/>
                  </a:lnTo>
                  <a:lnTo>
                    <a:pt x="310397" y="1817621"/>
                  </a:lnTo>
                  <a:lnTo>
                    <a:pt x="324679" y="1843025"/>
                  </a:lnTo>
                  <a:lnTo>
                    <a:pt x="339596" y="1868430"/>
                  </a:lnTo>
                  <a:lnTo>
                    <a:pt x="354513" y="1893517"/>
                  </a:lnTo>
                  <a:lnTo>
                    <a:pt x="370065" y="1917969"/>
                  </a:lnTo>
                  <a:lnTo>
                    <a:pt x="385616" y="1942739"/>
                  </a:lnTo>
                  <a:lnTo>
                    <a:pt x="401803" y="1967191"/>
                  </a:lnTo>
                  <a:lnTo>
                    <a:pt x="418306" y="1991325"/>
                  </a:lnTo>
                  <a:lnTo>
                    <a:pt x="434810" y="2015142"/>
                  </a:lnTo>
                  <a:lnTo>
                    <a:pt x="452266" y="2038959"/>
                  </a:lnTo>
                  <a:lnTo>
                    <a:pt x="469087" y="2062458"/>
                  </a:lnTo>
                  <a:lnTo>
                    <a:pt x="486861" y="2085957"/>
                  </a:lnTo>
                  <a:lnTo>
                    <a:pt x="504951" y="2109457"/>
                  </a:lnTo>
                  <a:lnTo>
                    <a:pt x="523359" y="2132003"/>
                  </a:lnTo>
                  <a:lnTo>
                    <a:pt x="541767" y="2154867"/>
                  </a:lnTo>
                  <a:lnTo>
                    <a:pt x="560810" y="2177414"/>
                  </a:lnTo>
                  <a:lnTo>
                    <a:pt x="579853" y="2199643"/>
                  </a:lnTo>
                  <a:lnTo>
                    <a:pt x="599213" y="2221872"/>
                  </a:lnTo>
                  <a:lnTo>
                    <a:pt x="619208" y="2243784"/>
                  </a:lnTo>
                  <a:lnTo>
                    <a:pt x="639203" y="2265060"/>
                  </a:lnTo>
                  <a:lnTo>
                    <a:pt x="659832" y="2286654"/>
                  </a:lnTo>
                  <a:lnTo>
                    <a:pt x="680145" y="2307930"/>
                  </a:lnTo>
                  <a:lnTo>
                    <a:pt x="701409" y="2328889"/>
                  </a:lnTo>
                  <a:lnTo>
                    <a:pt x="722356" y="2349213"/>
                  </a:lnTo>
                  <a:lnTo>
                    <a:pt x="743938" y="2369537"/>
                  </a:lnTo>
                  <a:lnTo>
                    <a:pt x="749016" y="2365726"/>
                  </a:lnTo>
                  <a:lnTo>
                    <a:pt x="754094" y="2361915"/>
                  </a:lnTo>
                  <a:lnTo>
                    <a:pt x="759490" y="2359057"/>
                  </a:lnTo>
                  <a:lnTo>
                    <a:pt x="765520" y="2356517"/>
                  </a:lnTo>
                  <a:lnTo>
                    <a:pt x="771550" y="2353976"/>
                  </a:lnTo>
                  <a:lnTo>
                    <a:pt x="777580" y="2352706"/>
                  </a:lnTo>
                  <a:lnTo>
                    <a:pt x="784563" y="2351436"/>
                  </a:lnTo>
                  <a:lnTo>
                    <a:pt x="791228" y="2351118"/>
                  </a:lnTo>
                  <a:lnTo>
                    <a:pt x="797575" y="2351436"/>
                  </a:lnTo>
                  <a:lnTo>
                    <a:pt x="803606" y="2352706"/>
                  </a:lnTo>
                  <a:lnTo>
                    <a:pt x="810270" y="2353659"/>
                  </a:lnTo>
                  <a:lnTo>
                    <a:pt x="815666" y="2355882"/>
                  </a:lnTo>
                  <a:lnTo>
                    <a:pt x="821379" y="2358105"/>
                  </a:lnTo>
                  <a:lnTo>
                    <a:pt x="826774" y="2361280"/>
                  </a:lnTo>
                  <a:lnTo>
                    <a:pt x="832170" y="2364773"/>
                  </a:lnTo>
                  <a:lnTo>
                    <a:pt x="836613" y="2368584"/>
                  </a:lnTo>
                  <a:lnTo>
                    <a:pt x="836613" y="2472425"/>
                  </a:lnTo>
                  <a:lnTo>
                    <a:pt x="832170" y="2476236"/>
                  </a:lnTo>
                  <a:lnTo>
                    <a:pt x="826774" y="2479729"/>
                  </a:lnTo>
                  <a:lnTo>
                    <a:pt x="821379" y="2482587"/>
                  </a:lnTo>
                  <a:lnTo>
                    <a:pt x="815666" y="2485445"/>
                  </a:lnTo>
                  <a:lnTo>
                    <a:pt x="810270" y="2487351"/>
                  </a:lnTo>
                  <a:lnTo>
                    <a:pt x="803606" y="2488621"/>
                  </a:lnTo>
                  <a:lnTo>
                    <a:pt x="797575" y="2489574"/>
                  </a:lnTo>
                  <a:lnTo>
                    <a:pt x="791228" y="2489891"/>
                  </a:lnTo>
                  <a:lnTo>
                    <a:pt x="783928" y="2489574"/>
                  </a:lnTo>
                  <a:lnTo>
                    <a:pt x="777263" y="2488303"/>
                  </a:lnTo>
                  <a:lnTo>
                    <a:pt x="770598" y="2486716"/>
                  </a:lnTo>
                  <a:lnTo>
                    <a:pt x="763933" y="2484493"/>
                  </a:lnTo>
                  <a:lnTo>
                    <a:pt x="757903" y="2481635"/>
                  </a:lnTo>
                  <a:lnTo>
                    <a:pt x="752190" y="2478141"/>
                  </a:lnTo>
                  <a:lnTo>
                    <a:pt x="747112" y="2474013"/>
                  </a:lnTo>
                  <a:lnTo>
                    <a:pt x="742034" y="2469567"/>
                  </a:lnTo>
                  <a:lnTo>
                    <a:pt x="737590" y="2464486"/>
                  </a:lnTo>
                  <a:lnTo>
                    <a:pt x="733782" y="2459406"/>
                  </a:lnTo>
                  <a:lnTo>
                    <a:pt x="729973" y="2453690"/>
                  </a:lnTo>
                  <a:lnTo>
                    <a:pt x="727434" y="2447656"/>
                  </a:lnTo>
                  <a:lnTo>
                    <a:pt x="725213" y="2440987"/>
                  </a:lnTo>
                  <a:lnTo>
                    <a:pt x="723308" y="2434636"/>
                  </a:lnTo>
                  <a:lnTo>
                    <a:pt x="722039" y="2427332"/>
                  </a:lnTo>
                  <a:lnTo>
                    <a:pt x="721722" y="2420663"/>
                  </a:lnTo>
                  <a:lnTo>
                    <a:pt x="722039" y="2415265"/>
                  </a:lnTo>
                  <a:lnTo>
                    <a:pt x="722356" y="2410184"/>
                  </a:lnTo>
                  <a:lnTo>
                    <a:pt x="723626" y="2405103"/>
                  </a:lnTo>
                  <a:lnTo>
                    <a:pt x="724578" y="2400340"/>
                  </a:lnTo>
                  <a:lnTo>
                    <a:pt x="726482" y="2395259"/>
                  </a:lnTo>
                  <a:lnTo>
                    <a:pt x="728386" y="2390813"/>
                  </a:lnTo>
                  <a:lnTo>
                    <a:pt x="730926" y="2386367"/>
                  </a:lnTo>
                  <a:lnTo>
                    <a:pt x="733465" y="2382239"/>
                  </a:lnTo>
                  <a:lnTo>
                    <a:pt x="711565" y="2361598"/>
                  </a:lnTo>
                  <a:lnTo>
                    <a:pt x="690301" y="2340956"/>
                  </a:lnTo>
                  <a:lnTo>
                    <a:pt x="669036" y="2319680"/>
                  </a:lnTo>
                  <a:lnTo>
                    <a:pt x="648407" y="2298404"/>
                  </a:lnTo>
                  <a:lnTo>
                    <a:pt x="627460" y="2276810"/>
                  </a:lnTo>
                  <a:lnTo>
                    <a:pt x="607465" y="2255533"/>
                  </a:lnTo>
                  <a:lnTo>
                    <a:pt x="587470" y="2232987"/>
                  </a:lnTo>
                  <a:lnTo>
                    <a:pt x="567792" y="2211075"/>
                  </a:lnTo>
                  <a:lnTo>
                    <a:pt x="548432" y="2188529"/>
                  </a:lnTo>
                  <a:lnTo>
                    <a:pt x="529707" y="2165664"/>
                  </a:lnTo>
                  <a:lnTo>
                    <a:pt x="510664" y="2143118"/>
                  </a:lnTo>
                  <a:lnTo>
                    <a:pt x="492256" y="2119618"/>
                  </a:lnTo>
                  <a:lnTo>
                    <a:pt x="474483" y="2096437"/>
                  </a:lnTo>
                  <a:lnTo>
                    <a:pt x="456392" y="2072620"/>
                  </a:lnTo>
                  <a:lnTo>
                    <a:pt x="438936" y="2049121"/>
                  </a:lnTo>
                  <a:lnTo>
                    <a:pt x="421798" y="2024986"/>
                  </a:lnTo>
                  <a:lnTo>
                    <a:pt x="404977" y="2000852"/>
                  </a:lnTo>
                  <a:lnTo>
                    <a:pt x="388790" y="1976717"/>
                  </a:lnTo>
                  <a:lnTo>
                    <a:pt x="372286" y="1951948"/>
                  </a:lnTo>
                  <a:lnTo>
                    <a:pt x="356417" y="1927178"/>
                  </a:lnTo>
                  <a:lnTo>
                    <a:pt x="341183" y="1902091"/>
                  </a:lnTo>
                  <a:lnTo>
                    <a:pt x="325632" y="1877004"/>
                  </a:lnTo>
                  <a:lnTo>
                    <a:pt x="310715" y="1851917"/>
                  </a:lnTo>
                  <a:lnTo>
                    <a:pt x="296115" y="1826195"/>
                  </a:lnTo>
                  <a:lnTo>
                    <a:pt x="282151" y="1800473"/>
                  </a:lnTo>
                  <a:lnTo>
                    <a:pt x="268186" y="1774751"/>
                  </a:lnTo>
                  <a:lnTo>
                    <a:pt x="254539" y="1748393"/>
                  </a:lnTo>
                  <a:lnTo>
                    <a:pt x="241209" y="1722353"/>
                  </a:lnTo>
                  <a:lnTo>
                    <a:pt x="228513" y="1695996"/>
                  </a:lnTo>
                  <a:lnTo>
                    <a:pt x="215818" y="1669639"/>
                  </a:lnTo>
                  <a:lnTo>
                    <a:pt x="203440" y="1642646"/>
                  </a:lnTo>
                  <a:lnTo>
                    <a:pt x="191697" y="1615654"/>
                  </a:lnTo>
                  <a:lnTo>
                    <a:pt x="179954" y="1588979"/>
                  </a:lnTo>
                  <a:lnTo>
                    <a:pt x="169163" y="1561669"/>
                  </a:lnTo>
                  <a:lnTo>
                    <a:pt x="158055" y="1534359"/>
                  </a:lnTo>
                  <a:lnTo>
                    <a:pt x="147582" y="1507367"/>
                  </a:lnTo>
                  <a:lnTo>
                    <a:pt x="137425" y="1479739"/>
                  </a:lnTo>
                  <a:lnTo>
                    <a:pt x="127587" y="1452112"/>
                  </a:lnTo>
                  <a:lnTo>
                    <a:pt x="118065" y="1424166"/>
                  </a:lnTo>
                  <a:lnTo>
                    <a:pt x="108861" y="1395904"/>
                  </a:lnTo>
                  <a:lnTo>
                    <a:pt x="100292" y="1367959"/>
                  </a:lnTo>
                  <a:lnTo>
                    <a:pt x="92040" y="1340013"/>
                  </a:lnTo>
                  <a:lnTo>
                    <a:pt x="84106" y="1311751"/>
                  </a:lnTo>
                  <a:lnTo>
                    <a:pt x="76171" y="1283170"/>
                  </a:lnTo>
                  <a:lnTo>
                    <a:pt x="68871" y="1254590"/>
                  </a:lnTo>
                  <a:lnTo>
                    <a:pt x="61572" y="1225693"/>
                  </a:lnTo>
                  <a:lnTo>
                    <a:pt x="55224" y="1197430"/>
                  </a:lnTo>
                  <a:lnTo>
                    <a:pt x="49194" y="1168215"/>
                  </a:lnTo>
                  <a:lnTo>
                    <a:pt x="43164" y="1139634"/>
                  </a:lnTo>
                  <a:lnTo>
                    <a:pt x="37451" y="1110419"/>
                  </a:lnTo>
                  <a:lnTo>
                    <a:pt x="32690" y="1081204"/>
                  </a:lnTo>
                  <a:lnTo>
                    <a:pt x="27612" y="1052306"/>
                  </a:lnTo>
                  <a:lnTo>
                    <a:pt x="23486" y="1022773"/>
                  </a:lnTo>
                  <a:lnTo>
                    <a:pt x="19360" y="993558"/>
                  </a:lnTo>
                  <a:lnTo>
                    <a:pt x="15552" y="964025"/>
                  </a:lnTo>
                  <a:lnTo>
                    <a:pt x="12695" y="934492"/>
                  </a:lnTo>
                  <a:lnTo>
                    <a:pt x="9521" y="904959"/>
                  </a:lnTo>
                  <a:lnTo>
                    <a:pt x="7300" y="875109"/>
                  </a:lnTo>
                  <a:lnTo>
                    <a:pt x="5078" y="845576"/>
                  </a:lnTo>
                  <a:lnTo>
                    <a:pt x="3174" y="815725"/>
                  </a:lnTo>
                  <a:lnTo>
                    <a:pt x="1904" y="785875"/>
                  </a:lnTo>
                  <a:lnTo>
                    <a:pt x="952" y="756024"/>
                  </a:lnTo>
                  <a:lnTo>
                    <a:pt x="317" y="726174"/>
                  </a:lnTo>
                  <a:lnTo>
                    <a:pt x="0" y="696323"/>
                  </a:lnTo>
                  <a:lnTo>
                    <a:pt x="0" y="669013"/>
                  </a:lnTo>
                  <a:lnTo>
                    <a:pt x="952" y="641703"/>
                  </a:lnTo>
                  <a:lnTo>
                    <a:pt x="1587" y="615028"/>
                  </a:lnTo>
                  <a:lnTo>
                    <a:pt x="2856" y="587719"/>
                  </a:lnTo>
                  <a:lnTo>
                    <a:pt x="3809" y="561044"/>
                  </a:lnTo>
                  <a:lnTo>
                    <a:pt x="5713" y="533734"/>
                  </a:lnTo>
                  <a:lnTo>
                    <a:pt x="7617" y="506741"/>
                  </a:lnTo>
                  <a:lnTo>
                    <a:pt x="9839" y="480066"/>
                  </a:lnTo>
                  <a:lnTo>
                    <a:pt x="12695" y="453392"/>
                  </a:lnTo>
                  <a:lnTo>
                    <a:pt x="15552" y="426717"/>
                  </a:lnTo>
                  <a:lnTo>
                    <a:pt x="19043" y="400042"/>
                  </a:lnTo>
                  <a:lnTo>
                    <a:pt x="22534" y="373685"/>
                  </a:lnTo>
                  <a:lnTo>
                    <a:pt x="26025" y="347327"/>
                  </a:lnTo>
                  <a:lnTo>
                    <a:pt x="30468" y="320652"/>
                  </a:lnTo>
                  <a:lnTo>
                    <a:pt x="34912" y="294295"/>
                  </a:lnTo>
                  <a:lnTo>
                    <a:pt x="39672" y="268255"/>
                  </a:lnTo>
                  <a:lnTo>
                    <a:pt x="44751" y="241898"/>
                  </a:lnTo>
                  <a:lnTo>
                    <a:pt x="49829" y="215858"/>
                  </a:lnTo>
                  <a:lnTo>
                    <a:pt x="55541" y="189818"/>
                  </a:lnTo>
                  <a:lnTo>
                    <a:pt x="61572" y="163779"/>
                  </a:lnTo>
                  <a:lnTo>
                    <a:pt x="67602" y="138056"/>
                  </a:lnTo>
                  <a:lnTo>
                    <a:pt x="74584" y="112334"/>
                  </a:lnTo>
                  <a:lnTo>
                    <a:pt x="81249" y="86612"/>
                  </a:lnTo>
                  <a:lnTo>
                    <a:pt x="88549" y="61207"/>
                  </a:lnTo>
                  <a:lnTo>
                    <a:pt x="95849" y="35485"/>
                  </a:lnTo>
                  <a:lnTo>
                    <a:pt x="103783" y="1008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-7266" y="2189955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6671154" y="6101542"/>
            <a:ext cx="5128328" cy="61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4662475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154" y="514351"/>
            <a:ext cx="4682646" cy="5450668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66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9">
            <a:extLst>
              <a:ext uri="{FF2B5EF4-FFF2-40B4-BE49-F238E27FC236}">
                <a16:creationId xmlns:a16="http://schemas.microsoft.com/office/drawing/2014/main" xmlns="" id="{00D84A2E-B004-4209-BC1F-EB12906655B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" y="0"/>
            <a:ext cx="7424007" cy="6858000"/>
          </a:xfrm>
          <a:custGeom>
            <a:avLst/>
            <a:gdLst>
              <a:gd name="T0" fmla="*/ 0 w 25451"/>
              <a:gd name="T1" fmla="*/ 0 h 21600"/>
              <a:gd name="T2" fmla="*/ 398 w 25451"/>
              <a:gd name="T3" fmla="*/ 404 h 21600"/>
              <a:gd name="T4" fmla="*/ 779 w 25451"/>
              <a:gd name="T5" fmla="*/ 821 h 21600"/>
              <a:gd name="T6" fmla="*/ 1146 w 25451"/>
              <a:gd name="T7" fmla="*/ 1250 h 21600"/>
              <a:gd name="T8" fmla="*/ 1497 w 25451"/>
              <a:gd name="T9" fmla="*/ 1690 h 21600"/>
              <a:gd name="T10" fmla="*/ 1831 w 25451"/>
              <a:gd name="T11" fmla="*/ 2142 h 21600"/>
              <a:gd name="T12" fmla="*/ 2149 w 25451"/>
              <a:gd name="T13" fmla="*/ 2605 h 21600"/>
              <a:gd name="T14" fmla="*/ 2448 w 25451"/>
              <a:gd name="T15" fmla="*/ 3078 h 21600"/>
              <a:gd name="T16" fmla="*/ 2732 w 25451"/>
              <a:gd name="T17" fmla="*/ 3562 h 21600"/>
              <a:gd name="T18" fmla="*/ 2997 w 25451"/>
              <a:gd name="T19" fmla="*/ 4056 h 21600"/>
              <a:gd name="T20" fmla="*/ 3243 w 25451"/>
              <a:gd name="T21" fmla="*/ 4558 h 21600"/>
              <a:gd name="T22" fmla="*/ 3472 w 25451"/>
              <a:gd name="T23" fmla="*/ 5070 h 21600"/>
              <a:gd name="T24" fmla="*/ 3681 w 25451"/>
              <a:gd name="T25" fmla="*/ 5591 h 21600"/>
              <a:gd name="T26" fmla="*/ 3869 w 25451"/>
              <a:gd name="T27" fmla="*/ 6119 h 21600"/>
              <a:gd name="T28" fmla="*/ 4039 w 25451"/>
              <a:gd name="T29" fmla="*/ 6657 h 21600"/>
              <a:gd name="T30" fmla="*/ 4189 w 25451"/>
              <a:gd name="T31" fmla="*/ 7201 h 21600"/>
              <a:gd name="T32" fmla="*/ 4317 w 25451"/>
              <a:gd name="T33" fmla="*/ 7753 h 21600"/>
              <a:gd name="T34" fmla="*/ 4425 w 25451"/>
              <a:gd name="T35" fmla="*/ 8312 h 21600"/>
              <a:gd name="T36" fmla="*/ 4511 w 25451"/>
              <a:gd name="T37" fmla="*/ 8878 h 21600"/>
              <a:gd name="T38" fmla="*/ 4575 w 25451"/>
              <a:gd name="T39" fmla="*/ 9449 h 21600"/>
              <a:gd name="T40" fmla="*/ 4617 w 25451"/>
              <a:gd name="T41" fmla="*/ 10027 h 21600"/>
              <a:gd name="T42" fmla="*/ 4636 w 25451"/>
              <a:gd name="T43" fmla="*/ 10609 h 21600"/>
              <a:gd name="T44" fmla="*/ 4636 w 25451"/>
              <a:gd name="T45" fmla="*/ 11000 h 21600"/>
              <a:gd name="T46" fmla="*/ 4617 w 25451"/>
              <a:gd name="T47" fmla="*/ 11582 h 21600"/>
              <a:gd name="T48" fmla="*/ 4575 w 25451"/>
              <a:gd name="T49" fmla="*/ 12159 h 21600"/>
              <a:gd name="T50" fmla="*/ 4511 w 25451"/>
              <a:gd name="T51" fmla="*/ 12730 h 21600"/>
              <a:gd name="T52" fmla="*/ 4426 w 25451"/>
              <a:gd name="T53" fmla="*/ 13295 h 21600"/>
              <a:gd name="T54" fmla="*/ 4318 w 25451"/>
              <a:gd name="T55" fmla="*/ 13853 h 21600"/>
              <a:gd name="T56" fmla="*/ 4190 w 25451"/>
              <a:gd name="T57" fmla="*/ 14404 h 21600"/>
              <a:gd name="T58" fmla="*/ 4041 w 25451"/>
              <a:gd name="T59" fmla="*/ 14949 h 21600"/>
              <a:gd name="T60" fmla="*/ 3872 w 25451"/>
              <a:gd name="T61" fmla="*/ 15485 h 21600"/>
              <a:gd name="T62" fmla="*/ 3682 w 25451"/>
              <a:gd name="T63" fmla="*/ 16014 h 21600"/>
              <a:gd name="T64" fmla="*/ 3474 w 25451"/>
              <a:gd name="T65" fmla="*/ 16534 h 21600"/>
              <a:gd name="T66" fmla="*/ 3247 w 25451"/>
              <a:gd name="T67" fmla="*/ 17045 h 21600"/>
              <a:gd name="T68" fmla="*/ 3001 w 25451"/>
              <a:gd name="T69" fmla="*/ 17548 h 21600"/>
              <a:gd name="T70" fmla="*/ 2736 w 25451"/>
              <a:gd name="T71" fmla="*/ 18040 h 21600"/>
              <a:gd name="T72" fmla="*/ 2454 w 25451"/>
              <a:gd name="T73" fmla="*/ 18524 h 21600"/>
              <a:gd name="T74" fmla="*/ 2155 w 25451"/>
              <a:gd name="T75" fmla="*/ 18997 h 21600"/>
              <a:gd name="T76" fmla="*/ 1837 w 25451"/>
              <a:gd name="T77" fmla="*/ 19459 h 21600"/>
              <a:gd name="T78" fmla="*/ 1504 w 25451"/>
              <a:gd name="T79" fmla="*/ 19910 h 21600"/>
              <a:gd name="T80" fmla="*/ 1155 w 25451"/>
              <a:gd name="T81" fmla="*/ 20350 h 21600"/>
              <a:gd name="T82" fmla="*/ 789 w 25451"/>
              <a:gd name="T83" fmla="*/ 20779 h 21600"/>
              <a:gd name="T84" fmla="*/ 407 w 25451"/>
              <a:gd name="T85" fmla="*/ 21196 h 21600"/>
              <a:gd name="T86" fmla="*/ 11 w 25451"/>
              <a:gd name="T8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451" h="21600">
                <a:moveTo>
                  <a:pt x="25451" y="0"/>
                </a:moveTo>
                <a:lnTo>
                  <a:pt x="0" y="0"/>
                </a:lnTo>
                <a:lnTo>
                  <a:pt x="0" y="0"/>
                </a:lnTo>
                <a:lnTo>
                  <a:pt x="135" y="134"/>
                </a:lnTo>
                <a:lnTo>
                  <a:pt x="267" y="268"/>
                </a:lnTo>
                <a:lnTo>
                  <a:pt x="398" y="404"/>
                </a:lnTo>
                <a:lnTo>
                  <a:pt x="527" y="542"/>
                </a:lnTo>
                <a:lnTo>
                  <a:pt x="654" y="681"/>
                </a:lnTo>
                <a:lnTo>
                  <a:pt x="779" y="821"/>
                </a:lnTo>
                <a:lnTo>
                  <a:pt x="904" y="963"/>
                </a:lnTo>
                <a:lnTo>
                  <a:pt x="1026" y="1105"/>
                </a:lnTo>
                <a:lnTo>
                  <a:pt x="1146" y="1250"/>
                </a:lnTo>
                <a:lnTo>
                  <a:pt x="1265" y="1396"/>
                </a:lnTo>
                <a:lnTo>
                  <a:pt x="1382" y="1543"/>
                </a:lnTo>
                <a:lnTo>
                  <a:pt x="1497" y="1690"/>
                </a:lnTo>
                <a:lnTo>
                  <a:pt x="1609" y="1840"/>
                </a:lnTo>
                <a:lnTo>
                  <a:pt x="1722" y="1991"/>
                </a:lnTo>
                <a:lnTo>
                  <a:pt x="1831" y="2142"/>
                </a:lnTo>
                <a:lnTo>
                  <a:pt x="1938" y="2295"/>
                </a:lnTo>
                <a:lnTo>
                  <a:pt x="2045" y="2450"/>
                </a:lnTo>
                <a:lnTo>
                  <a:pt x="2149" y="2605"/>
                </a:lnTo>
                <a:lnTo>
                  <a:pt x="2250" y="2762"/>
                </a:lnTo>
                <a:lnTo>
                  <a:pt x="2351" y="2920"/>
                </a:lnTo>
                <a:lnTo>
                  <a:pt x="2448" y="3078"/>
                </a:lnTo>
                <a:lnTo>
                  <a:pt x="2545" y="3239"/>
                </a:lnTo>
                <a:lnTo>
                  <a:pt x="2639" y="3399"/>
                </a:lnTo>
                <a:lnTo>
                  <a:pt x="2732" y="3562"/>
                </a:lnTo>
                <a:lnTo>
                  <a:pt x="2823" y="3726"/>
                </a:lnTo>
                <a:lnTo>
                  <a:pt x="2911" y="3890"/>
                </a:lnTo>
                <a:lnTo>
                  <a:pt x="2997" y="4056"/>
                </a:lnTo>
                <a:lnTo>
                  <a:pt x="3081" y="4222"/>
                </a:lnTo>
                <a:lnTo>
                  <a:pt x="3164" y="4389"/>
                </a:lnTo>
                <a:lnTo>
                  <a:pt x="3243" y="4558"/>
                </a:lnTo>
                <a:lnTo>
                  <a:pt x="3321" y="4728"/>
                </a:lnTo>
                <a:lnTo>
                  <a:pt x="3397" y="4898"/>
                </a:lnTo>
                <a:lnTo>
                  <a:pt x="3472" y="5070"/>
                </a:lnTo>
                <a:lnTo>
                  <a:pt x="3543" y="5243"/>
                </a:lnTo>
                <a:lnTo>
                  <a:pt x="3613" y="5416"/>
                </a:lnTo>
                <a:lnTo>
                  <a:pt x="3681" y="5591"/>
                </a:lnTo>
                <a:lnTo>
                  <a:pt x="3746" y="5766"/>
                </a:lnTo>
                <a:lnTo>
                  <a:pt x="3809" y="5942"/>
                </a:lnTo>
                <a:lnTo>
                  <a:pt x="3869" y="6119"/>
                </a:lnTo>
                <a:lnTo>
                  <a:pt x="3929" y="6298"/>
                </a:lnTo>
                <a:lnTo>
                  <a:pt x="3986" y="6476"/>
                </a:lnTo>
                <a:lnTo>
                  <a:pt x="4039" y="6657"/>
                </a:lnTo>
                <a:lnTo>
                  <a:pt x="4092" y="6838"/>
                </a:lnTo>
                <a:lnTo>
                  <a:pt x="4141" y="7019"/>
                </a:lnTo>
                <a:lnTo>
                  <a:pt x="4189" y="7201"/>
                </a:lnTo>
                <a:lnTo>
                  <a:pt x="4234" y="7384"/>
                </a:lnTo>
                <a:lnTo>
                  <a:pt x="4277" y="7568"/>
                </a:lnTo>
                <a:lnTo>
                  <a:pt x="4317" y="7753"/>
                </a:lnTo>
                <a:lnTo>
                  <a:pt x="4356" y="7938"/>
                </a:lnTo>
                <a:lnTo>
                  <a:pt x="4392" y="8125"/>
                </a:lnTo>
                <a:lnTo>
                  <a:pt x="4425" y="8312"/>
                </a:lnTo>
                <a:lnTo>
                  <a:pt x="4456" y="8500"/>
                </a:lnTo>
                <a:lnTo>
                  <a:pt x="4484" y="8688"/>
                </a:lnTo>
                <a:lnTo>
                  <a:pt x="4511" y="8878"/>
                </a:lnTo>
                <a:lnTo>
                  <a:pt x="4535" y="9067"/>
                </a:lnTo>
                <a:lnTo>
                  <a:pt x="4557" y="9258"/>
                </a:lnTo>
                <a:lnTo>
                  <a:pt x="4575" y="9449"/>
                </a:lnTo>
                <a:lnTo>
                  <a:pt x="4591" y="9641"/>
                </a:lnTo>
                <a:lnTo>
                  <a:pt x="4606" y="9834"/>
                </a:lnTo>
                <a:lnTo>
                  <a:pt x="4617" y="10027"/>
                </a:lnTo>
                <a:lnTo>
                  <a:pt x="4626" y="10221"/>
                </a:lnTo>
                <a:lnTo>
                  <a:pt x="4632" y="10415"/>
                </a:lnTo>
                <a:lnTo>
                  <a:pt x="4636" y="10609"/>
                </a:lnTo>
                <a:lnTo>
                  <a:pt x="4637" y="10806"/>
                </a:lnTo>
                <a:lnTo>
                  <a:pt x="4637" y="10806"/>
                </a:lnTo>
                <a:lnTo>
                  <a:pt x="4636" y="11000"/>
                </a:lnTo>
                <a:lnTo>
                  <a:pt x="4632" y="11195"/>
                </a:lnTo>
                <a:lnTo>
                  <a:pt x="4626" y="11389"/>
                </a:lnTo>
                <a:lnTo>
                  <a:pt x="4617" y="11582"/>
                </a:lnTo>
                <a:lnTo>
                  <a:pt x="4606" y="11775"/>
                </a:lnTo>
                <a:lnTo>
                  <a:pt x="4592" y="11968"/>
                </a:lnTo>
                <a:lnTo>
                  <a:pt x="4575" y="12159"/>
                </a:lnTo>
                <a:lnTo>
                  <a:pt x="4557" y="12350"/>
                </a:lnTo>
                <a:lnTo>
                  <a:pt x="4535" y="12541"/>
                </a:lnTo>
                <a:lnTo>
                  <a:pt x="4511" y="12730"/>
                </a:lnTo>
                <a:lnTo>
                  <a:pt x="4484" y="12919"/>
                </a:lnTo>
                <a:lnTo>
                  <a:pt x="4456" y="13107"/>
                </a:lnTo>
                <a:lnTo>
                  <a:pt x="4426" y="13295"/>
                </a:lnTo>
                <a:lnTo>
                  <a:pt x="4392" y="13482"/>
                </a:lnTo>
                <a:lnTo>
                  <a:pt x="4356" y="13668"/>
                </a:lnTo>
                <a:lnTo>
                  <a:pt x="4318" y="13853"/>
                </a:lnTo>
                <a:lnTo>
                  <a:pt x="4278" y="14038"/>
                </a:lnTo>
                <a:lnTo>
                  <a:pt x="4235" y="14222"/>
                </a:lnTo>
                <a:lnTo>
                  <a:pt x="4190" y="14404"/>
                </a:lnTo>
                <a:lnTo>
                  <a:pt x="4142" y="14587"/>
                </a:lnTo>
                <a:lnTo>
                  <a:pt x="4093" y="14768"/>
                </a:lnTo>
                <a:lnTo>
                  <a:pt x="4041" y="14949"/>
                </a:lnTo>
                <a:lnTo>
                  <a:pt x="3987" y="15128"/>
                </a:lnTo>
                <a:lnTo>
                  <a:pt x="3930" y="15308"/>
                </a:lnTo>
                <a:lnTo>
                  <a:pt x="3872" y="15485"/>
                </a:lnTo>
                <a:lnTo>
                  <a:pt x="3811" y="15662"/>
                </a:lnTo>
                <a:lnTo>
                  <a:pt x="3748" y="15839"/>
                </a:lnTo>
                <a:lnTo>
                  <a:pt x="3682" y="16014"/>
                </a:lnTo>
                <a:lnTo>
                  <a:pt x="3615" y="16188"/>
                </a:lnTo>
                <a:lnTo>
                  <a:pt x="3546" y="16362"/>
                </a:lnTo>
                <a:lnTo>
                  <a:pt x="3474" y="16534"/>
                </a:lnTo>
                <a:lnTo>
                  <a:pt x="3401" y="16705"/>
                </a:lnTo>
                <a:lnTo>
                  <a:pt x="3325" y="16876"/>
                </a:lnTo>
                <a:lnTo>
                  <a:pt x="3247" y="17045"/>
                </a:lnTo>
                <a:lnTo>
                  <a:pt x="3167" y="17213"/>
                </a:lnTo>
                <a:lnTo>
                  <a:pt x="3084" y="17382"/>
                </a:lnTo>
                <a:lnTo>
                  <a:pt x="3001" y="17548"/>
                </a:lnTo>
                <a:lnTo>
                  <a:pt x="2914" y="17713"/>
                </a:lnTo>
                <a:lnTo>
                  <a:pt x="2826" y="17878"/>
                </a:lnTo>
                <a:lnTo>
                  <a:pt x="2736" y="18040"/>
                </a:lnTo>
                <a:lnTo>
                  <a:pt x="2644" y="18203"/>
                </a:lnTo>
                <a:lnTo>
                  <a:pt x="2550" y="18364"/>
                </a:lnTo>
                <a:lnTo>
                  <a:pt x="2454" y="18524"/>
                </a:lnTo>
                <a:lnTo>
                  <a:pt x="2357" y="18682"/>
                </a:lnTo>
                <a:lnTo>
                  <a:pt x="2256" y="18839"/>
                </a:lnTo>
                <a:lnTo>
                  <a:pt x="2155" y="18997"/>
                </a:lnTo>
                <a:lnTo>
                  <a:pt x="2051" y="19151"/>
                </a:lnTo>
                <a:lnTo>
                  <a:pt x="1945" y="19306"/>
                </a:lnTo>
                <a:lnTo>
                  <a:pt x="1837" y="19459"/>
                </a:lnTo>
                <a:lnTo>
                  <a:pt x="1728" y="19610"/>
                </a:lnTo>
                <a:lnTo>
                  <a:pt x="1617" y="19761"/>
                </a:lnTo>
                <a:lnTo>
                  <a:pt x="1504" y="19910"/>
                </a:lnTo>
                <a:lnTo>
                  <a:pt x="1389" y="20058"/>
                </a:lnTo>
                <a:lnTo>
                  <a:pt x="1273" y="20205"/>
                </a:lnTo>
                <a:lnTo>
                  <a:pt x="1155" y="20350"/>
                </a:lnTo>
                <a:lnTo>
                  <a:pt x="1035" y="20495"/>
                </a:lnTo>
                <a:lnTo>
                  <a:pt x="912" y="20637"/>
                </a:lnTo>
                <a:lnTo>
                  <a:pt x="789" y="20779"/>
                </a:lnTo>
                <a:lnTo>
                  <a:pt x="663" y="20919"/>
                </a:lnTo>
                <a:lnTo>
                  <a:pt x="536" y="21058"/>
                </a:lnTo>
                <a:lnTo>
                  <a:pt x="407" y="21196"/>
                </a:lnTo>
                <a:lnTo>
                  <a:pt x="276" y="21332"/>
                </a:lnTo>
                <a:lnTo>
                  <a:pt x="144" y="21466"/>
                </a:lnTo>
                <a:lnTo>
                  <a:pt x="11" y="21600"/>
                </a:lnTo>
                <a:lnTo>
                  <a:pt x="25451" y="21600"/>
                </a:lnTo>
                <a:lnTo>
                  <a:pt x="2545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xmlns="" id="{FD6552AF-9F7A-415C-BB3E-BC2401536EF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736699" y="1060450"/>
            <a:ext cx="3455300" cy="4740275"/>
          </a:xfrm>
          <a:custGeom>
            <a:avLst/>
            <a:gdLst>
              <a:gd name="T0" fmla="*/ 11802 w 11845"/>
              <a:gd name="T1" fmla="*/ 6701 h 14926"/>
              <a:gd name="T2" fmla="*/ 11636 w 11845"/>
              <a:gd name="T3" fmla="*/ 5778 h 14926"/>
              <a:gd name="T4" fmla="*/ 11351 w 11845"/>
              <a:gd name="T5" fmla="*/ 4897 h 14926"/>
              <a:gd name="T6" fmla="*/ 10955 w 11845"/>
              <a:gd name="T7" fmla="*/ 4066 h 14926"/>
              <a:gd name="T8" fmla="*/ 10456 w 11845"/>
              <a:gd name="T9" fmla="*/ 3290 h 14926"/>
              <a:gd name="T10" fmla="*/ 9862 w 11845"/>
              <a:gd name="T11" fmla="*/ 2579 h 14926"/>
              <a:gd name="T12" fmla="*/ 9181 w 11845"/>
              <a:gd name="T13" fmla="*/ 1938 h 14926"/>
              <a:gd name="T14" fmla="*/ 8420 w 11845"/>
              <a:gd name="T15" fmla="*/ 1377 h 14926"/>
              <a:gd name="T16" fmla="*/ 7588 w 11845"/>
              <a:gd name="T17" fmla="*/ 900 h 14926"/>
              <a:gd name="T18" fmla="*/ 6693 w 11845"/>
              <a:gd name="T19" fmla="*/ 517 h 14926"/>
              <a:gd name="T20" fmla="*/ 5744 w 11845"/>
              <a:gd name="T21" fmla="*/ 234 h 14926"/>
              <a:gd name="T22" fmla="*/ 4748 w 11845"/>
              <a:gd name="T23" fmla="*/ 59 h 14926"/>
              <a:gd name="T24" fmla="*/ 3712 w 11845"/>
              <a:gd name="T25" fmla="*/ 0 h 14926"/>
              <a:gd name="T26" fmla="*/ 2603 w 11845"/>
              <a:gd name="T27" fmla="*/ 68 h 14926"/>
              <a:gd name="T28" fmla="*/ 1425 w 11845"/>
              <a:gd name="T29" fmla="*/ 298 h 14926"/>
              <a:gd name="T30" fmla="*/ 317 w 11845"/>
              <a:gd name="T31" fmla="*/ 679 h 14926"/>
              <a:gd name="T32" fmla="*/ 214 w 11845"/>
              <a:gd name="T33" fmla="*/ 4468 h 14926"/>
              <a:gd name="T34" fmla="*/ 689 w 11845"/>
              <a:gd name="T35" fmla="*/ 4061 h 14926"/>
              <a:gd name="T36" fmla="*/ 1221 w 11845"/>
              <a:gd name="T37" fmla="*/ 3714 h 14926"/>
              <a:gd name="T38" fmla="*/ 1803 w 11845"/>
              <a:gd name="T39" fmla="*/ 3437 h 14926"/>
              <a:gd name="T40" fmla="*/ 2428 w 11845"/>
              <a:gd name="T41" fmla="*/ 3233 h 14926"/>
              <a:gd name="T42" fmla="*/ 3091 w 11845"/>
              <a:gd name="T43" fmla="*/ 3109 h 14926"/>
              <a:gd name="T44" fmla="*/ 3712 w 11845"/>
              <a:gd name="T45" fmla="*/ 3074 h 14926"/>
              <a:gd name="T46" fmla="*/ 4321 w 11845"/>
              <a:gd name="T47" fmla="*/ 3108 h 14926"/>
              <a:gd name="T48" fmla="*/ 4907 w 11845"/>
              <a:gd name="T49" fmla="*/ 3212 h 14926"/>
              <a:gd name="T50" fmla="*/ 5890 w 11845"/>
              <a:gd name="T51" fmla="*/ 3554 h 14926"/>
              <a:gd name="T52" fmla="*/ 6842 w 11845"/>
              <a:gd name="T53" fmla="*/ 4144 h 14926"/>
              <a:gd name="T54" fmla="*/ 7613 w 11845"/>
              <a:gd name="T55" fmla="*/ 4922 h 14926"/>
              <a:gd name="T56" fmla="*/ 8163 w 11845"/>
              <a:gd name="T57" fmla="*/ 5853 h 14926"/>
              <a:gd name="T58" fmla="*/ 8398 w 11845"/>
              <a:gd name="T59" fmla="*/ 6578 h 14926"/>
              <a:gd name="T60" fmla="*/ 8481 w 11845"/>
              <a:gd name="T61" fmla="*/ 7126 h 14926"/>
              <a:gd name="T62" fmla="*/ 8492 w 11845"/>
              <a:gd name="T63" fmla="*/ 7633 h 14926"/>
              <a:gd name="T64" fmla="*/ 8431 w 11845"/>
              <a:gd name="T65" fmla="*/ 8186 h 14926"/>
              <a:gd name="T66" fmla="*/ 8281 w 11845"/>
              <a:gd name="T67" fmla="*/ 8769 h 14926"/>
              <a:gd name="T68" fmla="*/ 7802 w 11845"/>
              <a:gd name="T69" fmla="*/ 9739 h 14926"/>
              <a:gd name="T70" fmla="*/ 7094 w 11845"/>
              <a:gd name="T71" fmla="*/ 10568 h 14926"/>
              <a:gd name="T72" fmla="*/ 6192 w 11845"/>
              <a:gd name="T73" fmla="*/ 11217 h 14926"/>
              <a:gd name="T74" fmla="*/ 5134 w 11845"/>
              <a:gd name="T75" fmla="*/ 11656 h 14926"/>
              <a:gd name="T76" fmla="*/ 4499 w 11845"/>
              <a:gd name="T77" fmla="*/ 11794 h 14926"/>
              <a:gd name="T78" fmla="*/ 3896 w 11845"/>
              <a:gd name="T79" fmla="*/ 11850 h 14926"/>
              <a:gd name="T80" fmla="*/ 3295 w 11845"/>
              <a:gd name="T81" fmla="*/ 11837 h 14926"/>
              <a:gd name="T82" fmla="*/ 2623 w 11845"/>
              <a:gd name="T83" fmla="*/ 11739 h 14926"/>
              <a:gd name="T84" fmla="*/ 1986 w 11845"/>
              <a:gd name="T85" fmla="*/ 11558 h 14926"/>
              <a:gd name="T86" fmla="*/ 1390 w 11845"/>
              <a:gd name="T87" fmla="*/ 11303 h 14926"/>
              <a:gd name="T88" fmla="*/ 843 w 11845"/>
              <a:gd name="T89" fmla="*/ 10976 h 14926"/>
              <a:gd name="T90" fmla="*/ 350 w 11845"/>
              <a:gd name="T91" fmla="*/ 10586 h 14926"/>
              <a:gd name="T92" fmla="*/ 0 w 11845"/>
              <a:gd name="T93" fmla="*/ 14106 h 14926"/>
              <a:gd name="T94" fmla="*/ 1085 w 11845"/>
              <a:gd name="T95" fmla="*/ 14529 h 14926"/>
              <a:gd name="T96" fmla="*/ 2243 w 11845"/>
              <a:gd name="T97" fmla="*/ 14805 h 14926"/>
              <a:gd name="T98" fmla="*/ 3461 w 11845"/>
              <a:gd name="T99" fmla="*/ 14923 h 14926"/>
              <a:gd name="T100" fmla="*/ 4441 w 11845"/>
              <a:gd name="T101" fmla="*/ 14897 h 14926"/>
              <a:gd name="T102" fmla="*/ 5450 w 11845"/>
              <a:gd name="T103" fmla="*/ 14756 h 14926"/>
              <a:gd name="T104" fmla="*/ 6414 w 11845"/>
              <a:gd name="T105" fmla="*/ 14504 h 14926"/>
              <a:gd name="T106" fmla="*/ 7327 w 11845"/>
              <a:gd name="T107" fmla="*/ 14151 h 14926"/>
              <a:gd name="T108" fmla="*/ 8178 w 11845"/>
              <a:gd name="T109" fmla="*/ 13702 h 14926"/>
              <a:gd name="T110" fmla="*/ 8960 w 11845"/>
              <a:gd name="T111" fmla="*/ 13164 h 14926"/>
              <a:gd name="T112" fmla="*/ 9666 w 11845"/>
              <a:gd name="T113" fmla="*/ 12547 h 14926"/>
              <a:gd name="T114" fmla="*/ 10287 w 11845"/>
              <a:gd name="T115" fmla="*/ 11857 h 14926"/>
              <a:gd name="T116" fmla="*/ 10816 w 11845"/>
              <a:gd name="T117" fmla="*/ 11100 h 14926"/>
              <a:gd name="T118" fmla="*/ 11244 w 11845"/>
              <a:gd name="T119" fmla="*/ 10285 h 14926"/>
              <a:gd name="T120" fmla="*/ 11563 w 11845"/>
              <a:gd name="T121" fmla="*/ 9417 h 14926"/>
              <a:gd name="T122" fmla="*/ 11766 w 11845"/>
              <a:gd name="T123" fmla="*/ 8507 h 14926"/>
              <a:gd name="T124" fmla="*/ 11844 w 11845"/>
              <a:gd name="T125" fmla="*/ 7559 h 14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845" h="14926">
                <a:moveTo>
                  <a:pt x="11845" y="7464"/>
                </a:moveTo>
                <a:lnTo>
                  <a:pt x="11845" y="7464"/>
                </a:lnTo>
                <a:lnTo>
                  <a:pt x="11844" y="7367"/>
                </a:lnTo>
                <a:lnTo>
                  <a:pt x="11842" y="7271"/>
                </a:lnTo>
                <a:lnTo>
                  <a:pt x="11839" y="7174"/>
                </a:lnTo>
                <a:lnTo>
                  <a:pt x="11834" y="7079"/>
                </a:lnTo>
                <a:lnTo>
                  <a:pt x="11828" y="6983"/>
                </a:lnTo>
                <a:lnTo>
                  <a:pt x="11821" y="6889"/>
                </a:lnTo>
                <a:lnTo>
                  <a:pt x="11812" y="6795"/>
                </a:lnTo>
                <a:lnTo>
                  <a:pt x="11802" y="6701"/>
                </a:lnTo>
                <a:lnTo>
                  <a:pt x="11791" y="6606"/>
                </a:lnTo>
                <a:lnTo>
                  <a:pt x="11779" y="6512"/>
                </a:lnTo>
                <a:lnTo>
                  <a:pt x="11766" y="6419"/>
                </a:lnTo>
                <a:lnTo>
                  <a:pt x="11751" y="6327"/>
                </a:lnTo>
                <a:lnTo>
                  <a:pt x="11735" y="6234"/>
                </a:lnTo>
                <a:lnTo>
                  <a:pt x="11718" y="6142"/>
                </a:lnTo>
                <a:lnTo>
                  <a:pt x="11700" y="6051"/>
                </a:lnTo>
                <a:lnTo>
                  <a:pt x="11679" y="5959"/>
                </a:lnTo>
                <a:lnTo>
                  <a:pt x="11658" y="5868"/>
                </a:lnTo>
                <a:lnTo>
                  <a:pt x="11636" y="5778"/>
                </a:lnTo>
                <a:lnTo>
                  <a:pt x="11613" y="5687"/>
                </a:lnTo>
                <a:lnTo>
                  <a:pt x="11588" y="5597"/>
                </a:lnTo>
                <a:lnTo>
                  <a:pt x="11563" y="5509"/>
                </a:lnTo>
                <a:lnTo>
                  <a:pt x="11536" y="5420"/>
                </a:lnTo>
                <a:lnTo>
                  <a:pt x="11508" y="5331"/>
                </a:lnTo>
                <a:lnTo>
                  <a:pt x="11480" y="5244"/>
                </a:lnTo>
                <a:lnTo>
                  <a:pt x="11449" y="5156"/>
                </a:lnTo>
                <a:lnTo>
                  <a:pt x="11417" y="5069"/>
                </a:lnTo>
                <a:lnTo>
                  <a:pt x="11385" y="4982"/>
                </a:lnTo>
                <a:lnTo>
                  <a:pt x="11351" y="4897"/>
                </a:lnTo>
                <a:lnTo>
                  <a:pt x="11317" y="4812"/>
                </a:lnTo>
                <a:lnTo>
                  <a:pt x="11280" y="4727"/>
                </a:lnTo>
                <a:lnTo>
                  <a:pt x="11244" y="4642"/>
                </a:lnTo>
                <a:lnTo>
                  <a:pt x="11206" y="4558"/>
                </a:lnTo>
                <a:lnTo>
                  <a:pt x="11167" y="4474"/>
                </a:lnTo>
                <a:lnTo>
                  <a:pt x="11126" y="4391"/>
                </a:lnTo>
                <a:lnTo>
                  <a:pt x="11085" y="4309"/>
                </a:lnTo>
                <a:lnTo>
                  <a:pt x="11043" y="4227"/>
                </a:lnTo>
                <a:lnTo>
                  <a:pt x="10999" y="4146"/>
                </a:lnTo>
                <a:lnTo>
                  <a:pt x="10955" y="4066"/>
                </a:lnTo>
                <a:lnTo>
                  <a:pt x="10910" y="3985"/>
                </a:lnTo>
                <a:lnTo>
                  <a:pt x="10863" y="3905"/>
                </a:lnTo>
                <a:lnTo>
                  <a:pt x="10816" y="3827"/>
                </a:lnTo>
                <a:lnTo>
                  <a:pt x="10767" y="3748"/>
                </a:lnTo>
                <a:lnTo>
                  <a:pt x="10718" y="3671"/>
                </a:lnTo>
                <a:lnTo>
                  <a:pt x="10668" y="3593"/>
                </a:lnTo>
                <a:lnTo>
                  <a:pt x="10616" y="3517"/>
                </a:lnTo>
                <a:lnTo>
                  <a:pt x="10564" y="3441"/>
                </a:lnTo>
                <a:lnTo>
                  <a:pt x="10510" y="3365"/>
                </a:lnTo>
                <a:lnTo>
                  <a:pt x="10456" y="3290"/>
                </a:lnTo>
                <a:lnTo>
                  <a:pt x="10400" y="3216"/>
                </a:lnTo>
                <a:lnTo>
                  <a:pt x="10345" y="3142"/>
                </a:lnTo>
                <a:lnTo>
                  <a:pt x="10287" y="3070"/>
                </a:lnTo>
                <a:lnTo>
                  <a:pt x="10229" y="2997"/>
                </a:lnTo>
                <a:lnTo>
                  <a:pt x="10170" y="2927"/>
                </a:lnTo>
                <a:lnTo>
                  <a:pt x="10110" y="2855"/>
                </a:lnTo>
                <a:lnTo>
                  <a:pt x="10049" y="2785"/>
                </a:lnTo>
                <a:lnTo>
                  <a:pt x="9988" y="2716"/>
                </a:lnTo>
                <a:lnTo>
                  <a:pt x="9925" y="2647"/>
                </a:lnTo>
                <a:lnTo>
                  <a:pt x="9862" y="2579"/>
                </a:lnTo>
                <a:lnTo>
                  <a:pt x="9797" y="2511"/>
                </a:lnTo>
                <a:lnTo>
                  <a:pt x="9732" y="2445"/>
                </a:lnTo>
                <a:lnTo>
                  <a:pt x="9666" y="2379"/>
                </a:lnTo>
                <a:lnTo>
                  <a:pt x="9599" y="2314"/>
                </a:lnTo>
                <a:lnTo>
                  <a:pt x="9532" y="2249"/>
                </a:lnTo>
                <a:lnTo>
                  <a:pt x="9463" y="2186"/>
                </a:lnTo>
                <a:lnTo>
                  <a:pt x="9393" y="2123"/>
                </a:lnTo>
                <a:lnTo>
                  <a:pt x="9322" y="2060"/>
                </a:lnTo>
                <a:lnTo>
                  <a:pt x="9252" y="1999"/>
                </a:lnTo>
                <a:lnTo>
                  <a:pt x="9181" y="1938"/>
                </a:lnTo>
                <a:lnTo>
                  <a:pt x="9107" y="1878"/>
                </a:lnTo>
                <a:lnTo>
                  <a:pt x="9034" y="1820"/>
                </a:lnTo>
                <a:lnTo>
                  <a:pt x="8960" y="1762"/>
                </a:lnTo>
                <a:lnTo>
                  <a:pt x="8885" y="1703"/>
                </a:lnTo>
                <a:lnTo>
                  <a:pt x="8809" y="1647"/>
                </a:lnTo>
                <a:lnTo>
                  <a:pt x="8733" y="1591"/>
                </a:lnTo>
                <a:lnTo>
                  <a:pt x="8656" y="1536"/>
                </a:lnTo>
                <a:lnTo>
                  <a:pt x="8578" y="1482"/>
                </a:lnTo>
                <a:lnTo>
                  <a:pt x="8499" y="1428"/>
                </a:lnTo>
                <a:lnTo>
                  <a:pt x="8420" y="1377"/>
                </a:lnTo>
                <a:lnTo>
                  <a:pt x="8339" y="1325"/>
                </a:lnTo>
                <a:lnTo>
                  <a:pt x="8259" y="1275"/>
                </a:lnTo>
                <a:lnTo>
                  <a:pt x="8178" y="1224"/>
                </a:lnTo>
                <a:lnTo>
                  <a:pt x="8095" y="1175"/>
                </a:lnTo>
                <a:lnTo>
                  <a:pt x="8013" y="1128"/>
                </a:lnTo>
                <a:lnTo>
                  <a:pt x="7928" y="1081"/>
                </a:lnTo>
                <a:lnTo>
                  <a:pt x="7845" y="1033"/>
                </a:lnTo>
                <a:lnTo>
                  <a:pt x="7760" y="989"/>
                </a:lnTo>
                <a:lnTo>
                  <a:pt x="7674" y="944"/>
                </a:lnTo>
                <a:lnTo>
                  <a:pt x="7588" y="900"/>
                </a:lnTo>
                <a:lnTo>
                  <a:pt x="7502" y="857"/>
                </a:lnTo>
                <a:lnTo>
                  <a:pt x="7415" y="816"/>
                </a:lnTo>
                <a:lnTo>
                  <a:pt x="7327" y="775"/>
                </a:lnTo>
                <a:lnTo>
                  <a:pt x="7237" y="736"/>
                </a:lnTo>
                <a:lnTo>
                  <a:pt x="7148" y="697"/>
                </a:lnTo>
                <a:lnTo>
                  <a:pt x="7059" y="659"/>
                </a:lnTo>
                <a:lnTo>
                  <a:pt x="6968" y="622"/>
                </a:lnTo>
                <a:lnTo>
                  <a:pt x="6878" y="586"/>
                </a:lnTo>
                <a:lnTo>
                  <a:pt x="6786" y="551"/>
                </a:lnTo>
                <a:lnTo>
                  <a:pt x="6693" y="517"/>
                </a:lnTo>
                <a:lnTo>
                  <a:pt x="6602" y="485"/>
                </a:lnTo>
                <a:lnTo>
                  <a:pt x="6509" y="452"/>
                </a:lnTo>
                <a:lnTo>
                  <a:pt x="6414" y="422"/>
                </a:lnTo>
                <a:lnTo>
                  <a:pt x="6320" y="392"/>
                </a:lnTo>
                <a:lnTo>
                  <a:pt x="6225" y="362"/>
                </a:lnTo>
                <a:lnTo>
                  <a:pt x="6129" y="335"/>
                </a:lnTo>
                <a:lnTo>
                  <a:pt x="6034" y="308"/>
                </a:lnTo>
                <a:lnTo>
                  <a:pt x="5937" y="283"/>
                </a:lnTo>
                <a:lnTo>
                  <a:pt x="5841" y="258"/>
                </a:lnTo>
                <a:lnTo>
                  <a:pt x="5744" y="234"/>
                </a:lnTo>
                <a:lnTo>
                  <a:pt x="5646" y="212"/>
                </a:lnTo>
                <a:lnTo>
                  <a:pt x="5549" y="191"/>
                </a:lnTo>
                <a:lnTo>
                  <a:pt x="5450" y="170"/>
                </a:lnTo>
                <a:lnTo>
                  <a:pt x="5350" y="151"/>
                </a:lnTo>
                <a:lnTo>
                  <a:pt x="5251" y="133"/>
                </a:lnTo>
                <a:lnTo>
                  <a:pt x="5151" y="117"/>
                </a:lnTo>
                <a:lnTo>
                  <a:pt x="5051" y="100"/>
                </a:lnTo>
                <a:lnTo>
                  <a:pt x="4951" y="85"/>
                </a:lnTo>
                <a:lnTo>
                  <a:pt x="4849" y="72"/>
                </a:lnTo>
                <a:lnTo>
                  <a:pt x="4748" y="59"/>
                </a:lnTo>
                <a:lnTo>
                  <a:pt x="4645" y="48"/>
                </a:lnTo>
                <a:lnTo>
                  <a:pt x="4543" y="38"/>
                </a:lnTo>
                <a:lnTo>
                  <a:pt x="4441" y="29"/>
                </a:lnTo>
                <a:lnTo>
                  <a:pt x="4337" y="21"/>
                </a:lnTo>
                <a:lnTo>
                  <a:pt x="4234" y="14"/>
                </a:lnTo>
                <a:lnTo>
                  <a:pt x="4130" y="9"/>
                </a:lnTo>
                <a:lnTo>
                  <a:pt x="4026" y="6"/>
                </a:lnTo>
                <a:lnTo>
                  <a:pt x="3921" y="2"/>
                </a:lnTo>
                <a:lnTo>
                  <a:pt x="3817" y="0"/>
                </a:lnTo>
                <a:lnTo>
                  <a:pt x="3712" y="0"/>
                </a:lnTo>
                <a:lnTo>
                  <a:pt x="3712" y="0"/>
                </a:lnTo>
                <a:lnTo>
                  <a:pt x="3586" y="0"/>
                </a:lnTo>
                <a:lnTo>
                  <a:pt x="3461" y="3"/>
                </a:lnTo>
                <a:lnTo>
                  <a:pt x="3338" y="8"/>
                </a:lnTo>
                <a:lnTo>
                  <a:pt x="3214" y="13"/>
                </a:lnTo>
                <a:lnTo>
                  <a:pt x="3091" y="21"/>
                </a:lnTo>
                <a:lnTo>
                  <a:pt x="2968" y="30"/>
                </a:lnTo>
                <a:lnTo>
                  <a:pt x="2846" y="41"/>
                </a:lnTo>
                <a:lnTo>
                  <a:pt x="2724" y="54"/>
                </a:lnTo>
                <a:lnTo>
                  <a:pt x="2603" y="68"/>
                </a:lnTo>
                <a:lnTo>
                  <a:pt x="2483" y="84"/>
                </a:lnTo>
                <a:lnTo>
                  <a:pt x="2362" y="102"/>
                </a:lnTo>
                <a:lnTo>
                  <a:pt x="2243" y="121"/>
                </a:lnTo>
                <a:lnTo>
                  <a:pt x="2124" y="141"/>
                </a:lnTo>
                <a:lnTo>
                  <a:pt x="2006" y="164"/>
                </a:lnTo>
                <a:lnTo>
                  <a:pt x="1888" y="187"/>
                </a:lnTo>
                <a:lnTo>
                  <a:pt x="1771" y="213"/>
                </a:lnTo>
                <a:lnTo>
                  <a:pt x="1655" y="240"/>
                </a:lnTo>
                <a:lnTo>
                  <a:pt x="1540" y="268"/>
                </a:lnTo>
                <a:lnTo>
                  <a:pt x="1425" y="298"/>
                </a:lnTo>
                <a:lnTo>
                  <a:pt x="1311" y="330"/>
                </a:lnTo>
                <a:lnTo>
                  <a:pt x="1198" y="363"/>
                </a:lnTo>
                <a:lnTo>
                  <a:pt x="1085" y="397"/>
                </a:lnTo>
                <a:lnTo>
                  <a:pt x="973" y="433"/>
                </a:lnTo>
                <a:lnTo>
                  <a:pt x="861" y="471"/>
                </a:lnTo>
                <a:lnTo>
                  <a:pt x="751" y="509"/>
                </a:lnTo>
                <a:lnTo>
                  <a:pt x="641" y="550"/>
                </a:lnTo>
                <a:lnTo>
                  <a:pt x="532" y="591"/>
                </a:lnTo>
                <a:lnTo>
                  <a:pt x="423" y="634"/>
                </a:lnTo>
                <a:lnTo>
                  <a:pt x="317" y="679"/>
                </a:lnTo>
                <a:lnTo>
                  <a:pt x="211" y="725"/>
                </a:lnTo>
                <a:lnTo>
                  <a:pt x="104" y="772"/>
                </a:lnTo>
                <a:lnTo>
                  <a:pt x="0" y="820"/>
                </a:lnTo>
                <a:lnTo>
                  <a:pt x="0" y="4694"/>
                </a:lnTo>
                <a:lnTo>
                  <a:pt x="0" y="4694"/>
                </a:lnTo>
                <a:lnTo>
                  <a:pt x="42" y="4648"/>
                </a:lnTo>
                <a:lnTo>
                  <a:pt x="83" y="4602"/>
                </a:lnTo>
                <a:lnTo>
                  <a:pt x="126" y="4557"/>
                </a:lnTo>
                <a:lnTo>
                  <a:pt x="170" y="4512"/>
                </a:lnTo>
                <a:lnTo>
                  <a:pt x="214" y="4468"/>
                </a:lnTo>
                <a:lnTo>
                  <a:pt x="258" y="4425"/>
                </a:lnTo>
                <a:lnTo>
                  <a:pt x="304" y="4382"/>
                </a:lnTo>
                <a:lnTo>
                  <a:pt x="350" y="4341"/>
                </a:lnTo>
                <a:lnTo>
                  <a:pt x="397" y="4299"/>
                </a:lnTo>
                <a:lnTo>
                  <a:pt x="443" y="4258"/>
                </a:lnTo>
                <a:lnTo>
                  <a:pt x="492" y="4217"/>
                </a:lnTo>
                <a:lnTo>
                  <a:pt x="540" y="4177"/>
                </a:lnTo>
                <a:lnTo>
                  <a:pt x="589" y="4137"/>
                </a:lnTo>
                <a:lnTo>
                  <a:pt x="639" y="4099"/>
                </a:lnTo>
                <a:lnTo>
                  <a:pt x="689" y="4061"/>
                </a:lnTo>
                <a:lnTo>
                  <a:pt x="739" y="4023"/>
                </a:lnTo>
                <a:lnTo>
                  <a:pt x="790" y="3987"/>
                </a:lnTo>
                <a:lnTo>
                  <a:pt x="843" y="3950"/>
                </a:lnTo>
                <a:lnTo>
                  <a:pt x="894" y="3915"/>
                </a:lnTo>
                <a:lnTo>
                  <a:pt x="948" y="3879"/>
                </a:lnTo>
                <a:lnTo>
                  <a:pt x="1001" y="3846"/>
                </a:lnTo>
                <a:lnTo>
                  <a:pt x="1056" y="3812"/>
                </a:lnTo>
                <a:lnTo>
                  <a:pt x="1109" y="3778"/>
                </a:lnTo>
                <a:lnTo>
                  <a:pt x="1165" y="3747"/>
                </a:lnTo>
                <a:lnTo>
                  <a:pt x="1221" y="3714"/>
                </a:lnTo>
                <a:lnTo>
                  <a:pt x="1277" y="3684"/>
                </a:lnTo>
                <a:lnTo>
                  <a:pt x="1333" y="3654"/>
                </a:lnTo>
                <a:lnTo>
                  <a:pt x="1390" y="3623"/>
                </a:lnTo>
                <a:lnTo>
                  <a:pt x="1447" y="3595"/>
                </a:lnTo>
                <a:lnTo>
                  <a:pt x="1506" y="3567"/>
                </a:lnTo>
                <a:lnTo>
                  <a:pt x="1564" y="3539"/>
                </a:lnTo>
                <a:lnTo>
                  <a:pt x="1623" y="3512"/>
                </a:lnTo>
                <a:lnTo>
                  <a:pt x="1682" y="3487"/>
                </a:lnTo>
                <a:lnTo>
                  <a:pt x="1742" y="3462"/>
                </a:lnTo>
                <a:lnTo>
                  <a:pt x="1803" y="3437"/>
                </a:lnTo>
                <a:lnTo>
                  <a:pt x="1863" y="3412"/>
                </a:lnTo>
                <a:lnTo>
                  <a:pt x="1924" y="3390"/>
                </a:lnTo>
                <a:lnTo>
                  <a:pt x="1986" y="3368"/>
                </a:lnTo>
                <a:lnTo>
                  <a:pt x="2047" y="3346"/>
                </a:lnTo>
                <a:lnTo>
                  <a:pt x="2110" y="3325"/>
                </a:lnTo>
                <a:lnTo>
                  <a:pt x="2173" y="3305"/>
                </a:lnTo>
                <a:lnTo>
                  <a:pt x="2236" y="3286"/>
                </a:lnTo>
                <a:lnTo>
                  <a:pt x="2299" y="3268"/>
                </a:lnTo>
                <a:lnTo>
                  <a:pt x="2364" y="3250"/>
                </a:lnTo>
                <a:lnTo>
                  <a:pt x="2428" y="3233"/>
                </a:lnTo>
                <a:lnTo>
                  <a:pt x="2493" y="3217"/>
                </a:lnTo>
                <a:lnTo>
                  <a:pt x="2557" y="3202"/>
                </a:lnTo>
                <a:lnTo>
                  <a:pt x="2623" y="3187"/>
                </a:lnTo>
                <a:lnTo>
                  <a:pt x="2688" y="3173"/>
                </a:lnTo>
                <a:lnTo>
                  <a:pt x="2754" y="3161"/>
                </a:lnTo>
                <a:lnTo>
                  <a:pt x="2822" y="3149"/>
                </a:lnTo>
                <a:lnTo>
                  <a:pt x="2888" y="3138"/>
                </a:lnTo>
                <a:lnTo>
                  <a:pt x="2955" y="3127"/>
                </a:lnTo>
                <a:lnTo>
                  <a:pt x="3022" y="3118"/>
                </a:lnTo>
                <a:lnTo>
                  <a:pt x="3091" y="3109"/>
                </a:lnTo>
                <a:lnTo>
                  <a:pt x="3158" y="3103"/>
                </a:lnTo>
                <a:lnTo>
                  <a:pt x="3226" y="3096"/>
                </a:lnTo>
                <a:lnTo>
                  <a:pt x="3295" y="3089"/>
                </a:lnTo>
                <a:lnTo>
                  <a:pt x="3363" y="3085"/>
                </a:lnTo>
                <a:lnTo>
                  <a:pt x="3433" y="3080"/>
                </a:lnTo>
                <a:lnTo>
                  <a:pt x="3501" y="3077"/>
                </a:lnTo>
                <a:lnTo>
                  <a:pt x="3571" y="3075"/>
                </a:lnTo>
                <a:lnTo>
                  <a:pt x="3641" y="3074"/>
                </a:lnTo>
                <a:lnTo>
                  <a:pt x="3712" y="3074"/>
                </a:lnTo>
                <a:lnTo>
                  <a:pt x="3712" y="3074"/>
                </a:lnTo>
                <a:lnTo>
                  <a:pt x="3773" y="3074"/>
                </a:lnTo>
                <a:lnTo>
                  <a:pt x="3835" y="3075"/>
                </a:lnTo>
                <a:lnTo>
                  <a:pt x="3896" y="3077"/>
                </a:lnTo>
                <a:lnTo>
                  <a:pt x="3958" y="3079"/>
                </a:lnTo>
                <a:lnTo>
                  <a:pt x="4019" y="3083"/>
                </a:lnTo>
                <a:lnTo>
                  <a:pt x="4080" y="3086"/>
                </a:lnTo>
                <a:lnTo>
                  <a:pt x="4140" y="3090"/>
                </a:lnTo>
                <a:lnTo>
                  <a:pt x="4201" y="3096"/>
                </a:lnTo>
                <a:lnTo>
                  <a:pt x="4261" y="3102"/>
                </a:lnTo>
                <a:lnTo>
                  <a:pt x="4321" y="3108"/>
                </a:lnTo>
                <a:lnTo>
                  <a:pt x="4381" y="3116"/>
                </a:lnTo>
                <a:lnTo>
                  <a:pt x="4439" y="3124"/>
                </a:lnTo>
                <a:lnTo>
                  <a:pt x="4499" y="3132"/>
                </a:lnTo>
                <a:lnTo>
                  <a:pt x="4558" y="3142"/>
                </a:lnTo>
                <a:lnTo>
                  <a:pt x="4617" y="3152"/>
                </a:lnTo>
                <a:lnTo>
                  <a:pt x="4675" y="3162"/>
                </a:lnTo>
                <a:lnTo>
                  <a:pt x="4734" y="3173"/>
                </a:lnTo>
                <a:lnTo>
                  <a:pt x="4792" y="3186"/>
                </a:lnTo>
                <a:lnTo>
                  <a:pt x="4849" y="3198"/>
                </a:lnTo>
                <a:lnTo>
                  <a:pt x="4907" y="3212"/>
                </a:lnTo>
                <a:lnTo>
                  <a:pt x="4964" y="3225"/>
                </a:lnTo>
                <a:lnTo>
                  <a:pt x="5022" y="3240"/>
                </a:lnTo>
                <a:lnTo>
                  <a:pt x="5134" y="3271"/>
                </a:lnTo>
                <a:lnTo>
                  <a:pt x="5245" y="3304"/>
                </a:lnTo>
                <a:lnTo>
                  <a:pt x="5357" y="3340"/>
                </a:lnTo>
                <a:lnTo>
                  <a:pt x="5465" y="3378"/>
                </a:lnTo>
                <a:lnTo>
                  <a:pt x="5573" y="3418"/>
                </a:lnTo>
                <a:lnTo>
                  <a:pt x="5681" y="3461"/>
                </a:lnTo>
                <a:lnTo>
                  <a:pt x="5786" y="3506"/>
                </a:lnTo>
                <a:lnTo>
                  <a:pt x="5890" y="3554"/>
                </a:lnTo>
                <a:lnTo>
                  <a:pt x="5991" y="3603"/>
                </a:lnTo>
                <a:lnTo>
                  <a:pt x="6093" y="3655"/>
                </a:lnTo>
                <a:lnTo>
                  <a:pt x="6192" y="3709"/>
                </a:lnTo>
                <a:lnTo>
                  <a:pt x="6290" y="3765"/>
                </a:lnTo>
                <a:lnTo>
                  <a:pt x="6386" y="3823"/>
                </a:lnTo>
                <a:lnTo>
                  <a:pt x="6480" y="3883"/>
                </a:lnTo>
                <a:lnTo>
                  <a:pt x="6573" y="3946"/>
                </a:lnTo>
                <a:lnTo>
                  <a:pt x="6665" y="4009"/>
                </a:lnTo>
                <a:lnTo>
                  <a:pt x="6754" y="4076"/>
                </a:lnTo>
                <a:lnTo>
                  <a:pt x="6842" y="4144"/>
                </a:lnTo>
                <a:lnTo>
                  <a:pt x="6928" y="4214"/>
                </a:lnTo>
                <a:lnTo>
                  <a:pt x="7012" y="4286"/>
                </a:lnTo>
                <a:lnTo>
                  <a:pt x="7094" y="4358"/>
                </a:lnTo>
                <a:lnTo>
                  <a:pt x="7174" y="4435"/>
                </a:lnTo>
                <a:lnTo>
                  <a:pt x="7252" y="4511"/>
                </a:lnTo>
                <a:lnTo>
                  <a:pt x="7329" y="4591"/>
                </a:lnTo>
                <a:lnTo>
                  <a:pt x="7403" y="4670"/>
                </a:lnTo>
                <a:lnTo>
                  <a:pt x="7475" y="4752"/>
                </a:lnTo>
                <a:lnTo>
                  <a:pt x="7544" y="4837"/>
                </a:lnTo>
                <a:lnTo>
                  <a:pt x="7613" y="4922"/>
                </a:lnTo>
                <a:lnTo>
                  <a:pt x="7678" y="5008"/>
                </a:lnTo>
                <a:lnTo>
                  <a:pt x="7741" y="5097"/>
                </a:lnTo>
                <a:lnTo>
                  <a:pt x="7802" y="5187"/>
                </a:lnTo>
                <a:lnTo>
                  <a:pt x="7861" y="5278"/>
                </a:lnTo>
                <a:lnTo>
                  <a:pt x="7917" y="5371"/>
                </a:lnTo>
                <a:lnTo>
                  <a:pt x="7972" y="5465"/>
                </a:lnTo>
                <a:lnTo>
                  <a:pt x="8024" y="5560"/>
                </a:lnTo>
                <a:lnTo>
                  <a:pt x="8073" y="5657"/>
                </a:lnTo>
                <a:lnTo>
                  <a:pt x="8119" y="5755"/>
                </a:lnTo>
                <a:lnTo>
                  <a:pt x="8163" y="5853"/>
                </a:lnTo>
                <a:lnTo>
                  <a:pt x="8205" y="5954"/>
                </a:lnTo>
                <a:lnTo>
                  <a:pt x="8244" y="6055"/>
                </a:lnTo>
                <a:lnTo>
                  <a:pt x="8281" y="6157"/>
                </a:lnTo>
                <a:lnTo>
                  <a:pt x="8314" y="6262"/>
                </a:lnTo>
                <a:lnTo>
                  <a:pt x="8329" y="6313"/>
                </a:lnTo>
                <a:lnTo>
                  <a:pt x="8344" y="6366"/>
                </a:lnTo>
                <a:lnTo>
                  <a:pt x="8359" y="6419"/>
                </a:lnTo>
                <a:lnTo>
                  <a:pt x="8372" y="6472"/>
                </a:lnTo>
                <a:lnTo>
                  <a:pt x="8386" y="6525"/>
                </a:lnTo>
                <a:lnTo>
                  <a:pt x="8398" y="6578"/>
                </a:lnTo>
                <a:lnTo>
                  <a:pt x="8410" y="6632"/>
                </a:lnTo>
                <a:lnTo>
                  <a:pt x="8420" y="6686"/>
                </a:lnTo>
                <a:lnTo>
                  <a:pt x="8431" y="6740"/>
                </a:lnTo>
                <a:lnTo>
                  <a:pt x="8440" y="6795"/>
                </a:lnTo>
                <a:lnTo>
                  <a:pt x="8449" y="6849"/>
                </a:lnTo>
                <a:lnTo>
                  <a:pt x="8457" y="6904"/>
                </a:lnTo>
                <a:lnTo>
                  <a:pt x="8464" y="6959"/>
                </a:lnTo>
                <a:lnTo>
                  <a:pt x="8470" y="7015"/>
                </a:lnTo>
                <a:lnTo>
                  <a:pt x="8476" y="7070"/>
                </a:lnTo>
                <a:lnTo>
                  <a:pt x="8481" y="7126"/>
                </a:lnTo>
                <a:lnTo>
                  <a:pt x="8486" y="7181"/>
                </a:lnTo>
                <a:lnTo>
                  <a:pt x="8488" y="7237"/>
                </a:lnTo>
                <a:lnTo>
                  <a:pt x="8492" y="7293"/>
                </a:lnTo>
                <a:lnTo>
                  <a:pt x="8493" y="7350"/>
                </a:lnTo>
                <a:lnTo>
                  <a:pt x="8495" y="7406"/>
                </a:lnTo>
                <a:lnTo>
                  <a:pt x="8496" y="7464"/>
                </a:lnTo>
                <a:lnTo>
                  <a:pt x="8496" y="7464"/>
                </a:lnTo>
                <a:lnTo>
                  <a:pt x="8495" y="7520"/>
                </a:lnTo>
                <a:lnTo>
                  <a:pt x="8493" y="7576"/>
                </a:lnTo>
                <a:lnTo>
                  <a:pt x="8492" y="7633"/>
                </a:lnTo>
                <a:lnTo>
                  <a:pt x="8488" y="7689"/>
                </a:lnTo>
                <a:lnTo>
                  <a:pt x="8486" y="7745"/>
                </a:lnTo>
                <a:lnTo>
                  <a:pt x="8481" y="7801"/>
                </a:lnTo>
                <a:lnTo>
                  <a:pt x="8476" y="7856"/>
                </a:lnTo>
                <a:lnTo>
                  <a:pt x="8470" y="7911"/>
                </a:lnTo>
                <a:lnTo>
                  <a:pt x="8464" y="7967"/>
                </a:lnTo>
                <a:lnTo>
                  <a:pt x="8457" y="8022"/>
                </a:lnTo>
                <a:lnTo>
                  <a:pt x="8449" y="8077"/>
                </a:lnTo>
                <a:lnTo>
                  <a:pt x="8440" y="8131"/>
                </a:lnTo>
                <a:lnTo>
                  <a:pt x="8431" y="8186"/>
                </a:lnTo>
                <a:lnTo>
                  <a:pt x="8420" y="8240"/>
                </a:lnTo>
                <a:lnTo>
                  <a:pt x="8410" y="8294"/>
                </a:lnTo>
                <a:lnTo>
                  <a:pt x="8398" y="8348"/>
                </a:lnTo>
                <a:lnTo>
                  <a:pt x="8386" y="8402"/>
                </a:lnTo>
                <a:lnTo>
                  <a:pt x="8372" y="8455"/>
                </a:lnTo>
                <a:lnTo>
                  <a:pt x="8359" y="8507"/>
                </a:lnTo>
                <a:lnTo>
                  <a:pt x="8344" y="8560"/>
                </a:lnTo>
                <a:lnTo>
                  <a:pt x="8329" y="8613"/>
                </a:lnTo>
                <a:lnTo>
                  <a:pt x="8314" y="8664"/>
                </a:lnTo>
                <a:lnTo>
                  <a:pt x="8281" y="8769"/>
                </a:lnTo>
                <a:lnTo>
                  <a:pt x="8244" y="8871"/>
                </a:lnTo>
                <a:lnTo>
                  <a:pt x="8205" y="8973"/>
                </a:lnTo>
                <a:lnTo>
                  <a:pt x="8163" y="9073"/>
                </a:lnTo>
                <a:lnTo>
                  <a:pt x="8119" y="9172"/>
                </a:lnTo>
                <a:lnTo>
                  <a:pt x="8073" y="9269"/>
                </a:lnTo>
                <a:lnTo>
                  <a:pt x="8024" y="9366"/>
                </a:lnTo>
                <a:lnTo>
                  <a:pt x="7972" y="9461"/>
                </a:lnTo>
                <a:lnTo>
                  <a:pt x="7917" y="9555"/>
                </a:lnTo>
                <a:lnTo>
                  <a:pt x="7861" y="9649"/>
                </a:lnTo>
                <a:lnTo>
                  <a:pt x="7802" y="9739"/>
                </a:lnTo>
                <a:lnTo>
                  <a:pt x="7741" y="9829"/>
                </a:lnTo>
                <a:lnTo>
                  <a:pt x="7678" y="9918"/>
                </a:lnTo>
                <a:lnTo>
                  <a:pt x="7613" y="10004"/>
                </a:lnTo>
                <a:lnTo>
                  <a:pt x="7544" y="10090"/>
                </a:lnTo>
                <a:lnTo>
                  <a:pt x="7475" y="10174"/>
                </a:lnTo>
                <a:lnTo>
                  <a:pt x="7403" y="10256"/>
                </a:lnTo>
                <a:lnTo>
                  <a:pt x="7329" y="10336"/>
                </a:lnTo>
                <a:lnTo>
                  <a:pt x="7252" y="10415"/>
                </a:lnTo>
                <a:lnTo>
                  <a:pt x="7174" y="10491"/>
                </a:lnTo>
                <a:lnTo>
                  <a:pt x="7094" y="10568"/>
                </a:lnTo>
                <a:lnTo>
                  <a:pt x="7012" y="10641"/>
                </a:lnTo>
                <a:lnTo>
                  <a:pt x="6928" y="10712"/>
                </a:lnTo>
                <a:lnTo>
                  <a:pt x="6842" y="10782"/>
                </a:lnTo>
                <a:lnTo>
                  <a:pt x="6754" y="10850"/>
                </a:lnTo>
                <a:lnTo>
                  <a:pt x="6665" y="10917"/>
                </a:lnTo>
                <a:lnTo>
                  <a:pt x="6573" y="10981"/>
                </a:lnTo>
                <a:lnTo>
                  <a:pt x="6480" y="11043"/>
                </a:lnTo>
                <a:lnTo>
                  <a:pt x="6386" y="11103"/>
                </a:lnTo>
                <a:lnTo>
                  <a:pt x="6290" y="11161"/>
                </a:lnTo>
                <a:lnTo>
                  <a:pt x="6192" y="11217"/>
                </a:lnTo>
                <a:lnTo>
                  <a:pt x="6093" y="11271"/>
                </a:lnTo>
                <a:lnTo>
                  <a:pt x="5991" y="11323"/>
                </a:lnTo>
                <a:lnTo>
                  <a:pt x="5890" y="11372"/>
                </a:lnTo>
                <a:lnTo>
                  <a:pt x="5786" y="11420"/>
                </a:lnTo>
                <a:lnTo>
                  <a:pt x="5681" y="11465"/>
                </a:lnTo>
                <a:lnTo>
                  <a:pt x="5573" y="11508"/>
                </a:lnTo>
                <a:lnTo>
                  <a:pt x="5465" y="11548"/>
                </a:lnTo>
                <a:lnTo>
                  <a:pt x="5357" y="11587"/>
                </a:lnTo>
                <a:lnTo>
                  <a:pt x="5245" y="11622"/>
                </a:lnTo>
                <a:lnTo>
                  <a:pt x="5134" y="11656"/>
                </a:lnTo>
                <a:lnTo>
                  <a:pt x="5022" y="11686"/>
                </a:lnTo>
                <a:lnTo>
                  <a:pt x="4964" y="11701"/>
                </a:lnTo>
                <a:lnTo>
                  <a:pt x="4907" y="11714"/>
                </a:lnTo>
                <a:lnTo>
                  <a:pt x="4849" y="11728"/>
                </a:lnTo>
                <a:lnTo>
                  <a:pt x="4792" y="11740"/>
                </a:lnTo>
                <a:lnTo>
                  <a:pt x="4734" y="11753"/>
                </a:lnTo>
                <a:lnTo>
                  <a:pt x="4675" y="11764"/>
                </a:lnTo>
                <a:lnTo>
                  <a:pt x="4617" y="11774"/>
                </a:lnTo>
                <a:lnTo>
                  <a:pt x="4558" y="11784"/>
                </a:lnTo>
                <a:lnTo>
                  <a:pt x="4499" y="11794"/>
                </a:lnTo>
                <a:lnTo>
                  <a:pt x="4439" y="11802"/>
                </a:lnTo>
                <a:lnTo>
                  <a:pt x="4381" y="11810"/>
                </a:lnTo>
                <a:lnTo>
                  <a:pt x="4321" y="11818"/>
                </a:lnTo>
                <a:lnTo>
                  <a:pt x="4261" y="11824"/>
                </a:lnTo>
                <a:lnTo>
                  <a:pt x="4201" y="11830"/>
                </a:lnTo>
                <a:lnTo>
                  <a:pt x="4140" y="11836"/>
                </a:lnTo>
                <a:lnTo>
                  <a:pt x="4080" y="11840"/>
                </a:lnTo>
                <a:lnTo>
                  <a:pt x="4019" y="11844"/>
                </a:lnTo>
                <a:lnTo>
                  <a:pt x="3958" y="11847"/>
                </a:lnTo>
                <a:lnTo>
                  <a:pt x="3896" y="11850"/>
                </a:lnTo>
                <a:lnTo>
                  <a:pt x="3835" y="11851"/>
                </a:lnTo>
                <a:lnTo>
                  <a:pt x="3773" y="11853"/>
                </a:lnTo>
                <a:lnTo>
                  <a:pt x="3712" y="11853"/>
                </a:lnTo>
                <a:lnTo>
                  <a:pt x="3712" y="11853"/>
                </a:lnTo>
                <a:lnTo>
                  <a:pt x="3641" y="11853"/>
                </a:lnTo>
                <a:lnTo>
                  <a:pt x="3571" y="11851"/>
                </a:lnTo>
                <a:lnTo>
                  <a:pt x="3501" y="11849"/>
                </a:lnTo>
                <a:lnTo>
                  <a:pt x="3433" y="11846"/>
                </a:lnTo>
                <a:lnTo>
                  <a:pt x="3363" y="11841"/>
                </a:lnTo>
                <a:lnTo>
                  <a:pt x="3295" y="11837"/>
                </a:lnTo>
                <a:lnTo>
                  <a:pt x="3226" y="11830"/>
                </a:lnTo>
                <a:lnTo>
                  <a:pt x="3158" y="11823"/>
                </a:lnTo>
                <a:lnTo>
                  <a:pt x="3091" y="11817"/>
                </a:lnTo>
                <a:lnTo>
                  <a:pt x="3022" y="11808"/>
                </a:lnTo>
                <a:lnTo>
                  <a:pt x="2955" y="11799"/>
                </a:lnTo>
                <a:lnTo>
                  <a:pt x="2888" y="11789"/>
                </a:lnTo>
                <a:lnTo>
                  <a:pt x="2822" y="11777"/>
                </a:lnTo>
                <a:lnTo>
                  <a:pt x="2754" y="11765"/>
                </a:lnTo>
                <a:lnTo>
                  <a:pt x="2688" y="11753"/>
                </a:lnTo>
                <a:lnTo>
                  <a:pt x="2623" y="11739"/>
                </a:lnTo>
                <a:lnTo>
                  <a:pt x="2557" y="11725"/>
                </a:lnTo>
                <a:lnTo>
                  <a:pt x="2493" y="11709"/>
                </a:lnTo>
                <a:lnTo>
                  <a:pt x="2428" y="11693"/>
                </a:lnTo>
                <a:lnTo>
                  <a:pt x="2364" y="11676"/>
                </a:lnTo>
                <a:lnTo>
                  <a:pt x="2299" y="11658"/>
                </a:lnTo>
                <a:lnTo>
                  <a:pt x="2236" y="11640"/>
                </a:lnTo>
                <a:lnTo>
                  <a:pt x="2173" y="11621"/>
                </a:lnTo>
                <a:lnTo>
                  <a:pt x="2110" y="11601"/>
                </a:lnTo>
                <a:lnTo>
                  <a:pt x="2047" y="11580"/>
                </a:lnTo>
                <a:lnTo>
                  <a:pt x="1986" y="11558"/>
                </a:lnTo>
                <a:lnTo>
                  <a:pt x="1924" y="11536"/>
                </a:lnTo>
                <a:lnTo>
                  <a:pt x="1863" y="11514"/>
                </a:lnTo>
                <a:lnTo>
                  <a:pt x="1803" y="11489"/>
                </a:lnTo>
                <a:lnTo>
                  <a:pt x="1742" y="11465"/>
                </a:lnTo>
                <a:lnTo>
                  <a:pt x="1682" y="11440"/>
                </a:lnTo>
                <a:lnTo>
                  <a:pt x="1623" y="11414"/>
                </a:lnTo>
                <a:lnTo>
                  <a:pt x="1564" y="11387"/>
                </a:lnTo>
                <a:lnTo>
                  <a:pt x="1506" y="11359"/>
                </a:lnTo>
                <a:lnTo>
                  <a:pt x="1447" y="11331"/>
                </a:lnTo>
                <a:lnTo>
                  <a:pt x="1390" y="11303"/>
                </a:lnTo>
                <a:lnTo>
                  <a:pt x="1333" y="11272"/>
                </a:lnTo>
                <a:lnTo>
                  <a:pt x="1277" y="11242"/>
                </a:lnTo>
                <a:lnTo>
                  <a:pt x="1221" y="11212"/>
                </a:lnTo>
                <a:lnTo>
                  <a:pt x="1165" y="11179"/>
                </a:lnTo>
                <a:lnTo>
                  <a:pt x="1109" y="11148"/>
                </a:lnTo>
                <a:lnTo>
                  <a:pt x="1056" y="11114"/>
                </a:lnTo>
                <a:lnTo>
                  <a:pt x="1001" y="11080"/>
                </a:lnTo>
                <a:lnTo>
                  <a:pt x="948" y="11047"/>
                </a:lnTo>
                <a:lnTo>
                  <a:pt x="894" y="11012"/>
                </a:lnTo>
                <a:lnTo>
                  <a:pt x="843" y="10976"/>
                </a:lnTo>
                <a:lnTo>
                  <a:pt x="790" y="10940"/>
                </a:lnTo>
                <a:lnTo>
                  <a:pt x="739" y="10903"/>
                </a:lnTo>
                <a:lnTo>
                  <a:pt x="689" y="10865"/>
                </a:lnTo>
                <a:lnTo>
                  <a:pt x="639" y="10827"/>
                </a:lnTo>
                <a:lnTo>
                  <a:pt x="589" y="10789"/>
                </a:lnTo>
                <a:lnTo>
                  <a:pt x="540" y="10749"/>
                </a:lnTo>
                <a:lnTo>
                  <a:pt x="492" y="10709"/>
                </a:lnTo>
                <a:lnTo>
                  <a:pt x="443" y="10669"/>
                </a:lnTo>
                <a:lnTo>
                  <a:pt x="397" y="10628"/>
                </a:lnTo>
                <a:lnTo>
                  <a:pt x="350" y="10586"/>
                </a:lnTo>
                <a:lnTo>
                  <a:pt x="304" y="10544"/>
                </a:lnTo>
                <a:lnTo>
                  <a:pt x="258" y="10501"/>
                </a:lnTo>
                <a:lnTo>
                  <a:pt x="214" y="10458"/>
                </a:lnTo>
                <a:lnTo>
                  <a:pt x="170" y="10414"/>
                </a:lnTo>
                <a:lnTo>
                  <a:pt x="126" y="10369"/>
                </a:lnTo>
                <a:lnTo>
                  <a:pt x="83" y="10324"/>
                </a:lnTo>
                <a:lnTo>
                  <a:pt x="42" y="10278"/>
                </a:lnTo>
                <a:lnTo>
                  <a:pt x="0" y="10232"/>
                </a:lnTo>
                <a:lnTo>
                  <a:pt x="0" y="14106"/>
                </a:lnTo>
                <a:lnTo>
                  <a:pt x="0" y="14106"/>
                </a:lnTo>
                <a:lnTo>
                  <a:pt x="104" y="14154"/>
                </a:lnTo>
                <a:lnTo>
                  <a:pt x="211" y="14201"/>
                </a:lnTo>
                <a:lnTo>
                  <a:pt x="317" y="14247"/>
                </a:lnTo>
                <a:lnTo>
                  <a:pt x="423" y="14292"/>
                </a:lnTo>
                <a:lnTo>
                  <a:pt x="532" y="14335"/>
                </a:lnTo>
                <a:lnTo>
                  <a:pt x="641" y="14376"/>
                </a:lnTo>
                <a:lnTo>
                  <a:pt x="751" y="14417"/>
                </a:lnTo>
                <a:lnTo>
                  <a:pt x="861" y="14455"/>
                </a:lnTo>
                <a:lnTo>
                  <a:pt x="973" y="14493"/>
                </a:lnTo>
                <a:lnTo>
                  <a:pt x="1085" y="14529"/>
                </a:lnTo>
                <a:lnTo>
                  <a:pt x="1198" y="14563"/>
                </a:lnTo>
                <a:lnTo>
                  <a:pt x="1311" y="14596"/>
                </a:lnTo>
                <a:lnTo>
                  <a:pt x="1425" y="14628"/>
                </a:lnTo>
                <a:lnTo>
                  <a:pt x="1540" y="14658"/>
                </a:lnTo>
                <a:lnTo>
                  <a:pt x="1655" y="14686"/>
                </a:lnTo>
                <a:lnTo>
                  <a:pt x="1771" y="14713"/>
                </a:lnTo>
                <a:lnTo>
                  <a:pt x="1888" y="14739"/>
                </a:lnTo>
                <a:lnTo>
                  <a:pt x="2006" y="14762"/>
                </a:lnTo>
                <a:lnTo>
                  <a:pt x="2124" y="14785"/>
                </a:lnTo>
                <a:lnTo>
                  <a:pt x="2243" y="14805"/>
                </a:lnTo>
                <a:lnTo>
                  <a:pt x="2362" y="14824"/>
                </a:lnTo>
                <a:lnTo>
                  <a:pt x="2483" y="14842"/>
                </a:lnTo>
                <a:lnTo>
                  <a:pt x="2603" y="14858"/>
                </a:lnTo>
                <a:lnTo>
                  <a:pt x="2724" y="14872"/>
                </a:lnTo>
                <a:lnTo>
                  <a:pt x="2846" y="14885"/>
                </a:lnTo>
                <a:lnTo>
                  <a:pt x="2968" y="14896"/>
                </a:lnTo>
                <a:lnTo>
                  <a:pt x="3091" y="14905"/>
                </a:lnTo>
                <a:lnTo>
                  <a:pt x="3214" y="14913"/>
                </a:lnTo>
                <a:lnTo>
                  <a:pt x="3338" y="14918"/>
                </a:lnTo>
                <a:lnTo>
                  <a:pt x="3461" y="14923"/>
                </a:lnTo>
                <a:lnTo>
                  <a:pt x="3586" y="14926"/>
                </a:lnTo>
                <a:lnTo>
                  <a:pt x="3712" y="14926"/>
                </a:lnTo>
                <a:lnTo>
                  <a:pt x="3712" y="14926"/>
                </a:lnTo>
                <a:lnTo>
                  <a:pt x="3817" y="14926"/>
                </a:lnTo>
                <a:lnTo>
                  <a:pt x="3921" y="14924"/>
                </a:lnTo>
                <a:lnTo>
                  <a:pt x="4026" y="14921"/>
                </a:lnTo>
                <a:lnTo>
                  <a:pt x="4130" y="14917"/>
                </a:lnTo>
                <a:lnTo>
                  <a:pt x="4234" y="14912"/>
                </a:lnTo>
                <a:lnTo>
                  <a:pt x="4337" y="14905"/>
                </a:lnTo>
                <a:lnTo>
                  <a:pt x="4441" y="14897"/>
                </a:lnTo>
                <a:lnTo>
                  <a:pt x="4543" y="14888"/>
                </a:lnTo>
                <a:lnTo>
                  <a:pt x="4645" y="14878"/>
                </a:lnTo>
                <a:lnTo>
                  <a:pt x="4748" y="14867"/>
                </a:lnTo>
                <a:lnTo>
                  <a:pt x="4849" y="14854"/>
                </a:lnTo>
                <a:lnTo>
                  <a:pt x="4951" y="14841"/>
                </a:lnTo>
                <a:lnTo>
                  <a:pt x="5051" y="14826"/>
                </a:lnTo>
                <a:lnTo>
                  <a:pt x="5151" y="14809"/>
                </a:lnTo>
                <a:lnTo>
                  <a:pt x="5251" y="14793"/>
                </a:lnTo>
                <a:lnTo>
                  <a:pt x="5350" y="14775"/>
                </a:lnTo>
                <a:lnTo>
                  <a:pt x="5450" y="14756"/>
                </a:lnTo>
                <a:lnTo>
                  <a:pt x="5549" y="14735"/>
                </a:lnTo>
                <a:lnTo>
                  <a:pt x="5646" y="14714"/>
                </a:lnTo>
                <a:lnTo>
                  <a:pt x="5744" y="14692"/>
                </a:lnTo>
                <a:lnTo>
                  <a:pt x="5841" y="14668"/>
                </a:lnTo>
                <a:lnTo>
                  <a:pt x="5937" y="14643"/>
                </a:lnTo>
                <a:lnTo>
                  <a:pt x="6034" y="14618"/>
                </a:lnTo>
                <a:lnTo>
                  <a:pt x="6129" y="14591"/>
                </a:lnTo>
                <a:lnTo>
                  <a:pt x="6225" y="14564"/>
                </a:lnTo>
                <a:lnTo>
                  <a:pt x="6320" y="14535"/>
                </a:lnTo>
                <a:lnTo>
                  <a:pt x="6414" y="14504"/>
                </a:lnTo>
                <a:lnTo>
                  <a:pt x="6509" y="14474"/>
                </a:lnTo>
                <a:lnTo>
                  <a:pt x="6602" y="14441"/>
                </a:lnTo>
                <a:lnTo>
                  <a:pt x="6693" y="14409"/>
                </a:lnTo>
                <a:lnTo>
                  <a:pt x="6786" y="14375"/>
                </a:lnTo>
                <a:lnTo>
                  <a:pt x="6878" y="14340"/>
                </a:lnTo>
                <a:lnTo>
                  <a:pt x="6968" y="14305"/>
                </a:lnTo>
                <a:lnTo>
                  <a:pt x="7059" y="14267"/>
                </a:lnTo>
                <a:lnTo>
                  <a:pt x="7148" y="14229"/>
                </a:lnTo>
                <a:lnTo>
                  <a:pt x="7237" y="14191"/>
                </a:lnTo>
                <a:lnTo>
                  <a:pt x="7327" y="14151"/>
                </a:lnTo>
                <a:lnTo>
                  <a:pt x="7415" y="14110"/>
                </a:lnTo>
                <a:lnTo>
                  <a:pt x="7502" y="14069"/>
                </a:lnTo>
                <a:lnTo>
                  <a:pt x="7588" y="14026"/>
                </a:lnTo>
                <a:lnTo>
                  <a:pt x="7674" y="13982"/>
                </a:lnTo>
                <a:lnTo>
                  <a:pt x="7760" y="13938"/>
                </a:lnTo>
                <a:lnTo>
                  <a:pt x="7845" y="13893"/>
                </a:lnTo>
                <a:lnTo>
                  <a:pt x="7928" y="13847"/>
                </a:lnTo>
                <a:lnTo>
                  <a:pt x="8013" y="13798"/>
                </a:lnTo>
                <a:lnTo>
                  <a:pt x="8095" y="13751"/>
                </a:lnTo>
                <a:lnTo>
                  <a:pt x="8178" y="13702"/>
                </a:lnTo>
                <a:lnTo>
                  <a:pt x="8259" y="13653"/>
                </a:lnTo>
                <a:lnTo>
                  <a:pt x="8339" y="13601"/>
                </a:lnTo>
                <a:lnTo>
                  <a:pt x="8420" y="13549"/>
                </a:lnTo>
                <a:lnTo>
                  <a:pt x="8499" y="13498"/>
                </a:lnTo>
                <a:lnTo>
                  <a:pt x="8578" y="13444"/>
                </a:lnTo>
                <a:lnTo>
                  <a:pt x="8656" y="13390"/>
                </a:lnTo>
                <a:lnTo>
                  <a:pt x="8733" y="13335"/>
                </a:lnTo>
                <a:lnTo>
                  <a:pt x="8809" y="13279"/>
                </a:lnTo>
                <a:lnTo>
                  <a:pt x="8885" y="13223"/>
                </a:lnTo>
                <a:lnTo>
                  <a:pt x="8960" y="13164"/>
                </a:lnTo>
                <a:lnTo>
                  <a:pt x="9034" y="13107"/>
                </a:lnTo>
                <a:lnTo>
                  <a:pt x="9107" y="13048"/>
                </a:lnTo>
                <a:lnTo>
                  <a:pt x="9181" y="12988"/>
                </a:lnTo>
                <a:lnTo>
                  <a:pt x="9252" y="12928"/>
                </a:lnTo>
                <a:lnTo>
                  <a:pt x="9322" y="12866"/>
                </a:lnTo>
                <a:lnTo>
                  <a:pt x="9393" y="12803"/>
                </a:lnTo>
                <a:lnTo>
                  <a:pt x="9463" y="12740"/>
                </a:lnTo>
                <a:lnTo>
                  <a:pt x="9532" y="12677"/>
                </a:lnTo>
                <a:lnTo>
                  <a:pt x="9599" y="12612"/>
                </a:lnTo>
                <a:lnTo>
                  <a:pt x="9666" y="12547"/>
                </a:lnTo>
                <a:lnTo>
                  <a:pt x="9732" y="12481"/>
                </a:lnTo>
                <a:lnTo>
                  <a:pt x="9797" y="12415"/>
                </a:lnTo>
                <a:lnTo>
                  <a:pt x="9862" y="12347"/>
                </a:lnTo>
                <a:lnTo>
                  <a:pt x="9925" y="12279"/>
                </a:lnTo>
                <a:lnTo>
                  <a:pt x="9988" y="12210"/>
                </a:lnTo>
                <a:lnTo>
                  <a:pt x="10049" y="12141"/>
                </a:lnTo>
                <a:lnTo>
                  <a:pt x="10110" y="12071"/>
                </a:lnTo>
                <a:lnTo>
                  <a:pt x="10170" y="12001"/>
                </a:lnTo>
                <a:lnTo>
                  <a:pt x="10229" y="11929"/>
                </a:lnTo>
                <a:lnTo>
                  <a:pt x="10287" y="11857"/>
                </a:lnTo>
                <a:lnTo>
                  <a:pt x="10345" y="11784"/>
                </a:lnTo>
                <a:lnTo>
                  <a:pt x="10400" y="11710"/>
                </a:lnTo>
                <a:lnTo>
                  <a:pt x="10456" y="11636"/>
                </a:lnTo>
                <a:lnTo>
                  <a:pt x="10510" y="11561"/>
                </a:lnTo>
                <a:lnTo>
                  <a:pt x="10564" y="11486"/>
                </a:lnTo>
                <a:lnTo>
                  <a:pt x="10616" y="11410"/>
                </a:lnTo>
                <a:lnTo>
                  <a:pt x="10668" y="11333"/>
                </a:lnTo>
                <a:lnTo>
                  <a:pt x="10718" y="11256"/>
                </a:lnTo>
                <a:lnTo>
                  <a:pt x="10767" y="11178"/>
                </a:lnTo>
                <a:lnTo>
                  <a:pt x="10816" y="11100"/>
                </a:lnTo>
                <a:lnTo>
                  <a:pt x="10863" y="11021"/>
                </a:lnTo>
                <a:lnTo>
                  <a:pt x="10910" y="10941"/>
                </a:lnTo>
                <a:lnTo>
                  <a:pt x="10955" y="10860"/>
                </a:lnTo>
                <a:lnTo>
                  <a:pt x="10999" y="10780"/>
                </a:lnTo>
                <a:lnTo>
                  <a:pt x="11043" y="10699"/>
                </a:lnTo>
                <a:lnTo>
                  <a:pt x="11085" y="10617"/>
                </a:lnTo>
                <a:lnTo>
                  <a:pt x="11126" y="10535"/>
                </a:lnTo>
                <a:lnTo>
                  <a:pt x="11167" y="10452"/>
                </a:lnTo>
                <a:lnTo>
                  <a:pt x="11206" y="10368"/>
                </a:lnTo>
                <a:lnTo>
                  <a:pt x="11244" y="10285"/>
                </a:lnTo>
                <a:lnTo>
                  <a:pt x="11280" y="10200"/>
                </a:lnTo>
                <a:lnTo>
                  <a:pt x="11317" y="10114"/>
                </a:lnTo>
                <a:lnTo>
                  <a:pt x="11351" y="10029"/>
                </a:lnTo>
                <a:lnTo>
                  <a:pt x="11385" y="9944"/>
                </a:lnTo>
                <a:lnTo>
                  <a:pt x="11417" y="9857"/>
                </a:lnTo>
                <a:lnTo>
                  <a:pt x="11449" y="9770"/>
                </a:lnTo>
                <a:lnTo>
                  <a:pt x="11480" y="9682"/>
                </a:lnTo>
                <a:lnTo>
                  <a:pt x="11508" y="9595"/>
                </a:lnTo>
                <a:lnTo>
                  <a:pt x="11536" y="9506"/>
                </a:lnTo>
                <a:lnTo>
                  <a:pt x="11563" y="9417"/>
                </a:lnTo>
                <a:lnTo>
                  <a:pt x="11588" y="9329"/>
                </a:lnTo>
                <a:lnTo>
                  <a:pt x="11613" y="9239"/>
                </a:lnTo>
                <a:lnTo>
                  <a:pt x="11636" y="9149"/>
                </a:lnTo>
                <a:lnTo>
                  <a:pt x="11658" y="9058"/>
                </a:lnTo>
                <a:lnTo>
                  <a:pt x="11679" y="8967"/>
                </a:lnTo>
                <a:lnTo>
                  <a:pt x="11700" y="8876"/>
                </a:lnTo>
                <a:lnTo>
                  <a:pt x="11718" y="8784"/>
                </a:lnTo>
                <a:lnTo>
                  <a:pt x="11735" y="8692"/>
                </a:lnTo>
                <a:lnTo>
                  <a:pt x="11751" y="8599"/>
                </a:lnTo>
                <a:lnTo>
                  <a:pt x="11766" y="8507"/>
                </a:lnTo>
                <a:lnTo>
                  <a:pt x="11779" y="8414"/>
                </a:lnTo>
                <a:lnTo>
                  <a:pt x="11791" y="8320"/>
                </a:lnTo>
                <a:lnTo>
                  <a:pt x="11802" y="8227"/>
                </a:lnTo>
                <a:lnTo>
                  <a:pt x="11812" y="8132"/>
                </a:lnTo>
                <a:lnTo>
                  <a:pt x="11821" y="8037"/>
                </a:lnTo>
                <a:lnTo>
                  <a:pt x="11828" y="7943"/>
                </a:lnTo>
                <a:lnTo>
                  <a:pt x="11834" y="7847"/>
                </a:lnTo>
                <a:lnTo>
                  <a:pt x="11839" y="7752"/>
                </a:lnTo>
                <a:lnTo>
                  <a:pt x="11842" y="7656"/>
                </a:lnTo>
                <a:lnTo>
                  <a:pt x="11844" y="7559"/>
                </a:lnTo>
                <a:lnTo>
                  <a:pt x="11845" y="7464"/>
                </a:lnTo>
                <a:lnTo>
                  <a:pt x="11845" y="7464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3600000" scaled="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1" name="Freeform 21">
            <a:extLst>
              <a:ext uri="{FF2B5EF4-FFF2-40B4-BE49-F238E27FC236}">
                <a16:creationId xmlns:a16="http://schemas.microsoft.com/office/drawing/2014/main" xmlns="" id="{194238BC-10C7-492A-8C46-AE82E7C06C4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969746" y="5638800"/>
            <a:ext cx="1926742" cy="1219200"/>
          </a:xfrm>
          <a:custGeom>
            <a:avLst/>
            <a:gdLst>
              <a:gd name="T0" fmla="*/ 3217 w 6606"/>
              <a:gd name="T1" fmla="*/ 1 h 3841"/>
              <a:gd name="T2" fmla="*/ 2965 w 6606"/>
              <a:gd name="T3" fmla="*/ 15 h 3841"/>
              <a:gd name="T4" fmla="*/ 2718 w 6606"/>
              <a:gd name="T5" fmla="*/ 48 h 3841"/>
              <a:gd name="T6" fmla="*/ 2477 w 6606"/>
              <a:gd name="T7" fmla="*/ 95 h 3841"/>
              <a:gd name="T8" fmla="*/ 2244 w 6606"/>
              <a:gd name="T9" fmla="*/ 159 h 3841"/>
              <a:gd name="T10" fmla="*/ 2018 w 6606"/>
              <a:gd name="T11" fmla="*/ 239 h 3841"/>
              <a:gd name="T12" fmla="*/ 1799 w 6606"/>
              <a:gd name="T13" fmla="*/ 332 h 3841"/>
              <a:gd name="T14" fmla="*/ 1591 w 6606"/>
              <a:gd name="T15" fmla="*/ 439 h 3841"/>
              <a:gd name="T16" fmla="*/ 1390 w 6606"/>
              <a:gd name="T17" fmla="*/ 560 h 3841"/>
              <a:gd name="T18" fmla="*/ 1202 w 6606"/>
              <a:gd name="T19" fmla="*/ 692 h 3841"/>
              <a:gd name="T20" fmla="*/ 1025 w 6606"/>
              <a:gd name="T21" fmla="*/ 837 h 3841"/>
              <a:gd name="T22" fmla="*/ 858 w 6606"/>
              <a:gd name="T23" fmla="*/ 993 h 3841"/>
              <a:gd name="T24" fmla="*/ 704 w 6606"/>
              <a:gd name="T25" fmla="*/ 1160 h 3841"/>
              <a:gd name="T26" fmla="*/ 563 w 6606"/>
              <a:gd name="T27" fmla="*/ 1336 h 3841"/>
              <a:gd name="T28" fmla="*/ 438 w 6606"/>
              <a:gd name="T29" fmla="*/ 1523 h 3841"/>
              <a:gd name="T30" fmla="*/ 325 w 6606"/>
              <a:gd name="T31" fmla="*/ 1718 h 3841"/>
              <a:gd name="T32" fmla="*/ 228 w 6606"/>
              <a:gd name="T33" fmla="*/ 1920 h 3841"/>
              <a:gd name="T34" fmla="*/ 148 w 6606"/>
              <a:gd name="T35" fmla="*/ 2130 h 3841"/>
              <a:gd name="T36" fmla="*/ 84 w 6606"/>
              <a:gd name="T37" fmla="*/ 2347 h 3841"/>
              <a:gd name="T38" fmla="*/ 38 w 6606"/>
              <a:gd name="T39" fmla="*/ 2570 h 3841"/>
              <a:gd name="T40" fmla="*/ 10 w 6606"/>
              <a:gd name="T41" fmla="*/ 2798 h 3841"/>
              <a:gd name="T42" fmla="*/ 0 w 6606"/>
              <a:gd name="T43" fmla="*/ 3032 h 3841"/>
              <a:gd name="T44" fmla="*/ 2 w 6606"/>
              <a:gd name="T45" fmla="*/ 3136 h 3841"/>
              <a:gd name="T46" fmla="*/ 12 w 6606"/>
              <a:gd name="T47" fmla="*/ 3291 h 3841"/>
              <a:gd name="T48" fmla="*/ 30 w 6606"/>
              <a:gd name="T49" fmla="*/ 3445 h 3841"/>
              <a:gd name="T50" fmla="*/ 57 w 6606"/>
              <a:gd name="T51" fmla="*/ 3595 h 3841"/>
              <a:gd name="T52" fmla="*/ 93 w 6606"/>
              <a:gd name="T53" fmla="*/ 3743 h 3841"/>
              <a:gd name="T54" fmla="*/ 6486 w 6606"/>
              <a:gd name="T55" fmla="*/ 3841 h 3841"/>
              <a:gd name="T56" fmla="*/ 6514 w 6606"/>
              <a:gd name="T57" fmla="*/ 3743 h 3841"/>
              <a:gd name="T58" fmla="*/ 6548 w 6606"/>
              <a:gd name="T59" fmla="*/ 3595 h 3841"/>
              <a:gd name="T60" fmla="*/ 6575 w 6606"/>
              <a:gd name="T61" fmla="*/ 3445 h 3841"/>
              <a:gd name="T62" fmla="*/ 6594 w 6606"/>
              <a:gd name="T63" fmla="*/ 3291 h 3841"/>
              <a:gd name="T64" fmla="*/ 6605 w 6606"/>
              <a:gd name="T65" fmla="*/ 3136 h 3841"/>
              <a:gd name="T66" fmla="*/ 6606 w 6606"/>
              <a:gd name="T67" fmla="*/ 3032 h 3841"/>
              <a:gd name="T68" fmla="*/ 6597 w 6606"/>
              <a:gd name="T69" fmla="*/ 2798 h 3841"/>
              <a:gd name="T70" fmla="*/ 6568 w 6606"/>
              <a:gd name="T71" fmla="*/ 2570 h 3841"/>
              <a:gd name="T72" fmla="*/ 6521 w 6606"/>
              <a:gd name="T73" fmla="*/ 2347 h 3841"/>
              <a:gd name="T74" fmla="*/ 6458 w 6606"/>
              <a:gd name="T75" fmla="*/ 2130 h 3841"/>
              <a:gd name="T76" fmla="*/ 6377 w 6606"/>
              <a:gd name="T77" fmla="*/ 1920 h 3841"/>
              <a:gd name="T78" fmla="*/ 6281 w 6606"/>
              <a:gd name="T79" fmla="*/ 1718 h 3841"/>
              <a:gd name="T80" fmla="*/ 6169 w 6606"/>
              <a:gd name="T81" fmla="*/ 1523 h 3841"/>
              <a:gd name="T82" fmla="*/ 6042 w 6606"/>
              <a:gd name="T83" fmla="*/ 1336 h 3841"/>
              <a:gd name="T84" fmla="*/ 5901 w 6606"/>
              <a:gd name="T85" fmla="*/ 1160 h 3841"/>
              <a:gd name="T86" fmla="*/ 5749 w 6606"/>
              <a:gd name="T87" fmla="*/ 993 h 3841"/>
              <a:gd name="T88" fmla="*/ 5582 w 6606"/>
              <a:gd name="T89" fmla="*/ 837 h 3841"/>
              <a:gd name="T90" fmla="*/ 5404 w 6606"/>
              <a:gd name="T91" fmla="*/ 692 h 3841"/>
              <a:gd name="T92" fmla="*/ 5215 w 6606"/>
              <a:gd name="T93" fmla="*/ 560 h 3841"/>
              <a:gd name="T94" fmla="*/ 5016 w 6606"/>
              <a:gd name="T95" fmla="*/ 439 h 3841"/>
              <a:gd name="T96" fmla="*/ 4807 w 6606"/>
              <a:gd name="T97" fmla="*/ 332 h 3841"/>
              <a:gd name="T98" fmla="*/ 4589 w 6606"/>
              <a:gd name="T99" fmla="*/ 239 h 3841"/>
              <a:gd name="T100" fmla="*/ 4363 w 6606"/>
              <a:gd name="T101" fmla="*/ 159 h 3841"/>
              <a:gd name="T102" fmla="*/ 4128 w 6606"/>
              <a:gd name="T103" fmla="*/ 95 h 3841"/>
              <a:gd name="T104" fmla="*/ 3887 w 6606"/>
              <a:gd name="T105" fmla="*/ 48 h 3841"/>
              <a:gd name="T106" fmla="*/ 3640 w 6606"/>
              <a:gd name="T107" fmla="*/ 15 h 3841"/>
              <a:gd name="T108" fmla="*/ 3388 w 6606"/>
              <a:gd name="T109" fmla="*/ 1 h 3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606" h="3841">
                <a:moveTo>
                  <a:pt x="3303" y="0"/>
                </a:moveTo>
                <a:lnTo>
                  <a:pt x="3303" y="0"/>
                </a:lnTo>
                <a:lnTo>
                  <a:pt x="3217" y="1"/>
                </a:lnTo>
                <a:lnTo>
                  <a:pt x="3133" y="4"/>
                </a:lnTo>
                <a:lnTo>
                  <a:pt x="3048" y="9"/>
                </a:lnTo>
                <a:lnTo>
                  <a:pt x="2965" y="15"/>
                </a:lnTo>
                <a:lnTo>
                  <a:pt x="2882" y="24"/>
                </a:lnTo>
                <a:lnTo>
                  <a:pt x="2800" y="36"/>
                </a:lnTo>
                <a:lnTo>
                  <a:pt x="2718" y="48"/>
                </a:lnTo>
                <a:lnTo>
                  <a:pt x="2638" y="61"/>
                </a:lnTo>
                <a:lnTo>
                  <a:pt x="2557" y="78"/>
                </a:lnTo>
                <a:lnTo>
                  <a:pt x="2477" y="95"/>
                </a:lnTo>
                <a:lnTo>
                  <a:pt x="2399" y="115"/>
                </a:lnTo>
                <a:lnTo>
                  <a:pt x="2321" y="137"/>
                </a:lnTo>
                <a:lnTo>
                  <a:pt x="2244" y="159"/>
                </a:lnTo>
                <a:lnTo>
                  <a:pt x="2167" y="184"/>
                </a:lnTo>
                <a:lnTo>
                  <a:pt x="2092" y="211"/>
                </a:lnTo>
                <a:lnTo>
                  <a:pt x="2018" y="239"/>
                </a:lnTo>
                <a:lnTo>
                  <a:pt x="1944" y="268"/>
                </a:lnTo>
                <a:lnTo>
                  <a:pt x="1871" y="299"/>
                </a:lnTo>
                <a:lnTo>
                  <a:pt x="1799" y="332"/>
                </a:lnTo>
                <a:lnTo>
                  <a:pt x="1729" y="366"/>
                </a:lnTo>
                <a:lnTo>
                  <a:pt x="1659" y="401"/>
                </a:lnTo>
                <a:lnTo>
                  <a:pt x="1591" y="439"/>
                </a:lnTo>
                <a:lnTo>
                  <a:pt x="1522" y="478"/>
                </a:lnTo>
                <a:lnTo>
                  <a:pt x="1456" y="518"/>
                </a:lnTo>
                <a:lnTo>
                  <a:pt x="1390" y="560"/>
                </a:lnTo>
                <a:lnTo>
                  <a:pt x="1327" y="602"/>
                </a:lnTo>
                <a:lnTo>
                  <a:pt x="1263" y="647"/>
                </a:lnTo>
                <a:lnTo>
                  <a:pt x="1202" y="692"/>
                </a:lnTo>
                <a:lnTo>
                  <a:pt x="1141" y="739"/>
                </a:lnTo>
                <a:lnTo>
                  <a:pt x="1082" y="788"/>
                </a:lnTo>
                <a:lnTo>
                  <a:pt x="1025" y="837"/>
                </a:lnTo>
                <a:lnTo>
                  <a:pt x="967" y="889"/>
                </a:lnTo>
                <a:lnTo>
                  <a:pt x="912" y="940"/>
                </a:lnTo>
                <a:lnTo>
                  <a:pt x="858" y="993"/>
                </a:lnTo>
                <a:lnTo>
                  <a:pt x="806" y="1048"/>
                </a:lnTo>
                <a:lnTo>
                  <a:pt x="754" y="1103"/>
                </a:lnTo>
                <a:lnTo>
                  <a:pt x="704" y="1160"/>
                </a:lnTo>
                <a:lnTo>
                  <a:pt x="656" y="1217"/>
                </a:lnTo>
                <a:lnTo>
                  <a:pt x="609" y="1277"/>
                </a:lnTo>
                <a:lnTo>
                  <a:pt x="563" y="1336"/>
                </a:lnTo>
                <a:lnTo>
                  <a:pt x="521" y="1398"/>
                </a:lnTo>
                <a:lnTo>
                  <a:pt x="478" y="1460"/>
                </a:lnTo>
                <a:lnTo>
                  <a:pt x="438" y="1523"/>
                </a:lnTo>
                <a:lnTo>
                  <a:pt x="398" y="1587"/>
                </a:lnTo>
                <a:lnTo>
                  <a:pt x="360" y="1652"/>
                </a:lnTo>
                <a:lnTo>
                  <a:pt x="325" y="1718"/>
                </a:lnTo>
                <a:lnTo>
                  <a:pt x="292" y="1784"/>
                </a:lnTo>
                <a:lnTo>
                  <a:pt x="259" y="1851"/>
                </a:lnTo>
                <a:lnTo>
                  <a:pt x="228" y="1920"/>
                </a:lnTo>
                <a:lnTo>
                  <a:pt x="200" y="1989"/>
                </a:lnTo>
                <a:lnTo>
                  <a:pt x="173" y="2059"/>
                </a:lnTo>
                <a:lnTo>
                  <a:pt x="148" y="2130"/>
                </a:lnTo>
                <a:lnTo>
                  <a:pt x="124" y="2201"/>
                </a:lnTo>
                <a:lnTo>
                  <a:pt x="104" y="2274"/>
                </a:lnTo>
                <a:lnTo>
                  <a:pt x="84" y="2347"/>
                </a:lnTo>
                <a:lnTo>
                  <a:pt x="67" y="2420"/>
                </a:lnTo>
                <a:lnTo>
                  <a:pt x="51" y="2494"/>
                </a:lnTo>
                <a:lnTo>
                  <a:pt x="38" y="2570"/>
                </a:lnTo>
                <a:lnTo>
                  <a:pt x="27" y="2646"/>
                </a:lnTo>
                <a:lnTo>
                  <a:pt x="17" y="2721"/>
                </a:lnTo>
                <a:lnTo>
                  <a:pt x="10" y="2798"/>
                </a:lnTo>
                <a:lnTo>
                  <a:pt x="3" y="2876"/>
                </a:lnTo>
                <a:lnTo>
                  <a:pt x="1" y="2953"/>
                </a:lnTo>
                <a:lnTo>
                  <a:pt x="0" y="3032"/>
                </a:lnTo>
                <a:lnTo>
                  <a:pt x="0" y="3032"/>
                </a:lnTo>
                <a:lnTo>
                  <a:pt x="0" y="3084"/>
                </a:lnTo>
                <a:lnTo>
                  <a:pt x="2" y="3136"/>
                </a:lnTo>
                <a:lnTo>
                  <a:pt x="5" y="3188"/>
                </a:lnTo>
                <a:lnTo>
                  <a:pt x="7" y="3240"/>
                </a:lnTo>
                <a:lnTo>
                  <a:pt x="12" y="3291"/>
                </a:lnTo>
                <a:lnTo>
                  <a:pt x="17" y="3343"/>
                </a:lnTo>
                <a:lnTo>
                  <a:pt x="23" y="3394"/>
                </a:lnTo>
                <a:lnTo>
                  <a:pt x="30" y="3445"/>
                </a:lnTo>
                <a:lnTo>
                  <a:pt x="39" y="3495"/>
                </a:lnTo>
                <a:lnTo>
                  <a:pt x="47" y="3546"/>
                </a:lnTo>
                <a:lnTo>
                  <a:pt x="57" y="3595"/>
                </a:lnTo>
                <a:lnTo>
                  <a:pt x="68" y="3645"/>
                </a:lnTo>
                <a:lnTo>
                  <a:pt x="79" y="3694"/>
                </a:lnTo>
                <a:lnTo>
                  <a:pt x="93" y="3743"/>
                </a:lnTo>
                <a:lnTo>
                  <a:pt x="106" y="3793"/>
                </a:lnTo>
                <a:lnTo>
                  <a:pt x="120" y="3841"/>
                </a:lnTo>
                <a:lnTo>
                  <a:pt x="6486" y="3841"/>
                </a:lnTo>
                <a:lnTo>
                  <a:pt x="6486" y="3841"/>
                </a:lnTo>
                <a:lnTo>
                  <a:pt x="6501" y="3793"/>
                </a:lnTo>
                <a:lnTo>
                  <a:pt x="6514" y="3743"/>
                </a:lnTo>
                <a:lnTo>
                  <a:pt x="6526" y="3694"/>
                </a:lnTo>
                <a:lnTo>
                  <a:pt x="6537" y="3645"/>
                </a:lnTo>
                <a:lnTo>
                  <a:pt x="6548" y="3595"/>
                </a:lnTo>
                <a:lnTo>
                  <a:pt x="6558" y="3546"/>
                </a:lnTo>
                <a:lnTo>
                  <a:pt x="6568" y="3495"/>
                </a:lnTo>
                <a:lnTo>
                  <a:pt x="6575" y="3445"/>
                </a:lnTo>
                <a:lnTo>
                  <a:pt x="6583" y="3394"/>
                </a:lnTo>
                <a:lnTo>
                  <a:pt x="6589" y="3343"/>
                </a:lnTo>
                <a:lnTo>
                  <a:pt x="6594" y="3291"/>
                </a:lnTo>
                <a:lnTo>
                  <a:pt x="6598" y="3240"/>
                </a:lnTo>
                <a:lnTo>
                  <a:pt x="6602" y="3188"/>
                </a:lnTo>
                <a:lnTo>
                  <a:pt x="6605" y="3136"/>
                </a:lnTo>
                <a:lnTo>
                  <a:pt x="6606" y="3084"/>
                </a:lnTo>
                <a:lnTo>
                  <a:pt x="6606" y="3032"/>
                </a:lnTo>
                <a:lnTo>
                  <a:pt x="6606" y="3032"/>
                </a:lnTo>
                <a:lnTo>
                  <a:pt x="6606" y="2953"/>
                </a:lnTo>
                <a:lnTo>
                  <a:pt x="6602" y="2876"/>
                </a:lnTo>
                <a:lnTo>
                  <a:pt x="6597" y="2798"/>
                </a:lnTo>
                <a:lnTo>
                  <a:pt x="6589" y="2721"/>
                </a:lnTo>
                <a:lnTo>
                  <a:pt x="6580" y="2646"/>
                </a:lnTo>
                <a:lnTo>
                  <a:pt x="6568" y="2570"/>
                </a:lnTo>
                <a:lnTo>
                  <a:pt x="6554" y="2494"/>
                </a:lnTo>
                <a:lnTo>
                  <a:pt x="6540" y="2420"/>
                </a:lnTo>
                <a:lnTo>
                  <a:pt x="6521" y="2347"/>
                </a:lnTo>
                <a:lnTo>
                  <a:pt x="6502" y="2274"/>
                </a:lnTo>
                <a:lnTo>
                  <a:pt x="6481" y="2201"/>
                </a:lnTo>
                <a:lnTo>
                  <a:pt x="6458" y="2130"/>
                </a:lnTo>
                <a:lnTo>
                  <a:pt x="6433" y="2059"/>
                </a:lnTo>
                <a:lnTo>
                  <a:pt x="6406" y="1989"/>
                </a:lnTo>
                <a:lnTo>
                  <a:pt x="6377" y="1920"/>
                </a:lnTo>
                <a:lnTo>
                  <a:pt x="6347" y="1851"/>
                </a:lnTo>
                <a:lnTo>
                  <a:pt x="6315" y="1784"/>
                </a:lnTo>
                <a:lnTo>
                  <a:pt x="6281" y="1718"/>
                </a:lnTo>
                <a:lnTo>
                  <a:pt x="6245" y="1652"/>
                </a:lnTo>
                <a:lnTo>
                  <a:pt x="6207" y="1587"/>
                </a:lnTo>
                <a:lnTo>
                  <a:pt x="6169" y="1523"/>
                </a:lnTo>
                <a:lnTo>
                  <a:pt x="6128" y="1460"/>
                </a:lnTo>
                <a:lnTo>
                  <a:pt x="6086" y="1398"/>
                </a:lnTo>
                <a:lnTo>
                  <a:pt x="6042" y="1336"/>
                </a:lnTo>
                <a:lnTo>
                  <a:pt x="5997" y="1277"/>
                </a:lnTo>
                <a:lnTo>
                  <a:pt x="5950" y="1217"/>
                </a:lnTo>
                <a:lnTo>
                  <a:pt x="5901" y="1160"/>
                </a:lnTo>
                <a:lnTo>
                  <a:pt x="5853" y="1103"/>
                </a:lnTo>
                <a:lnTo>
                  <a:pt x="5801" y="1048"/>
                </a:lnTo>
                <a:lnTo>
                  <a:pt x="5749" y="993"/>
                </a:lnTo>
                <a:lnTo>
                  <a:pt x="5695" y="940"/>
                </a:lnTo>
                <a:lnTo>
                  <a:pt x="5638" y="889"/>
                </a:lnTo>
                <a:lnTo>
                  <a:pt x="5582" y="837"/>
                </a:lnTo>
                <a:lnTo>
                  <a:pt x="5524" y="788"/>
                </a:lnTo>
                <a:lnTo>
                  <a:pt x="5465" y="739"/>
                </a:lnTo>
                <a:lnTo>
                  <a:pt x="5404" y="692"/>
                </a:lnTo>
                <a:lnTo>
                  <a:pt x="5343" y="647"/>
                </a:lnTo>
                <a:lnTo>
                  <a:pt x="5279" y="602"/>
                </a:lnTo>
                <a:lnTo>
                  <a:pt x="5215" y="560"/>
                </a:lnTo>
                <a:lnTo>
                  <a:pt x="5149" y="518"/>
                </a:lnTo>
                <a:lnTo>
                  <a:pt x="5083" y="478"/>
                </a:lnTo>
                <a:lnTo>
                  <a:pt x="5016" y="439"/>
                </a:lnTo>
                <a:lnTo>
                  <a:pt x="4948" y="401"/>
                </a:lnTo>
                <a:lnTo>
                  <a:pt x="4878" y="366"/>
                </a:lnTo>
                <a:lnTo>
                  <a:pt x="4807" y="332"/>
                </a:lnTo>
                <a:lnTo>
                  <a:pt x="4735" y="299"/>
                </a:lnTo>
                <a:lnTo>
                  <a:pt x="4663" y="268"/>
                </a:lnTo>
                <a:lnTo>
                  <a:pt x="4589" y="239"/>
                </a:lnTo>
                <a:lnTo>
                  <a:pt x="4515" y="211"/>
                </a:lnTo>
                <a:lnTo>
                  <a:pt x="4439" y="184"/>
                </a:lnTo>
                <a:lnTo>
                  <a:pt x="4363" y="159"/>
                </a:lnTo>
                <a:lnTo>
                  <a:pt x="4285" y="137"/>
                </a:lnTo>
                <a:lnTo>
                  <a:pt x="4208" y="115"/>
                </a:lnTo>
                <a:lnTo>
                  <a:pt x="4128" y="95"/>
                </a:lnTo>
                <a:lnTo>
                  <a:pt x="4049" y="78"/>
                </a:lnTo>
                <a:lnTo>
                  <a:pt x="3969" y="61"/>
                </a:lnTo>
                <a:lnTo>
                  <a:pt x="3887" y="48"/>
                </a:lnTo>
                <a:lnTo>
                  <a:pt x="3807" y="36"/>
                </a:lnTo>
                <a:lnTo>
                  <a:pt x="3723" y="24"/>
                </a:lnTo>
                <a:lnTo>
                  <a:pt x="3640" y="15"/>
                </a:lnTo>
                <a:lnTo>
                  <a:pt x="3557" y="9"/>
                </a:lnTo>
                <a:lnTo>
                  <a:pt x="3473" y="4"/>
                </a:lnTo>
                <a:lnTo>
                  <a:pt x="3388" y="1"/>
                </a:lnTo>
                <a:lnTo>
                  <a:pt x="3303" y="0"/>
                </a:lnTo>
                <a:lnTo>
                  <a:pt x="330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xmlns="" id="{17623FDC-CD37-43E2-8A80-9BB0A44E290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713926" y="2036763"/>
            <a:ext cx="2478073" cy="2787650"/>
          </a:xfrm>
          <a:custGeom>
            <a:avLst/>
            <a:gdLst>
              <a:gd name="T0" fmla="*/ 3896 w 8496"/>
              <a:gd name="T1" fmla="*/ 8776 h 8779"/>
              <a:gd name="T2" fmla="*/ 4201 w 8496"/>
              <a:gd name="T3" fmla="*/ 8756 h 8779"/>
              <a:gd name="T4" fmla="*/ 4499 w 8496"/>
              <a:gd name="T5" fmla="*/ 8720 h 8779"/>
              <a:gd name="T6" fmla="*/ 4792 w 8496"/>
              <a:gd name="T7" fmla="*/ 8666 h 8779"/>
              <a:gd name="T8" fmla="*/ 5134 w 8496"/>
              <a:gd name="T9" fmla="*/ 8582 h 8779"/>
              <a:gd name="T10" fmla="*/ 5681 w 8496"/>
              <a:gd name="T11" fmla="*/ 8391 h 8779"/>
              <a:gd name="T12" fmla="*/ 6192 w 8496"/>
              <a:gd name="T13" fmla="*/ 8143 h 8779"/>
              <a:gd name="T14" fmla="*/ 6665 w 8496"/>
              <a:gd name="T15" fmla="*/ 7843 h 8779"/>
              <a:gd name="T16" fmla="*/ 7094 w 8496"/>
              <a:gd name="T17" fmla="*/ 7494 h 8779"/>
              <a:gd name="T18" fmla="*/ 7475 w 8496"/>
              <a:gd name="T19" fmla="*/ 7100 h 8779"/>
              <a:gd name="T20" fmla="*/ 7802 w 8496"/>
              <a:gd name="T21" fmla="*/ 6665 h 8779"/>
              <a:gd name="T22" fmla="*/ 8073 w 8496"/>
              <a:gd name="T23" fmla="*/ 6195 h 8779"/>
              <a:gd name="T24" fmla="*/ 8281 w 8496"/>
              <a:gd name="T25" fmla="*/ 5695 h 8779"/>
              <a:gd name="T26" fmla="*/ 8372 w 8496"/>
              <a:gd name="T27" fmla="*/ 5381 h 8779"/>
              <a:gd name="T28" fmla="*/ 8431 w 8496"/>
              <a:gd name="T29" fmla="*/ 5112 h 8779"/>
              <a:gd name="T30" fmla="*/ 8470 w 8496"/>
              <a:gd name="T31" fmla="*/ 4837 h 8779"/>
              <a:gd name="T32" fmla="*/ 8492 w 8496"/>
              <a:gd name="T33" fmla="*/ 4559 h 8779"/>
              <a:gd name="T34" fmla="*/ 8495 w 8496"/>
              <a:gd name="T35" fmla="*/ 4332 h 8779"/>
              <a:gd name="T36" fmla="*/ 8481 w 8496"/>
              <a:gd name="T37" fmla="*/ 4052 h 8779"/>
              <a:gd name="T38" fmla="*/ 8449 w 8496"/>
              <a:gd name="T39" fmla="*/ 3775 h 8779"/>
              <a:gd name="T40" fmla="*/ 8398 w 8496"/>
              <a:gd name="T41" fmla="*/ 3504 h 8779"/>
              <a:gd name="T42" fmla="*/ 8329 w 8496"/>
              <a:gd name="T43" fmla="*/ 3239 h 8779"/>
              <a:gd name="T44" fmla="*/ 8163 w 8496"/>
              <a:gd name="T45" fmla="*/ 2779 h 8779"/>
              <a:gd name="T46" fmla="*/ 7917 w 8496"/>
              <a:gd name="T47" fmla="*/ 2297 h 8779"/>
              <a:gd name="T48" fmla="*/ 7613 w 8496"/>
              <a:gd name="T49" fmla="*/ 1848 h 8779"/>
              <a:gd name="T50" fmla="*/ 7252 w 8496"/>
              <a:gd name="T51" fmla="*/ 1437 h 8779"/>
              <a:gd name="T52" fmla="*/ 6842 w 8496"/>
              <a:gd name="T53" fmla="*/ 1070 h 8779"/>
              <a:gd name="T54" fmla="*/ 6386 w 8496"/>
              <a:gd name="T55" fmla="*/ 749 h 8779"/>
              <a:gd name="T56" fmla="*/ 5890 w 8496"/>
              <a:gd name="T57" fmla="*/ 480 h 8779"/>
              <a:gd name="T58" fmla="*/ 5357 w 8496"/>
              <a:gd name="T59" fmla="*/ 266 h 8779"/>
              <a:gd name="T60" fmla="*/ 4907 w 8496"/>
              <a:gd name="T61" fmla="*/ 138 h 8779"/>
              <a:gd name="T62" fmla="*/ 4617 w 8496"/>
              <a:gd name="T63" fmla="*/ 78 h 8779"/>
              <a:gd name="T64" fmla="*/ 4321 w 8496"/>
              <a:gd name="T65" fmla="*/ 34 h 8779"/>
              <a:gd name="T66" fmla="*/ 4019 w 8496"/>
              <a:gd name="T67" fmla="*/ 9 h 8779"/>
              <a:gd name="T68" fmla="*/ 3712 w 8496"/>
              <a:gd name="T69" fmla="*/ 0 h 8779"/>
              <a:gd name="T70" fmla="*/ 3433 w 8496"/>
              <a:gd name="T71" fmla="*/ 6 h 8779"/>
              <a:gd name="T72" fmla="*/ 3091 w 8496"/>
              <a:gd name="T73" fmla="*/ 35 h 8779"/>
              <a:gd name="T74" fmla="*/ 2754 w 8496"/>
              <a:gd name="T75" fmla="*/ 87 h 8779"/>
              <a:gd name="T76" fmla="*/ 2428 w 8496"/>
              <a:gd name="T77" fmla="*/ 159 h 8779"/>
              <a:gd name="T78" fmla="*/ 2110 w 8496"/>
              <a:gd name="T79" fmla="*/ 251 h 8779"/>
              <a:gd name="T80" fmla="*/ 1803 w 8496"/>
              <a:gd name="T81" fmla="*/ 363 h 8779"/>
              <a:gd name="T82" fmla="*/ 1506 w 8496"/>
              <a:gd name="T83" fmla="*/ 493 h 8779"/>
              <a:gd name="T84" fmla="*/ 1221 w 8496"/>
              <a:gd name="T85" fmla="*/ 640 h 8779"/>
              <a:gd name="T86" fmla="*/ 948 w 8496"/>
              <a:gd name="T87" fmla="*/ 805 h 8779"/>
              <a:gd name="T88" fmla="*/ 689 w 8496"/>
              <a:gd name="T89" fmla="*/ 987 h 8779"/>
              <a:gd name="T90" fmla="*/ 443 w 8496"/>
              <a:gd name="T91" fmla="*/ 1184 h 8779"/>
              <a:gd name="T92" fmla="*/ 214 w 8496"/>
              <a:gd name="T93" fmla="*/ 1394 h 8779"/>
              <a:gd name="T94" fmla="*/ 0 w 8496"/>
              <a:gd name="T95" fmla="*/ 1620 h 8779"/>
              <a:gd name="T96" fmla="*/ 126 w 8496"/>
              <a:gd name="T97" fmla="*/ 7295 h 8779"/>
              <a:gd name="T98" fmla="*/ 350 w 8496"/>
              <a:gd name="T99" fmla="*/ 7512 h 8779"/>
              <a:gd name="T100" fmla="*/ 589 w 8496"/>
              <a:gd name="T101" fmla="*/ 7715 h 8779"/>
              <a:gd name="T102" fmla="*/ 843 w 8496"/>
              <a:gd name="T103" fmla="*/ 7902 h 8779"/>
              <a:gd name="T104" fmla="*/ 1109 w 8496"/>
              <a:gd name="T105" fmla="*/ 8074 h 8779"/>
              <a:gd name="T106" fmla="*/ 1390 w 8496"/>
              <a:gd name="T107" fmla="*/ 8229 h 8779"/>
              <a:gd name="T108" fmla="*/ 1682 w 8496"/>
              <a:gd name="T109" fmla="*/ 8366 h 8779"/>
              <a:gd name="T110" fmla="*/ 1986 w 8496"/>
              <a:gd name="T111" fmla="*/ 8484 h 8779"/>
              <a:gd name="T112" fmla="*/ 2299 w 8496"/>
              <a:gd name="T113" fmla="*/ 8584 h 8779"/>
              <a:gd name="T114" fmla="*/ 2623 w 8496"/>
              <a:gd name="T115" fmla="*/ 8665 h 8779"/>
              <a:gd name="T116" fmla="*/ 2955 w 8496"/>
              <a:gd name="T117" fmla="*/ 8725 h 8779"/>
              <a:gd name="T118" fmla="*/ 3295 w 8496"/>
              <a:gd name="T119" fmla="*/ 8763 h 8779"/>
              <a:gd name="T120" fmla="*/ 3641 w 8496"/>
              <a:gd name="T121" fmla="*/ 8779 h 8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496" h="8779">
                <a:moveTo>
                  <a:pt x="3712" y="8779"/>
                </a:moveTo>
                <a:lnTo>
                  <a:pt x="3712" y="8779"/>
                </a:lnTo>
                <a:lnTo>
                  <a:pt x="3773" y="8779"/>
                </a:lnTo>
                <a:lnTo>
                  <a:pt x="3835" y="8777"/>
                </a:lnTo>
                <a:lnTo>
                  <a:pt x="3896" y="8776"/>
                </a:lnTo>
                <a:lnTo>
                  <a:pt x="3958" y="8773"/>
                </a:lnTo>
                <a:lnTo>
                  <a:pt x="4019" y="8770"/>
                </a:lnTo>
                <a:lnTo>
                  <a:pt x="4080" y="8766"/>
                </a:lnTo>
                <a:lnTo>
                  <a:pt x="4140" y="8762"/>
                </a:lnTo>
                <a:lnTo>
                  <a:pt x="4201" y="8756"/>
                </a:lnTo>
                <a:lnTo>
                  <a:pt x="4261" y="8750"/>
                </a:lnTo>
                <a:lnTo>
                  <a:pt x="4321" y="8744"/>
                </a:lnTo>
                <a:lnTo>
                  <a:pt x="4381" y="8736"/>
                </a:lnTo>
                <a:lnTo>
                  <a:pt x="4439" y="8728"/>
                </a:lnTo>
                <a:lnTo>
                  <a:pt x="4499" y="8720"/>
                </a:lnTo>
                <a:lnTo>
                  <a:pt x="4558" y="8710"/>
                </a:lnTo>
                <a:lnTo>
                  <a:pt x="4617" y="8700"/>
                </a:lnTo>
                <a:lnTo>
                  <a:pt x="4675" y="8690"/>
                </a:lnTo>
                <a:lnTo>
                  <a:pt x="4734" y="8679"/>
                </a:lnTo>
                <a:lnTo>
                  <a:pt x="4792" y="8666"/>
                </a:lnTo>
                <a:lnTo>
                  <a:pt x="4849" y="8654"/>
                </a:lnTo>
                <a:lnTo>
                  <a:pt x="4907" y="8640"/>
                </a:lnTo>
                <a:lnTo>
                  <a:pt x="4964" y="8627"/>
                </a:lnTo>
                <a:lnTo>
                  <a:pt x="5022" y="8612"/>
                </a:lnTo>
                <a:lnTo>
                  <a:pt x="5134" y="8582"/>
                </a:lnTo>
                <a:lnTo>
                  <a:pt x="5245" y="8548"/>
                </a:lnTo>
                <a:lnTo>
                  <a:pt x="5357" y="8513"/>
                </a:lnTo>
                <a:lnTo>
                  <a:pt x="5465" y="8474"/>
                </a:lnTo>
                <a:lnTo>
                  <a:pt x="5573" y="8434"/>
                </a:lnTo>
                <a:lnTo>
                  <a:pt x="5681" y="8391"/>
                </a:lnTo>
                <a:lnTo>
                  <a:pt x="5786" y="8346"/>
                </a:lnTo>
                <a:lnTo>
                  <a:pt x="5890" y="8298"/>
                </a:lnTo>
                <a:lnTo>
                  <a:pt x="5991" y="8249"/>
                </a:lnTo>
                <a:lnTo>
                  <a:pt x="6093" y="8197"/>
                </a:lnTo>
                <a:lnTo>
                  <a:pt x="6192" y="8143"/>
                </a:lnTo>
                <a:lnTo>
                  <a:pt x="6290" y="8087"/>
                </a:lnTo>
                <a:lnTo>
                  <a:pt x="6386" y="8029"/>
                </a:lnTo>
                <a:lnTo>
                  <a:pt x="6480" y="7969"/>
                </a:lnTo>
                <a:lnTo>
                  <a:pt x="6573" y="7907"/>
                </a:lnTo>
                <a:lnTo>
                  <a:pt x="6665" y="7843"/>
                </a:lnTo>
                <a:lnTo>
                  <a:pt x="6754" y="7776"/>
                </a:lnTo>
                <a:lnTo>
                  <a:pt x="6842" y="7708"/>
                </a:lnTo>
                <a:lnTo>
                  <a:pt x="6928" y="7638"/>
                </a:lnTo>
                <a:lnTo>
                  <a:pt x="7012" y="7567"/>
                </a:lnTo>
                <a:lnTo>
                  <a:pt x="7094" y="7494"/>
                </a:lnTo>
                <a:lnTo>
                  <a:pt x="7174" y="7417"/>
                </a:lnTo>
                <a:lnTo>
                  <a:pt x="7252" y="7341"/>
                </a:lnTo>
                <a:lnTo>
                  <a:pt x="7329" y="7262"/>
                </a:lnTo>
                <a:lnTo>
                  <a:pt x="7403" y="7182"/>
                </a:lnTo>
                <a:lnTo>
                  <a:pt x="7475" y="7100"/>
                </a:lnTo>
                <a:lnTo>
                  <a:pt x="7544" y="7016"/>
                </a:lnTo>
                <a:lnTo>
                  <a:pt x="7613" y="6930"/>
                </a:lnTo>
                <a:lnTo>
                  <a:pt x="7678" y="6844"/>
                </a:lnTo>
                <a:lnTo>
                  <a:pt x="7741" y="6755"/>
                </a:lnTo>
                <a:lnTo>
                  <a:pt x="7802" y="6665"/>
                </a:lnTo>
                <a:lnTo>
                  <a:pt x="7861" y="6575"/>
                </a:lnTo>
                <a:lnTo>
                  <a:pt x="7917" y="6481"/>
                </a:lnTo>
                <a:lnTo>
                  <a:pt x="7972" y="6387"/>
                </a:lnTo>
                <a:lnTo>
                  <a:pt x="8024" y="6292"/>
                </a:lnTo>
                <a:lnTo>
                  <a:pt x="8073" y="6195"/>
                </a:lnTo>
                <a:lnTo>
                  <a:pt x="8119" y="6098"/>
                </a:lnTo>
                <a:lnTo>
                  <a:pt x="8163" y="5999"/>
                </a:lnTo>
                <a:lnTo>
                  <a:pt x="8205" y="5899"/>
                </a:lnTo>
                <a:lnTo>
                  <a:pt x="8244" y="5797"/>
                </a:lnTo>
                <a:lnTo>
                  <a:pt x="8281" y="5695"/>
                </a:lnTo>
                <a:lnTo>
                  <a:pt x="8314" y="5590"/>
                </a:lnTo>
                <a:lnTo>
                  <a:pt x="8329" y="5539"/>
                </a:lnTo>
                <a:lnTo>
                  <a:pt x="8344" y="5486"/>
                </a:lnTo>
                <a:lnTo>
                  <a:pt x="8359" y="5433"/>
                </a:lnTo>
                <a:lnTo>
                  <a:pt x="8372" y="5381"/>
                </a:lnTo>
                <a:lnTo>
                  <a:pt x="8386" y="5328"/>
                </a:lnTo>
                <a:lnTo>
                  <a:pt x="8398" y="5274"/>
                </a:lnTo>
                <a:lnTo>
                  <a:pt x="8410" y="5220"/>
                </a:lnTo>
                <a:lnTo>
                  <a:pt x="8420" y="5166"/>
                </a:lnTo>
                <a:lnTo>
                  <a:pt x="8431" y="5112"/>
                </a:lnTo>
                <a:lnTo>
                  <a:pt x="8440" y="5057"/>
                </a:lnTo>
                <a:lnTo>
                  <a:pt x="8449" y="5003"/>
                </a:lnTo>
                <a:lnTo>
                  <a:pt x="8457" y="4948"/>
                </a:lnTo>
                <a:lnTo>
                  <a:pt x="8464" y="4893"/>
                </a:lnTo>
                <a:lnTo>
                  <a:pt x="8470" y="4837"/>
                </a:lnTo>
                <a:lnTo>
                  <a:pt x="8476" y="4782"/>
                </a:lnTo>
                <a:lnTo>
                  <a:pt x="8481" y="4727"/>
                </a:lnTo>
                <a:lnTo>
                  <a:pt x="8486" y="4671"/>
                </a:lnTo>
                <a:lnTo>
                  <a:pt x="8488" y="4615"/>
                </a:lnTo>
                <a:lnTo>
                  <a:pt x="8492" y="4559"/>
                </a:lnTo>
                <a:lnTo>
                  <a:pt x="8493" y="4502"/>
                </a:lnTo>
                <a:lnTo>
                  <a:pt x="8495" y="4446"/>
                </a:lnTo>
                <a:lnTo>
                  <a:pt x="8496" y="4390"/>
                </a:lnTo>
                <a:lnTo>
                  <a:pt x="8496" y="4390"/>
                </a:lnTo>
                <a:lnTo>
                  <a:pt x="8495" y="4332"/>
                </a:lnTo>
                <a:lnTo>
                  <a:pt x="8493" y="4276"/>
                </a:lnTo>
                <a:lnTo>
                  <a:pt x="8492" y="4219"/>
                </a:lnTo>
                <a:lnTo>
                  <a:pt x="8488" y="4163"/>
                </a:lnTo>
                <a:lnTo>
                  <a:pt x="8486" y="4107"/>
                </a:lnTo>
                <a:lnTo>
                  <a:pt x="8481" y="4052"/>
                </a:lnTo>
                <a:lnTo>
                  <a:pt x="8476" y="3996"/>
                </a:lnTo>
                <a:lnTo>
                  <a:pt x="8470" y="3941"/>
                </a:lnTo>
                <a:lnTo>
                  <a:pt x="8464" y="3885"/>
                </a:lnTo>
                <a:lnTo>
                  <a:pt x="8457" y="3830"/>
                </a:lnTo>
                <a:lnTo>
                  <a:pt x="8449" y="3775"/>
                </a:lnTo>
                <a:lnTo>
                  <a:pt x="8440" y="3721"/>
                </a:lnTo>
                <a:lnTo>
                  <a:pt x="8431" y="3666"/>
                </a:lnTo>
                <a:lnTo>
                  <a:pt x="8420" y="3612"/>
                </a:lnTo>
                <a:lnTo>
                  <a:pt x="8410" y="3558"/>
                </a:lnTo>
                <a:lnTo>
                  <a:pt x="8398" y="3504"/>
                </a:lnTo>
                <a:lnTo>
                  <a:pt x="8386" y="3451"/>
                </a:lnTo>
                <a:lnTo>
                  <a:pt x="8372" y="3398"/>
                </a:lnTo>
                <a:lnTo>
                  <a:pt x="8359" y="3345"/>
                </a:lnTo>
                <a:lnTo>
                  <a:pt x="8344" y="3292"/>
                </a:lnTo>
                <a:lnTo>
                  <a:pt x="8329" y="3239"/>
                </a:lnTo>
                <a:lnTo>
                  <a:pt x="8314" y="3188"/>
                </a:lnTo>
                <a:lnTo>
                  <a:pt x="8281" y="3083"/>
                </a:lnTo>
                <a:lnTo>
                  <a:pt x="8244" y="2981"/>
                </a:lnTo>
                <a:lnTo>
                  <a:pt x="8205" y="2880"/>
                </a:lnTo>
                <a:lnTo>
                  <a:pt x="8163" y="2779"/>
                </a:lnTo>
                <a:lnTo>
                  <a:pt x="8119" y="2681"/>
                </a:lnTo>
                <a:lnTo>
                  <a:pt x="8073" y="2583"/>
                </a:lnTo>
                <a:lnTo>
                  <a:pt x="8024" y="2486"/>
                </a:lnTo>
                <a:lnTo>
                  <a:pt x="7972" y="2391"/>
                </a:lnTo>
                <a:lnTo>
                  <a:pt x="7917" y="2297"/>
                </a:lnTo>
                <a:lnTo>
                  <a:pt x="7861" y="2204"/>
                </a:lnTo>
                <a:lnTo>
                  <a:pt x="7802" y="2113"/>
                </a:lnTo>
                <a:lnTo>
                  <a:pt x="7741" y="2023"/>
                </a:lnTo>
                <a:lnTo>
                  <a:pt x="7678" y="1934"/>
                </a:lnTo>
                <a:lnTo>
                  <a:pt x="7613" y="1848"/>
                </a:lnTo>
                <a:lnTo>
                  <a:pt x="7544" y="1763"/>
                </a:lnTo>
                <a:lnTo>
                  <a:pt x="7475" y="1678"/>
                </a:lnTo>
                <a:lnTo>
                  <a:pt x="7403" y="1596"/>
                </a:lnTo>
                <a:lnTo>
                  <a:pt x="7329" y="1517"/>
                </a:lnTo>
                <a:lnTo>
                  <a:pt x="7252" y="1437"/>
                </a:lnTo>
                <a:lnTo>
                  <a:pt x="7174" y="1361"/>
                </a:lnTo>
                <a:lnTo>
                  <a:pt x="7094" y="1284"/>
                </a:lnTo>
                <a:lnTo>
                  <a:pt x="7012" y="1212"/>
                </a:lnTo>
                <a:lnTo>
                  <a:pt x="6928" y="1140"/>
                </a:lnTo>
                <a:lnTo>
                  <a:pt x="6842" y="1070"/>
                </a:lnTo>
                <a:lnTo>
                  <a:pt x="6754" y="1002"/>
                </a:lnTo>
                <a:lnTo>
                  <a:pt x="6665" y="935"/>
                </a:lnTo>
                <a:lnTo>
                  <a:pt x="6573" y="872"/>
                </a:lnTo>
                <a:lnTo>
                  <a:pt x="6480" y="809"/>
                </a:lnTo>
                <a:lnTo>
                  <a:pt x="6386" y="749"/>
                </a:lnTo>
                <a:lnTo>
                  <a:pt x="6290" y="691"/>
                </a:lnTo>
                <a:lnTo>
                  <a:pt x="6192" y="635"/>
                </a:lnTo>
                <a:lnTo>
                  <a:pt x="6093" y="581"/>
                </a:lnTo>
                <a:lnTo>
                  <a:pt x="5991" y="529"/>
                </a:lnTo>
                <a:lnTo>
                  <a:pt x="5890" y="480"/>
                </a:lnTo>
                <a:lnTo>
                  <a:pt x="5786" y="432"/>
                </a:lnTo>
                <a:lnTo>
                  <a:pt x="5681" y="387"/>
                </a:lnTo>
                <a:lnTo>
                  <a:pt x="5573" y="344"/>
                </a:lnTo>
                <a:lnTo>
                  <a:pt x="5465" y="304"/>
                </a:lnTo>
                <a:lnTo>
                  <a:pt x="5357" y="266"/>
                </a:lnTo>
                <a:lnTo>
                  <a:pt x="5245" y="230"/>
                </a:lnTo>
                <a:lnTo>
                  <a:pt x="5134" y="197"/>
                </a:lnTo>
                <a:lnTo>
                  <a:pt x="5022" y="166"/>
                </a:lnTo>
                <a:lnTo>
                  <a:pt x="4964" y="151"/>
                </a:lnTo>
                <a:lnTo>
                  <a:pt x="4907" y="138"/>
                </a:lnTo>
                <a:lnTo>
                  <a:pt x="4849" y="124"/>
                </a:lnTo>
                <a:lnTo>
                  <a:pt x="4792" y="112"/>
                </a:lnTo>
                <a:lnTo>
                  <a:pt x="4734" y="99"/>
                </a:lnTo>
                <a:lnTo>
                  <a:pt x="4675" y="88"/>
                </a:lnTo>
                <a:lnTo>
                  <a:pt x="4617" y="78"/>
                </a:lnTo>
                <a:lnTo>
                  <a:pt x="4558" y="68"/>
                </a:lnTo>
                <a:lnTo>
                  <a:pt x="4499" y="58"/>
                </a:lnTo>
                <a:lnTo>
                  <a:pt x="4439" y="50"/>
                </a:lnTo>
                <a:lnTo>
                  <a:pt x="4381" y="42"/>
                </a:lnTo>
                <a:lnTo>
                  <a:pt x="4321" y="34"/>
                </a:lnTo>
                <a:lnTo>
                  <a:pt x="4261" y="28"/>
                </a:lnTo>
                <a:lnTo>
                  <a:pt x="4201" y="22"/>
                </a:lnTo>
                <a:lnTo>
                  <a:pt x="4140" y="16"/>
                </a:lnTo>
                <a:lnTo>
                  <a:pt x="4080" y="12"/>
                </a:lnTo>
                <a:lnTo>
                  <a:pt x="4019" y="9"/>
                </a:lnTo>
                <a:lnTo>
                  <a:pt x="3958" y="5"/>
                </a:lnTo>
                <a:lnTo>
                  <a:pt x="3896" y="3"/>
                </a:lnTo>
                <a:lnTo>
                  <a:pt x="3835" y="1"/>
                </a:lnTo>
                <a:lnTo>
                  <a:pt x="3773" y="0"/>
                </a:lnTo>
                <a:lnTo>
                  <a:pt x="3712" y="0"/>
                </a:lnTo>
                <a:lnTo>
                  <a:pt x="3712" y="0"/>
                </a:lnTo>
                <a:lnTo>
                  <a:pt x="3641" y="0"/>
                </a:lnTo>
                <a:lnTo>
                  <a:pt x="3571" y="1"/>
                </a:lnTo>
                <a:lnTo>
                  <a:pt x="3501" y="3"/>
                </a:lnTo>
                <a:lnTo>
                  <a:pt x="3433" y="6"/>
                </a:lnTo>
                <a:lnTo>
                  <a:pt x="3363" y="11"/>
                </a:lnTo>
                <a:lnTo>
                  <a:pt x="3295" y="15"/>
                </a:lnTo>
                <a:lnTo>
                  <a:pt x="3226" y="22"/>
                </a:lnTo>
                <a:lnTo>
                  <a:pt x="3158" y="29"/>
                </a:lnTo>
                <a:lnTo>
                  <a:pt x="3091" y="35"/>
                </a:lnTo>
                <a:lnTo>
                  <a:pt x="3022" y="44"/>
                </a:lnTo>
                <a:lnTo>
                  <a:pt x="2955" y="53"/>
                </a:lnTo>
                <a:lnTo>
                  <a:pt x="2888" y="64"/>
                </a:lnTo>
                <a:lnTo>
                  <a:pt x="2822" y="75"/>
                </a:lnTo>
                <a:lnTo>
                  <a:pt x="2754" y="87"/>
                </a:lnTo>
                <a:lnTo>
                  <a:pt x="2688" y="99"/>
                </a:lnTo>
                <a:lnTo>
                  <a:pt x="2623" y="113"/>
                </a:lnTo>
                <a:lnTo>
                  <a:pt x="2557" y="128"/>
                </a:lnTo>
                <a:lnTo>
                  <a:pt x="2493" y="143"/>
                </a:lnTo>
                <a:lnTo>
                  <a:pt x="2428" y="159"/>
                </a:lnTo>
                <a:lnTo>
                  <a:pt x="2364" y="176"/>
                </a:lnTo>
                <a:lnTo>
                  <a:pt x="2299" y="194"/>
                </a:lnTo>
                <a:lnTo>
                  <a:pt x="2236" y="212"/>
                </a:lnTo>
                <a:lnTo>
                  <a:pt x="2173" y="231"/>
                </a:lnTo>
                <a:lnTo>
                  <a:pt x="2110" y="251"/>
                </a:lnTo>
                <a:lnTo>
                  <a:pt x="2047" y="272"/>
                </a:lnTo>
                <a:lnTo>
                  <a:pt x="1986" y="294"/>
                </a:lnTo>
                <a:lnTo>
                  <a:pt x="1924" y="316"/>
                </a:lnTo>
                <a:lnTo>
                  <a:pt x="1863" y="338"/>
                </a:lnTo>
                <a:lnTo>
                  <a:pt x="1803" y="363"/>
                </a:lnTo>
                <a:lnTo>
                  <a:pt x="1742" y="388"/>
                </a:lnTo>
                <a:lnTo>
                  <a:pt x="1682" y="413"/>
                </a:lnTo>
                <a:lnTo>
                  <a:pt x="1623" y="438"/>
                </a:lnTo>
                <a:lnTo>
                  <a:pt x="1564" y="465"/>
                </a:lnTo>
                <a:lnTo>
                  <a:pt x="1506" y="493"/>
                </a:lnTo>
                <a:lnTo>
                  <a:pt x="1447" y="521"/>
                </a:lnTo>
                <a:lnTo>
                  <a:pt x="1390" y="549"/>
                </a:lnTo>
                <a:lnTo>
                  <a:pt x="1333" y="580"/>
                </a:lnTo>
                <a:lnTo>
                  <a:pt x="1277" y="610"/>
                </a:lnTo>
                <a:lnTo>
                  <a:pt x="1221" y="640"/>
                </a:lnTo>
                <a:lnTo>
                  <a:pt x="1165" y="673"/>
                </a:lnTo>
                <a:lnTo>
                  <a:pt x="1109" y="704"/>
                </a:lnTo>
                <a:lnTo>
                  <a:pt x="1056" y="738"/>
                </a:lnTo>
                <a:lnTo>
                  <a:pt x="1001" y="772"/>
                </a:lnTo>
                <a:lnTo>
                  <a:pt x="948" y="805"/>
                </a:lnTo>
                <a:lnTo>
                  <a:pt x="894" y="841"/>
                </a:lnTo>
                <a:lnTo>
                  <a:pt x="843" y="876"/>
                </a:lnTo>
                <a:lnTo>
                  <a:pt x="790" y="913"/>
                </a:lnTo>
                <a:lnTo>
                  <a:pt x="739" y="949"/>
                </a:lnTo>
                <a:lnTo>
                  <a:pt x="689" y="987"/>
                </a:lnTo>
                <a:lnTo>
                  <a:pt x="639" y="1025"/>
                </a:lnTo>
                <a:lnTo>
                  <a:pt x="589" y="1063"/>
                </a:lnTo>
                <a:lnTo>
                  <a:pt x="540" y="1103"/>
                </a:lnTo>
                <a:lnTo>
                  <a:pt x="492" y="1143"/>
                </a:lnTo>
                <a:lnTo>
                  <a:pt x="443" y="1184"/>
                </a:lnTo>
                <a:lnTo>
                  <a:pt x="397" y="1225"/>
                </a:lnTo>
                <a:lnTo>
                  <a:pt x="350" y="1267"/>
                </a:lnTo>
                <a:lnTo>
                  <a:pt x="304" y="1308"/>
                </a:lnTo>
                <a:lnTo>
                  <a:pt x="258" y="1351"/>
                </a:lnTo>
                <a:lnTo>
                  <a:pt x="214" y="1394"/>
                </a:lnTo>
                <a:lnTo>
                  <a:pt x="170" y="1438"/>
                </a:lnTo>
                <a:lnTo>
                  <a:pt x="126" y="1483"/>
                </a:lnTo>
                <a:lnTo>
                  <a:pt x="83" y="1528"/>
                </a:lnTo>
                <a:lnTo>
                  <a:pt x="42" y="1574"/>
                </a:lnTo>
                <a:lnTo>
                  <a:pt x="0" y="1620"/>
                </a:lnTo>
                <a:lnTo>
                  <a:pt x="0" y="7158"/>
                </a:lnTo>
                <a:lnTo>
                  <a:pt x="0" y="7158"/>
                </a:lnTo>
                <a:lnTo>
                  <a:pt x="42" y="7204"/>
                </a:lnTo>
                <a:lnTo>
                  <a:pt x="83" y="7250"/>
                </a:lnTo>
                <a:lnTo>
                  <a:pt x="126" y="7295"/>
                </a:lnTo>
                <a:lnTo>
                  <a:pt x="170" y="7340"/>
                </a:lnTo>
                <a:lnTo>
                  <a:pt x="214" y="7384"/>
                </a:lnTo>
                <a:lnTo>
                  <a:pt x="258" y="7427"/>
                </a:lnTo>
                <a:lnTo>
                  <a:pt x="304" y="7470"/>
                </a:lnTo>
                <a:lnTo>
                  <a:pt x="350" y="7512"/>
                </a:lnTo>
                <a:lnTo>
                  <a:pt x="397" y="7554"/>
                </a:lnTo>
                <a:lnTo>
                  <a:pt x="443" y="7595"/>
                </a:lnTo>
                <a:lnTo>
                  <a:pt x="492" y="7635"/>
                </a:lnTo>
                <a:lnTo>
                  <a:pt x="540" y="7675"/>
                </a:lnTo>
                <a:lnTo>
                  <a:pt x="589" y="7715"/>
                </a:lnTo>
                <a:lnTo>
                  <a:pt x="639" y="7753"/>
                </a:lnTo>
                <a:lnTo>
                  <a:pt x="689" y="7791"/>
                </a:lnTo>
                <a:lnTo>
                  <a:pt x="739" y="7829"/>
                </a:lnTo>
                <a:lnTo>
                  <a:pt x="790" y="7866"/>
                </a:lnTo>
                <a:lnTo>
                  <a:pt x="843" y="7902"/>
                </a:lnTo>
                <a:lnTo>
                  <a:pt x="894" y="7938"/>
                </a:lnTo>
                <a:lnTo>
                  <a:pt x="948" y="7973"/>
                </a:lnTo>
                <a:lnTo>
                  <a:pt x="1001" y="8006"/>
                </a:lnTo>
                <a:lnTo>
                  <a:pt x="1056" y="8040"/>
                </a:lnTo>
                <a:lnTo>
                  <a:pt x="1109" y="8074"/>
                </a:lnTo>
                <a:lnTo>
                  <a:pt x="1165" y="8105"/>
                </a:lnTo>
                <a:lnTo>
                  <a:pt x="1221" y="8138"/>
                </a:lnTo>
                <a:lnTo>
                  <a:pt x="1277" y="8168"/>
                </a:lnTo>
                <a:lnTo>
                  <a:pt x="1333" y="8198"/>
                </a:lnTo>
                <a:lnTo>
                  <a:pt x="1390" y="8229"/>
                </a:lnTo>
                <a:lnTo>
                  <a:pt x="1447" y="8257"/>
                </a:lnTo>
                <a:lnTo>
                  <a:pt x="1506" y="8285"/>
                </a:lnTo>
                <a:lnTo>
                  <a:pt x="1564" y="8313"/>
                </a:lnTo>
                <a:lnTo>
                  <a:pt x="1623" y="8340"/>
                </a:lnTo>
                <a:lnTo>
                  <a:pt x="1682" y="8366"/>
                </a:lnTo>
                <a:lnTo>
                  <a:pt x="1742" y="8391"/>
                </a:lnTo>
                <a:lnTo>
                  <a:pt x="1803" y="8415"/>
                </a:lnTo>
                <a:lnTo>
                  <a:pt x="1863" y="8440"/>
                </a:lnTo>
                <a:lnTo>
                  <a:pt x="1924" y="8462"/>
                </a:lnTo>
                <a:lnTo>
                  <a:pt x="1986" y="8484"/>
                </a:lnTo>
                <a:lnTo>
                  <a:pt x="2047" y="8506"/>
                </a:lnTo>
                <a:lnTo>
                  <a:pt x="2110" y="8527"/>
                </a:lnTo>
                <a:lnTo>
                  <a:pt x="2173" y="8547"/>
                </a:lnTo>
                <a:lnTo>
                  <a:pt x="2236" y="8566"/>
                </a:lnTo>
                <a:lnTo>
                  <a:pt x="2299" y="8584"/>
                </a:lnTo>
                <a:lnTo>
                  <a:pt x="2364" y="8602"/>
                </a:lnTo>
                <a:lnTo>
                  <a:pt x="2428" y="8619"/>
                </a:lnTo>
                <a:lnTo>
                  <a:pt x="2493" y="8635"/>
                </a:lnTo>
                <a:lnTo>
                  <a:pt x="2557" y="8651"/>
                </a:lnTo>
                <a:lnTo>
                  <a:pt x="2623" y="8665"/>
                </a:lnTo>
                <a:lnTo>
                  <a:pt x="2688" y="8679"/>
                </a:lnTo>
                <a:lnTo>
                  <a:pt x="2754" y="8691"/>
                </a:lnTo>
                <a:lnTo>
                  <a:pt x="2822" y="8703"/>
                </a:lnTo>
                <a:lnTo>
                  <a:pt x="2888" y="8715"/>
                </a:lnTo>
                <a:lnTo>
                  <a:pt x="2955" y="8725"/>
                </a:lnTo>
                <a:lnTo>
                  <a:pt x="3022" y="8734"/>
                </a:lnTo>
                <a:lnTo>
                  <a:pt x="3091" y="8743"/>
                </a:lnTo>
                <a:lnTo>
                  <a:pt x="3158" y="8749"/>
                </a:lnTo>
                <a:lnTo>
                  <a:pt x="3226" y="8756"/>
                </a:lnTo>
                <a:lnTo>
                  <a:pt x="3295" y="8763"/>
                </a:lnTo>
                <a:lnTo>
                  <a:pt x="3363" y="8767"/>
                </a:lnTo>
                <a:lnTo>
                  <a:pt x="3433" y="8772"/>
                </a:lnTo>
                <a:lnTo>
                  <a:pt x="3501" y="8775"/>
                </a:lnTo>
                <a:lnTo>
                  <a:pt x="3571" y="8777"/>
                </a:lnTo>
                <a:lnTo>
                  <a:pt x="3641" y="8779"/>
                </a:lnTo>
                <a:lnTo>
                  <a:pt x="3712" y="8779"/>
                </a:lnTo>
                <a:lnTo>
                  <a:pt x="3712" y="87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xmlns="" id="{F8D16971-F802-42D9-A1FC-83938321AB63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8054099" y="368300"/>
            <a:ext cx="4137900" cy="6118225"/>
          </a:xfrm>
          <a:custGeom>
            <a:avLst/>
            <a:gdLst>
              <a:gd name="T0" fmla="*/ 14060 w 14185"/>
              <a:gd name="T1" fmla="*/ 9886 h 19267"/>
              <a:gd name="T2" fmla="*/ 13758 w 14185"/>
              <a:gd name="T3" fmla="*/ 9948 h 19267"/>
              <a:gd name="T4" fmla="*/ 13523 w 14185"/>
              <a:gd name="T5" fmla="*/ 9752 h 19267"/>
              <a:gd name="T6" fmla="*/ 13655 w 14185"/>
              <a:gd name="T7" fmla="*/ 9383 h 19267"/>
              <a:gd name="T8" fmla="*/ 13612 w 14185"/>
              <a:gd name="T9" fmla="*/ 7846 h 19267"/>
              <a:gd name="T10" fmla="*/ 12913 w 14185"/>
              <a:gd name="T11" fmla="*/ 5833 h 19267"/>
              <a:gd name="T12" fmla="*/ 11725 w 14185"/>
              <a:gd name="T13" fmla="*/ 4015 h 19267"/>
              <a:gd name="T14" fmla="*/ 10154 w 14185"/>
              <a:gd name="T15" fmla="*/ 2515 h 19267"/>
              <a:gd name="T16" fmla="*/ 8145 w 14185"/>
              <a:gd name="T17" fmla="*/ 1320 h 19267"/>
              <a:gd name="T18" fmla="*/ 5891 w 14185"/>
              <a:gd name="T19" fmla="*/ 600 h 19267"/>
              <a:gd name="T20" fmla="*/ 4076 w 14185"/>
              <a:gd name="T21" fmla="*/ 454 h 19267"/>
              <a:gd name="T22" fmla="*/ 3850 w 14185"/>
              <a:gd name="T23" fmla="*/ 677 h 19267"/>
              <a:gd name="T24" fmla="*/ 3514 w 14185"/>
              <a:gd name="T25" fmla="*/ 650 h 19267"/>
              <a:gd name="T26" fmla="*/ 3330 w 14185"/>
              <a:gd name="T27" fmla="*/ 369 h 19267"/>
              <a:gd name="T28" fmla="*/ 3468 w 14185"/>
              <a:gd name="T29" fmla="*/ 81 h 19267"/>
              <a:gd name="T30" fmla="*/ 3801 w 14185"/>
              <a:gd name="T31" fmla="*/ 11 h 19267"/>
              <a:gd name="T32" fmla="*/ 4059 w 14185"/>
              <a:gd name="T33" fmla="*/ 207 h 19267"/>
              <a:gd name="T34" fmla="*/ 5550 w 14185"/>
              <a:gd name="T35" fmla="*/ 462 h 19267"/>
              <a:gd name="T36" fmla="*/ 7851 w 14185"/>
              <a:gd name="T37" fmla="*/ 1114 h 19267"/>
              <a:gd name="T38" fmla="*/ 9920 w 14185"/>
              <a:gd name="T39" fmla="*/ 2248 h 19267"/>
              <a:gd name="T40" fmla="*/ 11569 w 14185"/>
              <a:gd name="T41" fmla="*/ 3716 h 19267"/>
              <a:gd name="T42" fmla="*/ 12837 w 14185"/>
              <a:gd name="T43" fmla="*/ 5513 h 19267"/>
              <a:gd name="T44" fmla="*/ 13618 w 14185"/>
              <a:gd name="T45" fmla="*/ 7517 h 19267"/>
              <a:gd name="T46" fmla="*/ 13910 w 14185"/>
              <a:gd name="T47" fmla="*/ 9337 h 19267"/>
              <a:gd name="T48" fmla="*/ 14185 w 14185"/>
              <a:gd name="T49" fmla="*/ 9645 h 19267"/>
              <a:gd name="T50" fmla="*/ 3772 w 14185"/>
              <a:gd name="T51" fmla="*/ 80 h 19267"/>
              <a:gd name="T52" fmla="*/ 3434 w 14185"/>
              <a:gd name="T53" fmla="*/ 244 h 19267"/>
              <a:gd name="T54" fmla="*/ 3520 w 14185"/>
              <a:gd name="T55" fmla="*/ 564 h 19267"/>
              <a:gd name="T56" fmla="*/ 3879 w 14185"/>
              <a:gd name="T57" fmla="*/ 580 h 19267"/>
              <a:gd name="T58" fmla="*/ 3380 w 14185"/>
              <a:gd name="T59" fmla="*/ 18973 h 19267"/>
              <a:gd name="T60" fmla="*/ 1228 w 14185"/>
              <a:gd name="T61" fmla="*/ 18698 h 19267"/>
              <a:gd name="T62" fmla="*/ 607 w 14185"/>
              <a:gd name="T63" fmla="*/ 18459 h 19267"/>
              <a:gd name="T64" fmla="*/ 2724 w 14185"/>
              <a:gd name="T65" fmla="*/ 18860 h 19267"/>
              <a:gd name="T66" fmla="*/ 9897 w 14185"/>
              <a:gd name="T67" fmla="*/ 9748 h 19267"/>
              <a:gd name="T68" fmla="*/ 9572 w 14185"/>
              <a:gd name="T69" fmla="*/ 9762 h 19267"/>
              <a:gd name="T70" fmla="*/ 9632 w 14185"/>
              <a:gd name="T71" fmla="*/ 9481 h 19267"/>
              <a:gd name="T72" fmla="*/ 9578 w 14185"/>
              <a:gd name="T73" fmla="*/ 8515 h 19267"/>
              <a:gd name="T74" fmla="*/ 9148 w 14185"/>
              <a:gd name="T75" fmla="*/ 7324 h 19267"/>
              <a:gd name="T76" fmla="*/ 8429 w 14185"/>
              <a:gd name="T77" fmla="*/ 6250 h 19267"/>
              <a:gd name="T78" fmla="*/ 7482 w 14185"/>
              <a:gd name="T79" fmla="*/ 5369 h 19267"/>
              <a:gd name="T80" fmla="*/ 6280 w 14185"/>
              <a:gd name="T81" fmla="*/ 4672 h 19267"/>
              <a:gd name="T82" fmla="*/ 4935 w 14185"/>
              <a:gd name="T83" fmla="*/ 4259 h 19267"/>
              <a:gd name="T84" fmla="*/ 3901 w 14185"/>
              <a:gd name="T85" fmla="*/ 4237 h 19267"/>
              <a:gd name="T86" fmla="*/ 3552 w 14185"/>
              <a:gd name="T87" fmla="*/ 4272 h 19267"/>
              <a:gd name="T88" fmla="*/ 3603 w 14185"/>
              <a:gd name="T89" fmla="*/ 3942 h 19267"/>
              <a:gd name="T90" fmla="*/ 3928 w 14185"/>
              <a:gd name="T91" fmla="*/ 4066 h 19267"/>
              <a:gd name="T92" fmla="*/ 5155 w 14185"/>
              <a:gd name="T93" fmla="*/ 4259 h 19267"/>
              <a:gd name="T94" fmla="*/ 6491 w 14185"/>
              <a:gd name="T95" fmla="*/ 4720 h 19267"/>
              <a:gd name="T96" fmla="*/ 7679 w 14185"/>
              <a:gd name="T97" fmla="*/ 5463 h 19267"/>
              <a:gd name="T98" fmla="*/ 8592 w 14185"/>
              <a:gd name="T99" fmla="*/ 6377 h 19267"/>
              <a:gd name="T100" fmla="*/ 9275 w 14185"/>
              <a:gd name="T101" fmla="*/ 7479 h 19267"/>
              <a:gd name="T102" fmla="*/ 9664 w 14185"/>
              <a:gd name="T103" fmla="*/ 8694 h 19267"/>
              <a:gd name="T104" fmla="*/ 9865 w 14185"/>
              <a:gd name="T105" fmla="*/ 9508 h 19267"/>
              <a:gd name="T106" fmla="*/ 3838 w 14185"/>
              <a:gd name="T107" fmla="*/ 4009 h 19267"/>
              <a:gd name="T108" fmla="*/ 3554 w 14185"/>
              <a:gd name="T109" fmla="*/ 4047 h 19267"/>
              <a:gd name="T110" fmla="*/ 3675 w 14185"/>
              <a:gd name="T111" fmla="*/ 4286 h 19267"/>
              <a:gd name="T112" fmla="*/ 3890 w 14185"/>
              <a:gd name="T113" fmla="*/ 4125 h 19267"/>
              <a:gd name="T114" fmla="*/ 1430 w 14185"/>
              <a:gd name="T115" fmla="*/ 14780 h 19267"/>
              <a:gd name="T116" fmla="*/ 386 w 14185"/>
              <a:gd name="T117" fmla="*/ 14221 h 19267"/>
              <a:gd name="T118" fmla="*/ 2561 w 14185"/>
              <a:gd name="T119" fmla="*/ 15042 h 19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185" h="19267">
                <a:moveTo>
                  <a:pt x="14185" y="9645"/>
                </a:moveTo>
                <a:lnTo>
                  <a:pt x="14185" y="9645"/>
                </a:lnTo>
                <a:lnTo>
                  <a:pt x="14185" y="9660"/>
                </a:lnTo>
                <a:lnTo>
                  <a:pt x="14183" y="9676"/>
                </a:lnTo>
                <a:lnTo>
                  <a:pt x="14181" y="9692"/>
                </a:lnTo>
                <a:lnTo>
                  <a:pt x="14177" y="9707"/>
                </a:lnTo>
                <a:lnTo>
                  <a:pt x="14174" y="9722"/>
                </a:lnTo>
                <a:lnTo>
                  <a:pt x="14169" y="9738"/>
                </a:lnTo>
                <a:lnTo>
                  <a:pt x="14164" y="9752"/>
                </a:lnTo>
                <a:lnTo>
                  <a:pt x="14158" y="9766"/>
                </a:lnTo>
                <a:lnTo>
                  <a:pt x="14150" y="9780"/>
                </a:lnTo>
                <a:lnTo>
                  <a:pt x="14143" y="9794"/>
                </a:lnTo>
                <a:lnTo>
                  <a:pt x="14136" y="9806"/>
                </a:lnTo>
                <a:lnTo>
                  <a:pt x="14126" y="9820"/>
                </a:lnTo>
                <a:lnTo>
                  <a:pt x="14117" y="9832"/>
                </a:lnTo>
                <a:lnTo>
                  <a:pt x="14106" y="9843"/>
                </a:lnTo>
                <a:lnTo>
                  <a:pt x="14097" y="9854"/>
                </a:lnTo>
                <a:lnTo>
                  <a:pt x="14084" y="9866"/>
                </a:lnTo>
                <a:lnTo>
                  <a:pt x="14073" y="9876"/>
                </a:lnTo>
                <a:lnTo>
                  <a:pt x="14060" y="9886"/>
                </a:lnTo>
                <a:lnTo>
                  <a:pt x="14048" y="9895"/>
                </a:lnTo>
                <a:lnTo>
                  <a:pt x="14034" y="9904"/>
                </a:lnTo>
                <a:lnTo>
                  <a:pt x="14021" y="9912"/>
                </a:lnTo>
                <a:lnTo>
                  <a:pt x="14006" y="9920"/>
                </a:lnTo>
                <a:lnTo>
                  <a:pt x="13991" y="9926"/>
                </a:lnTo>
                <a:lnTo>
                  <a:pt x="13977" y="9933"/>
                </a:lnTo>
                <a:lnTo>
                  <a:pt x="13961" y="9939"/>
                </a:lnTo>
                <a:lnTo>
                  <a:pt x="13945" y="9943"/>
                </a:lnTo>
                <a:lnTo>
                  <a:pt x="13929" y="9948"/>
                </a:lnTo>
                <a:lnTo>
                  <a:pt x="13912" y="9951"/>
                </a:lnTo>
                <a:lnTo>
                  <a:pt x="13895" y="9953"/>
                </a:lnTo>
                <a:lnTo>
                  <a:pt x="13878" y="9955"/>
                </a:lnTo>
                <a:lnTo>
                  <a:pt x="13861" y="9957"/>
                </a:lnTo>
                <a:lnTo>
                  <a:pt x="13844" y="9958"/>
                </a:lnTo>
                <a:lnTo>
                  <a:pt x="13844" y="9958"/>
                </a:lnTo>
                <a:lnTo>
                  <a:pt x="13826" y="9957"/>
                </a:lnTo>
                <a:lnTo>
                  <a:pt x="13808" y="9955"/>
                </a:lnTo>
                <a:lnTo>
                  <a:pt x="13791" y="9953"/>
                </a:lnTo>
                <a:lnTo>
                  <a:pt x="13775" y="9951"/>
                </a:lnTo>
                <a:lnTo>
                  <a:pt x="13758" y="9948"/>
                </a:lnTo>
                <a:lnTo>
                  <a:pt x="13742" y="9943"/>
                </a:lnTo>
                <a:lnTo>
                  <a:pt x="13726" y="9939"/>
                </a:lnTo>
                <a:lnTo>
                  <a:pt x="13710" y="9933"/>
                </a:lnTo>
                <a:lnTo>
                  <a:pt x="13696" y="9926"/>
                </a:lnTo>
                <a:lnTo>
                  <a:pt x="13681" y="9920"/>
                </a:lnTo>
                <a:lnTo>
                  <a:pt x="13666" y="9912"/>
                </a:lnTo>
                <a:lnTo>
                  <a:pt x="13653" y="9904"/>
                </a:lnTo>
                <a:lnTo>
                  <a:pt x="13639" y="9895"/>
                </a:lnTo>
                <a:lnTo>
                  <a:pt x="13626" y="9886"/>
                </a:lnTo>
                <a:lnTo>
                  <a:pt x="13614" y="9876"/>
                </a:lnTo>
                <a:lnTo>
                  <a:pt x="13603" y="9866"/>
                </a:lnTo>
                <a:lnTo>
                  <a:pt x="13590" y="9854"/>
                </a:lnTo>
                <a:lnTo>
                  <a:pt x="13579" y="9843"/>
                </a:lnTo>
                <a:lnTo>
                  <a:pt x="13570" y="9832"/>
                </a:lnTo>
                <a:lnTo>
                  <a:pt x="13560" y="9820"/>
                </a:lnTo>
                <a:lnTo>
                  <a:pt x="13551" y="9806"/>
                </a:lnTo>
                <a:lnTo>
                  <a:pt x="13543" y="9794"/>
                </a:lnTo>
                <a:lnTo>
                  <a:pt x="13535" y="9780"/>
                </a:lnTo>
                <a:lnTo>
                  <a:pt x="13529" y="9766"/>
                </a:lnTo>
                <a:lnTo>
                  <a:pt x="13523" y="9752"/>
                </a:lnTo>
                <a:lnTo>
                  <a:pt x="13517" y="9738"/>
                </a:lnTo>
                <a:lnTo>
                  <a:pt x="13513" y="9722"/>
                </a:lnTo>
                <a:lnTo>
                  <a:pt x="13508" y="9707"/>
                </a:lnTo>
                <a:lnTo>
                  <a:pt x="13506" y="9692"/>
                </a:lnTo>
                <a:lnTo>
                  <a:pt x="13504" y="9676"/>
                </a:lnTo>
                <a:lnTo>
                  <a:pt x="13502" y="9660"/>
                </a:lnTo>
                <a:lnTo>
                  <a:pt x="13502" y="9645"/>
                </a:lnTo>
                <a:lnTo>
                  <a:pt x="13502" y="9645"/>
                </a:lnTo>
                <a:lnTo>
                  <a:pt x="13502" y="9629"/>
                </a:lnTo>
                <a:lnTo>
                  <a:pt x="13504" y="9614"/>
                </a:lnTo>
                <a:lnTo>
                  <a:pt x="13508" y="9586"/>
                </a:lnTo>
                <a:lnTo>
                  <a:pt x="13515" y="9558"/>
                </a:lnTo>
                <a:lnTo>
                  <a:pt x="13524" y="9531"/>
                </a:lnTo>
                <a:lnTo>
                  <a:pt x="13537" y="9507"/>
                </a:lnTo>
                <a:lnTo>
                  <a:pt x="13551" y="9482"/>
                </a:lnTo>
                <a:lnTo>
                  <a:pt x="13568" y="9459"/>
                </a:lnTo>
                <a:lnTo>
                  <a:pt x="13587" y="9437"/>
                </a:lnTo>
                <a:lnTo>
                  <a:pt x="13607" y="9418"/>
                </a:lnTo>
                <a:lnTo>
                  <a:pt x="13631" y="9400"/>
                </a:lnTo>
                <a:lnTo>
                  <a:pt x="13655" y="9383"/>
                </a:lnTo>
                <a:lnTo>
                  <a:pt x="13681" y="9369"/>
                </a:lnTo>
                <a:lnTo>
                  <a:pt x="13708" y="9357"/>
                </a:lnTo>
                <a:lnTo>
                  <a:pt x="13736" y="9347"/>
                </a:lnTo>
                <a:lnTo>
                  <a:pt x="13766" y="9339"/>
                </a:lnTo>
                <a:lnTo>
                  <a:pt x="13797" y="9334"/>
                </a:lnTo>
                <a:lnTo>
                  <a:pt x="13797" y="9334"/>
                </a:lnTo>
                <a:lnTo>
                  <a:pt x="13792" y="9226"/>
                </a:lnTo>
                <a:lnTo>
                  <a:pt x="13786" y="9118"/>
                </a:lnTo>
                <a:lnTo>
                  <a:pt x="13779" y="9011"/>
                </a:lnTo>
                <a:lnTo>
                  <a:pt x="13770" y="8904"/>
                </a:lnTo>
                <a:lnTo>
                  <a:pt x="13760" y="8796"/>
                </a:lnTo>
                <a:lnTo>
                  <a:pt x="13749" y="8690"/>
                </a:lnTo>
                <a:lnTo>
                  <a:pt x="13737" y="8583"/>
                </a:lnTo>
                <a:lnTo>
                  <a:pt x="13724" y="8478"/>
                </a:lnTo>
                <a:lnTo>
                  <a:pt x="13708" y="8371"/>
                </a:lnTo>
                <a:lnTo>
                  <a:pt x="13692" y="8265"/>
                </a:lnTo>
                <a:lnTo>
                  <a:pt x="13674" y="8160"/>
                </a:lnTo>
                <a:lnTo>
                  <a:pt x="13655" y="8054"/>
                </a:lnTo>
                <a:lnTo>
                  <a:pt x="13634" y="7950"/>
                </a:lnTo>
                <a:lnTo>
                  <a:pt x="13612" y="7846"/>
                </a:lnTo>
                <a:lnTo>
                  <a:pt x="13589" y="7741"/>
                </a:lnTo>
                <a:lnTo>
                  <a:pt x="13566" y="7637"/>
                </a:lnTo>
                <a:lnTo>
                  <a:pt x="13540" y="7534"/>
                </a:lnTo>
                <a:lnTo>
                  <a:pt x="13513" y="7431"/>
                </a:lnTo>
                <a:lnTo>
                  <a:pt x="13485" y="7327"/>
                </a:lnTo>
                <a:lnTo>
                  <a:pt x="13456" y="7225"/>
                </a:lnTo>
                <a:lnTo>
                  <a:pt x="13425" y="7123"/>
                </a:lnTo>
                <a:lnTo>
                  <a:pt x="13393" y="7021"/>
                </a:lnTo>
                <a:lnTo>
                  <a:pt x="13359" y="6920"/>
                </a:lnTo>
                <a:lnTo>
                  <a:pt x="13325" y="6819"/>
                </a:lnTo>
                <a:lnTo>
                  <a:pt x="13290" y="6718"/>
                </a:lnTo>
                <a:lnTo>
                  <a:pt x="13253" y="6618"/>
                </a:lnTo>
                <a:lnTo>
                  <a:pt x="13215" y="6518"/>
                </a:lnTo>
                <a:lnTo>
                  <a:pt x="13175" y="6418"/>
                </a:lnTo>
                <a:lnTo>
                  <a:pt x="13134" y="6320"/>
                </a:lnTo>
                <a:lnTo>
                  <a:pt x="13093" y="6222"/>
                </a:lnTo>
                <a:lnTo>
                  <a:pt x="13050" y="6123"/>
                </a:lnTo>
                <a:lnTo>
                  <a:pt x="13005" y="6026"/>
                </a:lnTo>
                <a:lnTo>
                  <a:pt x="12959" y="5929"/>
                </a:lnTo>
                <a:lnTo>
                  <a:pt x="12913" y="5833"/>
                </a:lnTo>
                <a:lnTo>
                  <a:pt x="12865" y="5736"/>
                </a:lnTo>
                <a:lnTo>
                  <a:pt x="12815" y="5641"/>
                </a:lnTo>
                <a:lnTo>
                  <a:pt x="12765" y="5545"/>
                </a:lnTo>
                <a:lnTo>
                  <a:pt x="12714" y="5451"/>
                </a:lnTo>
                <a:lnTo>
                  <a:pt x="12661" y="5357"/>
                </a:lnTo>
                <a:lnTo>
                  <a:pt x="12606" y="5264"/>
                </a:lnTo>
                <a:lnTo>
                  <a:pt x="12551" y="5170"/>
                </a:lnTo>
                <a:lnTo>
                  <a:pt x="12495" y="5078"/>
                </a:lnTo>
                <a:lnTo>
                  <a:pt x="12437" y="4986"/>
                </a:lnTo>
                <a:lnTo>
                  <a:pt x="12378" y="4894"/>
                </a:lnTo>
                <a:lnTo>
                  <a:pt x="12319" y="4803"/>
                </a:lnTo>
                <a:lnTo>
                  <a:pt x="12257" y="4714"/>
                </a:lnTo>
                <a:lnTo>
                  <a:pt x="12195" y="4624"/>
                </a:lnTo>
                <a:lnTo>
                  <a:pt x="12131" y="4535"/>
                </a:lnTo>
                <a:lnTo>
                  <a:pt x="12067" y="4447"/>
                </a:lnTo>
                <a:lnTo>
                  <a:pt x="12001" y="4359"/>
                </a:lnTo>
                <a:lnTo>
                  <a:pt x="11933" y="4272"/>
                </a:lnTo>
                <a:lnTo>
                  <a:pt x="11865" y="4185"/>
                </a:lnTo>
                <a:lnTo>
                  <a:pt x="11796" y="4100"/>
                </a:lnTo>
                <a:lnTo>
                  <a:pt x="11725" y="4015"/>
                </a:lnTo>
                <a:lnTo>
                  <a:pt x="11653" y="3929"/>
                </a:lnTo>
                <a:lnTo>
                  <a:pt x="11581" y="3845"/>
                </a:lnTo>
                <a:lnTo>
                  <a:pt x="11507" y="3762"/>
                </a:lnTo>
                <a:lnTo>
                  <a:pt x="11432" y="3680"/>
                </a:lnTo>
                <a:lnTo>
                  <a:pt x="11356" y="3598"/>
                </a:lnTo>
                <a:lnTo>
                  <a:pt x="11279" y="3516"/>
                </a:lnTo>
                <a:lnTo>
                  <a:pt x="11200" y="3437"/>
                </a:lnTo>
                <a:lnTo>
                  <a:pt x="11120" y="3357"/>
                </a:lnTo>
                <a:lnTo>
                  <a:pt x="11041" y="3277"/>
                </a:lnTo>
                <a:lnTo>
                  <a:pt x="10959" y="3200"/>
                </a:lnTo>
                <a:lnTo>
                  <a:pt x="10959" y="3200"/>
                </a:lnTo>
                <a:lnTo>
                  <a:pt x="10872" y="3119"/>
                </a:lnTo>
                <a:lnTo>
                  <a:pt x="10786" y="3039"/>
                </a:lnTo>
                <a:lnTo>
                  <a:pt x="10698" y="2962"/>
                </a:lnTo>
                <a:lnTo>
                  <a:pt x="10610" y="2885"/>
                </a:lnTo>
                <a:lnTo>
                  <a:pt x="10521" y="2808"/>
                </a:lnTo>
                <a:lnTo>
                  <a:pt x="10430" y="2734"/>
                </a:lnTo>
                <a:lnTo>
                  <a:pt x="10339" y="2660"/>
                </a:lnTo>
                <a:lnTo>
                  <a:pt x="10247" y="2587"/>
                </a:lnTo>
                <a:lnTo>
                  <a:pt x="10154" y="2515"/>
                </a:lnTo>
                <a:lnTo>
                  <a:pt x="10061" y="2445"/>
                </a:lnTo>
                <a:lnTo>
                  <a:pt x="9967" y="2376"/>
                </a:lnTo>
                <a:lnTo>
                  <a:pt x="9872" y="2308"/>
                </a:lnTo>
                <a:lnTo>
                  <a:pt x="9776" y="2240"/>
                </a:lnTo>
                <a:lnTo>
                  <a:pt x="9680" y="2174"/>
                </a:lnTo>
                <a:lnTo>
                  <a:pt x="9582" y="2109"/>
                </a:lnTo>
                <a:lnTo>
                  <a:pt x="9484" y="2045"/>
                </a:lnTo>
                <a:lnTo>
                  <a:pt x="9385" y="1982"/>
                </a:lnTo>
                <a:lnTo>
                  <a:pt x="9286" y="1922"/>
                </a:lnTo>
                <a:lnTo>
                  <a:pt x="9185" y="1861"/>
                </a:lnTo>
                <a:lnTo>
                  <a:pt x="9084" y="1802"/>
                </a:lnTo>
                <a:lnTo>
                  <a:pt x="8982" y="1743"/>
                </a:lnTo>
                <a:lnTo>
                  <a:pt x="8880" y="1686"/>
                </a:lnTo>
                <a:lnTo>
                  <a:pt x="8777" y="1631"/>
                </a:lnTo>
                <a:lnTo>
                  <a:pt x="8673" y="1576"/>
                </a:lnTo>
                <a:lnTo>
                  <a:pt x="8568" y="1522"/>
                </a:lnTo>
                <a:lnTo>
                  <a:pt x="8463" y="1471"/>
                </a:lnTo>
                <a:lnTo>
                  <a:pt x="8358" y="1419"/>
                </a:lnTo>
                <a:lnTo>
                  <a:pt x="8251" y="1370"/>
                </a:lnTo>
                <a:lnTo>
                  <a:pt x="8145" y="1320"/>
                </a:lnTo>
                <a:lnTo>
                  <a:pt x="8037" y="1273"/>
                </a:lnTo>
                <a:lnTo>
                  <a:pt x="7928" y="1227"/>
                </a:lnTo>
                <a:lnTo>
                  <a:pt x="7820" y="1181"/>
                </a:lnTo>
                <a:lnTo>
                  <a:pt x="7711" y="1137"/>
                </a:lnTo>
                <a:lnTo>
                  <a:pt x="7601" y="1095"/>
                </a:lnTo>
                <a:lnTo>
                  <a:pt x="7491" y="1053"/>
                </a:lnTo>
                <a:lnTo>
                  <a:pt x="7379" y="1013"/>
                </a:lnTo>
                <a:lnTo>
                  <a:pt x="7268" y="973"/>
                </a:lnTo>
                <a:lnTo>
                  <a:pt x="7155" y="935"/>
                </a:lnTo>
                <a:lnTo>
                  <a:pt x="7043" y="899"/>
                </a:lnTo>
                <a:lnTo>
                  <a:pt x="6929" y="863"/>
                </a:lnTo>
                <a:lnTo>
                  <a:pt x="6817" y="829"/>
                </a:lnTo>
                <a:lnTo>
                  <a:pt x="6702" y="796"/>
                </a:lnTo>
                <a:lnTo>
                  <a:pt x="6588" y="765"/>
                </a:lnTo>
                <a:lnTo>
                  <a:pt x="6473" y="733"/>
                </a:lnTo>
                <a:lnTo>
                  <a:pt x="6357" y="704"/>
                </a:lnTo>
                <a:lnTo>
                  <a:pt x="6241" y="676"/>
                </a:lnTo>
                <a:lnTo>
                  <a:pt x="6125" y="649"/>
                </a:lnTo>
                <a:lnTo>
                  <a:pt x="6008" y="624"/>
                </a:lnTo>
                <a:lnTo>
                  <a:pt x="5891" y="600"/>
                </a:lnTo>
                <a:lnTo>
                  <a:pt x="5774" y="577"/>
                </a:lnTo>
                <a:lnTo>
                  <a:pt x="5655" y="555"/>
                </a:lnTo>
                <a:lnTo>
                  <a:pt x="5538" y="535"/>
                </a:lnTo>
                <a:lnTo>
                  <a:pt x="5418" y="516"/>
                </a:lnTo>
                <a:lnTo>
                  <a:pt x="5299" y="498"/>
                </a:lnTo>
                <a:lnTo>
                  <a:pt x="5179" y="481"/>
                </a:lnTo>
                <a:lnTo>
                  <a:pt x="5059" y="466"/>
                </a:lnTo>
                <a:lnTo>
                  <a:pt x="4940" y="452"/>
                </a:lnTo>
                <a:lnTo>
                  <a:pt x="4820" y="439"/>
                </a:lnTo>
                <a:lnTo>
                  <a:pt x="4699" y="428"/>
                </a:lnTo>
                <a:lnTo>
                  <a:pt x="4578" y="418"/>
                </a:lnTo>
                <a:lnTo>
                  <a:pt x="4457" y="409"/>
                </a:lnTo>
                <a:lnTo>
                  <a:pt x="4334" y="401"/>
                </a:lnTo>
                <a:lnTo>
                  <a:pt x="4213" y="395"/>
                </a:lnTo>
                <a:lnTo>
                  <a:pt x="4091" y="390"/>
                </a:lnTo>
                <a:lnTo>
                  <a:pt x="4091" y="390"/>
                </a:lnTo>
                <a:lnTo>
                  <a:pt x="4088" y="407"/>
                </a:lnTo>
                <a:lnTo>
                  <a:pt x="4085" y="422"/>
                </a:lnTo>
                <a:lnTo>
                  <a:pt x="4081" y="438"/>
                </a:lnTo>
                <a:lnTo>
                  <a:pt x="4076" y="454"/>
                </a:lnTo>
                <a:lnTo>
                  <a:pt x="4070" y="468"/>
                </a:lnTo>
                <a:lnTo>
                  <a:pt x="4064" y="484"/>
                </a:lnTo>
                <a:lnTo>
                  <a:pt x="4058" y="499"/>
                </a:lnTo>
                <a:lnTo>
                  <a:pt x="4049" y="512"/>
                </a:lnTo>
                <a:lnTo>
                  <a:pt x="4042" y="527"/>
                </a:lnTo>
                <a:lnTo>
                  <a:pt x="4032" y="540"/>
                </a:lnTo>
                <a:lnTo>
                  <a:pt x="4022" y="553"/>
                </a:lnTo>
                <a:lnTo>
                  <a:pt x="4013" y="565"/>
                </a:lnTo>
                <a:lnTo>
                  <a:pt x="4002" y="577"/>
                </a:lnTo>
                <a:lnTo>
                  <a:pt x="3991" y="590"/>
                </a:lnTo>
                <a:lnTo>
                  <a:pt x="3978" y="601"/>
                </a:lnTo>
                <a:lnTo>
                  <a:pt x="3966" y="611"/>
                </a:lnTo>
                <a:lnTo>
                  <a:pt x="3954" y="621"/>
                </a:lnTo>
                <a:lnTo>
                  <a:pt x="3940" y="631"/>
                </a:lnTo>
                <a:lnTo>
                  <a:pt x="3926" y="640"/>
                </a:lnTo>
                <a:lnTo>
                  <a:pt x="3912" y="649"/>
                </a:lnTo>
                <a:lnTo>
                  <a:pt x="3898" y="657"/>
                </a:lnTo>
                <a:lnTo>
                  <a:pt x="3882" y="665"/>
                </a:lnTo>
                <a:lnTo>
                  <a:pt x="3866" y="672"/>
                </a:lnTo>
                <a:lnTo>
                  <a:pt x="3850" y="677"/>
                </a:lnTo>
                <a:lnTo>
                  <a:pt x="3834" y="683"/>
                </a:lnTo>
                <a:lnTo>
                  <a:pt x="3817" y="687"/>
                </a:lnTo>
                <a:lnTo>
                  <a:pt x="3800" y="692"/>
                </a:lnTo>
                <a:lnTo>
                  <a:pt x="3783" y="695"/>
                </a:lnTo>
                <a:lnTo>
                  <a:pt x="3766" y="697"/>
                </a:lnTo>
                <a:lnTo>
                  <a:pt x="3747" y="700"/>
                </a:lnTo>
                <a:lnTo>
                  <a:pt x="3730" y="701"/>
                </a:lnTo>
                <a:lnTo>
                  <a:pt x="3712" y="701"/>
                </a:lnTo>
                <a:lnTo>
                  <a:pt x="3712" y="701"/>
                </a:lnTo>
                <a:lnTo>
                  <a:pt x="3692" y="701"/>
                </a:lnTo>
                <a:lnTo>
                  <a:pt x="3673" y="700"/>
                </a:lnTo>
                <a:lnTo>
                  <a:pt x="3653" y="697"/>
                </a:lnTo>
                <a:lnTo>
                  <a:pt x="3635" y="694"/>
                </a:lnTo>
                <a:lnTo>
                  <a:pt x="3616" y="691"/>
                </a:lnTo>
                <a:lnTo>
                  <a:pt x="3598" y="685"/>
                </a:lnTo>
                <a:lnTo>
                  <a:pt x="3581" y="679"/>
                </a:lnTo>
                <a:lnTo>
                  <a:pt x="3563" y="674"/>
                </a:lnTo>
                <a:lnTo>
                  <a:pt x="3547" y="667"/>
                </a:lnTo>
                <a:lnTo>
                  <a:pt x="3530" y="659"/>
                </a:lnTo>
                <a:lnTo>
                  <a:pt x="3514" y="650"/>
                </a:lnTo>
                <a:lnTo>
                  <a:pt x="3498" y="641"/>
                </a:lnTo>
                <a:lnTo>
                  <a:pt x="3483" y="631"/>
                </a:lnTo>
                <a:lnTo>
                  <a:pt x="3468" y="621"/>
                </a:lnTo>
                <a:lnTo>
                  <a:pt x="3455" y="610"/>
                </a:lnTo>
                <a:lnTo>
                  <a:pt x="3442" y="599"/>
                </a:lnTo>
                <a:lnTo>
                  <a:pt x="3429" y="586"/>
                </a:lnTo>
                <a:lnTo>
                  <a:pt x="3417" y="574"/>
                </a:lnTo>
                <a:lnTo>
                  <a:pt x="3406" y="560"/>
                </a:lnTo>
                <a:lnTo>
                  <a:pt x="3395" y="547"/>
                </a:lnTo>
                <a:lnTo>
                  <a:pt x="3385" y="532"/>
                </a:lnTo>
                <a:lnTo>
                  <a:pt x="3376" y="518"/>
                </a:lnTo>
                <a:lnTo>
                  <a:pt x="3367" y="503"/>
                </a:lnTo>
                <a:lnTo>
                  <a:pt x="3360" y="488"/>
                </a:lnTo>
                <a:lnTo>
                  <a:pt x="3354" y="472"/>
                </a:lnTo>
                <a:lnTo>
                  <a:pt x="3347" y="455"/>
                </a:lnTo>
                <a:lnTo>
                  <a:pt x="3341" y="438"/>
                </a:lnTo>
                <a:lnTo>
                  <a:pt x="3338" y="421"/>
                </a:lnTo>
                <a:lnTo>
                  <a:pt x="3334" y="404"/>
                </a:lnTo>
                <a:lnTo>
                  <a:pt x="3331" y="387"/>
                </a:lnTo>
                <a:lnTo>
                  <a:pt x="3330" y="369"/>
                </a:lnTo>
                <a:lnTo>
                  <a:pt x="3330" y="351"/>
                </a:lnTo>
                <a:lnTo>
                  <a:pt x="3330" y="351"/>
                </a:lnTo>
                <a:lnTo>
                  <a:pt x="3330" y="333"/>
                </a:lnTo>
                <a:lnTo>
                  <a:pt x="3331" y="315"/>
                </a:lnTo>
                <a:lnTo>
                  <a:pt x="3334" y="298"/>
                </a:lnTo>
                <a:lnTo>
                  <a:pt x="3338" y="281"/>
                </a:lnTo>
                <a:lnTo>
                  <a:pt x="3341" y="263"/>
                </a:lnTo>
                <a:lnTo>
                  <a:pt x="3347" y="247"/>
                </a:lnTo>
                <a:lnTo>
                  <a:pt x="3354" y="231"/>
                </a:lnTo>
                <a:lnTo>
                  <a:pt x="3360" y="215"/>
                </a:lnTo>
                <a:lnTo>
                  <a:pt x="3367" y="199"/>
                </a:lnTo>
                <a:lnTo>
                  <a:pt x="3376" y="185"/>
                </a:lnTo>
                <a:lnTo>
                  <a:pt x="3385" y="170"/>
                </a:lnTo>
                <a:lnTo>
                  <a:pt x="3395" y="155"/>
                </a:lnTo>
                <a:lnTo>
                  <a:pt x="3406" y="142"/>
                </a:lnTo>
                <a:lnTo>
                  <a:pt x="3417" y="128"/>
                </a:lnTo>
                <a:lnTo>
                  <a:pt x="3429" y="116"/>
                </a:lnTo>
                <a:lnTo>
                  <a:pt x="3442" y="104"/>
                </a:lnTo>
                <a:lnTo>
                  <a:pt x="3455" y="91"/>
                </a:lnTo>
                <a:lnTo>
                  <a:pt x="3468" y="81"/>
                </a:lnTo>
                <a:lnTo>
                  <a:pt x="3483" y="70"/>
                </a:lnTo>
                <a:lnTo>
                  <a:pt x="3498" y="61"/>
                </a:lnTo>
                <a:lnTo>
                  <a:pt x="3514" y="51"/>
                </a:lnTo>
                <a:lnTo>
                  <a:pt x="3530" y="43"/>
                </a:lnTo>
                <a:lnTo>
                  <a:pt x="3547" y="35"/>
                </a:lnTo>
                <a:lnTo>
                  <a:pt x="3563" y="29"/>
                </a:lnTo>
                <a:lnTo>
                  <a:pt x="3581" y="22"/>
                </a:lnTo>
                <a:lnTo>
                  <a:pt x="3598" y="16"/>
                </a:lnTo>
                <a:lnTo>
                  <a:pt x="3616" y="12"/>
                </a:lnTo>
                <a:lnTo>
                  <a:pt x="3635" y="8"/>
                </a:lnTo>
                <a:lnTo>
                  <a:pt x="3653" y="5"/>
                </a:lnTo>
                <a:lnTo>
                  <a:pt x="3673" y="3"/>
                </a:lnTo>
                <a:lnTo>
                  <a:pt x="3692" y="2"/>
                </a:lnTo>
                <a:lnTo>
                  <a:pt x="3712" y="0"/>
                </a:lnTo>
                <a:lnTo>
                  <a:pt x="3712" y="0"/>
                </a:lnTo>
                <a:lnTo>
                  <a:pt x="3730" y="2"/>
                </a:lnTo>
                <a:lnTo>
                  <a:pt x="3749" y="3"/>
                </a:lnTo>
                <a:lnTo>
                  <a:pt x="3766" y="4"/>
                </a:lnTo>
                <a:lnTo>
                  <a:pt x="3784" y="7"/>
                </a:lnTo>
                <a:lnTo>
                  <a:pt x="3801" y="11"/>
                </a:lnTo>
                <a:lnTo>
                  <a:pt x="3818" y="15"/>
                </a:lnTo>
                <a:lnTo>
                  <a:pt x="3835" y="20"/>
                </a:lnTo>
                <a:lnTo>
                  <a:pt x="3851" y="25"/>
                </a:lnTo>
                <a:lnTo>
                  <a:pt x="3867" y="32"/>
                </a:lnTo>
                <a:lnTo>
                  <a:pt x="3883" y="39"/>
                </a:lnTo>
                <a:lnTo>
                  <a:pt x="3899" y="45"/>
                </a:lnTo>
                <a:lnTo>
                  <a:pt x="3914" y="54"/>
                </a:lnTo>
                <a:lnTo>
                  <a:pt x="3928" y="62"/>
                </a:lnTo>
                <a:lnTo>
                  <a:pt x="3942" y="72"/>
                </a:lnTo>
                <a:lnTo>
                  <a:pt x="3955" y="81"/>
                </a:lnTo>
                <a:lnTo>
                  <a:pt x="3969" y="92"/>
                </a:lnTo>
                <a:lnTo>
                  <a:pt x="3981" y="103"/>
                </a:lnTo>
                <a:lnTo>
                  <a:pt x="3993" y="115"/>
                </a:lnTo>
                <a:lnTo>
                  <a:pt x="4004" y="126"/>
                </a:lnTo>
                <a:lnTo>
                  <a:pt x="4015" y="139"/>
                </a:lnTo>
                <a:lnTo>
                  <a:pt x="4025" y="152"/>
                </a:lnTo>
                <a:lnTo>
                  <a:pt x="4035" y="164"/>
                </a:lnTo>
                <a:lnTo>
                  <a:pt x="4043" y="178"/>
                </a:lnTo>
                <a:lnTo>
                  <a:pt x="4052" y="192"/>
                </a:lnTo>
                <a:lnTo>
                  <a:pt x="4059" y="207"/>
                </a:lnTo>
                <a:lnTo>
                  <a:pt x="4066" y="222"/>
                </a:lnTo>
                <a:lnTo>
                  <a:pt x="4073" y="236"/>
                </a:lnTo>
                <a:lnTo>
                  <a:pt x="4077" y="252"/>
                </a:lnTo>
                <a:lnTo>
                  <a:pt x="4082" y="268"/>
                </a:lnTo>
                <a:lnTo>
                  <a:pt x="4086" y="283"/>
                </a:lnTo>
                <a:lnTo>
                  <a:pt x="4088" y="300"/>
                </a:lnTo>
                <a:lnTo>
                  <a:pt x="4091" y="316"/>
                </a:lnTo>
                <a:lnTo>
                  <a:pt x="4091" y="316"/>
                </a:lnTo>
                <a:lnTo>
                  <a:pt x="4214" y="321"/>
                </a:lnTo>
                <a:lnTo>
                  <a:pt x="4337" y="327"/>
                </a:lnTo>
                <a:lnTo>
                  <a:pt x="4460" y="335"/>
                </a:lnTo>
                <a:lnTo>
                  <a:pt x="4583" y="344"/>
                </a:lnTo>
                <a:lnTo>
                  <a:pt x="4705" y="354"/>
                </a:lnTo>
                <a:lnTo>
                  <a:pt x="4826" y="365"/>
                </a:lnTo>
                <a:lnTo>
                  <a:pt x="4948" y="378"/>
                </a:lnTo>
                <a:lnTo>
                  <a:pt x="5069" y="392"/>
                </a:lnTo>
                <a:lnTo>
                  <a:pt x="5189" y="408"/>
                </a:lnTo>
                <a:lnTo>
                  <a:pt x="5310" y="425"/>
                </a:lnTo>
                <a:lnTo>
                  <a:pt x="5430" y="443"/>
                </a:lnTo>
                <a:lnTo>
                  <a:pt x="5550" y="462"/>
                </a:lnTo>
                <a:lnTo>
                  <a:pt x="5670" y="482"/>
                </a:lnTo>
                <a:lnTo>
                  <a:pt x="5788" y="504"/>
                </a:lnTo>
                <a:lnTo>
                  <a:pt x="5907" y="527"/>
                </a:lnTo>
                <a:lnTo>
                  <a:pt x="6024" y="551"/>
                </a:lnTo>
                <a:lnTo>
                  <a:pt x="6143" y="577"/>
                </a:lnTo>
                <a:lnTo>
                  <a:pt x="6260" y="604"/>
                </a:lnTo>
                <a:lnTo>
                  <a:pt x="6377" y="632"/>
                </a:lnTo>
                <a:lnTo>
                  <a:pt x="6493" y="663"/>
                </a:lnTo>
                <a:lnTo>
                  <a:pt x="6609" y="693"/>
                </a:lnTo>
                <a:lnTo>
                  <a:pt x="6725" y="725"/>
                </a:lnTo>
                <a:lnTo>
                  <a:pt x="6840" y="758"/>
                </a:lnTo>
                <a:lnTo>
                  <a:pt x="6954" y="793"/>
                </a:lnTo>
                <a:lnTo>
                  <a:pt x="7069" y="829"/>
                </a:lnTo>
                <a:lnTo>
                  <a:pt x="7181" y="866"/>
                </a:lnTo>
                <a:lnTo>
                  <a:pt x="7295" y="904"/>
                </a:lnTo>
                <a:lnTo>
                  <a:pt x="7407" y="943"/>
                </a:lnTo>
                <a:lnTo>
                  <a:pt x="7519" y="984"/>
                </a:lnTo>
                <a:lnTo>
                  <a:pt x="7630" y="1026"/>
                </a:lnTo>
                <a:lnTo>
                  <a:pt x="7741" y="1069"/>
                </a:lnTo>
                <a:lnTo>
                  <a:pt x="7851" y="1114"/>
                </a:lnTo>
                <a:lnTo>
                  <a:pt x="7961" y="1159"/>
                </a:lnTo>
                <a:lnTo>
                  <a:pt x="8070" y="1206"/>
                </a:lnTo>
                <a:lnTo>
                  <a:pt x="8179" y="1254"/>
                </a:lnTo>
                <a:lnTo>
                  <a:pt x="8287" y="1303"/>
                </a:lnTo>
                <a:lnTo>
                  <a:pt x="8394" y="1353"/>
                </a:lnTo>
                <a:lnTo>
                  <a:pt x="8501" y="1404"/>
                </a:lnTo>
                <a:lnTo>
                  <a:pt x="8606" y="1457"/>
                </a:lnTo>
                <a:lnTo>
                  <a:pt x="8712" y="1511"/>
                </a:lnTo>
                <a:lnTo>
                  <a:pt x="8816" y="1566"/>
                </a:lnTo>
                <a:lnTo>
                  <a:pt x="8920" y="1623"/>
                </a:lnTo>
                <a:lnTo>
                  <a:pt x="9024" y="1680"/>
                </a:lnTo>
                <a:lnTo>
                  <a:pt x="9126" y="1739"/>
                </a:lnTo>
                <a:lnTo>
                  <a:pt x="9228" y="1798"/>
                </a:lnTo>
                <a:lnTo>
                  <a:pt x="9330" y="1859"/>
                </a:lnTo>
                <a:lnTo>
                  <a:pt x="9430" y="1922"/>
                </a:lnTo>
                <a:lnTo>
                  <a:pt x="9529" y="1985"/>
                </a:lnTo>
                <a:lnTo>
                  <a:pt x="9628" y="2048"/>
                </a:lnTo>
                <a:lnTo>
                  <a:pt x="9726" y="2115"/>
                </a:lnTo>
                <a:lnTo>
                  <a:pt x="9824" y="2181"/>
                </a:lnTo>
                <a:lnTo>
                  <a:pt x="9920" y="2248"/>
                </a:lnTo>
                <a:lnTo>
                  <a:pt x="10017" y="2318"/>
                </a:lnTo>
                <a:lnTo>
                  <a:pt x="10111" y="2387"/>
                </a:lnTo>
                <a:lnTo>
                  <a:pt x="10205" y="2458"/>
                </a:lnTo>
                <a:lnTo>
                  <a:pt x="10300" y="2531"/>
                </a:lnTo>
                <a:lnTo>
                  <a:pt x="10391" y="2604"/>
                </a:lnTo>
                <a:lnTo>
                  <a:pt x="10484" y="2678"/>
                </a:lnTo>
                <a:lnTo>
                  <a:pt x="10575" y="2754"/>
                </a:lnTo>
                <a:lnTo>
                  <a:pt x="10665" y="2831"/>
                </a:lnTo>
                <a:lnTo>
                  <a:pt x="10753" y="2908"/>
                </a:lnTo>
                <a:lnTo>
                  <a:pt x="10843" y="2987"/>
                </a:lnTo>
                <a:lnTo>
                  <a:pt x="10929" y="3066"/>
                </a:lnTo>
                <a:lnTo>
                  <a:pt x="11016" y="3148"/>
                </a:lnTo>
                <a:lnTo>
                  <a:pt x="11016" y="3148"/>
                </a:lnTo>
                <a:lnTo>
                  <a:pt x="11098" y="3227"/>
                </a:lnTo>
                <a:lnTo>
                  <a:pt x="11180" y="3306"/>
                </a:lnTo>
                <a:lnTo>
                  <a:pt x="11260" y="3387"/>
                </a:lnTo>
                <a:lnTo>
                  <a:pt x="11339" y="3468"/>
                </a:lnTo>
                <a:lnTo>
                  <a:pt x="11417" y="3550"/>
                </a:lnTo>
                <a:lnTo>
                  <a:pt x="11494" y="3632"/>
                </a:lnTo>
                <a:lnTo>
                  <a:pt x="11569" y="3716"/>
                </a:lnTo>
                <a:lnTo>
                  <a:pt x="11644" y="3799"/>
                </a:lnTo>
                <a:lnTo>
                  <a:pt x="11717" y="3884"/>
                </a:lnTo>
                <a:lnTo>
                  <a:pt x="11789" y="3970"/>
                </a:lnTo>
                <a:lnTo>
                  <a:pt x="11860" y="4055"/>
                </a:lnTo>
                <a:lnTo>
                  <a:pt x="11931" y="4141"/>
                </a:lnTo>
                <a:lnTo>
                  <a:pt x="11999" y="4229"/>
                </a:lnTo>
                <a:lnTo>
                  <a:pt x="12067" y="4316"/>
                </a:lnTo>
                <a:lnTo>
                  <a:pt x="12133" y="4405"/>
                </a:lnTo>
                <a:lnTo>
                  <a:pt x="12199" y="4495"/>
                </a:lnTo>
                <a:lnTo>
                  <a:pt x="12262" y="4585"/>
                </a:lnTo>
                <a:lnTo>
                  <a:pt x="12325" y="4674"/>
                </a:lnTo>
                <a:lnTo>
                  <a:pt x="12387" y="4765"/>
                </a:lnTo>
                <a:lnTo>
                  <a:pt x="12447" y="4857"/>
                </a:lnTo>
                <a:lnTo>
                  <a:pt x="12507" y="4949"/>
                </a:lnTo>
                <a:lnTo>
                  <a:pt x="12564" y="5041"/>
                </a:lnTo>
                <a:lnTo>
                  <a:pt x="12622" y="5135"/>
                </a:lnTo>
                <a:lnTo>
                  <a:pt x="12678" y="5229"/>
                </a:lnTo>
                <a:lnTo>
                  <a:pt x="12732" y="5323"/>
                </a:lnTo>
                <a:lnTo>
                  <a:pt x="12786" y="5417"/>
                </a:lnTo>
                <a:lnTo>
                  <a:pt x="12837" y="5513"/>
                </a:lnTo>
                <a:lnTo>
                  <a:pt x="12888" y="5609"/>
                </a:lnTo>
                <a:lnTo>
                  <a:pt x="12937" y="5706"/>
                </a:lnTo>
                <a:lnTo>
                  <a:pt x="12986" y="5802"/>
                </a:lnTo>
                <a:lnTo>
                  <a:pt x="13034" y="5900"/>
                </a:lnTo>
                <a:lnTo>
                  <a:pt x="13079" y="5997"/>
                </a:lnTo>
                <a:lnTo>
                  <a:pt x="13124" y="6096"/>
                </a:lnTo>
                <a:lnTo>
                  <a:pt x="13167" y="6195"/>
                </a:lnTo>
                <a:lnTo>
                  <a:pt x="13210" y="6294"/>
                </a:lnTo>
                <a:lnTo>
                  <a:pt x="13250" y="6394"/>
                </a:lnTo>
                <a:lnTo>
                  <a:pt x="13291" y="6493"/>
                </a:lnTo>
                <a:lnTo>
                  <a:pt x="13329" y="6594"/>
                </a:lnTo>
                <a:lnTo>
                  <a:pt x="13367" y="6695"/>
                </a:lnTo>
                <a:lnTo>
                  <a:pt x="13402" y="6796"/>
                </a:lnTo>
                <a:lnTo>
                  <a:pt x="13438" y="6899"/>
                </a:lnTo>
                <a:lnTo>
                  <a:pt x="13471" y="7001"/>
                </a:lnTo>
                <a:lnTo>
                  <a:pt x="13502" y="7103"/>
                </a:lnTo>
                <a:lnTo>
                  <a:pt x="13534" y="7206"/>
                </a:lnTo>
                <a:lnTo>
                  <a:pt x="13563" y="7309"/>
                </a:lnTo>
                <a:lnTo>
                  <a:pt x="13592" y="7414"/>
                </a:lnTo>
                <a:lnTo>
                  <a:pt x="13618" y="7517"/>
                </a:lnTo>
                <a:lnTo>
                  <a:pt x="13644" y="7621"/>
                </a:lnTo>
                <a:lnTo>
                  <a:pt x="13669" y="7727"/>
                </a:lnTo>
                <a:lnTo>
                  <a:pt x="13692" y="7831"/>
                </a:lnTo>
                <a:lnTo>
                  <a:pt x="13714" y="7937"/>
                </a:lnTo>
                <a:lnTo>
                  <a:pt x="13735" y="8042"/>
                </a:lnTo>
                <a:lnTo>
                  <a:pt x="13753" y="8149"/>
                </a:lnTo>
                <a:lnTo>
                  <a:pt x="13771" y="8255"/>
                </a:lnTo>
                <a:lnTo>
                  <a:pt x="13788" y="8362"/>
                </a:lnTo>
                <a:lnTo>
                  <a:pt x="13803" y="8469"/>
                </a:lnTo>
                <a:lnTo>
                  <a:pt x="13817" y="8575"/>
                </a:lnTo>
                <a:lnTo>
                  <a:pt x="13830" y="8683"/>
                </a:lnTo>
                <a:lnTo>
                  <a:pt x="13841" y="8791"/>
                </a:lnTo>
                <a:lnTo>
                  <a:pt x="13851" y="8898"/>
                </a:lnTo>
                <a:lnTo>
                  <a:pt x="13859" y="9007"/>
                </a:lnTo>
                <a:lnTo>
                  <a:pt x="13867" y="9115"/>
                </a:lnTo>
                <a:lnTo>
                  <a:pt x="13873" y="9224"/>
                </a:lnTo>
                <a:lnTo>
                  <a:pt x="13878" y="9333"/>
                </a:lnTo>
                <a:lnTo>
                  <a:pt x="13878" y="9333"/>
                </a:lnTo>
                <a:lnTo>
                  <a:pt x="13894" y="9334"/>
                </a:lnTo>
                <a:lnTo>
                  <a:pt x="13910" y="9337"/>
                </a:lnTo>
                <a:lnTo>
                  <a:pt x="13925" y="9339"/>
                </a:lnTo>
                <a:lnTo>
                  <a:pt x="13940" y="9344"/>
                </a:lnTo>
                <a:lnTo>
                  <a:pt x="13969" y="9353"/>
                </a:lnTo>
                <a:lnTo>
                  <a:pt x="13999" y="9365"/>
                </a:lnTo>
                <a:lnTo>
                  <a:pt x="14026" y="9379"/>
                </a:lnTo>
                <a:lnTo>
                  <a:pt x="14050" y="9395"/>
                </a:lnTo>
                <a:lnTo>
                  <a:pt x="14075" y="9413"/>
                </a:lnTo>
                <a:lnTo>
                  <a:pt x="14095" y="9434"/>
                </a:lnTo>
                <a:lnTo>
                  <a:pt x="14115" y="9455"/>
                </a:lnTo>
                <a:lnTo>
                  <a:pt x="14133" y="9479"/>
                </a:lnTo>
                <a:lnTo>
                  <a:pt x="14148" y="9503"/>
                </a:lnTo>
                <a:lnTo>
                  <a:pt x="14161" y="9529"/>
                </a:lnTo>
                <a:lnTo>
                  <a:pt x="14171" y="9556"/>
                </a:lnTo>
                <a:lnTo>
                  <a:pt x="14175" y="9571"/>
                </a:lnTo>
                <a:lnTo>
                  <a:pt x="14179" y="9585"/>
                </a:lnTo>
                <a:lnTo>
                  <a:pt x="14181" y="9600"/>
                </a:lnTo>
                <a:lnTo>
                  <a:pt x="14183" y="9614"/>
                </a:lnTo>
                <a:lnTo>
                  <a:pt x="14185" y="9629"/>
                </a:lnTo>
                <a:lnTo>
                  <a:pt x="14185" y="9645"/>
                </a:lnTo>
                <a:lnTo>
                  <a:pt x="14185" y="9645"/>
                </a:lnTo>
                <a:close/>
                <a:moveTo>
                  <a:pt x="4013" y="351"/>
                </a:moveTo>
                <a:lnTo>
                  <a:pt x="4013" y="351"/>
                </a:lnTo>
                <a:lnTo>
                  <a:pt x="4013" y="337"/>
                </a:lnTo>
                <a:lnTo>
                  <a:pt x="4011" y="323"/>
                </a:lnTo>
                <a:lnTo>
                  <a:pt x="4009" y="309"/>
                </a:lnTo>
                <a:lnTo>
                  <a:pt x="4007" y="296"/>
                </a:lnTo>
                <a:lnTo>
                  <a:pt x="4003" y="282"/>
                </a:lnTo>
                <a:lnTo>
                  <a:pt x="3999" y="269"/>
                </a:lnTo>
                <a:lnTo>
                  <a:pt x="3989" y="244"/>
                </a:lnTo>
                <a:lnTo>
                  <a:pt x="3976" y="219"/>
                </a:lnTo>
                <a:lnTo>
                  <a:pt x="3961" y="197"/>
                </a:lnTo>
                <a:lnTo>
                  <a:pt x="3944" y="176"/>
                </a:lnTo>
                <a:lnTo>
                  <a:pt x="3925" y="155"/>
                </a:lnTo>
                <a:lnTo>
                  <a:pt x="3903" y="137"/>
                </a:lnTo>
                <a:lnTo>
                  <a:pt x="3879" y="122"/>
                </a:lnTo>
                <a:lnTo>
                  <a:pt x="3855" y="108"/>
                </a:lnTo>
                <a:lnTo>
                  <a:pt x="3828" y="97"/>
                </a:lnTo>
                <a:lnTo>
                  <a:pt x="3801" y="87"/>
                </a:lnTo>
                <a:lnTo>
                  <a:pt x="3786" y="84"/>
                </a:lnTo>
                <a:lnTo>
                  <a:pt x="3772" y="80"/>
                </a:lnTo>
                <a:lnTo>
                  <a:pt x="3757" y="78"/>
                </a:lnTo>
                <a:lnTo>
                  <a:pt x="3742" y="76"/>
                </a:lnTo>
                <a:lnTo>
                  <a:pt x="3726" y="75"/>
                </a:lnTo>
                <a:lnTo>
                  <a:pt x="3712" y="75"/>
                </a:lnTo>
                <a:lnTo>
                  <a:pt x="3712" y="75"/>
                </a:lnTo>
                <a:lnTo>
                  <a:pt x="3696" y="75"/>
                </a:lnTo>
                <a:lnTo>
                  <a:pt x="3681" y="76"/>
                </a:lnTo>
                <a:lnTo>
                  <a:pt x="3665" y="78"/>
                </a:lnTo>
                <a:lnTo>
                  <a:pt x="3651" y="80"/>
                </a:lnTo>
                <a:lnTo>
                  <a:pt x="3636" y="84"/>
                </a:lnTo>
                <a:lnTo>
                  <a:pt x="3623" y="87"/>
                </a:lnTo>
                <a:lnTo>
                  <a:pt x="3594" y="97"/>
                </a:lnTo>
                <a:lnTo>
                  <a:pt x="3568" y="108"/>
                </a:lnTo>
                <a:lnTo>
                  <a:pt x="3543" y="122"/>
                </a:lnTo>
                <a:lnTo>
                  <a:pt x="3520" y="137"/>
                </a:lnTo>
                <a:lnTo>
                  <a:pt x="3499" y="155"/>
                </a:lnTo>
                <a:lnTo>
                  <a:pt x="3479" y="176"/>
                </a:lnTo>
                <a:lnTo>
                  <a:pt x="3462" y="197"/>
                </a:lnTo>
                <a:lnTo>
                  <a:pt x="3446" y="219"/>
                </a:lnTo>
                <a:lnTo>
                  <a:pt x="3434" y="244"/>
                </a:lnTo>
                <a:lnTo>
                  <a:pt x="3424" y="269"/>
                </a:lnTo>
                <a:lnTo>
                  <a:pt x="3420" y="282"/>
                </a:lnTo>
                <a:lnTo>
                  <a:pt x="3417" y="296"/>
                </a:lnTo>
                <a:lnTo>
                  <a:pt x="3413" y="309"/>
                </a:lnTo>
                <a:lnTo>
                  <a:pt x="3412" y="323"/>
                </a:lnTo>
                <a:lnTo>
                  <a:pt x="3411" y="337"/>
                </a:lnTo>
                <a:lnTo>
                  <a:pt x="3411" y="351"/>
                </a:lnTo>
                <a:lnTo>
                  <a:pt x="3411" y="351"/>
                </a:lnTo>
                <a:lnTo>
                  <a:pt x="3411" y="365"/>
                </a:lnTo>
                <a:lnTo>
                  <a:pt x="3412" y="379"/>
                </a:lnTo>
                <a:lnTo>
                  <a:pt x="3413" y="393"/>
                </a:lnTo>
                <a:lnTo>
                  <a:pt x="3417" y="407"/>
                </a:lnTo>
                <a:lnTo>
                  <a:pt x="3420" y="420"/>
                </a:lnTo>
                <a:lnTo>
                  <a:pt x="3424" y="433"/>
                </a:lnTo>
                <a:lnTo>
                  <a:pt x="3434" y="458"/>
                </a:lnTo>
                <a:lnTo>
                  <a:pt x="3446" y="483"/>
                </a:lnTo>
                <a:lnTo>
                  <a:pt x="3462" y="505"/>
                </a:lnTo>
                <a:lnTo>
                  <a:pt x="3479" y="527"/>
                </a:lnTo>
                <a:lnTo>
                  <a:pt x="3499" y="546"/>
                </a:lnTo>
                <a:lnTo>
                  <a:pt x="3520" y="564"/>
                </a:lnTo>
                <a:lnTo>
                  <a:pt x="3543" y="580"/>
                </a:lnTo>
                <a:lnTo>
                  <a:pt x="3568" y="594"/>
                </a:lnTo>
                <a:lnTo>
                  <a:pt x="3594" y="605"/>
                </a:lnTo>
                <a:lnTo>
                  <a:pt x="3623" y="614"/>
                </a:lnTo>
                <a:lnTo>
                  <a:pt x="3636" y="619"/>
                </a:lnTo>
                <a:lnTo>
                  <a:pt x="3651" y="621"/>
                </a:lnTo>
                <a:lnTo>
                  <a:pt x="3665" y="624"/>
                </a:lnTo>
                <a:lnTo>
                  <a:pt x="3681" y="626"/>
                </a:lnTo>
                <a:lnTo>
                  <a:pt x="3696" y="627"/>
                </a:lnTo>
                <a:lnTo>
                  <a:pt x="3712" y="627"/>
                </a:lnTo>
                <a:lnTo>
                  <a:pt x="3712" y="627"/>
                </a:lnTo>
                <a:lnTo>
                  <a:pt x="3726" y="627"/>
                </a:lnTo>
                <a:lnTo>
                  <a:pt x="3742" y="626"/>
                </a:lnTo>
                <a:lnTo>
                  <a:pt x="3757" y="624"/>
                </a:lnTo>
                <a:lnTo>
                  <a:pt x="3772" y="621"/>
                </a:lnTo>
                <a:lnTo>
                  <a:pt x="3786" y="619"/>
                </a:lnTo>
                <a:lnTo>
                  <a:pt x="3801" y="614"/>
                </a:lnTo>
                <a:lnTo>
                  <a:pt x="3828" y="605"/>
                </a:lnTo>
                <a:lnTo>
                  <a:pt x="3855" y="594"/>
                </a:lnTo>
                <a:lnTo>
                  <a:pt x="3879" y="580"/>
                </a:lnTo>
                <a:lnTo>
                  <a:pt x="3903" y="564"/>
                </a:lnTo>
                <a:lnTo>
                  <a:pt x="3925" y="546"/>
                </a:lnTo>
                <a:lnTo>
                  <a:pt x="3944" y="527"/>
                </a:lnTo>
                <a:lnTo>
                  <a:pt x="3961" y="505"/>
                </a:lnTo>
                <a:lnTo>
                  <a:pt x="3976" y="483"/>
                </a:lnTo>
                <a:lnTo>
                  <a:pt x="3989" y="458"/>
                </a:lnTo>
                <a:lnTo>
                  <a:pt x="3999" y="433"/>
                </a:lnTo>
                <a:lnTo>
                  <a:pt x="4003" y="420"/>
                </a:lnTo>
                <a:lnTo>
                  <a:pt x="4007" y="407"/>
                </a:lnTo>
                <a:lnTo>
                  <a:pt x="4009" y="393"/>
                </a:lnTo>
                <a:lnTo>
                  <a:pt x="4011" y="379"/>
                </a:lnTo>
                <a:lnTo>
                  <a:pt x="4013" y="365"/>
                </a:lnTo>
                <a:lnTo>
                  <a:pt x="4013" y="351"/>
                </a:lnTo>
                <a:lnTo>
                  <a:pt x="4013" y="351"/>
                </a:lnTo>
                <a:close/>
                <a:moveTo>
                  <a:pt x="3380" y="18617"/>
                </a:moveTo>
                <a:lnTo>
                  <a:pt x="4090" y="18617"/>
                </a:lnTo>
                <a:lnTo>
                  <a:pt x="4090" y="19267"/>
                </a:lnTo>
                <a:lnTo>
                  <a:pt x="3380" y="19267"/>
                </a:lnTo>
                <a:lnTo>
                  <a:pt x="3380" y="18973"/>
                </a:lnTo>
                <a:lnTo>
                  <a:pt x="3380" y="18973"/>
                </a:lnTo>
                <a:lnTo>
                  <a:pt x="3270" y="18970"/>
                </a:lnTo>
                <a:lnTo>
                  <a:pt x="3160" y="18964"/>
                </a:lnTo>
                <a:lnTo>
                  <a:pt x="3051" y="18959"/>
                </a:lnTo>
                <a:lnTo>
                  <a:pt x="2941" y="18952"/>
                </a:lnTo>
                <a:lnTo>
                  <a:pt x="2833" y="18944"/>
                </a:lnTo>
                <a:lnTo>
                  <a:pt x="2724" y="18935"/>
                </a:lnTo>
                <a:lnTo>
                  <a:pt x="2615" y="18925"/>
                </a:lnTo>
                <a:lnTo>
                  <a:pt x="2507" y="18914"/>
                </a:lnTo>
                <a:lnTo>
                  <a:pt x="2398" y="18902"/>
                </a:lnTo>
                <a:lnTo>
                  <a:pt x="2291" y="18888"/>
                </a:lnTo>
                <a:lnTo>
                  <a:pt x="2183" y="18874"/>
                </a:lnTo>
                <a:lnTo>
                  <a:pt x="2076" y="18859"/>
                </a:lnTo>
                <a:lnTo>
                  <a:pt x="1969" y="18842"/>
                </a:lnTo>
                <a:lnTo>
                  <a:pt x="1863" y="18825"/>
                </a:lnTo>
                <a:lnTo>
                  <a:pt x="1756" y="18806"/>
                </a:lnTo>
                <a:lnTo>
                  <a:pt x="1650" y="18787"/>
                </a:lnTo>
                <a:lnTo>
                  <a:pt x="1544" y="18767"/>
                </a:lnTo>
                <a:lnTo>
                  <a:pt x="1438" y="18744"/>
                </a:lnTo>
                <a:lnTo>
                  <a:pt x="1333" y="18722"/>
                </a:lnTo>
                <a:lnTo>
                  <a:pt x="1228" y="18698"/>
                </a:lnTo>
                <a:lnTo>
                  <a:pt x="1124" y="18675"/>
                </a:lnTo>
                <a:lnTo>
                  <a:pt x="1020" y="18649"/>
                </a:lnTo>
                <a:lnTo>
                  <a:pt x="916" y="18622"/>
                </a:lnTo>
                <a:lnTo>
                  <a:pt x="814" y="18595"/>
                </a:lnTo>
                <a:lnTo>
                  <a:pt x="710" y="18566"/>
                </a:lnTo>
                <a:lnTo>
                  <a:pt x="607" y="18537"/>
                </a:lnTo>
                <a:lnTo>
                  <a:pt x="505" y="18507"/>
                </a:lnTo>
                <a:lnTo>
                  <a:pt x="403" y="18475"/>
                </a:lnTo>
                <a:lnTo>
                  <a:pt x="302" y="18443"/>
                </a:lnTo>
                <a:lnTo>
                  <a:pt x="201" y="18409"/>
                </a:lnTo>
                <a:lnTo>
                  <a:pt x="101" y="18374"/>
                </a:lnTo>
                <a:lnTo>
                  <a:pt x="0" y="18339"/>
                </a:lnTo>
                <a:lnTo>
                  <a:pt x="0" y="18260"/>
                </a:lnTo>
                <a:lnTo>
                  <a:pt x="0" y="18260"/>
                </a:lnTo>
                <a:lnTo>
                  <a:pt x="101" y="18296"/>
                </a:lnTo>
                <a:lnTo>
                  <a:pt x="201" y="18330"/>
                </a:lnTo>
                <a:lnTo>
                  <a:pt x="301" y="18364"/>
                </a:lnTo>
                <a:lnTo>
                  <a:pt x="403" y="18397"/>
                </a:lnTo>
                <a:lnTo>
                  <a:pt x="505" y="18428"/>
                </a:lnTo>
                <a:lnTo>
                  <a:pt x="607" y="18459"/>
                </a:lnTo>
                <a:lnTo>
                  <a:pt x="710" y="18489"/>
                </a:lnTo>
                <a:lnTo>
                  <a:pt x="812" y="18518"/>
                </a:lnTo>
                <a:lnTo>
                  <a:pt x="916" y="18545"/>
                </a:lnTo>
                <a:lnTo>
                  <a:pt x="1020" y="18572"/>
                </a:lnTo>
                <a:lnTo>
                  <a:pt x="1124" y="18597"/>
                </a:lnTo>
                <a:lnTo>
                  <a:pt x="1228" y="18622"/>
                </a:lnTo>
                <a:lnTo>
                  <a:pt x="1333" y="18646"/>
                </a:lnTo>
                <a:lnTo>
                  <a:pt x="1438" y="18669"/>
                </a:lnTo>
                <a:lnTo>
                  <a:pt x="1544" y="18691"/>
                </a:lnTo>
                <a:lnTo>
                  <a:pt x="1649" y="18711"/>
                </a:lnTo>
                <a:lnTo>
                  <a:pt x="1755" y="18731"/>
                </a:lnTo>
                <a:lnTo>
                  <a:pt x="1862" y="18749"/>
                </a:lnTo>
                <a:lnTo>
                  <a:pt x="1969" y="18767"/>
                </a:lnTo>
                <a:lnTo>
                  <a:pt x="2076" y="18784"/>
                </a:lnTo>
                <a:lnTo>
                  <a:pt x="2183" y="18799"/>
                </a:lnTo>
                <a:lnTo>
                  <a:pt x="2291" y="18813"/>
                </a:lnTo>
                <a:lnTo>
                  <a:pt x="2398" y="18826"/>
                </a:lnTo>
                <a:lnTo>
                  <a:pt x="2506" y="18839"/>
                </a:lnTo>
                <a:lnTo>
                  <a:pt x="2615" y="18850"/>
                </a:lnTo>
                <a:lnTo>
                  <a:pt x="2724" y="18860"/>
                </a:lnTo>
                <a:lnTo>
                  <a:pt x="2833" y="18870"/>
                </a:lnTo>
                <a:lnTo>
                  <a:pt x="2941" y="18878"/>
                </a:lnTo>
                <a:lnTo>
                  <a:pt x="3051" y="18885"/>
                </a:lnTo>
                <a:lnTo>
                  <a:pt x="3160" y="18890"/>
                </a:lnTo>
                <a:lnTo>
                  <a:pt x="3270" y="18896"/>
                </a:lnTo>
                <a:lnTo>
                  <a:pt x="3380" y="18899"/>
                </a:lnTo>
                <a:lnTo>
                  <a:pt x="3380" y="18617"/>
                </a:lnTo>
                <a:close/>
                <a:moveTo>
                  <a:pt x="3461" y="19193"/>
                </a:moveTo>
                <a:lnTo>
                  <a:pt x="4009" y="19193"/>
                </a:lnTo>
                <a:lnTo>
                  <a:pt x="4009" y="18689"/>
                </a:lnTo>
                <a:lnTo>
                  <a:pt x="3461" y="18689"/>
                </a:lnTo>
                <a:lnTo>
                  <a:pt x="3461" y="19193"/>
                </a:lnTo>
                <a:close/>
                <a:moveTo>
                  <a:pt x="9931" y="9645"/>
                </a:moveTo>
                <a:lnTo>
                  <a:pt x="9931" y="9645"/>
                </a:lnTo>
                <a:lnTo>
                  <a:pt x="9930" y="9663"/>
                </a:lnTo>
                <a:lnTo>
                  <a:pt x="9928" y="9682"/>
                </a:lnTo>
                <a:lnTo>
                  <a:pt x="9923" y="9700"/>
                </a:lnTo>
                <a:lnTo>
                  <a:pt x="9916" y="9716"/>
                </a:lnTo>
                <a:lnTo>
                  <a:pt x="9907" y="9733"/>
                </a:lnTo>
                <a:lnTo>
                  <a:pt x="9897" y="9748"/>
                </a:lnTo>
                <a:lnTo>
                  <a:pt x="9885" y="9762"/>
                </a:lnTo>
                <a:lnTo>
                  <a:pt x="9872" y="9776"/>
                </a:lnTo>
                <a:lnTo>
                  <a:pt x="9858" y="9787"/>
                </a:lnTo>
                <a:lnTo>
                  <a:pt x="9842" y="9798"/>
                </a:lnTo>
                <a:lnTo>
                  <a:pt x="9825" y="9807"/>
                </a:lnTo>
                <a:lnTo>
                  <a:pt x="9808" y="9815"/>
                </a:lnTo>
                <a:lnTo>
                  <a:pt x="9790" y="9822"/>
                </a:lnTo>
                <a:lnTo>
                  <a:pt x="9770" y="9826"/>
                </a:lnTo>
                <a:lnTo>
                  <a:pt x="9749" y="9829"/>
                </a:lnTo>
                <a:lnTo>
                  <a:pt x="9728" y="9830"/>
                </a:lnTo>
                <a:lnTo>
                  <a:pt x="9728" y="9830"/>
                </a:lnTo>
                <a:lnTo>
                  <a:pt x="9708" y="9829"/>
                </a:lnTo>
                <a:lnTo>
                  <a:pt x="9688" y="9826"/>
                </a:lnTo>
                <a:lnTo>
                  <a:pt x="9669" y="9822"/>
                </a:lnTo>
                <a:lnTo>
                  <a:pt x="9650" y="9815"/>
                </a:lnTo>
                <a:lnTo>
                  <a:pt x="9632" y="9807"/>
                </a:lnTo>
                <a:lnTo>
                  <a:pt x="9616" y="9798"/>
                </a:lnTo>
                <a:lnTo>
                  <a:pt x="9600" y="9787"/>
                </a:lnTo>
                <a:lnTo>
                  <a:pt x="9585" y="9776"/>
                </a:lnTo>
                <a:lnTo>
                  <a:pt x="9572" y="9762"/>
                </a:lnTo>
                <a:lnTo>
                  <a:pt x="9561" y="9748"/>
                </a:lnTo>
                <a:lnTo>
                  <a:pt x="9550" y="9733"/>
                </a:lnTo>
                <a:lnTo>
                  <a:pt x="9541" y="9716"/>
                </a:lnTo>
                <a:lnTo>
                  <a:pt x="9535" y="9700"/>
                </a:lnTo>
                <a:lnTo>
                  <a:pt x="9530" y="9682"/>
                </a:lnTo>
                <a:lnTo>
                  <a:pt x="9527" y="9663"/>
                </a:lnTo>
                <a:lnTo>
                  <a:pt x="9525" y="9645"/>
                </a:lnTo>
                <a:lnTo>
                  <a:pt x="9525" y="9645"/>
                </a:lnTo>
                <a:lnTo>
                  <a:pt x="9527" y="9627"/>
                </a:lnTo>
                <a:lnTo>
                  <a:pt x="9529" y="9610"/>
                </a:lnTo>
                <a:lnTo>
                  <a:pt x="9534" y="9593"/>
                </a:lnTo>
                <a:lnTo>
                  <a:pt x="9539" y="9577"/>
                </a:lnTo>
                <a:lnTo>
                  <a:pt x="9546" y="9563"/>
                </a:lnTo>
                <a:lnTo>
                  <a:pt x="9555" y="9548"/>
                </a:lnTo>
                <a:lnTo>
                  <a:pt x="9566" y="9535"/>
                </a:lnTo>
                <a:lnTo>
                  <a:pt x="9577" y="9522"/>
                </a:lnTo>
                <a:lnTo>
                  <a:pt x="9589" y="9510"/>
                </a:lnTo>
                <a:lnTo>
                  <a:pt x="9603" y="9500"/>
                </a:lnTo>
                <a:lnTo>
                  <a:pt x="9617" y="9490"/>
                </a:lnTo>
                <a:lnTo>
                  <a:pt x="9632" y="9481"/>
                </a:lnTo>
                <a:lnTo>
                  <a:pt x="9648" y="9474"/>
                </a:lnTo>
                <a:lnTo>
                  <a:pt x="9665" y="9468"/>
                </a:lnTo>
                <a:lnTo>
                  <a:pt x="9683" y="9464"/>
                </a:lnTo>
                <a:lnTo>
                  <a:pt x="9702" y="9461"/>
                </a:lnTo>
                <a:lnTo>
                  <a:pt x="9702" y="9461"/>
                </a:lnTo>
                <a:lnTo>
                  <a:pt x="9698" y="9397"/>
                </a:lnTo>
                <a:lnTo>
                  <a:pt x="9695" y="9333"/>
                </a:lnTo>
                <a:lnTo>
                  <a:pt x="9691" y="9269"/>
                </a:lnTo>
                <a:lnTo>
                  <a:pt x="9686" y="9205"/>
                </a:lnTo>
                <a:lnTo>
                  <a:pt x="9680" y="9142"/>
                </a:lnTo>
                <a:lnTo>
                  <a:pt x="9673" y="9078"/>
                </a:lnTo>
                <a:lnTo>
                  <a:pt x="9666" y="9015"/>
                </a:lnTo>
                <a:lnTo>
                  <a:pt x="9658" y="8951"/>
                </a:lnTo>
                <a:lnTo>
                  <a:pt x="9649" y="8888"/>
                </a:lnTo>
                <a:lnTo>
                  <a:pt x="9639" y="8825"/>
                </a:lnTo>
                <a:lnTo>
                  <a:pt x="9628" y="8764"/>
                </a:lnTo>
                <a:lnTo>
                  <a:pt x="9617" y="8701"/>
                </a:lnTo>
                <a:lnTo>
                  <a:pt x="9605" y="8638"/>
                </a:lnTo>
                <a:lnTo>
                  <a:pt x="9591" y="8576"/>
                </a:lnTo>
                <a:lnTo>
                  <a:pt x="9578" y="8515"/>
                </a:lnTo>
                <a:lnTo>
                  <a:pt x="9563" y="8453"/>
                </a:lnTo>
                <a:lnTo>
                  <a:pt x="9549" y="8391"/>
                </a:lnTo>
                <a:lnTo>
                  <a:pt x="9533" y="8329"/>
                </a:lnTo>
                <a:lnTo>
                  <a:pt x="9516" y="8269"/>
                </a:lnTo>
                <a:lnTo>
                  <a:pt x="9499" y="8208"/>
                </a:lnTo>
                <a:lnTo>
                  <a:pt x="9480" y="8148"/>
                </a:lnTo>
                <a:lnTo>
                  <a:pt x="9462" y="8087"/>
                </a:lnTo>
                <a:lnTo>
                  <a:pt x="9442" y="8026"/>
                </a:lnTo>
                <a:lnTo>
                  <a:pt x="9422" y="7967"/>
                </a:lnTo>
                <a:lnTo>
                  <a:pt x="9400" y="7906"/>
                </a:lnTo>
                <a:lnTo>
                  <a:pt x="9379" y="7847"/>
                </a:lnTo>
                <a:lnTo>
                  <a:pt x="9355" y="7789"/>
                </a:lnTo>
                <a:lnTo>
                  <a:pt x="9332" y="7729"/>
                </a:lnTo>
                <a:lnTo>
                  <a:pt x="9308" y="7671"/>
                </a:lnTo>
                <a:lnTo>
                  <a:pt x="9283" y="7611"/>
                </a:lnTo>
                <a:lnTo>
                  <a:pt x="9258" y="7554"/>
                </a:lnTo>
                <a:lnTo>
                  <a:pt x="9231" y="7496"/>
                </a:lnTo>
                <a:lnTo>
                  <a:pt x="9204" y="7438"/>
                </a:lnTo>
                <a:lnTo>
                  <a:pt x="9176" y="7380"/>
                </a:lnTo>
                <a:lnTo>
                  <a:pt x="9148" y="7324"/>
                </a:lnTo>
                <a:lnTo>
                  <a:pt x="9118" y="7267"/>
                </a:lnTo>
                <a:lnTo>
                  <a:pt x="9089" y="7211"/>
                </a:lnTo>
                <a:lnTo>
                  <a:pt x="9057" y="7154"/>
                </a:lnTo>
                <a:lnTo>
                  <a:pt x="9027" y="7098"/>
                </a:lnTo>
                <a:lnTo>
                  <a:pt x="8995" y="7042"/>
                </a:lnTo>
                <a:lnTo>
                  <a:pt x="8962" y="6987"/>
                </a:lnTo>
                <a:lnTo>
                  <a:pt x="8927" y="6932"/>
                </a:lnTo>
                <a:lnTo>
                  <a:pt x="8893" y="6877"/>
                </a:lnTo>
                <a:lnTo>
                  <a:pt x="8859" y="6823"/>
                </a:lnTo>
                <a:lnTo>
                  <a:pt x="8824" y="6770"/>
                </a:lnTo>
                <a:lnTo>
                  <a:pt x="8787" y="6716"/>
                </a:lnTo>
                <a:lnTo>
                  <a:pt x="8750" y="6663"/>
                </a:lnTo>
                <a:lnTo>
                  <a:pt x="8712" y="6610"/>
                </a:lnTo>
                <a:lnTo>
                  <a:pt x="8673" y="6557"/>
                </a:lnTo>
                <a:lnTo>
                  <a:pt x="8634" y="6506"/>
                </a:lnTo>
                <a:lnTo>
                  <a:pt x="8595" y="6453"/>
                </a:lnTo>
                <a:lnTo>
                  <a:pt x="8554" y="6403"/>
                </a:lnTo>
                <a:lnTo>
                  <a:pt x="8513" y="6351"/>
                </a:lnTo>
                <a:lnTo>
                  <a:pt x="8471" y="6300"/>
                </a:lnTo>
                <a:lnTo>
                  <a:pt x="8429" y="6250"/>
                </a:lnTo>
                <a:lnTo>
                  <a:pt x="8386" y="6201"/>
                </a:lnTo>
                <a:lnTo>
                  <a:pt x="8342" y="6151"/>
                </a:lnTo>
                <a:lnTo>
                  <a:pt x="8296" y="6102"/>
                </a:lnTo>
                <a:lnTo>
                  <a:pt x="8251" y="6054"/>
                </a:lnTo>
                <a:lnTo>
                  <a:pt x="8206" y="6005"/>
                </a:lnTo>
                <a:lnTo>
                  <a:pt x="8159" y="5957"/>
                </a:lnTo>
                <a:lnTo>
                  <a:pt x="8112" y="5910"/>
                </a:lnTo>
                <a:lnTo>
                  <a:pt x="8064" y="5863"/>
                </a:lnTo>
                <a:lnTo>
                  <a:pt x="8015" y="5817"/>
                </a:lnTo>
                <a:lnTo>
                  <a:pt x="8015" y="5817"/>
                </a:lnTo>
                <a:lnTo>
                  <a:pt x="7964" y="5769"/>
                </a:lnTo>
                <a:lnTo>
                  <a:pt x="7912" y="5721"/>
                </a:lnTo>
                <a:lnTo>
                  <a:pt x="7861" y="5675"/>
                </a:lnTo>
                <a:lnTo>
                  <a:pt x="7809" y="5629"/>
                </a:lnTo>
                <a:lnTo>
                  <a:pt x="7755" y="5585"/>
                </a:lnTo>
                <a:lnTo>
                  <a:pt x="7702" y="5540"/>
                </a:lnTo>
                <a:lnTo>
                  <a:pt x="7647" y="5496"/>
                </a:lnTo>
                <a:lnTo>
                  <a:pt x="7593" y="5453"/>
                </a:lnTo>
                <a:lnTo>
                  <a:pt x="7538" y="5411"/>
                </a:lnTo>
                <a:lnTo>
                  <a:pt x="7482" y="5369"/>
                </a:lnTo>
                <a:lnTo>
                  <a:pt x="7426" y="5328"/>
                </a:lnTo>
                <a:lnTo>
                  <a:pt x="7369" y="5287"/>
                </a:lnTo>
                <a:lnTo>
                  <a:pt x="7313" y="5247"/>
                </a:lnTo>
                <a:lnTo>
                  <a:pt x="7256" y="5207"/>
                </a:lnTo>
                <a:lnTo>
                  <a:pt x="7197" y="5169"/>
                </a:lnTo>
                <a:lnTo>
                  <a:pt x="7140" y="5131"/>
                </a:lnTo>
                <a:lnTo>
                  <a:pt x="7081" y="5094"/>
                </a:lnTo>
                <a:lnTo>
                  <a:pt x="7021" y="5057"/>
                </a:lnTo>
                <a:lnTo>
                  <a:pt x="6962" y="5021"/>
                </a:lnTo>
                <a:lnTo>
                  <a:pt x="6902" y="4986"/>
                </a:lnTo>
                <a:lnTo>
                  <a:pt x="6841" y="4952"/>
                </a:lnTo>
                <a:lnTo>
                  <a:pt x="6780" y="4918"/>
                </a:lnTo>
                <a:lnTo>
                  <a:pt x="6719" y="4885"/>
                </a:lnTo>
                <a:lnTo>
                  <a:pt x="6658" y="4853"/>
                </a:lnTo>
                <a:lnTo>
                  <a:pt x="6595" y="4820"/>
                </a:lnTo>
                <a:lnTo>
                  <a:pt x="6533" y="4790"/>
                </a:lnTo>
                <a:lnTo>
                  <a:pt x="6471" y="4760"/>
                </a:lnTo>
                <a:lnTo>
                  <a:pt x="6407" y="4729"/>
                </a:lnTo>
                <a:lnTo>
                  <a:pt x="6343" y="4700"/>
                </a:lnTo>
                <a:lnTo>
                  <a:pt x="6280" y="4672"/>
                </a:lnTo>
                <a:lnTo>
                  <a:pt x="6215" y="4645"/>
                </a:lnTo>
                <a:lnTo>
                  <a:pt x="6151" y="4618"/>
                </a:lnTo>
                <a:lnTo>
                  <a:pt x="6085" y="4591"/>
                </a:lnTo>
                <a:lnTo>
                  <a:pt x="6021" y="4567"/>
                </a:lnTo>
                <a:lnTo>
                  <a:pt x="5955" y="4542"/>
                </a:lnTo>
                <a:lnTo>
                  <a:pt x="5889" y="4517"/>
                </a:lnTo>
                <a:lnTo>
                  <a:pt x="5823" y="4495"/>
                </a:lnTo>
                <a:lnTo>
                  <a:pt x="5756" y="4472"/>
                </a:lnTo>
                <a:lnTo>
                  <a:pt x="5689" y="4450"/>
                </a:lnTo>
                <a:lnTo>
                  <a:pt x="5622" y="4429"/>
                </a:lnTo>
                <a:lnTo>
                  <a:pt x="5555" y="4408"/>
                </a:lnTo>
                <a:lnTo>
                  <a:pt x="5487" y="4389"/>
                </a:lnTo>
                <a:lnTo>
                  <a:pt x="5419" y="4370"/>
                </a:lnTo>
                <a:lnTo>
                  <a:pt x="5350" y="4352"/>
                </a:lnTo>
                <a:lnTo>
                  <a:pt x="5282" y="4334"/>
                </a:lnTo>
                <a:lnTo>
                  <a:pt x="5214" y="4318"/>
                </a:lnTo>
                <a:lnTo>
                  <a:pt x="5144" y="4302"/>
                </a:lnTo>
                <a:lnTo>
                  <a:pt x="5074" y="4287"/>
                </a:lnTo>
                <a:lnTo>
                  <a:pt x="5006" y="4273"/>
                </a:lnTo>
                <a:lnTo>
                  <a:pt x="4935" y="4259"/>
                </a:lnTo>
                <a:lnTo>
                  <a:pt x="4865" y="4246"/>
                </a:lnTo>
                <a:lnTo>
                  <a:pt x="4795" y="4233"/>
                </a:lnTo>
                <a:lnTo>
                  <a:pt x="4724" y="4222"/>
                </a:lnTo>
                <a:lnTo>
                  <a:pt x="4653" y="4212"/>
                </a:lnTo>
                <a:lnTo>
                  <a:pt x="4583" y="4202"/>
                </a:lnTo>
                <a:lnTo>
                  <a:pt x="4512" y="4193"/>
                </a:lnTo>
                <a:lnTo>
                  <a:pt x="4441" y="4185"/>
                </a:lnTo>
                <a:lnTo>
                  <a:pt x="4369" y="4177"/>
                </a:lnTo>
                <a:lnTo>
                  <a:pt x="4296" y="4171"/>
                </a:lnTo>
                <a:lnTo>
                  <a:pt x="4225" y="4164"/>
                </a:lnTo>
                <a:lnTo>
                  <a:pt x="4153" y="4159"/>
                </a:lnTo>
                <a:lnTo>
                  <a:pt x="4081" y="4155"/>
                </a:lnTo>
                <a:lnTo>
                  <a:pt x="4008" y="4151"/>
                </a:lnTo>
                <a:lnTo>
                  <a:pt x="3936" y="4148"/>
                </a:lnTo>
                <a:lnTo>
                  <a:pt x="3936" y="4148"/>
                </a:lnTo>
                <a:lnTo>
                  <a:pt x="3932" y="4167"/>
                </a:lnTo>
                <a:lnTo>
                  <a:pt x="3927" y="4186"/>
                </a:lnTo>
                <a:lnTo>
                  <a:pt x="3920" y="4204"/>
                </a:lnTo>
                <a:lnTo>
                  <a:pt x="3911" y="4221"/>
                </a:lnTo>
                <a:lnTo>
                  <a:pt x="3901" y="4237"/>
                </a:lnTo>
                <a:lnTo>
                  <a:pt x="3889" y="4252"/>
                </a:lnTo>
                <a:lnTo>
                  <a:pt x="3877" y="4266"/>
                </a:lnTo>
                <a:lnTo>
                  <a:pt x="3862" y="4279"/>
                </a:lnTo>
                <a:lnTo>
                  <a:pt x="3846" y="4292"/>
                </a:lnTo>
                <a:lnTo>
                  <a:pt x="3830" y="4302"/>
                </a:lnTo>
                <a:lnTo>
                  <a:pt x="3812" y="4311"/>
                </a:lnTo>
                <a:lnTo>
                  <a:pt x="3794" y="4319"/>
                </a:lnTo>
                <a:lnTo>
                  <a:pt x="3774" y="4324"/>
                </a:lnTo>
                <a:lnTo>
                  <a:pt x="3753" y="4329"/>
                </a:lnTo>
                <a:lnTo>
                  <a:pt x="3733" y="4332"/>
                </a:lnTo>
                <a:lnTo>
                  <a:pt x="3712" y="4333"/>
                </a:lnTo>
                <a:lnTo>
                  <a:pt x="3712" y="4333"/>
                </a:lnTo>
                <a:lnTo>
                  <a:pt x="3689" y="4332"/>
                </a:lnTo>
                <a:lnTo>
                  <a:pt x="3665" y="4329"/>
                </a:lnTo>
                <a:lnTo>
                  <a:pt x="3645" y="4323"/>
                </a:lnTo>
                <a:lnTo>
                  <a:pt x="3624" y="4316"/>
                </a:lnTo>
                <a:lnTo>
                  <a:pt x="3603" y="4307"/>
                </a:lnTo>
                <a:lnTo>
                  <a:pt x="3585" y="4297"/>
                </a:lnTo>
                <a:lnTo>
                  <a:pt x="3568" y="4285"/>
                </a:lnTo>
                <a:lnTo>
                  <a:pt x="3552" y="4272"/>
                </a:lnTo>
                <a:lnTo>
                  <a:pt x="3537" y="4257"/>
                </a:lnTo>
                <a:lnTo>
                  <a:pt x="3523" y="4241"/>
                </a:lnTo>
                <a:lnTo>
                  <a:pt x="3512" y="4224"/>
                </a:lnTo>
                <a:lnTo>
                  <a:pt x="3503" y="4205"/>
                </a:lnTo>
                <a:lnTo>
                  <a:pt x="3495" y="4186"/>
                </a:lnTo>
                <a:lnTo>
                  <a:pt x="3489" y="4167"/>
                </a:lnTo>
                <a:lnTo>
                  <a:pt x="3486" y="4146"/>
                </a:lnTo>
                <a:lnTo>
                  <a:pt x="3484" y="4125"/>
                </a:lnTo>
                <a:lnTo>
                  <a:pt x="3484" y="4125"/>
                </a:lnTo>
                <a:lnTo>
                  <a:pt x="3486" y="4103"/>
                </a:lnTo>
                <a:lnTo>
                  <a:pt x="3489" y="4083"/>
                </a:lnTo>
                <a:lnTo>
                  <a:pt x="3495" y="4063"/>
                </a:lnTo>
                <a:lnTo>
                  <a:pt x="3503" y="4044"/>
                </a:lnTo>
                <a:lnTo>
                  <a:pt x="3512" y="4026"/>
                </a:lnTo>
                <a:lnTo>
                  <a:pt x="3523" y="4009"/>
                </a:lnTo>
                <a:lnTo>
                  <a:pt x="3537" y="3993"/>
                </a:lnTo>
                <a:lnTo>
                  <a:pt x="3552" y="3978"/>
                </a:lnTo>
                <a:lnTo>
                  <a:pt x="3568" y="3964"/>
                </a:lnTo>
                <a:lnTo>
                  <a:pt x="3585" y="3953"/>
                </a:lnTo>
                <a:lnTo>
                  <a:pt x="3603" y="3942"/>
                </a:lnTo>
                <a:lnTo>
                  <a:pt x="3624" y="3934"/>
                </a:lnTo>
                <a:lnTo>
                  <a:pt x="3645" y="3926"/>
                </a:lnTo>
                <a:lnTo>
                  <a:pt x="3665" y="3921"/>
                </a:lnTo>
                <a:lnTo>
                  <a:pt x="3689" y="3918"/>
                </a:lnTo>
                <a:lnTo>
                  <a:pt x="3712" y="3917"/>
                </a:lnTo>
                <a:lnTo>
                  <a:pt x="3712" y="3917"/>
                </a:lnTo>
                <a:lnTo>
                  <a:pt x="3733" y="3918"/>
                </a:lnTo>
                <a:lnTo>
                  <a:pt x="3755" y="3920"/>
                </a:lnTo>
                <a:lnTo>
                  <a:pt x="3774" y="3925"/>
                </a:lnTo>
                <a:lnTo>
                  <a:pt x="3795" y="3932"/>
                </a:lnTo>
                <a:lnTo>
                  <a:pt x="3813" y="3939"/>
                </a:lnTo>
                <a:lnTo>
                  <a:pt x="3830" y="3948"/>
                </a:lnTo>
                <a:lnTo>
                  <a:pt x="3848" y="3960"/>
                </a:lnTo>
                <a:lnTo>
                  <a:pt x="3863" y="3971"/>
                </a:lnTo>
                <a:lnTo>
                  <a:pt x="3878" y="3984"/>
                </a:lnTo>
                <a:lnTo>
                  <a:pt x="3890" y="3999"/>
                </a:lnTo>
                <a:lnTo>
                  <a:pt x="3903" y="4015"/>
                </a:lnTo>
                <a:lnTo>
                  <a:pt x="3912" y="4030"/>
                </a:lnTo>
                <a:lnTo>
                  <a:pt x="3921" y="4048"/>
                </a:lnTo>
                <a:lnTo>
                  <a:pt x="3928" y="4066"/>
                </a:lnTo>
                <a:lnTo>
                  <a:pt x="3933" y="4085"/>
                </a:lnTo>
                <a:lnTo>
                  <a:pt x="3936" y="4104"/>
                </a:lnTo>
                <a:lnTo>
                  <a:pt x="3936" y="4104"/>
                </a:lnTo>
                <a:lnTo>
                  <a:pt x="4009" y="4107"/>
                </a:lnTo>
                <a:lnTo>
                  <a:pt x="4082" y="4111"/>
                </a:lnTo>
                <a:lnTo>
                  <a:pt x="4155" y="4116"/>
                </a:lnTo>
                <a:lnTo>
                  <a:pt x="4228" y="4120"/>
                </a:lnTo>
                <a:lnTo>
                  <a:pt x="4300" y="4127"/>
                </a:lnTo>
                <a:lnTo>
                  <a:pt x="4372" y="4134"/>
                </a:lnTo>
                <a:lnTo>
                  <a:pt x="4444" y="4141"/>
                </a:lnTo>
                <a:lnTo>
                  <a:pt x="4516" y="4149"/>
                </a:lnTo>
                <a:lnTo>
                  <a:pt x="4589" y="4158"/>
                </a:lnTo>
                <a:lnTo>
                  <a:pt x="4660" y="4168"/>
                </a:lnTo>
                <a:lnTo>
                  <a:pt x="4732" y="4180"/>
                </a:lnTo>
                <a:lnTo>
                  <a:pt x="4803" y="4191"/>
                </a:lnTo>
                <a:lnTo>
                  <a:pt x="4874" y="4203"/>
                </a:lnTo>
                <a:lnTo>
                  <a:pt x="4944" y="4215"/>
                </a:lnTo>
                <a:lnTo>
                  <a:pt x="5014" y="4229"/>
                </a:lnTo>
                <a:lnTo>
                  <a:pt x="5084" y="4243"/>
                </a:lnTo>
                <a:lnTo>
                  <a:pt x="5155" y="4259"/>
                </a:lnTo>
                <a:lnTo>
                  <a:pt x="5225" y="4275"/>
                </a:lnTo>
                <a:lnTo>
                  <a:pt x="5293" y="4292"/>
                </a:lnTo>
                <a:lnTo>
                  <a:pt x="5363" y="4310"/>
                </a:lnTo>
                <a:lnTo>
                  <a:pt x="5431" y="4328"/>
                </a:lnTo>
                <a:lnTo>
                  <a:pt x="5500" y="4347"/>
                </a:lnTo>
                <a:lnTo>
                  <a:pt x="5568" y="4367"/>
                </a:lnTo>
                <a:lnTo>
                  <a:pt x="5637" y="4387"/>
                </a:lnTo>
                <a:lnTo>
                  <a:pt x="5704" y="4408"/>
                </a:lnTo>
                <a:lnTo>
                  <a:pt x="5772" y="4430"/>
                </a:lnTo>
                <a:lnTo>
                  <a:pt x="5838" y="4453"/>
                </a:lnTo>
                <a:lnTo>
                  <a:pt x="5906" y="4477"/>
                </a:lnTo>
                <a:lnTo>
                  <a:pt x="5972" y="4500"/>
                </a:lnTo>
                <a:lnTo>
                  <a:pt x="6039" y="4525"/>
                </a:lnTo>
                <a:lnTo>
                  <a:pt x="6104" y="4551"/>
                </a:lnTo>
                <a:lnTo>
                  <a:pt x="6170" y="4578"/>
                </a:lnTo>
                <a:lnTo>
                  <a:pt x="6235" y="4605"/>
                </a:lnTo>
                <a:lnTo>
                  <a:pt x="6299" y="4633"/>
                </a:lnTo>
                <a:lnTo>
                  <a:pt x="6364" y="4661"/>
                </a:lnTo>
                <a:lnTo>
                  <a:pt x="6428" y="4690"/>
                </a:lnTo>
                <a:lnTo>
                  <a:pt x="6491" y="4720"/>
                </a:lnTo>
                <a:lnTo>
                  <a:pt x="6555" y="4751"/>
                </a:lnTo>
                <a:lnTo>
                  <a:pt x="6619" y="4782"/>
                </a:lnTo>
                <a:lnTo>
                  <a:pt x="6681" y="4814"/>
                </a:lnTo>
                <a:lnTo>
                  <a:pt x="6743" y="4846"/>
                </a:lnTo>
                <a:lnTo>
                  <a:pt x="6805" y="4880"/>
                </a:lnTo>
                <a:lnTo>
                  <a:pt x="6866" y="4915"/>
                </a:lnTo>
                <a:lnTo>
                  <a:pt x="6927" y="4949"/>
                </a:lnTo>
                <a:lnTo>
                  <a:pt x="6988" y="4984"/>
                </a:lnTo>
                <a:lnTo>
                  <a:pt x="7048" y="5020"/>
                </a:lnTo>
                <a:lnTo>
                  <a:pt x="7108" y="5057"/>
                </a:lnTo>
                <a:lnTo>
                  <a:pt x="7166" y="5095"/>
                </a:lnTo>
                <a:lnTo>
                  <a:pt x="7225" y="5133"/>
                </a:lnTo>
                <a:lnTo>
                  <a:pt x="7284" y="5172"/>
                </a:lnTo>
                <a:lnTo>
                  <a:pt x="7341" y="5212"/>
                </a:lnTo>
                <a:lnTo>
                  <a:pt x="7399" y="5252"/>
                </a:lnTo>
                <a:lnTo>
                  <a:pt x="7456" y="5293"/>
                </a:lnTo>
                <a:lnTo>
                  <a:pt x="7513" y="5334"/>
                </a:lnTo>
                <a:lnTo>
                  <a:pt x="7569" y="5377"/>
                </a:lnTo>
                <a:lnTo>
                  <a:pt x="7624" y="5420"/>
                </a:lnTo>
                <a:lnTo>
                  <a:pt x="7679" y="5463"/>
                </a:lnTo>
                <a:lnTo>
                  <a:pt x="7734" y="5507"/>
                </a:lnTo>
                <a:lnTo>
                  <a:pt x="7788" y="5552"/>
                </a:lnTo>
                <a:lnTo>
                  <a:pt x="7840" y="5598"/>
                </a:lnTo>
                <a:lnTo>
                  <a:pt x="7894" y="5644"/>
                </a:lnTo>
                <a:lnTo>
                  <a:pt x="7947" y="5690"/>
                </a:lnTo>
                <a:lnTo>
                  <a:pt x="7998" y="5738"/>
                </a:lnTo>
                <a:lnTo>
                  <a:pt x="8049" y="5787"/>
                </a:lnTo>
                <a:lnTo>
                  <a:pt x="8049" y="5787"/>
                </a:lnTo>
                <a:lnTo>
                  <a:pt x="8098" y="5833"/>
                </a:lnTo>
                <a:lnTo>
                  <a:pt x="8147" y="5880"/>
                </a:lnTo>
                <a:lnTo>
                  <a:pt x="8195" y="5928"/>
                </a:lnTo>
                <a:lnTo>
                  <a:pt x="8241" y="5976"/>
                </a:lnTo>
                <a:lnTo>
                  <a:pt x="8288" y="6024"/>
                </a:lnTo>
                <a:lnTo>
                  <a:pt x="8333" y="6074"/>
                </a:lnTo>
                <a:lnTo>
                  <a:pt x="8378" y="6123"/>
                </a:lnTo>
                <a:lnTo>
                  <a:pt x="8422" y="6173"/>
                </a:lnTo>
                <a:lnTo>
                  <a:pt x="8466" y="6223"/>
                </a:lnTo>
                <a:lnTo>
                  <a:pt x="8509" y="6274"/>
                </a:lnTo>
                <a:lnTo>
                  <a:pt x="8551" y="6325"/>
                </a:lnTo>
                <a:lnTo>
                  <a:pt x="8592" y="6377"/>
                </a:lnTo>
                <a:lnTo>
                  <a:pt x="8634" y="6428"/>
                </a:lnTo>
                <a:lnTo>
                  <a:pt x="8674" y="6480"/>
                </a:lnTo>
                <a:lnTo>
                  <a:pt x="8713" y="6533"/>
                </a:lnTo>
                <a:lnTo>
                  <a:pt x="8751" y="6586"/>
                </a:lnTo>
                <a:lnTo>
                  <a:pt x="8790" y="6639"/>
                </a:lnTo>
                <a:lnTo>
                  <a:pt x="8827" y="6693"/>
                </a:lnTo>
                <a:lnTo>
                  <a:pt x="8864" y="6747"/>
                </a:lnTo>
                <a:lnTo>
                  <a:pt x="8899" y="6801"/>
                </a:lnTo>
                <a:lnTo>
                  <a:pt x="8935" y="6856"/>
                </a:lnTo>
                <a:lnTo>
                  <a:pt x="8969" y="6911"/>
                </a:lnTo>
                <a:lnTo>
                  <a:pt x="9003" y="6966"/>
                </a:lnTo>
                <a:lnTo>
                  <a:pt x="9036" y="7022"/>
                </a:lnTo>
                <a:lnTo>
                  <a:pt x="9069" y="7078"/>
                </a:lnTo>
                <a:lnTo>
                  <a:pt x="9101" y="7134"/>
                </a:lnTo>
                <a:lnTo>
                  <a:pt x="9132" y="7191"/>
                </a:lnTo>
                <a:lnTo>
                  <a:pt x="9162" y="7248"/>
                </a:lnTo>
                <a:lnTo>
                  <a:pt x="9192" y="7305"/>
                </a:lnTo>
                <a:lnTo>
                  <a:pt x="9220" y="7363"/>
                </a:lnTo>
                <a:lnTo>
                  <a:pt x="9248" y="7420"/>
                </a:lnTo>
                <a:lnTo>
                  <a:pt x="9275" y="7479"/>
                </a:lnTo>
                <a:lnTo>
                  <a:pt x="9302" y="7537"/>
                </a:lnTo>
                <a:lnTo>
                  <a:pt x="9327" y="7595"/>
                </a:lnTo>
                <a:lnTo>
                  <a:pt x="9353" y="7655"/>
                </a:lnTo>
                <a:lnTo>
                  <a:pt x="9377" y="7714"/>
                </a:lnTo>
                <a:lnTo>
                  <a:pt x="9401" y="7774"/>
                </a:lnTo>
                <a:lnTo>
                  <a:pt x="9424" y="7833"/>
                </a:lnTo>
                <a:lnTo>
                  <a:pt x="9446" y="7893"/>
                </a:lnTo>
                <a:lnTo>
                  <a:pt x="9467" y="7953"/>
                </a:lnTo>
                <a:lnTo>
                  <a:pt x="9488" y="8014"/>
                </a:lnTo>
                <a:lnTo>
                  <a:pt x="9507" y="8075"/>
                </a:lnTo>
                <a:lnTo>
                  <a:pt x="9527" y="8135"/>
                </a:lnTo>
                <a:lnTo>
                  <a:pt x="9545" y="8197"/>
                </a:lnTo>
                <a:lnTo>
                  <a:pt x="9562" y="8259"/>
                </a:lnTo>
                <a:lnTo>
                  <a:pt x="9579" y="8319"/>
                </a:lnTo>
                <a:lnTo>
                  <a:pt x="9595" y="8382"/>
                </a:lnTo>
                <a:lnTo>
                  <a:pt x="9611" y="8444"/>
                </a:lnTo>
                <a:lnTo>
                  <a:pt x="9626" y="8506"/>
                </a:lnTo>
                <a:lnTo>
                  <a:pt x="9639" y="8568"/>
                </a:lnTo>
                <a:lnTo>
                  <a:pt x="9651" y="8631"/>
                </a:lnTo>
                <a:lnTo>
                  <a:pt x="9664" y="8694"/>
                </a:lnTo>
                <a:lnTo>
                  <a:pt x="9676" y="8757"/>
                </a:lnTo>
                <a:lnTo>
                  <a:pt x="9686" y="8820"/>
                </a:lnTo>
                <a:lnTo>
                  <a:pt x="9695" y="8884"/>
                </a:lnTo>
                <a:lnTo>
                  <a:pt x="9705" y="8947"/>
                </a:lnTo>
                <a:lnTo>
                  <a:pt x="9714" y="9011"/>
                </a:lnTo>
                <a:lnTo>
                  <a:pt x="9721" y="9075"/>
                </a:lnTo>
                <a:lnTo>
                  <a:pt x="9727" y="9139"/>
                </a:lnTo>
                <a:lnTo>
                  <a:pt x="9733" y="9202"/>
                </a:lnTo>
                <a:lnTo>
                  <a:pt x="9738" y="9266"/>
                </a:lnTo>
                <a:lnTo>
                  <a:pt x="9743" y="9330"/>
                </a:lnTo>
                <a:lnTo>
                  <a:pt x="9747" y="9395"/>
                </a:lnTo>
                <a:lnTo>
                  <a:pt x="9749" y="9459"/>
                </a:lnTo>
                <a:lnTo>
                  <a:pt x="9749" y="9459"/>
                </a:lnTo>
                <a:lnTo>
                  <a:pt x="9768" y="9463"/>
                </a:lnTo>
                <a:lnTo>
                  <a:pt x="9786" y="9466"/>
                </a:lnTo>
                <a:lnTo>
                  <a:pt x="9804" y="9472"/>
                </a:lnTo>
                <a:lnTo>
                  <a:pt x="9820" y="9480"/>
                </a:lnTo>
                <a:lnTo>
                  <a:pt x="9836" y="9488"/>
                </a:lnTo>
                <a:lnTo>
                  <a:pt x="9852" y="9496"/>
                </a:lnTo>
                <a:lnTo>
                  <a:pt x="9865" y="9508"/>
                </a:lnTo>
                <a:lnTo>
                  <a:pt x="9879" y="9519"/>
                </a:lnTo>
                <a:lnTo>
                  <a:pt x="9890" y="9532"/>
                </a:lnTo>
                <a:lnTo>
                  <a:pt x="9901" y="9546"/>
                </a:lnTo>
                <a:lnTo>
                  <a:pt x="9909" y="9560"/>
                </a:lnTo>
                <a:lnTo>
                  <a:pt x="9917" y="9576"/>
                </a:lnTo>
                <a:lnTo>
                  <a:pt x="9923" y="9592"/>
                </a:lnTo>
                <a:lnTo>
                  <a:pt x="9928" y="9609"/>
                </a:lnTo>
                <a:lnTo>
                  <a:pt x="9930" y="9627"/>
                </a:lnTo>
                <a:lnTo>
                  <a:pt x="9931" y="9645"/>
                </a:lnTo>
                <a:lnTo>
                  <a:pt x="9931" y="9645"/>
                </a:lnTo>
                <a:close/>
                <a:moveTo>
                  <a:pt x="3890" y="4125"/>
                </a:moveTo>
                <a:lnTo>
                  <a:pt x="3890" y="4125"/>
                </a:lnTo>
                <a:lnTo>
                  <a:pt x="3889" y="4108"/>
                </a:lnTo>
                <a:lnTo>
                  <a:pt x="3887" y="4092"/>
                </a:lnTo>
                <a:lnTo>
                  <a:pt x="3882" y="4076"/>
                </a:lnTo>
                <a:lnTo>
                  <a:pt x="3876" y="4062"/>
                </a:lnTo>
                <a:lnTo>
                  <a:pt x="3868" y="4047"/>
                </a:lnTo>
                <a:lnTo>
                  <a:pt x="3860" y="4034"/>
                </a:lnTo>
                <a:lnTo>
                  <a:pt x="3850" y="4020"/>
                </a:lnTo>
                <a:lnTo>
                  <a:pt x="3838" y="4009"/>
                </a:lnTo>
                <a:lnTo>
                  <a:pt x="3826" y="3999"/>
                </a:lnTo>
                <a:lnTo>
                  <a:pt x="3811" y="3989"/>
                </a:lnTo>
                <a:lnTo>
                  <a:pt x="3796" y="3981"/>
                </a:lnTo>
                <a:lnTo>
                  <a:pt x="3782" y="3974"/>
                </a:lnTo>
                <a:lnTo>
                  <a:pt x="3764" y="3969"/>
                </a:lnTo>
                <a:lnTo>
                  <a:pt x="3747" y="3964"/>
                </a:lnTo>
                <a:lnTo>
                  <a:pt x="3730" y="3962"/>
                </a:lnTo>
                <a:lnTo>
                  <a:pt x="3712" y="3961"/>
                </a:lnTo>
                <a:lnTo>
                  <a:pt x="3712" y="3961"/>
                </a:lnTo>
                <a:lnTo>
                  <a:pt x="3693" y="3962"/>
                </a:lnTo>
                <a:lnTo>
                  <a:pt x="3675" y="3964"/>
                </a:lnTo>
                <a:lnTo>
                  <a:pt x="3658" y="3969"/>
                </a:lnTo>
                <a:lnTo>
                  <a:pt x="3642" y="3974"/>
                </a:lnTo>
                <a:lnTo>
                  <a:pt x="3626" y="3981"/>
                </a:lnTo>
                <a:lnTo>
                  <a:pt x="3612" y="3989"/>
                </a:lnTo>
                <a:lnTo>
                  <a:pt x="3598" y="3999"/>
                </a:lnTo>
                <a:lnTo>
                  <a:pt x="3585" y="4009"/>
                </a:lnTo>
                <a:lnTo>
                  <a:pt x="3574" y="4020"/>
                </a:lnTo>
                <a:lnTo>
                  <a:pt x="3564" y="4034"/>
                </a:lnTo>
                <a:lnTo>
                  <a:pt x="3554" y="4047"/>
                </a:lnTo>
                <a:lnTo>
                  <a:pt x="3547" y="4062"/>
                </a:lnTo>
                <a:lnTo>
                  <a:pt x="3541" y="4076"/>
                </a:lnTo>
                <a:lnTo>
                  <a:pt x="3536" y="4092"/>
                </a:lnTo>
                <a:lnTo>
                  <a:pt x="3533" y="4108"/>
                </a:lnTo>
                <a:lnTo>
                  <a:pt x="3533" y="4125"/>
                </a:lnTo>
                <a:lnTo>
                  <a:pt x="3533" y="4125"/>
                </a:lnTo>
                <a:lnTo>
                  <a:pt x="3533" y="4141"/>
                </a:lnTo>
                <a:lnTo>
                  <a:pt x="3536" y="4158"/>
                </a:lnTo>
                <a:lnTo>
                  <a:pt x="3541" y="4174"/>
                </a:lnTo>
                <a:lnTo>
                  <a:pt x="3547" y="4189"/>
                </a:lnTo>
                <a:lnTo>
                  <a:pt x="3554" y="4203"/>
                </a:lnTo>
                <a:lnTo>
                  <a:pt x="3564" y="4217"/>
                </a:lnTo>
                <a:lnTo>
                  <a:pt x="3574" y="4229"/>
                </a:lnTo>
                <a:lnTo>
                  <a:pt x="3585" y="4241"/>
                </a:lnTo>
                <a:lnTo>
                  <a:pt x="3598" y="4251"/>
                </a:lnTo>
                <a:lnTo>
                  <a:pt x="3612" y="4261"/>
                </a:lnTo>
                <a:lnTo>
                  <a:pt x="3626" y="4269"/>
                </a:lnTo>
                <a:lnTo>
                  <a:pt x="3642" y="4276"/>
                </a:lnTo>
                <a:lnTo>
                  <a:pt x="3658" y="4282"/>
                </a:lnTo>
                <a:lnTo>
                  <a:pt x="3675" y="4286"/>
                </a:lnTo>
                <a:lnTo>
                  <a:pt x="3693" y="4288"/>
                </a:lnTo>
                <a:lnTo>
                  <a:pt x="3712" y="4289"/>
                </a:lnTo>
                <a:lnTo>
                  <a:pt x="3712" y="4289"/>
                </a:lnTo>
                <a:lnTo>
                  <a:pt x="3730" y="4288"/>
                </a:lnTo>
                <a:lnTo>
                  <a:pt x="3747" y="4286"/>
                </a:lnTo>
                <a:lnTo>
                  <a:pt x="3764" y="4282"/>
                </a:lnTo>
                <a:lnTo>
                  <a:pt x="3782" y="4276"/>
                </a:lnTo>
                <a:lnTo>
                  <a:pt x="3796" y="4269"/>
                </a:lnTo>
                <a:lnTo>
                  <a:pt x="3811" y="4261"/>
                </a:lnTo>
                <a:lnTo>
                  <a:pt x="3826" y="4251"/>
                </a:lnTo>
                <a:lnTo>
                  <a:pt x="3838" y="4241"/>
                </a:lnTo>
                <a:lnTo>
                  <a:pt x="3850" y="4229"/>
                </a:lnTo>
                <a:lnTo>
                  <a:pt x="3860" y="4217"/>
                </a:lnTo>
                <a:lnTo>
                  <a:pt x="3868" y="4203"/>
                </a:lnTo>
                <a:lnTo>
                  <a:pt x="3876" y="4189"/>
                </a:lnTo>
                <a:lnTo>
                  <a:pt x="3882" y="4174"/>
                </a:lnTo>
                <a:lnTo>
                  <a:pt x="3887" y="4158"/>
                </a:lnTo>
                <a:lnTo>
                  <a:pt x="3889" y="4141"/>
                </a:lnTo>
                <a:lnTo>
                  <a:pt x="3890" y="4125"/>
                </a:lnTo>
                <a:lnTo>
                  <a:pt x="3890" y="4125"/>
                </a:lnTo>
                <a:close/>
                <a:moveTo>
                  <a:pt x="3515" y="15185"/>
                </a:moveTo>
                <a:lnTo>
                  <a:pt x="3515" y="15185"/>
                </a:lnTo>
                <a:lnTo>
                  <a:pt x="3394" y="15180"/>
                </a:lnTo>
                <a:lnTo>
                  <a:pt x="3274" y="15174"/>
                </a:lnTo>
                <a:lnTo>
                  <a:pt x="3154" y="15165"/>
                </a:lnTo>
                <a:lnTo>
                  <a:pt x="3034" y="15153"/>
                </a:lnTo>
                <a:lnTo>
                  <a:pt x="2916" y="15140"/>
                </a:lnTo>
                <a:lnTo>
                  <a:pt x="2797" y="15124"/>
                </a:lnTo>
                <a:lnTo>
                  <a:pt x="2680" y="15107"/>
                </a:lnTo>
                <a:lnTo>
                  <a:pt x="2562" y="15087"/>
                </a:lnTo>
                <a:lnTo>
                  <a:pt x="2446" y="15066"/>
                </a:lnTo>
                <a:lnTo>
                  <a:pt x="2330" y="15042"/>
                </a:lnTo>
                <a:lnTo>
                  <a:pt x="2215" y="15017"/>
                </a:lnTo>
                <a:lnTo>
                  <a:pt x="2100" y="14989"/>
                </a:lnTo>
                <a:lnTo>
                  <a:pt x="1986" y="14959"/>
                </a:lnTo>
                <a:lnTo>
                  <a:pt x="1874" y="14927"/>
                </a:lnTo>
                <a:lnTo>
                  <a:pt x="1761" y="14893"/>
                </a:lnTo>
                <a:lnTo>
                  <a:pt x="1650" y="14857"/>
                </a:lnTo>
                <a:lnTo>
                  <a:pt x="1539" y="14819"/>
                </a:lnTo>
                <a:lnTo>
                  <a:pt x="1430" y="14780"/>
                </a:lnTo>
                <a:lnTo>
                  <a:pt x="1321" y="14737"/>
                </a:lnTo>
                <a:lnTo>
                  <a:pt x="1212" y="14693"/>
                </a:lnTo>
                <a:lnTo>
                  <a:pt x="1106" y="14648"/>
                </a:lnTo>
                <a:lnTo>
                  <a:pt x="999" y="14600"/>
                </a:lnTo>
                <a:lnTo>
                  <a:pt x="895" y="14551"/>
                </a:lnTo>
                <a:lnTo>
                  <a:pt x="792" y="14499"/>
                </a:lnTo>
                <a:lnTo>
                  <a:pt x="688" y="14445"/>
                </a:lnTo>
                <a:lnTo>
                  <a:pt x="586" y="14390"/>
                </a:lnTo>
                <a:lnTo>
                  <a:pt x="486" y="14333"/>
                </a:lnTo>
                <a:lnTo>
                  <a:pt x="386" y="14274"/>
                </a:lnTo>
                <a:lnTo>
                  <a:pt x="288" y="14213"/>
                </a:lnTo>
                <a:lnTo>
                  <a:pt x="191" y="14150"/>
                </a:lnTo>
                <a:lnTo>
                  <a:pt x="94" y="14085"/>
                </a:lnTo>
                <a:lnTo>
                  <a:pt x="0" y="14019"/>
                </a:lnTo>
                <a:lnTo>
                  <a:pt x="0" y="13963"/>
                </a:lnTo>
                <a:lnTo>
                  <a:pt x="0" y="13963"/>
                </a:lnTo>
                <a:lnTo>
                  <a:pt x="94" y="14030"/>
                </a:lnTo>
                <a:lnTo>
                  <a:pt x="190" y="14095"/>
                </a:lnTo>
                <a:lnTo>
                  <a:pt x="286" y="14159"/>
                </a:lnTo>
                <a:lnTo>
                  <a:pt x="386" y="14221"/>
                </a:lnTo>
                <a:lnTo>
                  <a:pt x="485" y="14280"/>
                </a:lnTo>
                <a:lnTo>
                  <a:pt x="585" y="14338"/>
                </a:lnTo>
                <a:lnTo>
                  <a:pt x="686" y="14394"/>
                </a:lnTo>
                <a:lnTo>
                  <a:pt x="789" y="14448"/>
                </a:lnTo>
                <a:lnTo>
                  <a:pt x="893" y="14500"/>
                </a:lnTo>
                <a:lnTo>
                  <a:pt x="998" y="14550"/>
                </a:lnTo>
                <a:lnTo>
                  <a:pt x="1105" y="14598"/>
                </a:lnTo>
                <a:lnTo>
                  <a:pt x="1211" y="14645"/>
                </a:lnTo>
                <a:lnTo>
                  <a:pt x="1319" y="14689"/>
                </a:lnTo>
                <a:lnTo>
                  <a:pt x="1427" y="14732"/>
                </a:lnTo>
                <a:lnTo>
                  <a:pt x="1538" y="14772"/>
                </a:lnTo>
                <a:lnTo>
                  <a:pt x="1648" y="14810"/>
                </a:lnTo>
                <a:lnTo>
                  <a:pt x="1760" y="14846"/>
                </a:lnTo>
                <a:lnTo>
                  <a:pt x="1871" y="14881"/>
                </a:lnTo>
                <a:lnTo>
                  <a:pt x="1985" y="14912"/>
                </a:lnTo>
                <a:lnTo>
                  <a:pt x="2099" y="14942"/>
                </a:lnTo>
                <a:lnTo>
                  <a:pt x="2214" y="14971"/>
                </a:lnTo>
                <a:lnTo>
                  <a:pt x="2329" y="14997"/>
                </a:lnTo>
                <a:lnTo>
                  <a:pt x="2445" y="15021"/>
                </a:lnTo>
                <a:lnTo>
                  <a:pt x="2561" y="15042"/>
                </a:lnTo>
                <a:lnTo>
                  <a:pt x="2678" y="15063"/>
                </a:lnTo>
                <a:lnTo>
                  <a:pt x="2796" y="15081"/>
                </a:lnTo>
                <a:lnTo>
                  <a:pt x="2914" y="15095"/>
                </a:lnTo>
                <a:lnTo>
                  <a:pt x="3034" y="15109"/>
                </a:lnTo>
                <a:lnTo>
                  <a:pt x="3153" y="15120"/>
                </a:lnTo>
                <a:lnTo>
                  <a:pt x="3274" y="15129"/>
                </a:lnTo>
                <a:lnTo>
                  <a:pt x="3394" y="15137"/>
                </a:lnTo>
                <a:lnTo>
                  <a:pt x="3515" y="15141"/>
                </a:lnTo>
                <a:lnTo>
                  <a:pt x="3515" y="14973"/>
                </a:lnTo>
                <a:lnTo>
                  <a:pt x="3937" y="14973"/>
                </a:lnTo>
                <a:lnTo>
                  <a:pt x="3937" y="15359"/>
                </a:lnTo>
                <a:lnTo>
                  <a:pt x="3515" y="15359"/>
                </a:lnTo>
                <a:lnTo>
                  <a:pt x="3515" y="15185"/>
                </a:lnTo>
                <a:close/>
                <a:moveTo>
                  <a:pt x="3563" y="15315"/>
                </a:moveTo>
                <a:lnTo>
                  <a:pt x="3888" y="15315"/>
                </a:lnTo>
                <a:lnTo>
                  <a:pt x="3888" y="15017"/>
                </a:lnTo>
                <a:lnTo>
                  <a:pt x="3563" y="15017"/>
                </a:lnTo>
                <a:lnTo>
                  <a:pt x="3563" y="1531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4">
            <a:extLst>
              <a:ext uri="{FF2B5EF4-FFF2-40B4-BE49-F238E27FC236}">
                <a16:creationId xmlns:a16="http://schemas.microsoft.com/office/drawing/2014/main" xmlns="" id="{E164C6C5-9291-4754-9414-E4287CAB4B50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7356913" y="0"/>
            <a:ext cx="4835086" cy="6858000"/>
          </a:xfrm>
          <a:custGeom>
            <a:avLst/>
            <a:gdLst>
              <a:gd name="T0" fmla="*/ 11146 w 16572"/>
              <a:gd name="T1" fmla="*/ 6087 h 21600"/>
              <a:gd name="T2" fmla="*/ 6817 w 16572"/>
              <a:gd name="T3" fmla="*/ 3012 h 21600"/>
              <a:gd name="T4" fmla="*/ 1096 w 16572"/>
              <a:gd name="T5" fmla="*/ 2862 h 21600"/>
              <a:gd name="T6" fmla="*/ 4400 w 16572"/>
              <a:gd name="T7" fmla="*/ 2606 h 21600"/>
              <a:gd name="T8" fmla="*/ 9491 w 16572"/>
              <a:gd name="T9" fmla="*/ 4525 h 21600"/>
              <a:gd name="T10" fmla="*/ 12391 w 16572"/>
              <a:gd name="T11" fmla="*/ 8752 h 21600"/>
              <a:gd name="T12" fmla="*/ 12051 w 16572"/>
              <a:gd name="T13" fmla="*/ 13818 h 21600"/>
              <a:gd name="T14" fmla="*/ 8629 w 16572"/>
              <a:gd name="T15" fmla="*/ 17677 h 21600"/>
              <a:gd name="T16" fmla="*/ 3341 w 16572"/>
              <a:gd name="T17" fmla="*/ 19022 h 21600"/>
              <a:gd name="T18" fmla="*/ 2255 w 16572"/>
              <a:gd name="T19" fmla="*/ 18995 h 21600"/>
              <a:gd name="T20" fmla="*/ 7824 w 16572"/>
              <a:gd name="T21" fmla="*/ 18194 h 21600"/>
              <a:gd name="T22" fmla="*/ 11712 w 16572"/>
              <a:gd name="T23" fmla="*/ 14668 h 21600"/>
              <a:gd name="T24" fmla="*/ 16494 w 16572"/>
              <a:gd name="T25" fmla="*/ 12122 h 21600"/>
              <a:gd name="T26" fmla="*/ 13248 w 16572"/>
              <a:gd name="T27" fmla="*/ 18724 h 21600"/>
              <a:gd name="T28" fmla="*/ 10337 w 16572"/>
              <a:gd name="T29" fmla="*/ 20837 h 21600"/>
              <a:gd name="T30" fmla="*/ 15403 w 16572"/>
              <a:gd name="T31" fmla="*/ 15557 h 21600"/>
              <a:gd name="T32" fmla="*/ 16245 w 16572"/>
              <a:gd name="T33" fmla="*/ 8500 h 21600"/>
              <a:gd name="T34" fmla="*/ 12524 w 16572"/>
              <a:gd name="T35" fmla="*/ 2312 h 21600"/>
              <a:gd name="T36" fmla="*/ 11326 w 16572"/>
              <a:gd name="T37" fmla="*/ 1292 h 21600"/>
              <a:gd name="T38" fmla="*/ 15876 w 16572"/>
              <a:gd name="T39" fmla="*/ 6958 h 21600"/>
              <a:gd name="T40" fmla="*/ 13623 w 16572"/>
              <a:gd name="T41" fmla="*/ 5729 h 21600"/>
              <a:gd name="T42" fmla="*/ 15025 w 16572"/>
              <a:gd name="T43" fmla="*/ 11615 h 21600"/>
              <a:gd name="T44" fmla="*/ 12164 w 16572"/>
              <a:gd name="T45" fmla="*/ 17752 h 21600"/>
              <a:gd name="T46" fmla="*/ 11143 w 16572"/>
              <a:gd name="T47" fmla="*/ 18911 h 21600"/>
              <a:gd name="T48" fmla="*/ 10956 w 16572"/>
              <a:gd name="T49" fmla="*/ 18348 h 21600"/>
              <a:gd name="T50" fmla="*/ 13530 w 16572"/>
              <a:gd name="T51" fmla="*/ 15875 h 21600"/>
              <a:gd name="T52" fmla="*/ 14901 w 16572"/>
              <a:gd name="T53" fmla="*/ 9586 h 21600"/>
              <a:gd name="T54" fmla="*/ 12240 w 16572"/>
              <a:gd name="T55" fmla="*/ 4049 h 21600"/>
              <a:gd name="T56" fmla="*/ 1053 w 16572"/>
              <a:gd name="T57" fmla="*/ 15086 h 21600"/>
              <a:gd name="T58" fmla="*/ 1913 w 16572"/>
              <a:gd name="T59" fmla="*/ 15402 h 21600"/>
              <a:gd name="T60" fmla="*/ 5167 w 16572"/>
              <a:gd name="T61" fmla="*/ 15503 h 21600"/>
              <a:gd name="T62" fmla="*/ 7857 w 16572"/>
              <a:gd name="T63" fmla="*/ 13865 h 21600"/>
              <a:gd name="T64" fmla="*/ 9027 w 16572"/>
              <a:gd name="T65" fmla="*/ 11056 h 21600"/>
              <a:gd name="T66" fmla="*/ 8194 w 16572"/>
              <a:gd name="T67" fmla="*/ 8174 h 21600"/>
              <a:gd name="T68" fmla="*/ 5721 w 16572"/>
              <a:gd name="T69" fmla="*/ 6283 h 21600"/>
              <a:gd name="T70" fmla="*/ 2468 w 16572"/>
              <a:gd name="T71" fmla="*/ 6055 h 21600"/>
              <a:gd name="T72" fmla="*/ 377 w 16572"/>
              <a:gd name="T73" fmla="*/ 6944 h 21600"/>
              <a:gd name="T74" fmla="*/ 3645 w 16572"/>
              <a:gd name="T75" fmla="*/ 5878 h 21600"/>
              <a:gd name="T76" fmla="*/ 6765 w 16572"/>
              <a:gd name="T77" fmla="*/ 6753 h 21600"/>
              <a:gd name="T78" fmla="*/ 8755 w 16572"/>
              <a:gd name="T79" fmla="*/ 9112 h 21600"/>
              <a:gd name="T80" fmla="*/ 8877 w 16572"/>
              <a:gd name="T81" fmla="*/ 12152 h 21600"/>
              <a:gd name="T82" fmla="*/ 7076 w 16572"/>
              <a:gd name="T83" fmla="*/ 14644 h 21600"/>
              <a:gd name="T84" fmla="*/ 3987 w 16572"/>
              <a:gd name="T85" fmla="*/ 15726 h 21600"/>
              <a:gd name="T86" fmla="*/ 1076 w 16572"/>
              <a:gd name="T87" fmla="*/ 17337 h 21600"/>
              <a:gd name="T88" fmla="*/ 6318 w 16572"/>
              <a:gd name="T89" fmla="*/ 17347 h 21600"/>
              <a:gd name="T90" fmla="*/ 9951 w 16572"/>
              <a:gd name="T91" fmla="*/ 14766 h 21600"/>
              <a:gd name="T92" fmla="*/ 11301 w 16572"/>
              <a:gd name="T93" fmla="*/ 10715 h 21600"/>
              <a:gd name="T94" fmla="*/ 9791 w 16572"/>
              <a:gd name="T95" fmla="*/ 6641 h 21600"/>
              <a:gd name="T96" fmla="*/ 6055 w 16572"/>
              <a:gd name="T97" fmla="*/ 4180 h 21600"/>
              <a:gd name="T98" fmla="*/ 744 w 16572"/>
              <a:gd name="T99" fmla="*/ 4396 h 21600"/>
              <a:gd name="T100" fmla="*/ 4587 w 16572"/>
              <a:gd name="T101" fmla="*/ 3842 h 21600"/>
              <a:gd name="T102" fmla="*/ 8844 w 16572"/>
              <a:gd name="T103" fmla="*/ 5619 h 21600"/>
              <a:gd name="T104" fmla="*/ 11174 w 16572"/>
              <a:gd name="T105" fmla="*/ 9309 h 21600"/>
              <a:gd name="T106" fmla="*/ 10712 w 16572"/>
              <a:gd name="T107" fmla="*/ 13609 h 21600"/>
              <a:gd name="T108" fmla="*/ 7669 w 16572"/>
              <a:gd name="T109" fmla="*/ 16798 h 21600"/>
              <a:gd name="T110" fmla="*/ 8839 w 16572"/>
              <a:gd name="T111" fmla="*/ 6793 h 21600"/>
              <a:gd name="T112" fmla="*/ 10405 w 16572"/>
              <a:gd name="T113" fmla="*/ 10082 h 21600"/>
              <a:gd name="T114" fmla="*/ 9584 w 16572"/>
              <a:gd name="T115" fmla="*/ 13838 h 21600"/>
              <a:gd name="T116" fmla="*/ 8135 w 16572"/>
              <a:gd name="T117" fmla="*/ 15620 h 21600"/>
              <a:gd name="T118" fmla="*/ 8754 w 16572"/>
              <a:gd name="T119" fmla="*/ 14841 h 21600"/>
              <a:gd name="T120" fmla="*/ 10389 w 16572"/>
              <a:gd name="T121" fmla="*/ 11203 h 21600"/>
              <a:gd name="T122" fmla="*/ 9503 w 16572"/>
              <a:gd name="T123" fmla="*/ 7727 h 21600"/>
              <a:gd name="T124" fmla="*/ 640 w 16572"/>
              <a:gd name="T125" fmla="*/ 542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572" h="21600">
                <a:moveTo>
                  <a:pt x="12754" y="10806"/>
                </a:moveTo>
                <a:lnTo>
                  <a:pt x="12754" y="10806"/>
                </a:lnTo>
                <a:lnTo>
                  <a:pt x="12753" y="10698"/>
                </a:lnTo>
                <a:lnTo>
                  <a:pt x="12750" y="10591"/>
                </a:lnTo>
                <a:lnTo>
                  <a:pt x="12747" y="10485"/>
                </a:lnTo>
                <a:lnTo>
                  <a:pt x="12742" y="10379"/>
                </a:lnTo>
                <a:lnTo>
                  <a:pt x="12736" y="10273"/>
                </a:lnTo>
                <a:lnTo>
                  <a:pt x="12727" y="10167"/>
                </a:lnTo>
                <a:lnTo>
                  <a:pt x="12717" y="10063"/>
                </a:lnTo>
                <a:lnTo>
                  <a:pt x="12707" y="9958"/>
                </a:lnTo>
                <a:lnTo>
                  <a:pt x="12695" y="9854"/>
                </a:lnTo>
                <a:lnTo>
                  <a:pt x="12681" y="9750"/>
                </a:lnTo>
                <a:lnTo>
                  <a:pt x="12666" y="9646"/>
                </a:lnTo>
                <a:lnTo>
                  <a:pt x="12649" y="9543"/>
                </a:lnTo>
                <a:lnTo>
                  <a:pt x="12632" y="9440"/>
                </a:lnTo>
                <a:lnTo>
                  <a:pt x="12612" y="9338"/>
                </a:lnTo>
                <a:lnTo>
                  <a:pt x="12591" y="9237"/>
                </a:lnTo>
                <a:lnTo>
                  <a:pt x="12569" y="9135"/>
                </a:lnTo>
                <a:lnTo>
                  <a:pt x="12546" y="9034"/>
                </a:lnTo>
                <a:lnTo>
                  <a:pt x="12522" y="8934"/>
                </a:lnTo>
                <a:lnTo>
                  <a:pt x="12496" y="8834"/>
                </a:lnTo>
                <a:lnTo>
                  <a:pt x="12469" y="8734"/>
                </a:lnTo>
                <a:lnTo>
                  <a:pt x="12440" y="8634"/>
                </a:lnTo>
                <a:lnTo>
                  <a:pt x="12410" y="8537"/>
                </a:lnTo>
                <a:lnTo>
                  <a:pt x="12378" y="8438"/>
                </a:lnTo>
                <a:lnTo>
                  <a:pt x="12347" y="8340"/>
                </a:lnTo>
                <a:lnTo>
                  <a:pt x="12312" y="8244"/>
                </a:lnTo>
                <a:lnTo>
                  <a:pt x="12278" y="8147"/>
                </a:lnTo>
                <a:lnTo>
                  <a:pt x="12242" y="8051"/>
                </a:lnTo>
                <a:lnTo>
                  <a:pt x="12204" y="7955"/>
                </a:lnTo>
                <a:lnTo>
                  <a:pt x="12166" y="7860"/>
                </a:lnTo>
                <a:lnTo>
                  <a:pt x="12125" y="7766"/>
                </a:lnTo>
                <a:lnTo>
                  <a:pt x="12084" y="7671"/>
                </a:lnTo>
                <a:lnTo>
                  <a:pt x="12042" y="7578"/>
                </a:lnTo>
                <a:lnTo>
                  <a:pt x="11998" y="7486"/>
                </a:lnTo>
                <a:lnTo>
                  <a:pt x="11954" y="7393"/>
                </a:lnTo>
                <a:lnTo>
                  <a:pt x="11908" y="7302"/>
                </a:lnTo>
                <a:lnTo>
                  <a:pt x="11861" y="7211"/>
                </a:lnTo>
                <a:lnTo>
                  <a:pt x="11812" y="7120"/>
                </a:lnTo>
                <a:lnTo>
                  <a:pt x="11763" y="7031"/>
                </a:lnTo>
                <a:lnTo>
                  <a:pt x="11712" y="6942"/>
                </a:lnTo>
                <a:lnTo>
                  <a:pt x="11661" y="6853"/>
                </a:lnTo>
                <a:lnTo>
                  <a:pt x="11608" y="6766"/>
                </a:lnTo>
                <a:lnTo>
                  <a:pt x="11554" y="6678"/>
                </a:lnTo>
                <a:lnTo>
                  <a:pt x="11499" y="6592"/>
                </a:lnTo>
                <a:lnTo>
                  <a:pt x="11443" y="6505"/>
                </a:lnTo>
                <a:lnTo>
                  <a:pt x="11385" y="6420"/>
                </a:lnTo>
                <a:lnTo>
                  <a:pt x="11327" y="6336"/>
                </a:lnTo>
                <a:lnTo>
                  <a:pt x="11268" y="6252"/>
                </a:lnTo>
                <a:lnTo>
                  <a:pt x="11207" y="6169"/>
                </a:lnTo>
                <a:lnTo>
                  <a:pt x="11146" y="6087"/>
                </a:lnTo>
                <a:lnTo>
                  <a:pt x="11083" y="6005"/>
                </a:lnTo>
                <a:lnTo>
                  <a:pt x="11020" y="5924"/>
                </a:lnTo>
                <a:lnTo>
                  <a:pt x="10955" y="5843"/>
                </a:lnTo>
                <a:lnTo>
                  <a:pt x="10889" y="5764"/>
                </a:lnTo>
                <a:lnTo>
                  <a:pt x="10823" y="5685"/>
                </a:lnTo>
                <a:lnTo>
                  <a:pt x="10754" y="5608"/>
                </a:lnTo>
                <a:lnTo>
                  <a:pt x="10686" y="5530"/>
                </a:lnTo>
                <a:lnTo>
                  <a:pt x="10616" y="5454"/>
                </a:lnTo>
                <a:lnTo>
                  <a:pt x="10547" y="5378"/>
                </a:lnTo>
                <a:lnTo>
                  <a:pt x="10474" y="5303"/>
                </a:lnTo>
                <a:lnTo>
                  <a:pt x="10402" y="5229"/>
                </a:lnTo>
                <a:lnTo>
                  <a:pt x="10329" y="5155"/>
                </a:lnTo>
                <a:lnTo>
                  <a:pt x="10254" y="5084"/>
                </a:lnTo>
                <a:lnTo>
                  <a:pt x="10178" y="5012"/>
                </a:lnTo>
                <a:lnTo>
                  <a:pt x="10103" y="4941"/>
                </a:lnTo>
                <a:lnTo>
                  <a:pt x="10026" y="4870"/>
                </a:lnTo>
                <a:lnTo>
                  <a:pt x="9947" y="4802"/>
                </a:lnTo>
                <a:lnTo>
                  <a:pt x="9868" y="4733"/>
                </a:lnTo>
                <a:lnTo>
                  <a:pt x="9788" y="4666"/>
                </a:lnTo>
                <a:lnTo>
                  <a:pt x="9708" y="4599"/>
                </a:lnTo>
                <a:lnTo>
                  <a:pt x="9626" y="4534"/>
                </a:lnTo>
                <a:lnTo>
                  <a:pt x="9543" y="4469"/>
                </a:lnTo>
                <a:lnTo>
                  <a:pt x="9459" y="4405"/>
                </a:lnTo>
                <a:lnTo>
                  <a:pt x="9375" y="4342"/>
                </a:lnTo>
                <a:lnTo>
                  <a:pt x="9291" y="4280"/>
                </a:lnTo>
                <a:lnTo>
                  <a:pt x="9205" y="4218"/>
                </a:lnTo>
                <a:lnTo>
                  <a:pt x="9118" y="4158"/>
                </a:lnTo>
                <a:lnTo>
                  <a:pt x="9030" y="4098"/>
                </a:lnTo>
                <a:lnTo>
                  <a:pt x="8942" y="4040"/>
                </a:lnTo>
                <a:lnTo>
                  <a:pt x="8853" y="3983"/>
                </a:lnTo>
                <a:lnTo>
                  <a:pt x="8764" y="3927"/>
                </a:lnTo>
                <a:lnTo>
                  <a:pt x="8673" y="3872"/>
                </a:lnTo>
                <a:lnTo>
                  <a:pt x="8581" y="3817"/>
                </a:lnTo>
                <a:lnTo>
                  <a:pt x="8490" y="3763"/>
                </a:lnTo>
                <a:lnTo>
                  <a:pt x="8397" y="3710"/>
                </a:lnTo>
                <a:lnTo>
                  <a:pt x="8303" y="3659"/>
                </a:lnTo>
                <a:lnTo>
                  <a:pt x="8208" y="3608"/>
                </a:lnTo>
                <a:lnTo>
                  <a:pt x="8114" y="3558"/>
                </a:lnTo>
                <a:lnTo>
                  <a:pt x="8018" y="3510"/>
                </a:lnTo>
                <a:lnTo>
                  <a:pt x="7921" y="3463"/>
                </a:lnTo>
                <a:lnTo>
                  <a:pt x="7824" y="3417"/>
                </a:lnTo>
                <a:lnTo>
                  <a:pt x="7727" y="3371"/>
                </a:lnTo>
                <a:lnTo>
                  <a:pt x="7629" y="3327"/>
                </a:lnTo>
                <a:lnTo>
                  <a:pt x="7528" y="3284"/>
                </a:lnTo>
                <a:lnTo>
                  <a:pt x="7429" y="3242"/>
                </a:lnTo>
                <a:lnTo>
                  <a:pt x="7329" y="3200"/>
                </a:lnTo>
                <a:lnTo>
                  <a:pt x="7228" y="3160"/>
                </a:lnTo>
                <a:lnTo>
                  <a:pt x="7126" y="3122"/>
                </a:lnTo>
                <a:lnTo>
                  <a:pt x="7023" y="3084"/>
                </a:lnTo>
                <a:lnTo>
                  <a:pt x="6921" y="3047"/>
                </a:lnTo>
                <a:lnTo>
                  <a:pt x="6817" y="3012"/>
                </a:lnTo>
                <a:lnTo>
                  <a:pt x="6713" y="2977"/>
                </a:lnTo>
                <a:lnTo>
                  <a:pt x="6609" y="2945"/>
                </a:lnTo>
                <a:lnTo>
                  <a:pt x="6504" y="2912"/>
                </a:lnTo>
                <a:lnTo>
                  <a:pt x="6397" y="2881"/>
                </a:lnTo>
                <a:lnTo>
                  <a:pt x="6291" y="2851"/>
                </a:lnTo>
                <a:lnTo>
                  <a:pt x="6185" y="2822"/>
                </a:lnTo>
                <a:lnTo>
                  <a:pt x="6077" y="2795"/>
                </a:lnTo>
                <a:lnTo>
                  <a:pt x="5968" y="2770"/>
                </a:lnTo>
                <a:lnTo>
                  <a:pt x="5860" y="2744"/>
                </a:lnTo>
                <a:lnTo>
                  <a:pt x="5752" y="2720"/>
                </a:lnTo>
                <a:lnTo>
                  <a:pt x="5642" y="2698"/>
                </a:lnTo>
                <a:lnTo>
                  <a:pt x="5531" y="2676"/>
                </a:lnTo>
                <a:lnTo>
                  <a:pt x="5421" y="2656"/>
                </a:lnTo>
                <a:lnTo>
                  <a:pt x="5310" y="2637"/>
                </a:lnTo>
                <a:lnTo>
                  <a:pt x="5199" y="2619"/>
                </a:lnTo>
                <a:lnTo>
                  <a:pt x="5086" y="2603"/>
                </a:lnTo>
                <a:lnTo>
                  <a:pt x="4974" y="2588"/>
                </a:lnTo>
                <a:lnTo>
                  <a:pt x="4861" y="2574"/>
                </a:lnTo>
                <a:lnTo>
                  <a:pt x="4749" y="2562"/>
                </a:lnTo>
                <a:lnTo>
                  <a:pt x="4635" y="2551"/>
                </a:lnTo>
                <a:lnTo>
                  <a:pt x="4520" y="2541"/>
                </a:lnTo>
                <a:lnTo>
                  <a:pt x="4406" y="2532"/>
                </a:lnTo>
                <a:lnTo>
                  <a:pt x="4291" y="2524"/>
                </a:lnTo>
                <a:lnTo>
                  <a:pt x="4177" y="2518"/>
                </a:lnTo>
                <a:lnTo>
                  <a:pt x="4060" y="2514"/>
                </a:lnTo>
                <a:lnTo>
                  <a:pt x="3944" y="2510"/>
                </a:lnTo>
                <a:lnTo>
                  <a:pt x="3828" y="2508"/>
                </a:lnTo>
                <a:lnTo>
                  <a:pt x="3712" y="2507"/>
                </a:lnTo>
                <a:lnTo>
                  <a:pt x="3712" y="2507"/>
                </a:lnTo>
                <a:lnTo>
                  <a:pt x="3588" y="2508"/>
                </a:lnTo>
                <a:lnTo>
                  <a:pt x="3465" y="2510"/>
                </a:lnTo>
                <a:lnTo>
                  <a:pt x="3341" y="2515"/>
                </a:lnTo>
                <a:lnTo>
                  <a:pt x="3219" y="2519"/>
                </a:lnTo>
                <a:lnTo>
                  <a:pt x="3097" y="2526"/>
                </a:lnTo>
                <a:lnTo>
                  <a:pt x="2976" y="2535"/>
                </a:lnTo>
                <a:lnTo>
                  <a:pt x="2853" y="2544"/>
                </a:lnTo>
                <a:lnTo>
                  <a:pt x="2733" y="2555"/>
                </a:lnTo>
                <a:lnTo>
                  <a:pt x="2612" y="2569"/>
                </a:lnTo>
                <a:lnTo>
                  <a:pt x="2493" y="2582"/>
                </a:lnTo>
                <a:lnTo>
                  <a:pt x="2374" y="2598"/>
                </a:lnTo>
                <a:lnTo>
                  <a:pt x="2255" y="2615"/>
                </a:lnTo>
                <a:lnTo>
                  <a:pt x="2137" y="2634"/>
                </a:lnTo>
                <a:lnTo>
                  <a:pt x="2019" y="2653"/>
                </a:lnTo>
                <a:lnTo>
                  <a:pt x="1902" y="2674"/>
                </a:lnTo>
                <a:lnTo>
                  <a:pt x="1785" y="2697"/>
                </a:lnTo>
                <a:lnTo>
                  <a:pt x="1668" y="2721"/>
                </a:lnTo>
                <a:lnTo>
                  <a:pt x="1553" y="2746"/>
                </a:lnTo>
                <a:lnTo>
                  <a:pt x="1438" y="2773"/>
                </a:lnTo>
                <a:lnTo>
                  <a:pt x="1323" y="2801"/>
                </a:lnTo>
                <a:lnTo>
                  <a:pt x="1210" y="2830"/>
                </a:lnTo>
                <a:lnTo>
                  <a:pt x="1096" y="2862"/>
                </a:lnTo>
                <a:lnTo>
                  <a:pt x="984" y="2893"/>
                </a:lnTo>
                <a:lnTo>
                  <a:pt x="872" y="2927"/>
                </a:lnTo>
                <a:lnTo>
                  <a:pt x="761" y="2961"/>
                </a:lnTo>
                <a:lnTo>
                  <a:pt x="650" y="2997"/>
                </a:lnTo>
                <a:lnTo>
                  <a:pt x="540" y="3034"/>
                </a:lnTo>
                <a:lnTo>
                  <a:pt x="431" y="3073"/>
                </a:lnTo>
                <a:lnTo>
                  <a:pt x="322" y="3113"/>
                </a:lnTo>
                <a:lnTo>
                  <a:pt x="214" y="3153"/>
                </a:lnTo>
                <a:lnTo>
                  <a:pt x="107" y="3196"/>
                </a:lnTo>
                <a:lnTo>
                  <a:pt x="0" y="3239"/>
                </a:lnTo>
                <a:lnTo>
                  <a:pt x="0" y="3321"/>
                </a:lnTo>
                <a:lnTo>
                  <a:pt x="0" y="3321"/>
                </a:lnTo>
                <a:lnTo>
                  <a:pt x="107" y="3277"/>
                </a:lnTo>
                <a:lnTo>
                  <a:pt x="213" y="3234"/>
                </a:lnTo>
                <a:lnTo>
                  <a:pt x="322" y="3193"/>
                </a:lnTo>
                <a:lnTo>
                  <a:pt x="430" y="3152"/>
                </a:lnTo>
                <a:lnTo>
                  <a:pt x="540" y="3114"/>
                </a:lnTo>
                <a:lnTo>
                  <a:pt x="650" y="3076"/>
                </a:lnTo>
                <a:lnTo>
                  <a:pt x="760" y="3040"/>
                </a:lnTo>
                <a:lnTo>
                  <a:pt x="871" y="3005"/>
                </a:lnTo>
                <a:lnTo>
                  <a:pt x="984" y="2972"/>
                </a:lnTo>
                <a:lnTo>
                  <a:pt x="1096" y="2939"/>
                </a:lnTo>
                <a:lnTo>
                  <a:pt x="1209" y="2908"/>
                </a:lnTo>
                <a:lnTo>
                  <a:pt x="1322" y="2878"/>
                </a:lnTo>
                <a:lnTo>
                  <a:pt x="1437" y="2850"/>
                </a:lnTo>
                <a:lnTo>
                  <a:pt x="1552" y="2823"/>
                </a:lnTo>
                <a:lnTo>
                  <a:pt x="1667" y="2798"/>
                </a:lnTo>
                <a:lnTo>
                  <a:pt x="1783" y="2773"/>
                </a:lnTo>
                <a:lnTo>
                  <a:pt x="1901" y="2750"/>
                </a:lnTo>
                <a:lnTo>
                  <a:pt x="2018" y="2729"/>
                </a:lnTo>
                <a:lnTo>
                  <a:pt x="2136" y="2709"/>
                </a:lnTo>
                <a:lnTo>
                  <a:pt x="2254" y="2690"/>
                </a:lnTo>
                <a:lnTo>
                  <a:pt x="2373" y="2673"/>
                </a:lnTo>
                <a:lnTo>
                  <a:pt x="2493" y="2657"/>
                </a:lnTo>
                <a:lnTo>
                  <a:pt x="2612" y="2643"/>
                </a:lnTo>
                <a:lnTo>
                  <a:pt x="2732" y="2630"/>
                </a:lnTo>
                <a:lnTo>
                  <a:pt x="2853" y="2619"/>
                </a:lnTo>
                <a:lnTo>
                  <a:pt x="2974" y="2609"/>
                </a:lnTo>
                <a:lnTo>
                  <a:pt x="3097" y="2600"/>
                </a:lnTo>
                <a:lnTo>
                  <a:pt x="3219" y="2593"/>
                </a:lnTo>
                <a:lnTo>
                  <a:pt x="3341" y="2589"/>
                </a:lnTo>
                <a:lnTo>
                  <a:pt x="3464" y="2584"/>
                </a:lnTo>
                <a:lnTo>
                  <a:pt x="3587" y="2582"/>
                </a:lnTo>
                <a:lnTo>
                  <a:pt x="3712" y="2581"/>
                </a:lnTo>
                <a:lnTo>
                  <a:pt x="3712" y="2581"/>
                </a:lnTo>
                <a:lnTo>
                  <a:pt x="3827" y="2582"/>
                </a:lnTo>
                <a:lnTo>
                  <a:pt x="3943" y="2584"/>
                </a:lnTo>
                <a:lnTo>
                  <a:pt x="4058" y="2588"/>
                </a:lnTo>
                <a:lnTo>
                  <a:pt x="4172" y="2592"/>
                </a:lnTo>
                <a:lnTo>
                  <a:pt x="4287" y="2598"/>
                </a:lnTo>
                <a:lnTo>
                  <a:pt x="4400" y="2606"/>
                </a:lnTo>
                <a:lnTo>
                  <a:pt x="4513" y="2614"/>
                </a:lnTo>
                <a:lnTo>
                  <a:pt x="4627" y="2624"/>
                </a:lnTo>
                <a:lnTo>
                  <a:pt x="4739" y="2635"/>
                </a:lnTo>
                <a:lnTo>
                  <a:pt x="4852" y="2647"/>
                </a:lnTo>
                <a:lnTo>
                  <a:pt x="4963" y="2662"/>
                </a:lnTo>
                <a:lnTo>
                  <a:pt x="5074" y="2676"/>
                </a:lnTo>
                <a:lnTo>
                  <a:pt x="5185" y="2692"/>
                </a:lnTo>
                <a:lnTo>
                  <a:pt x="5295" y="2710"/>
                </a:lnTo>
                <a:lnTo>
                  <a:pt x="5406" y="2729"/>
                </a:lnTo>
                <a:lnTo>
                  <a:pt x="5516" y="2749"/>
                </a:lnTo>
                <a:lnTo>
                  <a:pt x="5624" y="2770"/>
                </a:lnTo>
                <a:lnTo>
                  <a:pt x="5733" y="2792"/>
                </a:lnTo>
                <a:lnTo>
                  <a:pt x="5841" y="2816"/>
                </a:lnTo>
                <a:lnTo>
                  <a:pt x="5948" y="2840"/>
                </a:lnTo>
                <a:lnTo>
                  <a:pt x="6056" y="2867"/>
                </a:lnTo>
                <a:lnTo>
                  <a:pt x="6162" y="2894"/>
                </a:lnTo>
                <a:lnTo>
                  <a:pt x="6268" y="2922"/>
                </a:lnTo>
                <a:lnTo>
                  <a:pt x="6373" y="2951"/>
                </a:lnTo>
                <a:lnTo>
                  <a:pt x="6478" y="2983"/>
                </a:lnTo>
                <a:lnTo>
                  <a:pt x="6583" y="3014"/>
                </a:lnTo>
                <a:lnTo>
                  <a:pt x="6686" y="3047"/>
                </a:lnTo>
                <a:lnTo>
                  <a:pt x="6790" y="3082"/>
                </a:lnTo>
                <a:lnTo>
                  <a:pt x="6893" y="3116"/>
                </a:lnTo>
                <a:lnTo>
                  <a:pt x="6994" y="3152"/>
                </a:lnTo>
                <a:lnTo>
                  <a:pt x="7096" y="3190"/>
                </a:lnTo>
                <a:lnTo>
                  <a:pt x="7196" y="3229"/>
                </a:lnTo>
                <a:lnTo>
                  <a:pt x="7296" y="3268"/>
                </a:lnTo>
                <a:lnTo>
                  <a:pt x="7396" y="3309"/>
                </a:lnTo>
                <a:lnTo>
                  <a:pt x="7495" y="3351"/>
                </a:lnTo>
                <a:lnTo>
                  <a:pt x="7593" y="3394"/>
                </a:lnTo>
                <a:lnTo>
                  <a:pt x="7691" y="3437"/>
                </a:lnTo>
                <a:lnTo>
                  <a:pt x="7788" y="3482"/>
                </a:lnTo>
                <a:lnTo>
                  <a:pt x="7884" y="3528"/>
                </a:lnTo>
                <a:lnTo>
                  <a:pt x="7980" y="3575"/>
                </a:lnTo>
                <a:lnTo>
                  <a:pt x="8074" y="3624"/>
                </a:lnTo>
                <a:lnTo>
                  <a:pt x="8168" y="3673"/>
                </a:lnTo>
                <a:lnTo>
                  <a:pt x="8262" y="3722"/>
                </a:lnTo>
                <a:lnTo>
                  <a:pt x="8355" y="3774"/>
                </a:lnTo>
                <a:lnTo>
                  <a:pt x="8447" y="3826"/>
                </a:lnTo>
                <a:lnTo>
                  <a:pt x="8539" y="3878"/>
                </a:lnTo>
                <a:lnTo>
                  <a:pt x="8629" y="3933"/>
                </a:lnTo>
                <a:lnTo>
                  <a:pt x="8718" y="3988"/>
                </a:lnTo>
                <a:lnTo>
                  <a:pt x="8808" y="4043"/>
                </a:lnTo>
                <a:lnTo>
                  <a:pt x="8896" y="4100"/>
                </a:lnTo>
                <a:lnTo>
                  <a:pt x="8984" y="4159"/>
                </a:lnTo>
                <a:lnTo>
                  <a:pt x="9071" y="4217"/>
                </a:lnTo>
                <a:lnTo>
                  <a:pt x="9156" y="4277"/>
                </a:lnTo>
                <a:lnTo>
                  <a:pt x="9241" y="4337"/>
                </a:lnTo>
                <a:lnTo>
                  <a:pt x="9325" y="4399"/>
                </a:lnTo>
                <a:lnTo>
                  <a:pt x="9408" y="4462"/>
                </a:lnTo>
                <a:lnTo>
                  <a:pt x="9491" y="4525"/>
                </a:lnTo>
                <a:lnTo>
                  <a:pt x="9573" y="4590"/>
                </a:lnTo>
                <a:lnTo>
                  <a:pt x="9654" y="4655"/>
                </a:lnTo>
                <a:lnTo>
                  <a:pt x="9733" y="4720"/>
                </a:lnTo>
                <a:lnTo>
                  <a:pt x="9813" y="4787"/>
                </a:lnTo>
                <a:lnTo>
                  <a:pt x="9891" y="4855"/>
                </a:lnTo>
                <a:lnTo>
                  <a:pt x="9969" y="4923"/>
                </a:lnTo>
                <a:lnTo>
                  <a:pt x="10045" y="4993"/>
                </a:lnTo>
                <a:lnTo>
                  <a:pt x="10121" y="5063"/>
                </a:lnTo>
                <a:lnTo>
                  <a:pt x="10196" y="5134"/>
                </a:lnTo>
                <a:lnTo>
                  <a:pt x="10269" y="5206"/>
                </a:lnTo>
                <a:lnTo>
                  <a:pt x="10342" y="5279"/>
                </a:lnTo>
                <a:lnTo>
                  <a:pt x="10415" y="5352"/>
                </a:lnTo>
                <a:lnTo>
                  <a:pt x="10485" y="5426"/>
                </a:lnTo>
                <a:lnTo>
                  <a:pt x="10555" y="5501"/>
                </a:lnTo>
                <a:lnTo>
                  <a:pt x="10624" y="5577"/>
                </a:lnTo>
                <a:lnTo>
                  <a:pt x="10692" y="5654"/>
                </a:lnTo>
                <a:lnTo>
                  <a:pt x="10759" y="5731"/>
                </a:lnTo>
                <a:lnTo>
                  <a:pt x="10825" y="5810"/>
                </a:lnTo>
                <a:lnTo>
                  <a:pt x="10890" y="5888"/>
                </a:lnTo>
                <a:lnTo>
                  <a:pt x="10955" y="5968"/>
                </a:lnTo>
                <a:lnTo>
                  <a:pt x="11017" y="6048"/>
                </a:lnTo>
                <a:lnTo>
                  <a:pt x="11080" y="6128"/>
                </a:lnTo>
                <a:lnTo>
                  <a:pt x="11141" y="6210"/>
                </a:lnTo>
                <a:lnTo>
                  <a:pt x="11201" y="6293"/>
                </a:lnTo>
                <a:lnTo>
                  <a:pt x="11260" y="6376"/>
                </a:lnTo>
                <a:lnTo>
                  <a:pt x="11317" y="6459"/>
                </a:lnTo>
                <a:lnTo>
                  <a:pt x="11373" y="6544"/>
                </a:lnTo>
                <a:lnTo>
                  <a:pt x="11430" y="6629"/>
                </a:lnTo>
                <a:lnTo>
                  <a:pt x="11485" y="6715"/>
                </a:lnTo>
                <a:lnTo>
                  <a:pt x="11537" y="6802"/>
                </a:lnTo>
                <a:lnTo>
                  <a:pt x="11590" y="6888"/>
                </a:lnTo>
                <a:lnTo>
                  <a:pt x="11641" y="6977"/>
                </a:lnTo>
                <a:lnTo>
                  <a:pt x="11691" y="7064"/>
                </a:lnTo>
                <a:lnTo>
                  <a:pt x="11740" y="7153"/>
                </a:lnTo>
                <a:lnTo>
                  <a:pt x="11788" y="7243"/>
                </a:lnTo>
                <a:lnTo>
                  <a:pt x="11834" y="7334"/>
                </a:lnTo>
                <a:lnTo>
                  <a:pt x="11881" y="7424"/>
                </a:lnTo>
                <a:lnTo>
                  <a:pt x="11925" y="7515"/>
                </a:lnTo>
                <a:lnTo>
                  <a:pt x="11968" y="7607"/>
                </a:lnTo>
                <a:lnTo>
                  <a:pt x="12009" y="7699"/>
                </a:lnTo>
                <a:lnTo>
                  <a:pt x="12051" y="7793"/>
                </a:lnTo>
                <a:lnTo>
                  <a:pt x="12090" y="7887"/>
                </a:lnTo>
                <a:lnTo>
                  <a:pt x="12129" y="7980"/>
                </a:lnTo>
                <a:lnTo>
                  <a:pt x="12166" y="8075"/>
                </a:lnTo>
                <a:lnTo>
                  <a:pt x="12201" y="8171"/>
                </a:lnTo>
                <a:lnTo>
                  <a:pt x="12237" y="8266"/>
                </a:lnTo>
                <a:lnTo>
                  <a:pt x="12270" y="8363"/>
                </a:lnTo>
                <a:lnTo>
                  <a:pt x="12301" y="8459"/>
                </a:lnTo>
                <a:lnTo>
                  <a:pt x="12332" y="8557"/>
                </a:lnTo>
                <a:lnTo>
                  <a:pt x="12363" y="8654"/>
                </a:lnTo>
                <a:lnTo>
                  <a:pt x="12391" y="8752"/>
                </a:lnTo>
                <a:lnTo>
                  <a:pt x="12418" y="8851"/>
                </a:lnTo>
                <a:lnTo>
                  <a:pt x="12443" y="8951"/>
                </a:lnTo>
                <a:lnTo>
                  <a:pt x="12468" y="9049"/>
                </a:lnTo>
                <a:lnTo>
                  <a:pt x="12491" y="9150"/>
                </a:lnTo>
                <a:lnTo>
                  <a:pt x="12513" y="9250"/>
                </a:lnTo>
                <a:lnTo>
                  <a:pt x="12533" y="9351"/>
                </a:lnTo>
                <a:lnTo>
                  <a:pt x="12552" y="9452"/>
                </a:lnTo>
                <a:lnTo>
                  <a:pt x="12569" y="9554"/>
                </a:lnTo>
                <a:lnTo>
                  <a:pt x="12586" y="9656"/>
                </a:lnTo>
                <a:lnTo>
                  <a:pt x="12601" y="9759"/>
                </a:lnTo>
                <a:lnTo>
                  <a:pt x="12614" y="9862"/>
                </a:lnTo>
                <a:lnTo>
                  <a:pt x="12627" y="9965"/>
                </a:lnTo>
                <a:lnTo>
                  <a:pt x="12638" y="10069"/>
                </a:lnTo>
                <a:lnTo>
                  <a:pt x="12646" y="10174"/>
                </a:lnTo>
                <a:lnTo>
                  <a:pt x="12655" y="10278"/>
                </a:lnTo>
                <a:lnTo>
                  <a:pt x="12661" y="10383"/>
                </a:lnTo>
                <a:lnTo>
                  <a:pt x="12667" y="10488"/>
                </a:lnTo>
                <a:lnTo>
                  <a:pt x="12671" y="10594"/>
                </a:lnTo>
                <a:lnTo>
                  <a:pt x="12672" y="10699"/>
                </a:lnTo>
                <a:lnTo>
                  <a:pt x="12673" y="10806"/>
                </a:lnTo>
                <a:lnTo>
                  <a:pt x="12673" y="10806"/>
                </a:lnTo>
                <a:lnTo>
                  <a:pt x="12672" y="10911"/>
                </a:lnTo>
                <a:lnTo>
                  <a:pt x="12671" y="11017"/>
                </a:lnTo>
                <a:lnTo>
                  <a:pt x="12667" y="11122"/>
                </a:lnTo>
                <a:lnTo>
                  <a:pt x="12661" y="11228"/>
                </a:lnTo>
                <a:lnTo>
                  <a:pt x="12655" y="11332"/>
                </a:lnTo>
                <a:lnTo>
                  <a:pt x="12646" y="11437"/>
                </a:lnTo>
                <a:lnTo>
                  <a:pt x="12638" y="11541"/>
                </a:lnTo>
                <a:lnTo>
                  <a:pt x="12627" y="11645"/>
                </a:lnTo>
                <a:lnTo>
                  <a:pt x="12614" y="11748"/>
                </a:lnTo>
                <a:lnTo>
                  <a:pt x="12601" y="11851"/>
                </a:lnTo>
                <a:lnTo>
                  <a:pt x="12586" y="11954"/>
                </a:lnTo>
                <a:lnTo>
                  <a:pt x="12569" y="12056"/>
                </a:lnTo>
                <a:lnTo>
                  <a:pt x="12552" y="12158"/>
                </a:lnTo>
                <a:lnTo>
                  <a:pt x="12533" y="12259"/>
                </a:lnTo>
                <a:lnTo>
                  <a:pt x="12513" y="12360"/>
                </a:lnTo>
                <a:lnTo>
                  <a:pt x="12491" y="12461"/>
                </a:lnTo>
                <a:lnTo>
                  <a:pt x="12468" y="12561"/>
                </a:lnTo>
                <a:lnTo>
                  <a:pt x="12443" y="12659"/>
                </a:lnTo>
                <a:lnTo>
                  <a:pt x="12418" y="12759"/>
                </a:lnTo>
                <a:lnTo>
                  <a:pt x="12391" y="12858"/>
                </a:lnTo>
                <a:lnTo>
                  <a:pt x="12363" y="12956"/>
                </a:lnTo>
                <a:lnTo>
                  <a:pt x="12332" y="13053"/>
                </a:lnTo>
                <a:lnTo>
                  <a:pt x="12301" y="13151"/>
                </a:lnTo>
                <a:lnTo>
                  <a:pt x="12270" y="13248"/>
                </a:lnTo>
                <a:lnTo>
                  <a:pt x="12237" y="13344"/>
                </a:lnTo>
                <a:lnTo>
                  <a:pt x="12201" y="13439"/>
                </a:lnTo>
                <a:lnTo>
                  <a:pt x="12166" y="13535"/>
                </a:lnTo>
                <a:lnTo>
                  <a:pt x="12129" y="13630"/>
                </a:lnTo>
                <a:lnTo>
                  <a:pt x="12090" y="13724"/>
                </a:lnTo>
                <a:lnTo>
                  <a:pt x="12051" y="13818"/>
                </a:lnTo>
                <a:lnTo>
                  <a:pt x="12009" y="13911"/>
                </a:lnTo>
                <a:lnTo>
                  <a:pt x="11968" y="14003"/>
                </a:lnTo>
                <a:lnTo>
                  <a:pt x="11925" y="14095"/>
                </a:lnTo>
                <a:lnTo>
                  <a:pt x="11881" y="14187"/>
                </a:lnTo>
                <a:lnTo>
                  <a:pt x="11834" y="14277"/>
                </a:lnTo>
                <a:lnTo>
                  <a:pt x="11788" y="14367"/>
                </a:lnTo>
                <a:lnTo>
                  <a:pt x="11740" y="14457"/>
                </a:lnTo>
                <a:lnTo>
                  <a:pt x="11691" y="14546"/>
                </a:lnTo>
                <a:lnTo>
                  <a:pt x="11641" y="14635"/>
                </a:lnTo>
                <a:lnTo>
                  <a:pt x="11590" y="14722"/>
                </a:lnTo>
                <a:lnTo>
                  <a:pt x="11537" y="14808"/>
                </a:lnTo>
                <a:lnTo>
                  <a:pt x="11485" y="14895"/>
                </a:lnTo>
                <a:lnTo>
                  <a:pt x="11430" y="14981"/>
                </a:lnTo>
                <a:lnTo>
                  <a:pt x="11373" y="15067"/>
                </a:lnTo>
                <a:lnTo>
                  <a:pt x="11317" y="15151"/>
                </a:lnTo>
                <a:lnTo>
                  <a:pt x="11260" y="15234"/>
                </a:lnTo>
                <a:lnTo>
                  <a:pt x="11201" y="15318"/>
                </a:lnTo>
                <a:lnTo>
                  <a:pt x="11141" y="15400"/>
                </a:lnTo>
                <a:lnTo>
                  <a:pt x="11080" y="15482"/>
                </a:lnTo>
                <a:lnTo>
                  <a:pt x="11017" y="15563"/>
                </a:lnTo>
                <a:lnTo>
                  <a:pt x="10955" y="15642"/>
                </a:lnTo>
                <a:lnTo>
                  <a:pt x="10890" y="15722"/>
                </a:lnTo>
                <a:lnTo>
                  <a:pt x="10825" y="15802"/>
                </a:lnTo>
                <a:lnTo>
                  <a:pt x="10759" y="15879"/>
                </a:lnTo>
                <a:lnTo>
                  <a:pt x="10692" y="15956"/>
                </a:lnTo>
                <a:lnTo>
                  <a:pt x="10624" y="16033"/>
                </a:lnTo>
                <a:lnTo>
                  <a:pt x="10555" y="16109"/>
                </a:lnTo>
                <a:lnTo>
                  <a:pt x="10485" y="16184"/>
                </a:lnTo>
                <a:lnTo>
                  <a:pt x="10415" y="16258"/>
                </a:lnTo>
                <a:lnTo>
                  <a:pt x="10342" y="16331"/>
                </a:lnTo>
                <a:lnTo>
                  <a:pt x="10269" y="16404"/>
                </a:lnTo>
                <a:lnTo>
                  <a:pt x="10196" y="16476"/>
                </a:lnTo>
                <a:lnTo>
                  <a:pt x="10121" y="16547"/>
                </a:lnTo>
                <a:lnTo>
                  <a:pt x="10045" y="16617"/>
                </a:lnTo>
                <a:lnTo>
                  <a:pt x="9969" y="16687"/>
                </a:lnTo>
                <a:lnTo>
                  <a:pt x="9891" y="16755"/>
                </a:lnTo>
                <a:lnTo>
                  <a:pt x="9813" y="16823"/>
                </a:lnTo>
                <a:lnTo>
                  <a:pt x="9733" y="16890"/>
                </a:lnTo>
                <a:lnTo>
                  <a:pt x="9654" y="16956"/>
                </a:lnTo>
                <a:lnTo>
                  <a:pt x="9573" y="17021"/>
                </a:lnTo>
                <a:lnTo>
                  <a:pt x="9491" y="17085"/>
                </a:lnTo>
                <a:lnTo>
                  <a:pt x="9408" y="17148"/>
                </a:lnTo>
                <a:lnTo>
                  <a:pt x="9325" y="17211"/>
                </a:lnTo>
                <a:lnTo>
                  <a:pt x="9241" y="17273"/>
                </a:lnTo>
                <a:lnTo>
                  <a:pt x="9156" y="17333"/>
                </a:lnTo>
                <a:lnTo>
                  <a:pt x="9071" y="17393"/>
                </a:lnTo>
                <a:lnTo>
                  <a:pt x="8984" y="17451"/>
                </a:lnTo>
                <a:lnTo>
                  <a:pt x="8896" y="17510"/>
                </a:lnTo>
                <a:lnTo>
                  <a:pt x="8808" y="17567"/>
                </a:lnTo>
                <a:lnTo>
                  <a:pt x="8718" y="17622"/>
                </a:lnTo>
                <a:lnTo>
                  <a:pt x="8629" y="17677"/>
                </a:lnTo>
                <a:lnTo>
                  <a:pt x="8539" y="17732"/>
                </a:lnTo>
                <a:lnTo>
                  <a:pt x="8447" y="17785"/>
                </a:lnTo>
                <a:lnTo>
                  <a:pt x="8355" y="17836"/>
                </a:lnTo>
                <a:lnTo>
                  <a:pt x="8262" y="17888"/>
                </a:lnTo>
                <a:lnTo>
                  <a:pt x="8168" y="17937"/>
                </a:lnTo>
                <a:lnTo>
                  <a:pt x="8074" y="17987"/>
                </a:lnTo>
                <a:lnTo>
                  <a:pt x="7980" y="18035"/>
                </a:lnTo>
                <a:lnTo>
                  <a:pt x="7884" y="18082"/>
                </a:lnTo>
                <a:lnTo>
                  <a:pt x="7788" y="18128"/>
                </a:lnTo>
                <a:lnTo>
                  <a:pt x="7691" y="18173"/>
                </a:lnTo>
                <a:lnTo>
                  <a:pt x="7593" y="18217"/>
                </a:lnTo>
                <a:lnTo>
                  <a:pt x="7495" y="18259"/>
                </a:lnTo>
                <a:lnTo>
                  <a:pt x="7396" y="18301"/>
                </a:lnTo>
                <a:lnTo>
                  <a:pt x="7296" y="18342"/>
                </a:lnTo>
                <a:lnTo>
                  <a:pt x="7196" y="18382"/>
                </a:lnTo>
                <a:lnTo>
                  <a:pt x="7096" y="18420"/>
                </a:lnTo>
                <a:lnTo>
                  <a:pt x="6994" y="18458"/>
                </a:lnTo>
                <a:lnTo>
                  <a:pt x="6893" y="18494"/>
                </a:lnTo>
                <a:lnTo>
                  <a:pt x="6790" y="18529"/>
                </a:lnTo>
                <a:lnTo>
                  <a:pt x="6686" y="18563"/>
                </a:lnTo>
                <a:lnTo>
                  <a:pt x="6583" y="18596"/>
                </a:lnTo>
                <a:lnTo>
                  <a:pt x="6478" y="18627"/>
                </a:lnTo>
                <a:lnTo>
                  <a:pt x="6373" y="18659"/>
                </a:lnTo>
                <a:lnTo>
                  <a:pt x="6268" y="18688"/>
                </a:lnTo>
                <a:lnTo>
                  <a:pt x="6162" y="18716"/>
                </a:lnTo>
                <a:lnTo>
                  <a:pt x="6056" y="18743"/>
                </a:lnTo>
                <a:lnTo>
                  <a:pt x="5948" y="18770"/>
                </a:lnTo>
                <a:lnTo>
                  <a:pt x="5841" y="18795"/>
                </a:lnTo>
                <a:lnTo>
                  <a:pt x="5733" y="18818"/>
                </a:lnTo>
                <a:lnTo>
                  <a:pt x="5624" y="18841"/>
                </a:lnTo>
                <a:lnTo>
                  <a:pt x="5516" y="18862"/>
                </a:lnTo>
                <a:lnTo>
                  <a:pt x="5406" y="18881"/>
                </a:lnTo>
                <a:lnTo>
                  <a:pt x="5295" y="18900"/>
                </a:lnTo>
                <a:lnTo>
                  <a:pt x="5185" y="18918"/>
                </a:lnTo>
                <a:lnTo>
                  <a:pt x="5074" y="18934"/>
                </a:lnTo>
                <a:lnTo>
                  <a:pt x="4963" y="18949"/>
                </a:lnTo>
                <a:lnTo>
                  <a:pt x="4852" y="18963"/>
                </a:lnTo>
                <a:lnTo>
                  <a:pt x="4739" y="18975"/>
                </a:lnTo>
                <a:lnTo>
                  <a:pt x="4627" y="18986"/>
                </a:lnTo>
                <a:lnTo>
                  <a:pt x="4513" y="18997"/>
                </a:lnTo>
                <a:lnTo>
                  <a:pt x="4400" y="19004"/>
                </a:lnTo>
                <a:lnTo>
                  <a:pt x="4287" y="19012"/>
                </a:lnTo>
                <a:lnTo>
                  <a:pt x="4172" y="19018"/>
                </a:lnTo>
                <a:lnTo>
                  <a:pt x="4058" y="19022"/>
                </a:lnTo>
                <a:lnTo>
                  <a:pt x="3943" y="19026"/>
                </a:lnTo>
                <a:lnTo>
                  <a:pt x="3827" y="19028"/>
                </a:lnTo>
                <a:lnTo>
                  <a:pt x="3712" y="19029"/>
                </a:lnTo>
                <a:lnTo>
                  <a:pt x="3712" y="19029"/>
                </a:lnTo>
                <a:lnTo>
                  <a:pt x="3587" y="19028"/>
                </a:lnTo>
                <a:lnTo>
                  <a:pt x="3464" y="19026"/>
                </a:lnTo>
                <a:lnTo>
                  <a:pt x="3341" y="19022"/>
                </a:lnTo>
                <a:lnTo>
                  <a:pt x="3219" y="19017"/>
                </a:lnTo>
                <a:lnTo>
                  <a:pt x="3097" y="19010"/>
                </a:lnTo>
                <a:lnTo>
                  <a:pt x="2974" y="19001"/>
                </a:lnTo>
                <a:lnTo>
                  <a:pt x="2853" y="18991"/>
                </a:lnTo>
                <a:lnTo>
                  <a:pt x="2732" y="18980"/>
                </a:lnTo>
                <a:lnTo>
                  <a:pt x="2612" y="18967"/>
                </a:lnTo>
                <a:lnTo>
                  <a:pt x="2493" y="18953"/>
                </a:lnTo>
                <a:lnTo>
                  <a:pt x="2373" y="18937"/>
                </a:lnTo>
                <a:lnTo>
                  <a:pt x="2254" y="18920"/>
                </a:lnTo>
                <a:lnTo>
                  <a:pt x="2136" y="18901"/>
                </a:lnTo>
                <a:lnTo>
                  <a:pt x="2018" y="18881"/>
                </a:lnTo>
                <a:lnTo>
                  <a:pt x="1901" y="18860"/>
                </a:lnTo>
                <a:lnTo>
                  <a:pt x="1783" y="18837"/>
                </a:lnTo>
                <a:lnTo>
                  <a:pt x="1667" y="18812"/>
                </a:lnTo>
                <a:lnTo>
                  <a:pt x="1552" y="18788"/>
                </a:lnTo>
                <a:lnTo>
                  <a:pt x="1437" y="18760"/>
                </a:lnTo>
                <a:lnTo>
                  <a:pt x="1322" y="18732"/>
                </a:lnTo>
                <a:lnTo>
                  <a:pt x="1209" y="18702"/>
                </a:lnTo>
                <a:lnTo>
                  <a:pt x="1096" y="18671"/>
                </a:lnTo>
                <a:lnTo>
                  <a:pt x="984" y="18639"/>
                </a:lnTo>
                <a:lnTo>
                  <a:pt x="871" y="18605"/>
                </a:lnTo>
                <a:lnTo>
                  <a:pt x="760" y="18570"/>
                </a:lnTo>
                <a:lnTo>
                  <a:pt x="650" y="18534"/>
                </a:lnTo>
                <a:lnTo>
                  <a:pt x="540" y="18496"/>
                </a:lnTo>
                <a:lnTo>
                  <a:pt x="430" y="18458"/>
                </a:lnTo>
                <a:lnTo>
                  <a:pt x="322" y="18417"/>
                </a:lnTo>
                <a:lnTo>
                  <a:pt x="213" y="18376"/>
                </a:lnTo>
                <a:lnTo>
                  <a:pt x="107" y="18333"/>
                </a:lnTo>
                <a:lnTo>
                  <a:pt x="0" y="18290"/>
                </a:lnTo>
                <a:lnTo>
                  <a:pt x="0" y="18371"/>
                </a:lnTo>
                <a:lnTo>
                  <a:pt x="0" y="18371"/>
                </a:lnTo>
                <a:lnTo>
                  <a:pt x="107" y="18414"/>
                </a:lnTo>
                <a:lnTo>
                  <a:pt x="214" y="18457"/>
                </a:lnTo>
                <a:lnTo>
                  <a:pt x="322" y="18498"/>
                </a:lnTo>
                <a:lnTo>
                  <a:pt x="431" y="18538"/>
                </a:lnTo>
                <a:lnTo>
                  <a:pt x="540" y="18576"/>
                </a:lnTo>
                <a:lnTo>
                  <a:pt x="650" y="18613"/>
                </a:lnTo>
                <a:lnTo>
                  <a:pt x="761" y="18649"/>
                </a:lnTo>
                <a:lnTo>
                  <a:pt x="872" y="18683"/>
                </a:lnTo>
                <a:lnTo>
                  <a:pt x="984" y="18717"/>
                </a:lnTo>
                <a:lnTo>
                  <a:pt x="1096" y="18749"/>
                </a:lnTo>
                <a:lnTo>
                  <a:pt x="1210" y="18780"/>
                </a:lnTo>
                <a:lnTo>
                  <a:pt x="1323" y="18809"/>
                </a:lnTo>
                <a:lnTo>
                  <a:pt x="1438" y="18837"/>
                </a:lnTo>
                <a:lnTo>
                  <a:pt x="1553" y="18864"/>
                </a:lnTo>
                <a:lnTo>
                  <a:pt x="1668" y="18889"/>
                </a:lnTo>
                <a:lnTo>
                  <a:pt x="1785" y="18913"/>
                </a:lnTo>
                <a:lnTo>
                  <a:pt x="1902" y="18936"/>
                </a:lnTo>
                <a:lnTo>
                  <a:pt x="2019" y="18957"/>
                </a:lnTo>
                <a:lnTo>
                  <a:pt x="2137" y="18976"/>
                </a:lnTo>
                <a:lnTo>
                  <a:pt x="2255" y="18995"/>
                </a:lnTo>
                <a:lnTo>
                  <a:pt x="2374" y="19012"/>
                </a:lnTo>
                <a:lnTo>
                  <a:pt x="2493" y="19028"/>
                </a:lnTo>
                <a:lnTo>
                  <a:pt x="2612" y="19041"/>
                </a:lnTo>
                <a:lnTo>
                  <a:pt x="2733" y="19055"/>
                </a:lnTo>
                <a:lnTo>
                  <a:pt x="2853" y="19066"/>
                </a:lnTo>
                <a:lnTo>
                  <a:pt x="2976" y="19075"/>
                </a:lnTo>
                <a:lnTo>
                  <a:pt x="3097" y="19084"/>
                </a:lnTo>
                <a:lnTo>
                  <a:pt x="3219" y="19091"/>
                </a:lnTo>
                <a:lnTo>
                  <a:pt x="3341" y="19096"/>
                </a:lnTo>
                <a:lnTo>
                  <a:pt x="3465" y="19100"/>
                </a:lnTo>
                <a:lnTo>
                  <a:pt x="3588" y="19102"/>
                </a:lnTo>
                <a:lnTo>
                  <a:pt x="3712" y="19103"/>
                </a:lnTo>
                <a:lnTo>
                  <a:pt x="3712" y="19103"/>
                </a:lnTo>
                <a:lnTo>
                  <a:pt x="3828" y="19102"/>
                </a:lnTo>
                <a:lnTo>
                  <a:pt x="3944" y="19100"/>
                </a:lnTo>
                <a:lnTo>
                  <a:pt x="4060" y="19096"/>
                </a:lnTo>
                <a:lnTo>
                  <a:pt x="4177" y="19092"/>
                </a:lnTo>
                <a:lnTo>
                  <a:pt x="4291" y="19086"/>
                </a:lnTo>
                <a:lnTo>
                  <a:pt x="4406" y="19078"/>
                </a:lnTo>
                <a:lnTo>
                  <a:pt x="4520" y="19069"/>
                </a:lnTo>
                <a:lnTo>
                  <a:pt x="4635" y="19059"/>
                </a:lnTo>
                <a:lnTo>
                  <a:pt x="4749" y="19048"/>
                </a:lnTo>
                <a:lnTo>
                  <a:pt x="4861" y="19036"/>
                </a:lnTo>
                <a:lnTo>
                  <a:pt x="4974" y="19022"/>
                </a:lnTo>
                <a:lnTo>
                  <a:pt x="5086" y="19007"/>
                </a:lnTo>
                <a:lnTo>
                  <a:pt x="5199" y="18991"/>
                </a:lnTo>
                <a:lnTo>
                  <a:pt x="5310" y="18973"/>
                </a:lnTo>
                <a:lnTo>
                  <a:pt x="5421" y="18954"/>
                </a:lnTo>
                <a:lnTo>
                  <a:pt x="5531" y="18934"/>
                </a:lnTo>
                <a:lnTo>
                  <a:pt x="5642" y="18912"/>
                </a:lnTo>
                <a:lnTo>
                  <a:pt x="5752" y="18890"/>
                </a:lnTo>
                <a:lnTo>
                  <a:pt x="5860" y="18866"/>
                </a:lnTo>
                <a:lnTo>
                  <a:pt x="5968" y="18841"/>
                </a:lnTo>
                <a:lnTo>
                  <a:pt x="6077" y="18815"/>
                </a:lnTo>
                <a:lnTo>
                  <a:pt x="6185" y="18788"/>
                </a:lnTo>
                <a:lnTo>
                  <a:pt x="6291" y="18759"/>
                </a:lnTo>
                <a:lnTo>
                  <a:pt x="6397" y="18729"/>
                </a:lnTo>
                <a:lnTo>
                  <a:pt x="6504" y="18698"/>
                </a:lnTo>
                <a:lnTo>
                  <a:pt x="6609" y="18665"/>
                </a:lnTo>
                <a:lnTo>
                  <a:pt x="6713" y="18633"/>
                </a:lnTo>
                <a:lnTo>
                  <a:pt x="6817" y="18598"/>
                </a:lnTo>
                <a:lnTo>
                  <a:pt x="6921" y="18563"/>
                </a:lnTo>
                <a:lnTo>
                  <a:pt x="7023" y="18526"/>
                </a:lnTo>
                <a:lnTo>
                  <a:pt x="7126" y="18488"/>
                </a:lnTo>
                <a:lnTo>
                  <a:pt x="7228" y="18450"/>
                </a:lnTo>
                <a:lnTo>
                  <a:pt x="7329" y="18410"/>
                </a:lnTo>
                <a:lnTo>
                  <a:pt x="7429" y="18368"/>
                </a:lnTo>
                <a:lnTo>
                  <a:pt x="7528" y="18327"/>
                </a:lnTo>
                <a:lnTo>
                  <a:pt x="7629" y="18283"/>
                </a:lnTo>
                <a:lnTo>
                  <a:pt x="7727" y="18239"/>
                </a:lnTo>
                <a:lnTo>
                  <a:pt x="7824" y="18194"/>
                </a:lnTo>
                <a:lnTo>
                  <a:pt x="7921" y="18147"/>
                </a:lnTo>
                <a:lnTo>
                  <a:pt x="8018" y="18100"/>
                </a:lnTo>
                <a:lnTo>
                  <a:pt x="8114" y="18052"/>
                </a:lnTo>
                <a:lnTo>
                  <a:pt x="8208" y="18002"/>
                </a:lnTo>
                <a:lnTo>
                  <a:pt x="8303" y="17952"/>
                </a:lnTo>
                <a:lnTo>
                  <a:pt x="8397" y="17900"/>
                </a:lnTo>
                <a:lnTo>
                  <a:pt x="8490" y="17847"/>
                </a:lnTo>
                <a:lnTo>
                  <a:pt x="8581" y="17794"/>
                </a:lnTo>
                <a:lnTo>
                  <a:pt x="8673" y="17740"/>
                </a:lnTo>
                <a:lnTo>
                  <a:pt x="8764" y="17684"/>
                </a:lnTo>
                <a:lnTo>
                  <a:pt x="8853" y="17627"/>
                </a:lnTo>
                <a:lnTo>
                  <a:pt x="8942" y="17570"/>
                </a:lnTo>
                <a:lnTo>
                  <a:pt x="9030" y="17512"/>
                </a:lnTo>
                <a:lnTo>
                  <a:pt x="9118" y="17452"/>
                </a:lnTo>
                <a:lnTo>
                  <a:pt x="9205" y="17392"/>
                </a:lnTo>
                <a:lnTo>
                  <a:pt x="9291" y="17331"/>
                </a:lnTo>
                <a:lnTo>
                  <a:pt x="9375" y="17268"/>
                </a:lnTo>
                <a:lnTo>
                  <a:pt x="9459" y="17205"/>
                </a:lnTo>
                <a:lnTo>
                  <a:pt x="9543" y="17142"/>
                </a:lnTo>
                <a:lnTo>
                  <a:pt x="9626" y="17076"/>
                </a:lnTo>
                <a:lnTo>
                  <a:pt x="9708" y="17011"/>
                </a:lnTo>
                <a:lnTo>
                  <a:pt x="9788" y="16944"/>
                </a:lnTo>
                <a:lnTo>
                  <a:pt x="9868" y="16877"/>
                </a:lnTo>
                <a:lnTo>
                  <a:pt x="9947" y="16809"/>
                </a:lnTo>
                <a:lnTo>
                  <a:pt x="10026" y="16740"/>
                </a:lnTo>
                <a:lnTo>
                  <a:pt x="10103" y="16670"/>
                </a:lnTo>
                <a:lnTo>
                  <a:pt x="10178" y="16598"/>
                </a:lnTo>
                <a:lnTo>
                  <a:pt x="10254" y="16528"/>
                </a:lnTo>
                <a:lnTo>
                  <a:pt x="10329" y="16455"/>
                </a:lnTo>
                <a:lnTo>
                  <a:pt x="10402" y="16382"/>
                </a:lnTo>
                <a:lnTo>
                  <a:pt x="10474" y="16308"/>
                </a:lnTo>
                <a:lnTo>
                  <a:pt x="10547" y="16233"/>
                </a:lnTo>
                <a:lnTo>
                  <a:pt x="10616" y="16156"/>
                </a:lnTo>
                <a:lnTo>
                  <a:pt x="10686" y="16080"/>
                </a:lnTo>
                <a:lnTo>
                  <a:pt x="10754" y="16002"/>
                </a:lnTo>
                <a:lnTo>
                  <a:pt x="10823" y="15925"/>
                </a:lnTo>
                <a:lnTo>
                  <a:pt x="10889" y="15847"/>
                </a:lnTo>
                <a:lnTo>
                  <a:pt x="10955" y="15767"/>
                </a:lnTo>
                <a:lnTo>
                  <a:pt x="11020" y="15686"/>
                </a:lnTo>
                <a:lnTo>
                  <a:pt x="11083" y="15605"/>
                </a:lnTo>
                <a:lnTo>
                  <a:pt x="11146" y="15523"/>
                </a:lnTo>
                <a:lnTo>
                  <a:pt x="11207" y="15441"/>
                </a:lnTo>
                <a:lnTo>
                  <a:pt x="11268" y="15358"/>
                </a:lnTo>
                <a:lnTo>
                  <a:pt x="11327" y="15274"/>
                </a:lnTo>
                <a:lnTo>
                  <a:pt x="11385" y="15190"/>
                </a:lnTo>
                <a:lnTo>
                  <a:pt x="11443" y="15105"/>
                </a:lnTo>
                <a:lnTo>
                  <a:pt x="11499" y="15018"/>
                </a:lnTo>
                <a:lnTo>
                  <a:pt x="11554" y="14932"/>
                </a:lnTo>
                <a:lnTo>
                  <a:pt x="11608" y="14844"/>
                </a:lnTo>
                <a:lnTo>
                  <a:pt x="11661" y="14757"/>
                </a:lnTo>
                <a:lnTo>
                  <a:pt x="11712" y="14668"/>
                </a:lnTo>
                <a:lnTo>
                  <a:pt x="11763" y="14580"/>
                </a:lnTo>
                <a:lnTo>
                  <a:pt x="11812" y="14490"/>
                </a:lnTo>
                <a:lnTo>
                  <a:pt x="11861" y="14399"/>
                </a:lnTo>
                <a:lnTo>
                  <a:pt x="11908" y="14308"/>
                </a:lnTo>
                <a:lnTo>
                  <a:pt x="11954" y="14217"/>
                </a:lnTo>
                <a:lnTo>
                  <a:pt x="11998" y="14125"/>
                </a:lnTo>
                <a:lnTo>
                  <a:pt x="12042" y="14032"/>
                </a:lnTo>
                <a:lnTo>
                  <a:pt x="12084" y="13939"/>
                </a:lnTo>
                <a:lnTo>
                  <a:pt x="12125" y="13845"/>
                </a:lnTo>
                <a:lnTo>
                  <a:pt x="12166" y="13750"/>
                </a:lnTo>
                <a:lnTo>
                  <a:pt x="12204" y="13655"/>
                </a:lnTo>
                <a:lnTo>
                  <a:pt x="12242" y="13559"/>
                </a:lnTo>
                <a:lnTo>
                  <a:pt x="12278" y="13464"/>
                </a:lnTo>
                <a:lnTo>
                  <a:pt x="12312" y="13366"/>
                </a:lnTo>
                <a:lnTo>
                  <a:pt x="12347" y="13270"/>
                </a:lnTo>
                <a:lnTo>
                  <a:pt x="12378" y="13172"/>
                </a:lnTo>
                <a:lnTo>
                  <a:pt x="12410" y="13074"/>
                </a:lnTo>
                <a:lnTo>
                  <a:pt x="12440" y="12976"/>
                </a:lnTo>
                <a:lnTo>
                  <a:pt x="12469" y="12876"/>
                </a:lnTo>
                <a:lnTo>
                  <a:pt x="12496" y="12777"/>
                </a:lnTo>
                <a:lnTo>
                  <a:pt x="12522" y="12676"/>
                </a:lnTo>
                <a:lnTo>
                  <a:pt x="12546" y="12576"/>
                </a:lnTo>
                <a:lnTo>
                  <a:pt x="12569" y="12475"/>
                </a:lnTo>
                <a:lnTo>
                  <a:pt x="12591" y="12373"/>
                </a:lnTo>
                <a:lnTo>
                  <a:pt x="12612" y="12272"/>
                </a:lnTo>
                <a:lnTo>
                  <a:pt x="12632" y="12170"/>
                </a:lnTo>
                <a:lnTo>
                  <a:pt x="12649" y="12067"/>
                </a:lnTo>
                <a:lnTo>
                  <a:pt x="12666" y="11964"/>
                </a:lnTo>
                <a:lnTo>
                  <a:pt x="12681" y="11860"/>
                </a:lnTo>
                <a:lnTo>
                  <a:pt x="12695" y="11756"/>
                </a:lnTo>
                <a:lnTo>
                  <a:pt x="12707" y="11652"/>
                </a:lnTo>
                <a:lnTo>
                  <a:pt x="12717" y="11547"/>
                </a:lnTo>
                <a:lnTo>
                  <a:pt x="12727" y="11443"/>
                </a:lnTo>
                <a:lnTo>
                  <a:pt x="12736" y="11338"/>
                </a:lnTo>
                <a:lnTo>
                  <a:pt x="12742" y="11231"/>
                </a:lnTo>
                <a:lnTo>
                  <a:pt x="12747" y="11125"/>
                </a:lnTo>
                <a:lnTo>
                  <a:pt x="12750" y="11019"/>
                </a:lnTo>
                <a:lnTo>
                  <a:pt x="12753" y="10912"/>
                </a:lnTo>
                <a:lnTo>
                  <a:pt x="12754" y="10806"/>
                </a:lnTo>
                <a:lnTo>
                  <a:pt x="12754" y="10806"/>
                </a:lnTo>
                <a:close/>
                <a:moveTo>
                  <a:pt x="16572" y="10806"/>
                </a:moveTo>
                <a:lnTo>
                  <a:pt x="16572" y="10806"/>
                </a:lnTo>
                <a:lnTo>
                  <a:pt x="16571" y="10953"/>
                </a:lnTo>
                <a:lnTo>
                  <a:pt x="16568" y="11100"/>
                </a:lnTo>
                <a:lnTo>
                  <a:pt x="16563" y="11247"/>
                </a:lnTo>
                <a:lnTo>
                  <a:pt x="16556" y="11394"/>
                </a:lnTo>
                <a:lnTo>
                  <a:pt x="16547" y="11541"/>
                </a:lnTo>
                <a:lnTo>
                  <a:pt x="16536" y="11687"/>
                </a:lnTo>
                <a:lnTo>
                  <a:pt x="16524" y="11832"/>
                </a:lnTo>
                <a:lnTo>
                  <a:pt x="16509" y="11977"/>
                </a:lnTo>
                <a:lnTo>
                  <a:pt x="16494" y="12122"/>
                </a:lnTo>
                <a:lnTo>
                  <a:pt x="16475" y="12267"/>
                </a:lnTo>
                <a:lnTo>
                  <a:pt x="16454" y="12411"/>
                </a:lnTo>
                <a:lnTo>
                  <a:pt x="16432" y="12555"/>
                </a:lnTo>
                <a:lnTo>
                  <a:pt x="16408" y="12698"/>
                </a:lnTo>
                <a:lnTo>
                  <a:pt x="16382" y="12841"/>
                </a:lnTo>
                <a:lnTo>
                  <a:pt x="16354" y="12984"/>
                </a:lnTo>
                <a:lnTo>
                  <a:pt x="16325" y="13125"/>
                </a:lnTo>
                <a:lnTo>
                  <a:pt x="16293" y="13267"/>
                </a:lnTo>
                <a:lnTo>
                  <a:pt x="16260" y="13408"/>
                </a:lnTo>
                <a:lnTo>
                  <a:pt x="16224" y="13548"/>
                </a:lnTo>
                <a:lnTo>
                  <a:pt x="16188" y="13689"/>
                </a:lnTo>
                <a:lnTo>
                  <a:pt x="16149" y="13828"/>
                </a:lnTo>
                <a:lnTo>
                  <a:pt x="16107" y="13967"/>
                </a:lnTo>
                <a:lnTo>
                  <a:pt x="16064" y="14105"/>
                </a:lnTo>
                <a:lnTo>
                  <a:pt x="16020" y="14243"/>
                </a:lnTo>
                <a:lnTo>
                  <a:pt x="15974" y="14380"/>
                </a:lnTo>
                <a:lnTo>
                  <a:pt x="15926" y="14517"/>
                </a:lnTo>
                <a:lnTo>
                  <a:pt x="15876" y="14652"/>
                </a:lnTo>
                <a:lnTo>
                  <a:pt x="15825" y="14788"/>
                </a:lnTo>
                <a:lnTo>
                  <a:pt x="15771" y="14923"/>
                </a:lnTo>
                <a:lnTo>
                  <a:pt x="15716" y="15058"/>
                </a:lnTo>
                <a:lnTo>
                  <a:pt x="15658" y="15191"/>
                </a:lnTo>
                <a:lnTo>
                  <a:pt x="15600" y="15324"/>
                </a:lnTo>
                <a:lnTo>
                  <a:pt x="15538" y="15456"/>
                </a:lnTo>
                <a:lnTo>
                  <a:pt x="15476" y="15587"/>
                </a:lnTo>
                <a:lnTo>
                  <a:pt x="15411" y="15719"/>
                </a:lnTo>
                <a:lnTo>
                  <a:pt x="15345" y="15849"/>
                </a:lnTo>
                <a:lnTo>
                  <a:pt x="15278" y="15978"/>
                </a:lnTo>
                <a:lnTo>
                  <a:pt x="15208" y="16106"/>
                </a:lnTo>
                <a:lnTo>
                  <a:pt x="15137" y="16234"/>
                </a:lnTo>
                <a:lnTo>
                  <a:pt x="15064" y="16362"/>
                </a:lnTo>
                <a:lnTo>
                  <a:pt x="14989" y="16487"/>
                </a:lnTo>
                <a:lnTo>
                  <a:pt x="14914" y="16613"/>
                </a:lnTo>
                <a:lnTo>
                  <a:pt x="14835" y="16738"/>
                </a:lnTo>
                <a:lnTo>
                  <a:pt x="14755" y="16862"/>
                </a:lnTo>
                <a:lnTo>
                  <a:pt x="14674" y="16984"/>
                </a:lnTo>
                <a:lnTo>
                  <a:pt x="14589" y="17107"/>
                </a:lnTo>
                <a:lnTo>
                  <a:pt x="14505" y="17228"/>
                </a:lnTo>
                <a:lnTo>
                  <a:pt x="14418" y="17349"/>
                </a:lnTo>
                <a:lnTo>
                  <a:pt x="14330" y="17468"/>
                </a:lnTo>
                <a:lnTo>
                  <a:pt x="14240" y="17587"/>
                </a:lnTo>
                <a:lnTo>
                  <a:pt x="14148" y="17705"/>
                </a:lnTo>
                <a:lnTo>
                  <a:pt x="14055" y="17823"/>
                </a:lnTo>
                <a:lnTo>
                  <a:pt x="13960" y="17938"/>
                </a:lnTo>
                <a:lnTo>
                  <a:pt x="13863" y="18053"/>
                </a:lnTo>
                <a:lnTo>
                  <a:pt x="13764" y="18167"/>
                </a:lnTo>
                <a:lnTo>
                  <a:pt x="13664" y="18281"/>
                </a:lnTo>
                <a:lnTo>
                  <a:pt x="13562" y="18393"/>
                </a:lnTo>
                <a:lnTo>
                  <a:pt x="13460" y="18504"/>
                </a:lnTo>
                <a:lnTo>
                  <a:pt x="13354" y="18614"/>
                </a:lnTo>
                <a:lnTo>
                  <a:pt x="13248" y="18724"/>
                </a:lnTo>
                <a:lnTo>
                  <a:pt x="13139" y="18832"/>
                </a:lnTo>
                <a:lnTo>
                  <a:pt x="13029" y="18938"/>
                </a:lnTo>
                <a:lnTo>
                  <a:pt x="12918" y="19045"/>
                </a:lnTo>
                <a:lnTo>
                  <a:pt x="12805" y="19150"/>
                </a:lnTo>
                <a:lnTo>
                  <a:pt x="12805" y="19150"/>
                </a:lnTo>
                <a:lnTo>
                  <a:pt x="12698" y="19247"/>
                </a:lnTo>
                <a:lnTo>
                  <a:pt x="12590" y="19343"/>
                </a:lnTo>
                <a:lnTo>
                  <a:pt x="12480" y="19438"/>
                </a:lnTo>
                <a:lnTo>
                  <a:pt x="12370" y="19531"/>
                </a:lnTo>
                <a:lnTo>
                  <a:pt x="12259" y="19623"/>
                </a:lnTo>
                <a:lnTo>
                  <a:pt x="12147" y="19714"/>
                </a:lnTo>
                <a:lnTo>
                  <a:pt x="12034" y="19803"/>
                </a:lnTo>
                <a:lnTo>
                  <a:pt x="11920" y="19891"/>
                </a:lnTo>
                <a:lnTo>
                  <a:pt x="11805" y="19978"/>
                </a:lnTo>
                <a:lnTo>
                  <a:pt x="11689" y="20064"/>
                </a:lnTo>
                <a:lnTo>
                  <a:pt x="11571" y="20148"/>
                </a:lnTo>
                <a:lnTo>
                  <a:pt x="11454" y="20231"/>
                </a:lnTo>
                <a:lnTo>
                  <a:pt x="11335" y="20312"/>
                </a:lnTo>
                <a:lnTo>
                  <a:pt x="11216" y="20393"/>
                </a:lnTo>
                <a:lnTo>
                  <a:pt x="11096" y="20471"/>
                </a:lnTo>
                <a:lnTo>
                  <a:pt x="10975" y="20549"/>
                </a:lnTo>
                <a:lnTo>
                  <a:pt x="10852" y="20625"/>
                </a:lnTo>
                <a:lnTo>
                  <a:pt x="10729" y="20699"/>
                </a:lnTo>
                <a:lnTo>
                  <a:pt x="10605" y="20773"/>
                </a:lnTo>
                <a:lnTo>
                  <a:pt x="10481" y="20845"/>
                </a:lnTo>
                <a:lnTo>
                  <a:pt x="10356" y="20915"/>
                </a:lnTo>
                <a:lnTo>
                  <a:pt x="10229" y="20984"/>
                </a:lnTo>
                <a:lnTo>
                  <a:pt x="10101" y="21052"/>
                </a:lnTo>
                <a:lnTo>
                  <a:pt x="9974" y="21119"/>
                </a:lnTo>
                <a:lnTo>
                  <a:pt x="9846" y="21184"/>
                </a:lnTo>
                <a:lnTo>
                  <a:pt x="9716" y="21248"/>
                </a:lnTo>
                <a:lnTo>
                  <a:pt x="9587" y="21309"/>
                </a:lnTo>
                <a:lnTo>
                  <a:pt x="9456" y="21370"/>
                </a:lnTo>
                <a:lnTo>
                  <a:pt x="9324" y="21429"/>
                </a:lnTo>
                <a:lnTo>
                  <a:pt x="9192" y="21488"/>
                </a:lnTo>
                <a:lnTo>
                  <a:pt x="9060" y="21545"/>
                </a:lnTo>
                <a:lnTo>
                  <a:pt x="8926" y="21600"/>
                </a:lnTo>
                <a:lnTo>
                  <a:pt x="8721" y="21600"/>
                </a:lnTo>
                <a:lnTo>
                  <a:pt x="8721" y="21600"/>
                </a:lnTo>
                <a:lnTo>
                  <a:pt x="8860" y="21545"/>
                </a:lnTo>
                <a:lnTo>
                  <a:pt x="8998" y="21488"/>
                </a:lnTo>
                <a:lnTo>
                  <a:pt x="9135" y="21429"/>
                </a:lnTo>
                <a:lnTo>
                  <a:pt x="9272" y="21370"/>
                </a:lnTo>
                <a:lnTo>
                  <a:pt x="9408" y="21308"/>
                </a:lnTo>
                <a:lnTo>
                  <a:pt x="9544" y="21245"/>
                </a:lnTo>
                <a:lnTo>
                  <a:pt x="9678" y="21181"/>
                </a:lnTo>
                <a:lnTo>
                  <a:pt x="9812" y="21115"/>
                </a:lnTo>
                <a:lnTo>
                  <a:pt x="9945" y="21048"/>
                </a:lnTo>
                <a:lnTo>
                  <a:pt x="10077" y="20979"/>
                </a:lnTo>
                <a:lnTo>
                  <a:pt x="10208" y="20909"/>
                </a:lnTo>
                <a:lnTo>
                  <a:pt x="10337" y="20837"/>
                </a:lnTo>
                <a:lnTo>
                  <a:pt x="10467" y="20764"/>
                </a:lnTo>
                <a:lnTo>
                  <a:pt x="10595" y="20690"/>
                </a:lnTo>
                <a:lnTo>
                  <a:pt x="10724" y="20614"/>
                </a:lnTo>
                <a:lnTo>
                  <a:pt x="10851" y="20535"/>
                </a:lnTo>
                <a:lnTo>
                  <a:pt x="10977" y="20456"/>
                </a:lnTo>
                <a:lnTo>
                  <a:pt x="11102" y="20376"/>
                </a:lnTo>
                <a:lnTo>
                  <a:pt x="11225" y="20294"/>
                </a:lnTo>
                <a:lnTo>
                  <a:pt x="11349" y="20211"/>
                </a:lnTo>
                <a:lnTo>
                  <a:pt x="11471" y="20125"/>
                </a:lnTo>
                <a:lnTo>
                  <a:pt x="11592" y="20039"/>
                </a:lnTo>
                <a:lnTo>
                  <a:pt x="11712" y="19951"/>
                </a:lnTo>
                <a:lnTo>
                  <a:pt x="11832" y="19862"/>
                </a:lnTo>
                <a:lnTo>
                  <a:pt x="11949" y="19772"/>
                </a:lnTo>
                <a:lnTo>
                  <a:pt x="12067" y="19680"/>
                </a:lnTo>
                <a:lnTo>
                  <a:pt x="12183" y="19586"/>
                </a:lnTo>
                <a:lnTo>
                  <a:pt x="12298" y="19491"/>
                </a:lnTo>
                <a:lnTo>
                  <a:pt x="12413" y="19395"/>
                </a:lnTo>
                <a:lnTo>
                  <a:pt x="12525" y="19297"/>
                </a:lnTo>
                <a:lnTo>
                  <a:pt x="12638" y="19199"/>
                </a:lnTo>
                <a:lnTo>
                  <a:pt x="12748" y="19098"/>
                </a:lnTo>
                <a:lnTo>
                  <a:pt x="12748" y="19098"/>
                </a:lnTo>
                <a:lnTo>
                  <a:pt x="12860" y="18993"/>
                </a:lnTo>
                <a:lnTo>
                  <a:pt x="12972" y="18888"/>
                </a:lnTo>
                <a:lnTo>
                  <a:pt x="13080" y="18781"/>
                </a:lnTo>
                <a:lnTo>
                  <a:pt x="13188" y="18673"/>
                </a:lnTo>
                <a:lnTo>
                  <a:pt x="13293" y="18566"/>
                </a:lnTo>
                <a:lnTo>
                  <a:pt x="13398" y="18456"/>
                </a:lnTo>
                <a:lnTo>
                  <a:pt x="13501" y="18346"/>
                </a:lnTo>
                <a:lnTo>
                  <a:pt x="13601" y="18233"/>
                </a:lnTo>
                <a:lnTo>
                  <a:pt x="13702" y="18121"/>
                </a:lnTo>
                <a:lnTo>
                  <a:pt x="13799" y="18008"/>
                </a:lnTo>
                <a:lnTo>
                  <a:pt x="13895" y="17893"/>
                </a:lnTo>
                <a:lnTo>
                  <a:pt x="13990" y="17778"/>
                </a:lnTo>
                <a:lnTo>
                  <a:pt x="14083" y="17662"/>
                </a:lnTo>
                <a:lnTo>
                  <a:pt x="14174" y="17544"/>
                </a:lnTo>
                <a:lnTo>
                  <a:pt x="14263" y="17427"/>
                </a:lnTo>
                <a:lnTo>
                  <a:pt x="14351" y="17308"/>
                </a:lnTo>
                <a:lnTo>
                  <a:pt x="14438" y="17188"/>
                </a:lnTo>
                <a:lnTo>
                  <a:pt x="14522" y="17067"/>
                </a:lnTo>
                <a:lnTo>
                  <a:pt x="14604" y="16946"/>
                </a:lnTo>
                <a:lnTo>
                  <a:pt x="14686" y="16824"/>
                </a:lnTo>
                <a:lnTo>
                  <a:pt x="14766" y="16700"/>
                </a:lnTo>
                <a:lnTo>
                  <a:pt x="14843" y="16577"/>
                </a:lnTo>
                <a:lnTo>
                  <a:pt x="14918" y="16451"/>
                </a:lnTo>
                <a:lnTo>
                  <a:pt x="14993" y="16327"/>
                </a:lnTo>
                <a:lnTo>
                  <a:pt x="15065" y="16200"/>
                </a:lnTo>
                <a:lnTo>
                  <a:pt x="15136" y="16073"/>
                </a:lnTo>
                <a:lnTo>
                  <a:pt x="15206" y="15945"/>
                </a:lnTo>
                <a:lnTo>
                  <a:pt x="15273" y="15816"/>
                </a:lnTo>
                <a:lnTo>
                  <a:pt x="15338" y="15687"/>
                </a:lnTo>
                <a:lnTo>
                  <a:pt x="15403" y="15557"/>
                </a:lnTo>
                <a:lnTo>
                  <a:pt x="15464" y="15427"/>
                </a:lnTo>
                <a:lnTo>
                  <a:pt x="15525" y="15296"/>
                </a:lnTo>
                <a:lnTo>
                  <a:pt x="15584" y="15163"/>
                </a:lnTo>
                <a:lnTo>
                  <a:pt x="15640" y="15031"/>
                </a:lnTo>
                <a:lnTo>
                  <a:pt x="15695" y="14897"/>
                </a:lnTo>
                <a:lnTo>
                  <a:pt x="15749" y="14764"/>
                </a:lnTo>
                <a:lnTo>
                  <a:pt x="15800" y="14629"/>
                </a:lnTo>
                <a:lnTo>
                  <a:pt x="15849" y="14493"/>
                </a:lnTo>
                <a:lnTo>
                  <a:pt x="15897" y="14357"/>
                </a:lnTo>
                <a:lnTo>
                  <a:pt x="15943" y="14222"/>
                </a:lnTo>
                <a:lnTo>
                  <a:pt x="15987" y="14085"/>
                </a:lnTo>
                <a:lnTo>
                  <a:pt x="16030" y="13947"/>
                </a:lnTo>
                <a:lnTo>
                  <a:pt x="16070" y="13809"/>
                </a:lnTo>
                <a:lnTo>
                  <a:pt x="16110" y="13671"/>
                </a:lnTo>
                <a:lnTo>
                  <a:pt x="16146" y="13531"/>
                </a:lnTo>
                <a:lnTo>
                  <a:pt x="16182" y="13391"/>
                </a:lnTo>
                <a:lnTo>
                  <a:pt x="16215" y="13251"/>
                </a:lnTo>
                <a:lnTo>
                  <a:pt x="16245" y="13111"/>
                </a:lnTo>
                <a:lnTo>
                  <a:pt x="16275" y="12969"/>
                </a:lnTo>
                <a:lnTo>
                  <a:pt x="16303" y="12828"/>
                </a:lnTo>
                <a:lnTo>
                  <a:pt x="16328" y="12686"/>
                </a:lnTo>
                <a:lnTo>
                  <a:pt x="16353" y="12544"/>
                </a:lnTo>
                <a:lnTo>
                  <a:pt x="16375" y="12401"/>
                </a:lnTo>
                <a:lnTo>
                  <a:pt x="16394" y="12258"/>
                </a:lnTo>
                <a:lnTo>
                  <a:pt x="16413" y="12114"/>
                </a:lnTo>
                <a:lnTo>
                  <a:pt x="16429" y="11970"/>
                </a:lnTo>
                <a:lnTo>
                  <a:pt x="16443" y="11826"/>
                </a:lnTo>
                <a:lnTo>
                  <a:pt x="16457" y="11681"/>
                </a:lnTo>
                <a:lnTo>
                  <a:pt x="16467" y="11535"/>
                </a:lnTo>
                <a:lnTo>
                  <a:pt x="16475" y="11390"/>
                </a:lnTo>
                <a:lnTo>
                  <a:pt x="16483" y="11244"/>
                </a:lnTo>
                <a:lnTo>
                  <a:pt x="16487" y="11099"/>
                </a:lnTo>
                <a:lnTo>
                  <a:pt x="16490" y="10951"/>
                </a:lnTo>
                <a:lnTo>
                  <a:pt x="16491" y="10806"/>
                </a:lnTo>
                <a:lnTo>
                  <a:pt x="16491" y="10806"/>
                </a:lnTo>
                <a:lnTo>
                  <a:pt x="16490" y="10659"/>
                </a:lnTo>
                <a:lnTo>
                  <a:pt x="16487" y="10512"/>
                </a:lnTo>
                <a:lnTo>
                  <a:pt x="16483" y="10366"/>
                </a:lnTo>
                <a:lnTo>
                  <a:pt x="16475" y="10220"/>
                </a:lnTo>
                <a:lnTo>
                  <a:pt x="16467" y="10075"/>
                </a:lnTo>
                <a:lnTo>
                  <a:pt x="16457" y="9929"/>
                </a:lnTo>
                <a:lnTo>
                  <a:pt x="16443" y="9784"/>
                </a:lnTo>
                <a:lnTo>
                  <a:pt x="16429" y="9641"/>
                </a:lnTo>
                <a:lnTo>
                  <a:pt x="16413" y="9496"/>
                </a:lnTo>
                <a:lnTo>
                  <a:pt x="16394" y="9352"/>
                </a:lnTo>
                <a:lnTo>
                  <a:pt x="16375" y="9209"/>
                </a:lnTo>
                <a:lnTo>
                  <a:pt x="16353" y="9066"/>
                </a:lnTo>
                <a:lnTo>
                  <a:pt x="16328" y="8924"/>
                </a:lnTo>
                <a:lnTo>
                  <a:pt x="16303" y="8782"/>
                </a:lnTo>
                <a:lnTo>
                  <a:pt x="16275" y="8641"/>
                </a:lnTo>
                <a:lnTo>
                  <a:pt x="16245" y="8500"/>
                </a:lnTo>
                <a:lnTo>
                  <a:pt x="16215" y="8359"/>
                </a:lnTo>
                <a:lnTo>
                  <a:pt x="16182" y="8219"/>
                </a:lnTo>
                <a:lnTo>
                  <a:pt x="16146" y="8079"/>
                </a:lnTo>
                <a:lnTo>
                  <a:pt x="16110" y="7940"/>
                </a:lnTo>
                <a:lnTo>
                  <a:pt x="16070" y="7801"/>
                </a:lnTo>
                <a:lnTo>
                  <a:pt x="16030" y="7663"/>
                </a:lnTo>
                <a:lnTo>
                  <a:pt x="15987" y="7525"/>
                </a:lnTo>
                <a:lnTo>
                  <a:pt x="15943" y="7389"/>
                </a:lnTo>
                <a:lnTo>
                  <a:pt x="15897" y="7253"/>
                </a:lnTo>
                <a:lnTo>
                  <a:pt x="15849" y="7117"/>
                </a:lnTo>
                <a:lnTo>
                  <a:pt x="15800" y="6981"/>
                </a:lnTo>
                <a:lnTo>
                  <a:pt x="15749" y="6847"/>
                </a:lnTo>
                <a:lnTo>
                  <a:pt x="15695" y="6713"/>
                </a:lnTo>
                <a:lnTo>
                  <a:pt x="15640" y="6579"/>
                </a:lnTo>
                <a:lnTo>
                  <a:pt x="15584" y="6447"/>
                </a:lnTo>
                <a:lnTo>
                  <a:pt x="15525" y="6315"/>
                </a:lnTo>
                <a:lnTo>
                  <a:pt x="15464" y="6183"/>
                </a:lnTo>
                <a:lnTo>
                  <a:pt x="15403" y="6053"/>
                </a:lnTo>
                <a:lnTo>
                  <a:pt x="15338" y="5923"/>
                </a:lnTo>
                <a:lnTo>
                  <a:pt x="15273" y="5794"/>
                </a:lnTo>
                <a:lnTo>
                  <a:pt x="15206" y="5665"/>
                </a:lnTo>
                <a:lnTo>
                  <a:pt x="15136" y="5537"/>
                </a:lnTo>
                <a:lnTo>
                  <a:pt x="15065" y="5410"/>
                </a:lnTo>
                <a:lnTo>
                  <a:pt x="14993" y="5284"/>
                </a:lnTo>
                <a:lnTo>
                  <a:pt x="14918" y="5159"/>
                </a:lnTo>
                <a:lnTo>
                  <a:pt x="14843" y="5033"/>
                </a:lnTo>
                <a:lnTo>
                  <a:pt x="14766" y="4910"/>
                </a:lnTo>
                <a:lnTo>
                  <a:pt x="14686" y="4786"/>
                </a:lnTo>
                <a:lnTo>
                  <a:pt x="14604" y="4664"/>
                </a:lnTo>
                <a:lnTo>
                  <a:pt x="14522" y="4543"/>
                </a:lnTo>
                <a:lnTo>
                  <a:pt x="14438" y="4423"/>
                </a:lnTo>
                <a:lnTo>
                  <a:pt x="14351" y="4302"/>
                </a:lnTo>
                <a:lnTo>
                  <a:pt x="14263" y="4184"/>
                </a:lnTo>
                <a:lnTo>
                  <a:pt x="14174" y="4066"/>
                </a:lnTo>
                <a:lnTo>
                  <a:pt x="14083" y="3948"/>
                </a:lnTo>
                <a:lnTo>
                  <a:pt x="13990" y="3832"/>
                </a:lnTo>
                <a:lnTo>
                  <a:pt x="13895" y="3717"/>
                </a:lnTo>
                <a:lnTo>
                  <a:pt x="13799" y="3602"/>
                </a:lnTo>
                <a:lnTo>
                  <a:pt x="13702" y="3489"/>
                </a:lnTo>
                <a:lnTo>
                  <a:pt x="13601" y="3377"/>
                </a:lnTo>
                <a:lnTo>
                  <a:pt x="13501" y="3264"/>
                </a:lnTo>
                <a:lnTo>
                  <a:pt x="13398" y="3154"/>
                </a:lnTo>
                <a:lnTo>
                  <a:pt x="13293" y="3045"/>
                </a:lnTo>
                <a:lnTo>
                  <a:pt x="13188" y="2937"/>
                </a:lnTo>
                <a:lnTo>
                  <a:pt x="13080" y="2829"/>
                </a:lnTo>
                <a:lnTo>
                  <a:pt x="12972" y="2722"/>
                </a:lnTo>
                <a:lnTo>
                  <a:pt x="12860" y="2617"/>
                </a:lnTo>
                <a:lnTo>
                  <a:pt x="12748" y="2513"/>
                </a:lnTo>
                <a:lnTo>
                  <a:pt x="12748" y="2513"/>
                </a:lnTo>
                <a:lnTo>
                  <a:pt x="12637" y="2412"/>
                </a:lnTo>
                <a:lnTo>
                  <a:pt x="12524" y="2312"/>
                </a:lnTo>
                <a:lnTo>
                  <a:pt x="12410" y="2214"/>
                </a:lnTo>
                <a:lnTo>
                  <a:pt x="12295" y="2116"/>
                </a:lnTo>
                <a:lnTo>
                  <a:pt x="12179" y="2021"/>
                </a:lnTo>
                <a:lnTo>
                  <a:pt x="12063" y="1928"/>
                </a:lnTo>
                <a:lnTo>
                  <a:pt x="11944" y="1835"/>
                </a:lnTo>
                <a:lnTo>
                  <a:pt x="11826" y="1744"/>
                </a:lnTo>
                <a:lnTo>
                  <a:pt x="11706" y="1654"/>
                </a:lnTo>
                <a:lnTo>
                  <a:pt x="11585" y="1565"/>
                </a:lnTo>
                <a:lnTo>
                  <a:pt x="11463" y="1479"/>
                </a:lnTo>
                <a:lnTo>
                  <a:pt x="11340" y="1394"/>
                </a:lnTo>
                <a:lnTo>
                  <a:pt x="11216" y="1310"/>
                </a:lnTo>
                <a:lnTo>
                  <a:pt x="11091" y="1228"/>
                </a:lnTo>
                <a:lnTo>
                  <a:pt x="10965" y="1147"/>
                </a:lnTo>
                <a:lnTo>
                  <a:pt x="10839" y="1067"/>
                </a:lnTo>
                <a:lnTo>
                  <a:pt x="10710" y="989"/>
                </a:lnTo>
                <a:lnTo>
                  <a:pt x="10582" y="912"/>
                </a:lnTo>
                <a:lnTo>
                  <a:pt x="10452" y="837"/>
                </a:lnTo>
                <a:lnTo>
                  <a:pt x="10323" y="764"/>
                </a:lnTo>
                <a:lnTo>
                  <a:pt x="10192" y="692"/>
                </a:lnTo>
                <a:lnTo>
                  <a:pt x="10060" y="622"/>
                </a:lnTo>
                <a:lnTo>
                  <a:pt x="9927" y="552"/>
                </a:lnTo>
                <a:lnTo>
                  <a:pt x="9793" y="485"/>
                </a:lnTo>
                <a:lnTo>
                  <a:pt x="9659" y="420"/>
                </a:lnTo>
                <a:lnTo>
                  <a:pt x="9523" y="355"/>
                </a:lnTo>
                <a:lnTo>
                  <a:pt x="9387" y="292"/>
                </a:lnTo>
                <a:lnTo>
                  <a:pt x="9250" y="230"/>
                </a:lnTo>
                <a:lnTo>
                  <a:pt x="9112" y="171"/>
                </a:lnTo>
                <a:lnTo>
                  <a:pt x="8974" y="112"/>
                </a:lnTo>
                <a:lnTo>
                  <a:pt x="8835" y="55"/>
                </a:lnTo>
                <a:lnTo>
                  <a:pt x="8695" y="0"/>
                </a:lnTo>
                <a:lnTo>
                  <a:pt x="8899" y="0"/>
                </a:lnTo>
                <a:lnTo>
                  <a:pt x="8899" y="0"/>
                </a:lnTo>
                <a:lnTo>
                  <a:pt x="9034" y="55"/>
                </a:lnTo>
                <a:lnTo>
                  <a:pt x="9168" y="112"/>
                </a:lnTo>
                <a:lnTo>
                  <a:pt x="9300" y="171"/>
                </a:lnTo>
                <a:lnTo>
                  <a:pt x="9434" y="230"/>
                </a:lnTo>
                <a:lnTo>
                  <a:pt x="9565" y="291"/>
                </a:lnTo>
                <a:lnTo>
                  <a:pt x="9695" y="353"/>
                </a:lnTo>
                <a:lnTo>
                  <a:pt x="9826" y="417"/>
                </a:lnTo>
                <a:lnTo>
                  <a:pt x="9956" y="483"/>
                </a:lnTo>
                <a:lnTo>
                  <a:pt x="10084" y="549"/>
                </a:lnTo>
                <a:lnTo>
                  <a:pt x="10212" y="617"/>
                </a:lnTo>
                <a:lnTo>
                  <a:pt x="10339" y="687"/>
                </a:lnTo>
                <a:lnTo>
                  <a:pt x="10466" y="757"/>
                </a:lnTo>
                <a:lnTo>
                  <a:pt x="10591" y="829"/>
                </a:lnTo>
                <a:lnTo>
                  <a:pt x="10715" y="903"/>
                </a:lnTo>
                <a:lnTo>
                  <a:pt x="10839" y="979"/>
                </a:lnTo>
                <a:lnTo>
                  <a:pt x="10962" y="1055"/>
                </a:lnTo>
                <a:lnTo>
                  <a:pt x="11085" y="1132"/>
                </a:lnTo>
                <a:lnTo>
                  <a:pt x="11206" y="1211"/>
                </a:lnTo>
                <a:lnTo>
                  <a:pt x="11326" y="1292"/>
                </a:lnTo>
                <a:lnTo>
                  <a:pt x="11445" y="1374"/>
                </a:lnTo>
                <a:lnTo>
                  <a:pt x="11564" y="1457"/>
                </a:lnTo>
                <a:lnTo>
                  <a:pt x="11681" y="1542"/>
                </a:lnTo>
                <a:lnTo>
                  <a:pt x="11799" y="1627"/>
                </a:lnTo>
                <a:lnTo>
                  <a:pt x="11914" y="1715"/>
                </a:lnTo>
                <a:lnTo>
                  <a:pt x="12029" y="1803"/>
                </a:lnTo>
                <a:lnTo>
                  <a:pt x="12142" y="1893"/>
                </a:lnTo>
                <a:lnTo>
                  <a:pt x="12256" y="1984"/>
                </a:lnTo>
                <a:lnTo>
                  <a:pt x="12367" y="2077"/>
                </a:lnTo>
                <a:lnTo>
                  <a:pt x="12479" y="2170"/>
                </a:lnTo>
                <a:lnTo>
                  <a:pt x="12589" y="2266"/>
                </a:lnTo>
                <a:lnTo>
                  <a:pt x="12698" y="2362"/>
                </a:lnTo>
                <a:lnTo>
                  <a:pt x="12805" y="2460"/>
                </a:lnTo>
                <a:lnTo>
                  <a:pt x="12805" y="2460"/>
                </a:lnTo>
                <a:lnTo>
                  <a:pt x="12918" y="2565"/>
                </a:lnTo>
                <a:lnTo>
                  <a:pt x="13029" y="2672"/>
                </a:lnTo>
                <a:lnTo>
                  <a:pt x="13139" y="2779"/>
                </a:lnTo>
                <a:lnTo>
                  <a:pt x="13248" y="2886"/>
                </a:lnTo>
                <a:lnTo>
                  <a:pt x="13354" y="2996"/>
                </a:lnTo>
                <a:lnTo>
                  <a:pt x="13460" y="3106"/>
                </a:lnTo>
                <a:lnTo>
                  <a:pt x="13562" y="3217"/>
                </a:lnTo>
                <a:lnTo>
                  <a:pt x="13664" y="3330"/>
                </a:lnTo>
                <a:lnTo>
                  <a:pt x="13764" y="3443"/>
                </a:lnTo>
                <a:lnTo>
                  <a:pt x="13863" y="3557"/>
                </a:lnTo>
                <a:lnTo>
                  <a:pt x="13960" y="3672"/>
                </a:lnTo>
                <a:lnTo>
                  <a:pt x="14055" y="3789"/>
                </a:lnTo>
                <a:lnTo>
                  <a:pt x="14148" y="3905"/>
                </a:lnTo>
                <a:lnTo>
                  <a:pt x="14240" y="4023"/>
                </a:lnTo>
                <a:lnTo>
                  <a:pt x="14330" y="4142"/>
                </a:lnTo>
                <a:lnTo>
                  <a:pt x="14418" y="4261"/>
                </a:lnTo>
                <a:lnTo>
                  <a:pt x="14505" y="4382"/>
                </a:lnTo>
                <a:lnTo>
                  <a:pt x="14589" y="4503"/>
                </a:lnTo>
                <a:lnTo>
                  <a:pt x="14674" y="4626"/>
                </a:lnTo>
                <a:lnTo>
                  <a:pt x="14755" y="4748"/>
                </a:lnTo>
                <a:lnTo>
                  <a:pt x="14835" y="4873"/>
                </a:lnTo>
                <a:lnTo>
                  <a:pt x="14914" y="4997"/>
                </a:lnTo>
                <a:lnTo>
                  <a:pt x="14989" y="5123"/>
                </a:lnTo>
                <a:lnTo>
                  <a:pt x="15064" y="5249"/>
                </a:lnTo>
                <a:lnTo>
                  <a:pt x="15137" y="5376"/>
                </a:lnTo>
                <a:lnTo>
                  <a:pt x="15208" y="5504"/>
                </a:lnTo>
                <a:lnTo>
                  <a:pt x="15278" y="5632"/>
                </a:lnTo>
                <a:lnTo>
                  <a:pt x="15345" y="5762"/>
                </a:lnTo>
                <a:lnTo>
                  <a:pt x="15411" y="5892"/>
                </a:lnTo>
                <a:lnTo>
                  <a:pt x="15476" y="6023"/>
                </a:lnTo>
                <a:lnTo>
                  <a:pt x="15538" y="6154"/>
                </a:lnTo>
                <a:lnTo>
                  <a:pt x="15600" y="6287"/>
                </a:lnTo>
                <a:lnTo>
                  <a:pt x="15658" y="6419"/>
                </a:lnTo>
                <a:lnTo>
                  <a:pt x="15716" y="6552"/>
                </a:lnTo>
                <a:lnTo>
                  <a:pt x="15771" y="6687"/>
                </a:lnTo>
                <a:lnTo>
                  <a:pt x="15825" y="6822"/>
                </a:lnTo>
                <a:lnTo>
                  <a:pt x="15876" y="6958"/>
                </a:lnTo>
                <a:lnTo>
                  <a:pt x="15926" y="7093"/>
                </a:lnTo>
                <a:lnTo>
                  <a:pt x="15974" y="7230"/>
                </a:lnTo>
                <a:lnTo>
                  <a:pt x="16020" y="7367"/>
                </a:lnTo>
                <a:lnTo>
                  <a:pt x="16064" y="7505"/>
                </a:lnTo>
                <a:lnTo>
                  <a:pt x="16107" y="7643"/>
                </a:lnTo>
                <a:lnTo>
                  <a:pt x="16149" y="7782"/>
                </a:lnTo>
                <a:lnTo>
                  <a:pt x="16188" y="7922"/>
                </a:lnTo>
                <a:lnTo>
                  <a:pt x="16224" y="8062"/>
                </a:lnTo>
                <a:lnTo>
                  <a:pt x="16260" y="8202"/>
                </a:lnTo>
                <a:lnTo>
                  <a:pt x="16293" y="8344"/>
                </a:lnTo>
                <a:lnTo>
                  <a:pt x="16325" y="8485"/>
                </a:lnTo>
                <a:lnTo>
                  <a:pt x="16354" y="8626"/>
                </a:lnTo>
                <a:lnTo>
                  <a:pt x="16382" y="8769"/>
                </a:lnTo>
                <a:lnTo>
                  <a:pt x="16408" y="8912"/>
                </a:lnTo>
                <a:lnTo>
                  <a:pt x="16432" y="9055"/>
                </a:lnTo>
                <a:lnTo>
                  <a:pt x="16454" y="9200"/>
                </a:lnTo>
                <a:lnTo>
                  <a:pt x="16475" y="9343"/>
                </a:lnTo>
                <a:lnTo>
                  <a:pt x="16494" y="9488"/>
                </a:lnTo>
                <a:lnTo>
                  <a:pt x="16509" y="9633"/>
                </a:lnTo>
                <a:lnTo>
                  <a:pt x="16524" y="9778"/>
                </a:lnTo>
                <a:lnTo>
                  <a:pt x="16536" y="9924"/>
                </a:lnTo>
                <a:lnTo>
                  <a:pt x="16547" y="10069"/>
                </a:lnTo>
                <a:lnTo>
                  <a:pt x="16556" y="10216"/>
                </a:lnTo>
                <a:lnTo>
                  <a:pt x="16563" y="10363"/>
                </a:lnTo>
                <a:lnTo>
                  <a:pt x="16568" y="10510"/>
                </a:lnTo>
                <a:lnTo>
                  <a:pt x="16571" y="10657"/>
                </a:lnTo>
                <a:lnTo>
                  <a:pt x="16572" y="10806"/>
                </a:lnTo>
                <a:lnTo>
                  <a:pt x="16572" y="10806"/>
                </a:lnTo>
                <a:close/>
                <a:moveTo>
                  <a:pt x="12081" y="3198"/>
                </a:moveTo>
                <a:lnTo>
                  <a:pt x="12081" y="3774"/>
                </a:lnTo>
                <a:lnTo>
                  <a:pt x="12081" y="3774"/>
                </a:lnTo>
                <a:lnTo>
                  <a:pt x="12171" y="3865"/>
                </a:lnTo>
                <a:lnTo>
                  <a:pt x="12259" y="3957"/>
                </a:lnTo>
                <a:lnTo>
                  <a:pt x="12345" y="4049"/>
                </a:lnTo>
                <a:lnTo>
                  <a:pt x="12431" y="4142"/>
                </a:lnTo>
                <a:lnTo>
                  <a:pt x="12515" y="4235"/>
                </a:lnTo>
                <a:lnTo>
                  <a:pt x="12599" y="4331"/>
                </a:lnTo>
                <a:lnTo>
                  <a:pt x="12681" y="4425"/>
                </a:lnTo>
                <a:lnTo>
                  <a:pt x="12761" y="4521"/>
                </a:lnTo>
                <a:lnTo>
                  <a:pt x="12841" y="4618"/>
                </a:lnTo>
                <a:lnTo>
                  <a:pt x="12918" y="4715"/>
                </a:lnTo>
                <a:lnTo>
                  <a:pt x="12995" y="4814"/>
                </a:lnTo>
                <a:lnTo>
                  <a:pt x="13069" y="4913"/>
                </a:lnTo>
                <a:lnTo>
                  <a:pt x="13144" y="5013"/>
                </a:lnTo>
                <a:lnTo>
                  <a:pt x="13216" y="5113"/>
                </a:lnTo>
                <a:lnTo>
                  <a:pt x="13287" y="5214"/>
                </a:lnTo>
                <a:lnTo>
                  <a:pt x="13358" y="5316"/>
                </a:lnTo>
                <a:lnTo>
                  <a:pt x="13426" y="5418"/>
                </a:lnTo>
                <a:lnTo>
                  <a:pt x="13494" y="5521"/>
                </a:lnTo>
                <a:lnTo>
                  <a:pt x="13560" y="5624"/>
                </a:lnTo>
                <a:lnTo>
                  <a:pt x="13623" y="5729"/>
                </a:lnTo>
                <a:lnTo>
                  <a:pt x="13687" y="5834"/>
                </a:lnTo>
                <a:lnTo>
                  <a:pt x="13749" y="5940"/>
                </a:lnTo>
                <a:lnTo>
                  <a:pt x="13809" y="6046"/>
                </a:lnTo>
                <a:lnTo>
                  <a:pt x="13868" y="6153"/>
                </a:lnTo>
                <a:lnTo>
                  <a:pt x="13925" y="6260"/>
                </a:lnTo>
                <a:lnTo>
                  <a:pt x="13982" y="6368"/>
                </a:lnTo>
                <a:lnTo>
                  <a:pt x="14037" y="6476"/>
                </a:lnTo>
                <a:lnTo>
                  <a:pt x="14091" y="6585"/>
                </a:lnTo>
                <a:lnTo>
                  <a:pt x="14143" y="6695"/>
                </a:lnTo>
                <a:lnTo>
                  <a:pt x="14193" y="6805"/>
                </a:lnTo>
                <a:lnTo>
                  <a:pt x="14243" y="6916"/>
                </a:lnTo>
                <a:lnTo>
                  <a:pt x="14291" y="7027"/>
                </a:lnTo>
                <a:lnTo>
                  <a:pt x="14338" y="7139"/>
                </a:lnTo>
                <a:lnTo>
                  <a:pt x="14383" y="7252"/>
                </a:lnTo>
                <a:lnTo>
                  <a:pt x="14427" y="7364"/>
                </a:lnTo>
                <a:lnTo>
                  <a:pt x="14468" y="7477"/>
                </a:lnTo>
                <a:lnTo>
                  <a:pt x="14510" y="7591"/>
                </a:lnTo>
                <a:lnTo>
                  <a:pt x="14549" y="7705"/>
                </a:lnTo>
                <a:lnTo>
                  <a:pt x="14587" y="7819"/>
                </a:lnTo>
                <a:lnTo>
                  <a:pt x="14624" y="7935"/>
                </a:lnTo>
                <a:lnTo>
                  <a:pt x="14659" y="8051"/>
                </a:lnTo>
                <a:lnTo>
                  <a:pt x="14692" y="8166"/>
                </a:lnTo>
                <a:lnTo>
                  <a:pt x="14725" y="8282"/>
                </a:lnTo>
                <a:lnTo>
                  <a:pt x="14756" y="8400"/>
                </a:lnTo>
                <a:lnTo>
                  <a:pt x="14785" y="8516"/>
                </a:lnTo>
                <a:lnTo>
                  <a:pt x="14813" y="8634"/>
                </a:lnTo>
                <a:lnTo>
                  <a:pt x="14839" y="8752"/>
                </a:lnTo>
                <a:lnTo>
                  <a:pt x="14863" y="8870"/>
                </a:lnTo>
                <a:lnTo>
                  <a:pt x="14888" y="8989"/>
                </a:lnTo>
                <a:lnTo>
                  <a:pt x="14910" y="9108"/>
                </a:lnTo>
                <a:lnTo>
                  <a:pt x="14929" y="9227"/>
                </a:lnTo>
                <a:lnTo>
                  <a:pt x="14949" y="9347"/>
                </a:lnTo>
                <a:lnTo>
                  <a:pt x="14966" y="9467"/>
                </a:lnTo>
                <a:lnTo>
                  <a:pt x="14982" y="9587"/>
                </a:lnTo>
                <a:lnTo>
                  <a:pt x="14997" y="9707"/>
                </a:lnTo>
                <a:lnTo>
                  <a:pt x="15010" y="9828"/>
                </a:lnTo>
                <a:lnTo>
                  <a:pt x="15021" y="9949"/>
                </a:lnTo>
                <a:lnTo>
                  <a:pt x="15031" y="10071"/>
                </a:lnTo>
                <a:lnTo>
                  <a:pt x="15039" y="10193"/>
                </a:lnTo>
                <a:lnTo>
                  <a:pt x="15047" y="10315"/>
                </a:lnTo>
                <a:lnTo>
                  <a:pt x="15052" y="10438"/>
                </a:lnTo>
                <a:lnTo>
                  <a:pt x="15055" y="10560"/>
                </a:lnTo>
                <a:lnTo>
                  <a:pt x="15058" y="10682"/>
                </a:lnTo>
                <a:lnTo>
                  <a:pt x="15059" y="10806"/>
                </a:lnTo>
                <a:lnTo>
                  <a:pt x="15059" y="10806"/>
                </a:lnTo>
                <a:lnTo>
                  <a:pt x="15058" y="10940"/>
                </a:lnTo>
                <a:lnTo>
                  <a:pt x="15055" y="11076"/>
                </a:lnTo>
                <a:lnTo>
                  <a:pt x="15051" y="11211"/>
                </a:lnTo>
                <a:lnTo>
                  <a:pt x="15043" y="11345"/>
                </a:lnTo>
                <a:lnTo>
                  <a:pt x="15035" y="11480"/>
                </a:lnTo>
                <a:lnTo>
                  <a:pt x="15025" y="11615"/>
                </a:lnTo>
                <a:lnTo>
                  <a:pt x="15013" y="11748"/>
                </a:lnTo>
                <a:lnTo>
                  <a:pt x="14998" y="11882"/>
                </a:lnTo>
                <a:lnTo>
                  <a:pt x="14982" y="12015"/>
                </a:lnTo>
                <a:lnTo>
                  <a:pt x="14964" y="12149"/>
                </a:lnTo>
                <a:lnTo>
                  <a:pt x="14944" y="12281"/>
                </a:lnTo>
                <a:lnTo>
                  <a:pt x="14922" y="12414"/>
                </a:lnTo>
                <a:lnTo>
                  <a:pt x="14899" y="12546"/>
                </a:lnTo>
                <a:lnTo>
                  <a:pt x="14873" y="12677"/>
                </a:lnTo>
                <a:lnTo>
                  <a:pt x="14846" y="12809"/>
                </a:lnTo>
                <a:lnTo>
                  <a:pt x="14818" y="12939"/>
                </a:lnTo>
                <a:lnTo>
                  <a:pt x="14786" y="13069"/>
                </a:lnTo>
                <a:lnTo>
                  <a:pt x="14755" y="13199"/>
                </a:lnTo>
                <a:lnTo>
                  <a:pt x="14720" y="13328"/>
                </a:lnTo>
                <a:lnTo>
                  <a:pt x="14684" y="13457"/>
                </a:lnTo>
                <a:lnTo>
                  <a:pt x="14646" y="13586"/>
                </a:lnTo>
                <a:lnTo>
                  <a:pt x="14607" y="13714"/>
                </a:lnTo>
                <a:lnTo>
                  <a:pt x="14565" y="13841"/>
                </a:lnTo>
                <a:lnTo>
                  <a:pt x="14522" y="13968"/>
                </a:lnTo>
                <a:lnTo>
                  <a:pt x="14477" y="14095"/>
                </a:lnTo>
                <a:lnTo>
                  <a:pt x="14430" y="14220"/>
                </a:lnTo>
                <a:lnTo>
                  <a:pt x="14382" y="14345"/>
                </a:lnTo>
                <a:lnTo>
                  <a:pt x="14331" y="14470"/>
                </a:lnTo>
                <a:lnTo>
                  <a:pt x="14280" y="14594"/>
                </a:lnTo>
                <a:lnTo>
                  <a:pt x="14226" y="14718"/>
                </a:lnTo>
                <a:lnTo>
                  <a:pt x="14171" y="14840"/>
                </a:lnTo>
                <a:lnTo>
                  <a:pt x="14115" y="14962"/>
                </a:lnTo>
                <a:lnTo>
                  <a:pt x="14056" y="15083"/>
                </a:lnTo>
                <a:lnTo>
                  <a:pt x="13996" y="15203"/>
                </a:lnTo>
                <a:lnTo>
                  <a:pt x="13934" y="15324"/>
                </a:lnTo>
                <a:lnTo>
                  <a:pt x="13870" y="15443"/>
                </a:lnTo>
                <a:lnTo>
                  <a:pt x="13806" y="15561"/>
                </a:lnTo>
                <a:lnTo>
                  <a:pt x="13738" y="15679"/>
                </a:lnTo>
                <a:lnTo>
                  <a:pt x="13670" y="15796"/>
                </a:lnTo>
                <a:lnTo>
                  <a:pt x="13599" y="15912"/>
                </a:lnTo>
                <a:lnTo>
                  <a:pt x="13528" y="16027"/>
                </a:lnTo>
                <a:lnTo>
                  <a:pt x="13455" y="16142"/>
                </a:lnTo>
                <a:lnTo>
                  <a:pt x="13379" y="16255"/>
                </a:lnTo>
                <a:lnTo>
                  <a:pt x="13303" y="16368"/>
                </a:lnTo>
                <a:lnTo>
                  <a:pt x="13225" y="16481"/>
                </a:lnTo>
                <a:lnTo>
                  <a:pt x="13144" y="16592"/>
                </a:lnTo>
                <a:lnTo>
                  <a:pt x="13063" y="16702"/>
                </a:lnTo>
                <a:lnTo>
                  <a:pt x="12980" y="16810"/>
                </a:lnTo>
                <a:lnTo>
                  <a:pt x="12896" y="16919"/>
                </a:lnTo>
                <a:lnTo>
                  <a:pt x="12810" y="17027"/>
                </a:lnTo>
                <a:lnTo>
                  <a:pt x="12722" y="17134"/>
                </a:lnTo>
                <a:lnTo>
                  <a:pt x="12633" y="17239"/>
                </a:lnTo>
                <a:lnTo>
                  <a:pt x="12542" y="17344"/>
                </a:lnTo>
                <a:lnTo>
                  <a:pt x="12449" y="17447"/>
                </a:lnTo>
                <a:lnTo>
                  <a:pt x="12356" y="17550"/>
                </a:lnTo>
                <a:lnTo>
                  <a:pt x="12261" y="17651"/>
                </a:lnTo>
                <a:lnTo>
                  <a:pt x="12164" y="17752"/>
                </a:lnTo>
                <a:lnTo>
                  <a:pt x="12065" y="17851"/>
                </a:lnTo>
                <a:lnTo>
                  <a:pt x="11966" y="17950"/>
                </a:lnTo>
                <a:lnTo>
                  <a:pt x="11865" y="18047"/>
                </a:lnTo>
                <a:lnTo>
                  <a:pt x="11762" y="18144"/>
                </a:lnTo>
                <a:lnTo>
                  <a:pt x="11658" y="18238"/>
                </a:lnTo>
                <a:lnTo>
                  <a:pt x="11552" y="18332"/>
                </a:lnTo>
                <a:lnTo>
                  <a:pt x="11445" y="18425"/>
                </a:lnTo>
                <a:lnTo>
                  <a:pt x="11445" y="18425"/>
                </a:lnTo>
                <a:lnTo>
                  <a:pt x="11458" y="18444"/>
                </a:lnTo>
                <a:lnTo>
                  <a:pt x="11469" y="18463"/>
                </a:lnTo>
                <a:lnTo>
                  <a:pt x="11478" y="18485"/>
                </a:lnTo>
                <a:lnTo>
                  <a:pt x="11487" y="18506"/>
                </a:lnTo>
                <a:lnTo>
                  <a:pt x="11493" y="18529"/>
                </a:lnTo>
                <a:lnTo>
                  <a:pt x="11498" y="18551"/>
                </a:lnTo>
                <a:lnTo>
                  <a:pt x="11502" y="18575"/>
                </a:lnTo>
                <a:lnTo>
                  <a:pt x="11502" y="18598"/>
                </a:lnTo>
                <a:lnTo>
                  <a:pt x="11502" y="18598"/>
                </a:lnTo>
                <a:lnTo>
                  <a:pt x="11502" y="18615"/>
                </a:lnTo>
                <a:lnTo>
                  <a:pt x="11500" y="18631"/>
                </a:lnTo>
                <a:lnTo>
                  <a:pt x="11498" y="18646"/>
                </a:lnTo>
                <a:lnTo>
                  <a:pt x="11496" y="18661"/>
                </a:lnTo>
                <a:lnTo>
                  <a:pt x="11492" y="18677"/>
                </a:lnTo>
                <a:lnTo>
                  <a:pt x="11487" y="18691"/>
                </a:lnTo>
                <a:lnTo>
                  <a:pt x="11481" y="18706"/>
                </a:lnTo>
                <a:lnTo>
                  <a:pt x="11475" y="18720"/>
                </a:lnTo>
                <a:lnTo>
                  <a:pt x="11469" y="18734"/>
                </a:lnTo>
                <a:lnTo>
                  <a:pt x="11461" y="18747"/>
                </a:lnTo>
                <a:lnTo>
                  <a:pt x="11453" y="18761"/>
                </a:lnTo>
                <a:lnTo>
                  <a:pt x="11444" y="18773"/>
                </a:lnTo>
                <a:lnTo>
                  <a:pt x="11434" y="18786"/>
                </a:lnTo>
                <a:lnTo>
                  <a:pt x="11425" y="18798"/>
                </a:lnTo>
                <a:lnTo>
                  <a:pt x="11414" y="18809"/>
                </a:lnTo>
                <a:lnTo>
                  <a:pt x="11403" y="18820"/>
                </a:lnTo>
                <a:lnTo>
                  <a:pt x="11390" y="18830"/>
                </a:lnTo>
                <a:lnTo>
                  <a:pt x="11378" y="18841"/>
                </a:lnTo>
                <a:lnTo>
                  <a:pt x="11365" y="18850"/>
                </a:lnTo>
                <a:lnTo>
                  <a:pt x="11351" y="18858"/>
                </a:lnTo>
                <a:lnTo>
                  <a:pt x="11338" y="18866"/>
                </a:lnTo>
                <a:lnTo>
                  <a:pt x="11323" y="18874"/>
                </a:lnTo>
                <a:lnTo>
                  <a:pt x="11308" y="18881"/>
                </a:lnTo>
                <a:lnTo>
                  <a:pt x="11294" y="18887"/>
                </a:lnTo>
                <a:lnTo>
                  <a:pt x="11278" y="18892"/>
                </a:lnTo>
                <a:lnTo>
                  <a:pt x="11262" y="18898"/>
                </a:lnTo>
                <a:lnTo>
                  <a:pt x="11246" y="18902"/>
                </a:lnTo>
                <a:lnTo>
                  <a:pt x="11230" y="18906"/>
                </a:lnTo>
                <a:lnTo>
                  <a:pt x="11213" y="18908"/>
                </a:lnTo>
                <a:lnTo>
                  <a:pt x="11196" y="18910"/>
                </a:lnTo>
                <a:lnTo>
                  <a:pt x="11179" y="18911"/>
                </a:lnTo>
                <a:lnTo>
                  <a:pt x="11160" y="18911"/>
                </a:lnTo>
                <a:lnTo>
                  <a:pt x="11160" y="18911"/>
                </a:lnTo>
                <a:lnTo>
                  <a:pt x="11143" y="18911"/>
                </a:lnTo>
                <a:lnTo>
                  <a:pt x="11126" y="18910"/>
                </a:lnTo>
                <a:lnTo>
                  <a:pt x="11109" y="18908"/>
                </a:lnTo>
                <a:lnTo>
                  <a:pt x="11092" y="18906"/>
                </a:lnTo>
                <a:lnTo>
                  <a:pt x="11076" y="18902"/>
                </a:lnTo>
                <a:lnTo>
                  <a:pt x="11059" y="18898"/>
                </a:lnTo>
                <a:lnTo>
                  <a:pt x="11043" y="18892"/>
                </a:lnTo>
                <a:lnTo>
                  <a:pt x="11028" y="18887"/>
                </a:lnTo>
                <a:lnTo>
                  <a:pt x="11012" y="18881"/>
                </a:lnTo>
                <a:lnTo>
                  <a:pt x="10998" y="18874"/>
                </a:lnTo>
                <a:lnTo>
                  <a:pt x="10984" y="18866"/>
                </a:lnTo>
                <a:lnTo>
                  <a:pt x="10970" y="18858"/>
                </a:lnTo>
                <a:lnTo>
                  <a:pt x="10956" y="18850"/>
                </a:lnTo>
                <a:lnTo>
                  <a:pt x="10944" y="18841"/>
                </a:lnTo>
                <a:lnTo>
                  <a:pt x="10932" y="18830"/>
                </a:lnTo>
                <a:lnTo>
                  <a:pt x="10920" y="18820"/>
                </a:lnTo>
                <a:lnTo>
                  <a:pt x="10909" y="18809"/>
                </a:lnTo>
                <a:lnTo>
                  <a:pt x="10898" y="18798"/>
                </a:lnTo>
                <a:lnTo>
                  <a:pt x="10888" y="18786"/>
                </a:lnTo>
                <a:lnTo>
                  <a:pt x="10878" y="18773"/>
                </a:lnTo>
                <a:lnTo>
                  <a:pt x="10869" y="18761"/>
                </a:lnTo>
                <a:lnTo>
                  <a:pt x="10861" y="18747"/>
                </a:lnTo>
                <a:lnTo>
                  <a:pt x="10854" y="18734"/>
                </a:lnTo>
                <a:lnTo>
                  <a:pt x="10846" y="18720"/>
                </a:lnTo>
                <a:lnTo>
                  <a:pt x="10840" y="18706"/>
                </a:lnTo>
                <a:lnTo>
                  <a:pt x="10835" y="18691"/>
                </a:lnTo>
                <a:lnTo>
                  <a:pt x="10830" y="18677"/>
                </a:lnTo>
                <a:lnTo>
                  <a:pt x="10827" y="18661"/>
                </a:lnTo>
                <a:lnTo>
                  <a:pt x="10823" y="18646"/>
                </a:lnTo>
                <a:lnTo>
                  <a:pt x="10822" y="18631"/>
                </a:lnTo>
                <a:lnTo>
                  <a:pt x="10821" y="18615"/>
                </a:lnTo>
                <a:lnTo>
                  <a:pt x="10819" y="18598"/>
                </a:lnTo>
                <a:lnTo>
                  <a:pt x="10819" y="18598"/>
                </a:lnTo>
                <a:lnTo>
                  <a:pt x="10821" y="18582"/>
                </a:lnTo>
                <a:lnTo>
                  <a:pt x="10822" y="18567"/>
                </a:lnTo>
                <a:lnTo>
                  <a:pt x="10823" y="18551"/>
                </a:lnTo>
                <a:lnTo>
                  <a:pt x="10827" y="18535"/>
                </a:lnTo>
                <a:lnTo>
                  <a:pt x="10830" y="18520"/>
                </a:lnTo>
                <a:lnTo>
                  <a:pt x="10835" y="18505"/>
                </a:lnTo>
                <a:lnTo>
                  <a:pt x="10840" y="18490"/>
                </a:lnTo>
                <a:lnTo>
                  <a:pt x="10846" y="18477"/>
                </a:lnTo>
                <a:lnTo>
                  <a:pt x="10854" y="18462"/>
                </a:lnTo>
                <a:lnTo>
                  <a:pt x="10861" y="18449"/>
                </a:lnTo>
                <a:lnTo>
                  <a:pt x="10869" y="18435"/>
                </a:lnTo>
                <a:lnTo>
                  <a:pt x="10878" y="18423"/>
                </a:lnTo>
                <a:lnTo>
                  <a:pt x="10888" y="18411"/>
                </a:lnTo>
                <a:lnTo>
                  <a:pt x="10898" y="18400"/>
                </a:lnTo>
                <a:lnTo>
                  <a:pt x="10909" y="18388"/>
                </a:lnTo>
                <a:lnTo>
                  <a:pt x="10920" y="18377"/>
                </a:lnTo>
                <a:lnTo>
                  <a:pt x="10932" y="18367"/>
                </a:lnTo>
                <a:lnTo>
                  <a:pt x="10944" y="18357"/>
                </a:lnTo>
                <a:lnTo>
                  <a:pt x="10956" y="18348"/>
                </a:lnTo>
                <a:lnTo>
                  <a:pt x="10970" y="18339"/>
                </a:lnTo>
                <a:lnTo>
                  <a:pt x="10984" y="18331"/>
                </a:lnTo>
                <a:lnTo>
                  <a:pt x="10998" y="18323"/>
                </a:lnTo>
                <a:lnTo>
                  <a:pt x="11012" y="18316"/>
                </a:lnTo>
                <a:lnTo>
                  <a:pt x="11028" y="18310"/>
                </a:lnTo>
                <a:lnTo>
                  <a:pt x="11043" y="18304"/>
                </a:lnTo>
                <a:lnTo>
                  <a:pt x="11059" y="18300"/>
                </a:lnTo>
                <a:lnTo>
                  <a:pt x="11076" y="18295"/>
                </a:lnTo>
                <a:lnTo>
                  <a:pt x="11092" y="18292"/>
                </a:lnTo>
                <a:lnTo>
                  <a:pt x="11109" y="18288"/>
                </a:lnTo>
                <a:lnTo>
                  <a:pt x="11126" y="18287"/>
                </a:lnTo>
                <a:lnTo>
                  <a:pt x="11143" y="18285"/>
                </a:lnTo>
                <a:lnTo>
                  <a:pt x="11160" y="18285"/>
                </a:lnTo>
                <a:lnTo>
                  <a:pt x="11160" y="18285"/>
                </a:lnTo>
                <a:lnTo>
                  <a:pt x="11178" y="18285"/>
                </a:lnTo>
                <a:lnTo>
                  <a:pt x="11193" y="18286"/>
                </a:lnTo>
                <a:lnTo>
                  <a:pt x="11211" y="18288"/>
                </a:lnTo>
                <a:lnTo>
                  <a:pt x="11227" y="18291"/>
                </a:lnTo>
                <a:lnTo>
                  <a:pt x="11242" y="18294"/>
                </a:lnTo>
                <a:lnTo>
                  <a:pt x="11257" y="18299"/>
                </a:lnTo>
                <a:lnTo>
                  <a:pt x="11273" y="18303"/>
                </a:lnTo>
                <a:lnTo>
                  <a:pt x="11288" y="18307"/>
                </a:lnTo>
                <a:lnTo>
                  <a:pt x="11316" y="18320"/>
                </a:lnTo>
                <a:lnTo>
                  <a:pt x="11343" y="18334"/>
                </a:lnTo>
                <a:lnTo>
                  <a:pt x="11368" y="18350"/>
                </a:lnTo>
                <a:lnTo>
                  <a:pt x="11393" y="18369"/>
                </a:lnTo>
                <a:lnTo>
                  <a:pt x="11393" y="18369"/>
                </a:lnTo>
                <a:lnTo>
                  <a:pt x="11499" y="18276"/>
                </a:lnTo>
                <a:lnTo>
                  <a:pt x="11603" y="18183"/>
                </a:lnTo>
                <a:lnTo>
                  <a:pt x="11707" y="18089"/>
                </a:lnTo>
                <a:lnTo>
                  <a:pt x="11809" y="17993"/>
                </a:lnTo>
                <a:lnTo>
                  <a:pt x="11909" y="17897"/>
                </a:lnTo>
                <a:lnTo>
                  <a:pt x="12008" y="17799"/>
                </a:lnTo>
                <a:lnTo>
                  <a:pt x="12106" y="17700"/>
                </a:lnTo>
                <a:lnTo>
                  <a:pt x="12202" y="17600"/>
                </a:lnTo>
                <a:lnTo>
                  <a:pt x="12297" y="17500"/>
                </a:lnTo>
                <a:lnTo>
                  <a:pt x="12389" y="17399"/>
                </a:lnTo>
                <a:lnTo>
                  <a:pt x="12481" y="17295"/>
                </a:lnTo>
                <a:lnTo>
                  <a:pt x="12570" y="17191"/>
                </a:lnTo>
                <a:lnTo>
                  <a:pt x="12660" y="17087"/>
                </a:lnTo>
                <a:lnTo>
                  <a:pt x="12747" y="16981"/>
                </a:lnTo>
                <a:lnTo>
                  <a:pt x="12832" y="16874"/>
                </a:lnTo>
                <a:lnTo>
                  <a:pt x="12915" y="16767"/>
                </a:lnTo>
                <a:lnTo>
                  <a:pt x="12998" y="16658"/>
                </a:lnTo>
                <a:lnTo>
                  <a:pt x="13079" y="16549"/>
                </a:lnTo>
                <a:lnTo>
                  <a:pt x="13157" y="16438"/>
                </a:lnTo>
                <a:lnTo>
                  <a:pt x="13236" y="16327"/>
                </a:lnTo>
                <a:lnTo>
                  <a:pt x="13312" y="16215"/>
                </a:lnTo>
                <a:lnTo>
                  <a:pt x="13386" y="16102"/>
                </a:lnTo>
                <a:lnTo>
                  <a:pt x="13460" y="15989"/>
                </a:lnTo>
                <a:lnTo>
                  <a:pt x="13530" y="15875"/>
                </a:lnTo>
                <a:lnTo>
                  <a:pt x="13600" y="15759"/>
                </a:lnTo>
                <a:lnTo>
                  <a:pt x="13667" y="15642"/>
                </a:lnTo>
                <a:lnTo>
                  <a:pt x="13735" y="15526"/>
                </a:lnTo>
                <a:lnTo>
                  <a:pt x="13799" y="15409"/>
                </a:lnTo>
                <a:lnTo>
                  <a:pt x="13862" y="15290"/>
                </a:lnTo>
                <a:lnTo>
                  <a:pt x="13923" y="15171"/>
                </a:lnTo>
                <a:lnTo>
                  <a:pt x="13983" y="15051"/>
                </a:lnTo>
                <a:lnTo>
                  <a:pt x="14042" y="14931"/>
                </a:lnTo>
                <a:lnTo>
                  <a:pt x="14098" y="14810"/>
                </a:lnTo>
                <a:lnTo>
                  <a:pt x="14153" y="14688"/>
                </a:lnTo>
                <a:lnTo>
                  <a:pt x="14205" y="14566"/>
                </a:lnTo>
                <a:lnTo>
                  <a:pt x="14257" y="14443"/>
                </a:lnTo>
                <a:lnTo>
                  <a:pt x="14307" y="14319"/>
                </a:lnTo>
                <a:lnTo>
                  <a:pt x="14355" y="14195"/>
                </a:lnTo>
                <a:lnTo>
                  <a:pt x="14401" y="14070"/>
                </a:lnTo>
                <a:lnTo>
                  <a:pt x="14445" y="13944"/>
                </a:lnTo>
                <a:lnTo>
                  <a:pt x="14488" y="13819"/>
                </a:lnTo>
                <a:lnTo>
                  <a:pt x="14530" y="13693"/>
                </a:lnTo>
                <a:lnTo>
                  <a:pt x="14569" y="13565"/>
                </a:lnTo>
                <a:lnTo>
                  <a:pt x="14607" y="13438"/>
                </a:lnTo>
                <a:lnTo>
                  <a:pt x="14642" y="13310"/>
                </a:lnTo>
                <a:lnTo>
                  <a:pt x="14676" y="13181"/>
                </a:lnTo>
                <a:lnTo>
                  <a:pt x="14708" y="13052"/>
                </a:lnTo>
                <a:lnTo>
                  <a:pt x="14739" y="12923"/>
                </a:lnTo>
                <a:lnTo>
                  <a:pt x="14768" y="12793"/>
                </a:lnTo>
                <a:lnTo>
                  <a:pt x="14795" y="12663"/>
                </a:lnTo>
                <a:lnTo>
                  <a:pt x="14819" y="12533"/>
                </a:lnTo>
                <a:lnTo>
                  <a:pt x="14843" y="12401"/>
                </a:lnTo>
                <a:lnTo>
                  <a:pt x="14865" y="12270"/>
                </a:lnTo>
                <a:lnTo>
                  <a:pt x="14884" y="12139"/>
                </a:lnTo>
                <a:lnTo>
                  <a:pt x="14901" y="12006"/>
                </a:lnTo>
                <a:lnTo>
                  <a:pt x="14917" y="11874"/>
                </a:lnTo>
                <a:lnTo>
                  <a:pt x="14932" y="11742"/>
                </a:lnTo>
                <a:lnTo>
                  <a:pt x="14944" y="11608"/>
                </a:lnTo>
                <a:lnTo>
                  <a:pt x="14955" y="11476"/>
                </a:lnTo>
                <a:lnTo>
                  <a:pt x="14962" y="11342"/>
                </a:lnTo>
                <a:lnTo>
                  <a:pt x="14970" y="11207"/>
                </a:lnTo>
                <a:lnTo>
                  <a:pt x="14975" y="11074"/>
                </a:lnTo>
                <a:lnTo>
                  <a:pt x="14977" y="10939"/>
                </a:lnTo>
                <a:lnTo>
                  <a:pt x="14978" y="10806"/>
                </a:lnTo>
                <a:lnTo>
                  <a:pt x="14978" y="10806"/>
                </a:lnTo>
                <a:lnTo>
                  <a:pt x="14977" y="10682"/>
                </a:lnTo>
                <a:lnTo>
                  <a:pt x="14975" y="10559"/>
                </a:lnTo>
                <a:lnTo>
                  <a:pt x="14971" y="10436"/>
                </a:lnTo>
                <a:lnTo>
                  <a:pt x="14966" y="10314"/>
                </a:lnTo>
                <a:lnTo>
                  <a:pt x="14959" y="10192"/>
                </a:lnTo>
                <a:lnTo>
                  <a:pt x="14950" y="10071"/>
                </a:lnTo>
                <a:lnTo>
                  <a:pt x="14940" y="9948"/>
                </a:lnTo>
                <a:lnTo>
                  <a:pt x="14928" y="9827"/>
                </a:lnTo>
                <a:lnTo>
                  <a:pt x="14916" y="9706"/>
                </a:lnTo>
                <a:lnTo>
                  <a:pt x="14901" y="9586"/>
                </a:lnTo>
                <a:lnTo>
                  <a:pt x="14885" y="9465"/>
                </a:lnTo>
                <a:lnTo>
                  <a:pt x="14867" y="9345"/>
                </a:lnTo>
                <a:lnTo>
                  <a:pt x="14847" y="9226"/>
                </a:lnTo>
                <a:lnTo>
                  <a:pt x="14828" y="9105"/>
                </a:lnTo>
                <a:lnTo>
                  <a:pt x="14805" y="8987"/>
                </a:lnTo>
                <a:lnTo>
                  <a:pt x="14781" y="8868"/>
                </a:lnTo>
                <a:lnTo>
                  <a:pt x="14756" y="8750"/>
                </a:lnTo>
                <a:lnTo>
                  <a:pt x="14730" y="8632"/>
                </a:lnTo>
                <a:lnTo>
                  <a:pt x="14702" y="8514"/>
                </a:lnTo>
                <a:lnTo>
                  <a:pt x="14673" y="8396"/>
                </a:lnTo>
                <a:lnTo>
                  <a:pt x="14641" y="8280"/>
                </a:lnTo>
                <a:lnTo>
                  <a:pt x="14609" y="8163"/>
                </a:lnTo>
                <a:lnTo>
                  <a:pt x="14575" y="8047"/>
                </a:lnTo>
                <a:lnTo>
                  <a:pt x="14539" y="7932"/>
                </a:lnTo>
                <a:lnTo>
                  <a:pt x="14503" y="7817"/>
                </a:lnTo>
                <a:lnTo>
                  <a:pt x="14464" y="7702"/>
                </a:lnTo>
                <a:lnTo>
                  <a:pt x="14424" y="7588"/>
                </a:lnTo>
                <a:lnTo>
                  <a:pt x="14383" y="7474"/>
                </a:lnTo>
                <a:lnTo>
                  <a:pt x="14340" y="7360"/>
                </a:lnTo>
                <a:lnTo>
                  <a:pt x="14296" y="7248"/>
                </a:lnTo>
                <a:lnTo>
                  <a:pt x="14251" y="7136"/>
                </a:lnTo>
                <a:lnTo>
                  <a:pt x="14203" y="7024"/>
                </a:lnTo>
                <a:lnTo>
                  <a:pt x="14155" y="6913"/>
                </a:lnTo>
                <a:lnTo>
                  <a:pt x="14105" y="6803"/>
                </a:lnTo>
                <a:lnTo>
                  <a:pt x="14054" y="6692"/>
                </a:lnTo>
                <a:lnTo>
                  <a:pt x="14001" y="6583"/>
                </a:lnTo>
                <a:lnTo>
                  <a:pt x="13947" y="6474"/>
                </a:lnTo>
                <a:lnTo>
                  <a:pt x="13891" y="6365"/>
                </a:lnTo>
                <a:lnTo>
                  <a:pt x="13835" y="6257"/>
                </a:lnTo>
                <a:lnTo>
                  <a:pt x="13776" y="6150"/>
                </a:lnTo>
                <a:lnTo>
                  <a:pt x="13718" y="6043"/>
                </a:lnTo>
                <a:lnTo>
                  <a:pt x="13656" y="5938"/>
                </a:lnTo>
                <a:lnTo>
                  <a:pt x="13594" y="5832"/>
                </a:lnTo>
                <a:lnTo>
                  <a:pt x="13530" y="5727"/>
                </a:lnTo>
                <a:lnTo>
                  <a:pt x="13464" y="5622"/>
                </a:lnTo>
                <a:lnTo>
                  <a:pt x="13398" y="5519"/>
                </a:lnTo>
                <a:lnTo>
                  <a:pt x="13330" y="5416"/>
                </a:lnTo>
                <a:lnTo>
                  <a:pt x="13261" y="5314"/>
                </a:lnTo>
                <a:lnTo>
                  <a:pt x="13190" y="5213"/>
                </a:lnTo>
                <a:lnTo>
                  <a:pt x="13118" y="5112"/>
                </a:lnTo>
                <a:lnTo>
                  <a:pt x="13046" y="5011"/>
                </a:lnTo>
                <a:lnTo>
                  <a:pt x="12972" y="4912"/>
                </a:lnTo>
                <a:lnTo>
                  <a:pt x="12895" y="4813"/>
                </a:lnTo>
                <a:lnTo>
                  <a:pt x="12817" y="4714"/>
                </a:lnTo>
                <a:lnTo>
                  <a:pt x="12739" y="4618"/>
                </a:lnTo>
                <a:lnTo>
                  <a:pt x="12660" y="4521"/>
                </a:lnTo>
                <a:lnTo>
                  <a:pt x="12578" y="4425"/>
                </a:lnTo>
                <a:lnTo>
                  <a:pt x="12496" y="4329"/>
                </a:lnTo>
                <a:lnTo>
                  <a:pt x="12411" y="4235"/>
                </a:lnTo>
                <a:lnTo>
                  <a:pt x="12327" y="4142"/>
                </a:lnTo>
                <a:lnTo>
                  <a:pt x="12240" y="4049"/>
                </a:lnTo>
                <a:lnTo>
                  <a:pt x="12152" y="3958"/>
                </a:lnTo>
                <a:lnTo>
                  <a:pt x="12063" y="3866"/>
                </a:lnTo>
                <a:lnTo>
                  <a:pt x="11974" y="3776"/>
                </a:lnTo>
                <a:lnTo>
                  <a:pt x="11452" y="3776"/>
                </a:lnTo>
                <a:lnTo>
                  <a:pt x="11452" y="3198"/>
                </a:lnTo>
                <a:lnTo>
                  <a:pt x="12081" y="3198"/>
                </a:lnTo>
                <a:close/>
                <a:moveTo>
                  <a:pt x="3712" y="15733"/>
                </a:moveTo>
                <a:lnTo>
                  <a:pt x="3712" y="15733"/>
                </a:lnTo>
                <a:lnTo>
                  <a:pt x="3645" y="15732"/>
                </a:lnTo>
                <a:lnTo>
                  <a:pt x="3577" y="15731"/>
                </a:lnTo>
                <a:lnTo>
                  <a:pt x="3510" y="15730"/>
                </a:lnTo>
                <a:lnTo>
                  <a:pt x="3443" y="15726"/>
                </a:lnTo>
                <a:lnTo>
                  <a:pt x="3377" y="15723"/>
                </a:lnTo>
                <a:lnTo>
                  <a:pt x="3311" y="15720"/>
                </a:lnTo>
                <a:lnTo>
                  <a:pt x="3245" y="15714"/>
                </a:lnTo>
                <a:lnTo>
                  <a:pt x="3179" y="15708"/>
                </a:lnTo>
                <a:lnTo>
                  <a:pt x="3113" y="15703"/>
                </a:lnTo>
                <a:lnTo>
                  <a:pt x="3048" y="15695"/>
                </a:lnTo>
                <a:lnTo>
                  <a:pt x="2983" y="15688"/>
                </a:lnTo>
                <a:lnTo>
                  <a:pt x="2917" y="15679"/>
                </a:lnTo>
                <a:lnTo>
                  <a:pt x="2853" y="15670"/>
                </a:lnTo>
                <a:lnTo>
                  <a:pt x="2789" y="15660"/>
                </a:lnTo>
                <a:lnTo>
                  <a:pt x="2724" y="15649"/>
                </a:lnTo>
                <a:lnTo>
                  <a:pt x="2660" y="15638"/>
                </a:lnTo>
                <a:lnTo>
                  <a:pt x="2597" y="15627"/>
                </a:lnTo>
                <a:lnTo>
                  <a:pt x="2533" y="15613"/>
                </a:lnTo>
                <a:lnTo>
                  <a:pt x="2471" y="15600"/>
                </a:lnTo>
                <a:lnTo>
                  <a:pt x="2407" y="15586"/>
                </a:lnTo>
                <a:lnTo>
                  <a:pt x="2345" y="15572"/>
                </a:lnTo>
                <a:lnTo>
                  <a:pt x="2283" y="15556"/>
                </a:lnTo>
                <a:lnTo>
                  <a:pt x="2221" y="15540"/>
                </a:lnTo>
                <a:lnTo>
                  <a:pt x="2160" y="15523"/>
                </a:lnTo>
                <a:lnTo>
                  <a:pt x="2098" y="15505"/>
                </a:lnTo>
                <a:lnTo>
                  <a:pt x="2038" y="15487"/>
                </a:lnTo>
                <a:lnTo>
                  <a:pt x="1977" y="15469"/>
                </a:lnTo>
                <a:lnTo>
                  <a:pt x="1917" y="15449"/>
                </a:lnTo>
                <a:lnTo>
                  <a:pt x="1857" y="15430"/>
                </a:lnTo>
                <a:lnTo>
                  <a:pt x="1797" y="15409"/>
                </a:lnTo>
                <a:lnTo>
                  <a:pt x="1737" y="15388"/>
                </a:lnTo>
                <a:lnTo>
                  <a:pt x="1678" y="15366"/>
                </a:lnTo>
                <a:lnTo>
                  <a:pt x="1619" y="15344"/>
                </a:lnTo>
                <a:lnTo>
                  <a:pt x="1561" y="15320"/>
                </a:lnTo>
                <a:lnTo>
                  <a:pt x="1503" y="15297"/>
                </a:lnTo>
                <a:lnTo>
                  <a:pt x="1446" y="15273"/>
                </a:lnTo>
                <a:lnTo>
                  <a:pt x="1388" y="15247"/>
                </a:lnTo>
                <a:lnTo>
                  <a:pt x="1332" y="15223"/>
                </a:lnTo>
                <a:lnTo>
                  <a:pt x="1275" y="15196"/>
                </a:lnTo>
                <a:lnTo>
                  <a:pt x="1220" y="15170"/>
                </a:lnTo>
                <a:lnTo>
                  <a:pt x="1163" y="15142"/>
                </a:lnTo>
                <a:lnTo>
                  <a:pt x="1108" y="15114"/>
                </a:lnTo>
                <a:lnTo>
                  <a:pt x="1053" y="15086"/>
                </a:lnTo>
                <a:lnTo>
                  <a:pt x="998" y="15056"/>
                </a:lnTo>
                <a:lnTo>
                  <a:pt x="944" y="15027"/>
                </a:lnTo>
                <a:lnTo>
                  <a:pt x="891" y="14997"/>
                </a:lnTo>
                <a:lnTo>
                  <a:pt x="838" y="14967"/>
                </a:lnTo>
                <a:lnTo>
                  <a:pt x="784" y="14935"/>
                </a:lnTo>
                <a:lnTo>
                  <a:pt x="680" y="14871"/>
                </a:lnTo>
                <a:lnTo>
                  <a:pt x="578" y="14804"/>
                </a:lnTo>
                <a:lnTo>
                  <a:pt x="476" y="14736"/>
                </a:lnTo>
                <a:lnTo>
                  <a:pt x="377" y="14666"/>
                </a:lnTo>
                <a:lnTo>
                  <a:pt x="280" y="14593"/>
                </a:lnTo>
                <a:lnTo>
                  <a:pt x="185" y="14518"/>
                </a:lnTo>
                <a:lnTo>
                  <a:pt x="91" y="14442"/>
                </a:lnTo>
                <a:lnTo>
                  <a:pt x="0" y="14363"/>
                </a:lnTo>
                <a:lnTo>
                  <a:pt x="0" y="14302"/>
                </a:lnTo>
                <a:lnTo>
                  <a:pt x="0" y="14302"/>
                </a:lnTo>
                <a:lnTo>
                  <a:pt x="46" y="14342"/>
                </a:lnTo>
                <a:lnTo>
                  <a:pt x="91" y="14381"/>
                </a:lnTo>
                <a:lnTo>
                  <a:pt x="137" y="14420"/>
                </a:lnTo>
                <a:lnTo>
                  <a:pt x="184" y="14458"/>
                </a:lnTo>
                <a:lnTo>
                  <a:pt x="231" y="14497"/>
                </a:lnTo>
                <a:lnTo>
                  <a:pt x="279" y="14535"/>
                </a:lnTo>
                <a:lnTo>
                  <a:pt x="327" y="14572"/>
                </a:lnTo>
                <a:lnTo>
                  <a:pt x="376" y="14608"/>
                </a:lnTo>
                <a:lnTo>
                  <a:pt x="425" y="14644"/>
                </a:lnTo>
                <a:lnTo>
                  <a:pt x="475" y="14679"/>
                </a:lnTo>
                <a:lnTo>
                  <a:pt x="525" y="14714"/>
                </a:lnTo>
                <a:lnTo>
                  <a:pt x="575" y="14748"/>
                </a:lnTo>
                <a:lnTo>
                  <a:pt x="626" y="14783"/>
                </a:lnTo>
                <a:lnTo>
                  <a:pt x="678" y="14815"/>
                </a:lnTo>
                <a:lnTo>
                  <a:pt x="729" y="14848"/>
                </a:lnTo>
                <a:lnTo>
                  <a:pt x="782" y="14880"/>
                </a:lnTo>
                <a:lnTo>
                  <a:pt x="834" y="14912"/>
                </a:lnTo>
                <a:lnTo>
                  <a:pt x="888" y="14943"/>
                </a:lnTo>
                <a:lnTo>
                  <a:pt x="942" y="14973"/>
                </a:lnTo>
                <a:lnTo>
                  <a:pt x="996" y="15004"/>
                </a:lnTo>
                <a:lnTo>
                  <a:pt x="1050" y="15033"/>
                </a:lnTo>
                <a:lnTo>
                  <a:pt x="1105" y="15062"/>
                </a:lnTo>
                <a:lnTo>
                  <a:pt x="1160" y="15090"/>
                </a:lnTo>
                <a:lnTo>
                  <a:pt x="1216" y="15118"/>
                </a:lnTo>
                <a:lnTo>
                  <a:pt x="1272" y="15145"/>
                </a:lnTo>
                <a:lnTo>
                  <a:pt x="1328" y="15171"/>
                </a:lnTo>
                <a:lnTo>
                  <a:pt x="1385" y="15197"/>
                </a:lnTo>
                <a:lnTo>
                  <a:pt x="1442" y="15223"/>
                </a:lnTo>
                <a:lnTo>
                  <a:pt x="1500" y="15247"/>
                </a:lnTo>
                <a:lnTo>
                  <a:pt x="1558" y="15271"/>
                </a:lnTo>
                <a:lnTo>
                  <a:pt x="1616" y="15294"/>
                </a:lnTo>
                <a:lnTo>
                  <a:pt x="1674" y="15317"/>
                </a:lnTo>
                <a:lnTo>
                  <a:pt x="1733" y="15339"/>
                </a:lnTo>
                <a:lnTo>
                  <a:pt x="1793" y="15361"/>
                </a:lnTo>
                <a:lnTo>
                  <a:pt x="1853" y="15382"/>
                </a:lnTo>
                <a:lnTo>
                  <a:pt x="1913" y="15402"/>
                </a:lnTo>
                <a:lnTo>
                  <a:pt x="1973" y="15421"/>
                </a:lnTo>
                <a:lnTo>
                  <a:pt x="2034" y="15440"/>
                </a:lnTo>
                <a:lnTo>
                  <a:pt x="2095" y="15458"/>
                </a:lnTo>
                <a:lnTo>
                  <a:pt x="2156" y="15476"/>
                </a:lnTo>
                <a:lnTo>
                  <a:pt x="2217" y="15493"/>
                </a:lnTo>
                <a:lnTo>
                  <a:pt x="2280" y="15510"/>
                </a:lnTo>
                <a:lnTo>
                  <a:pt x="2342" y="15526"/>
                </a:lnTo>
                <a:lnTo>
                  <a:pt x="2405" y="15540"/>
                </a:lnTo>
                <a:lnTo>
                  <a:pt x="2468" y="15555"/>
                </a:lnTo>
                <a:lnTo>
                  <a:pt x="2530" y="15568"/>
                </a:lnTo>
                <a:lnTo>
                  <a:pt x="2594" y="15581"/>
                </a:lnTo>
                <a:lnTo>
                  <a:pt x="2658" y="15593"/>
                </a:lnTo>
                <a:lnTo>
                  <a:pt x="2722" y="15604"/>
                </a:lnTo>
                <a:lnTo>
                  <a:pt x="2786" y="15615"/>
                </a:lnTo>
                <a:lnTo>
                  <a:pt x="2851" y="15625"/>
                </a:lnTo>
                <a:lnTo>
                  <a:pt x="2916" y="15634"/>
                </a:lnTo>
                <a:lnTo>
                  <a:pt x="2981" y="15643"/>
                </a:lnTo>
                <a:lnTo>
                  <a:pt x="3045" y="15651"/>
                </a:lnTo>
                <a:lnTo>
                  <a:pt x="3111" y="15658"/>
                </a:lnTo>
                <a:lnTo>
                  <a:pt x="3177" y="15665"/>
                </a:lnTo>
                <a:lnTo>
                  <a:pt x="3243" y="15670"/>
                </a:lnTo>
                <a:lnTo>
                  <a:pt x="3309" y="15675"/>
                </a:lnTo>
                <a:lnTo>
                  <a:pt x="3376" y="15679"/>
                </a:lnTo>
                <a:lnTo>
                  <a:pt x="3443" y="15683"/>
                </a:lnTo>
                <a:lnTo>
                  <a:pt x="3510" y="15686"/>
                </a:lnTo>
                <a:lnTo>
                  <a:pt x="3576" y="15687"/>
                </a:lnTo>
                <a:lnTo>
                  <a:pt x="3645" y="15688"/>
                </a:lnTo>
                <a:lnTo>
                  <a:pt x="3712" y="15689"/>
                </a:lnTo>
                <a:lnTo>
                  <a:pt x="3712" y="15689"/>
                </a:lnTo>
                <a:lnTo>
                  <a:pt x="3780" y="15688"/>
                </a:lnTo>
                <a:lnTo>
                  <a:pt x="3849" y="15687"/>
                </a:lnTo>
                <a:lnTo>
                  <a:pt x="3917" y="15685"/>
                </a:lnTo>
                <a:lnTo>
                  <a:pt x="3985" y="15683"/>
                </a:lnTo>
                <a:lnTo>
                  <a:pt x="4053" y="15679"/>
                </a:lnTo>
                <a:lnTo>
                  <a:pt x="4120" y="15675"/>
                </a:lnTo>
                <a:lnTo>
                  <a:pt x="4188" y="15669"/>
                </a:lnTo>
                <a:lnTo>
                  <a:pt x="4255" y="15664"/>
                </a:lnTo>
                <a:lnTo>
                  <a:pt x="4322" y="15657"/>
                </a:lnTo>
                <a:lnTo>
                  <a:pt x="4388" y="15650"/>
                </a:lnTo>
                <a:lnTo>
                  <a:pt x="4455" y="15641"/>
                </a:lnTo>
                <a:lnTo>
                  <a:pt x="4521" y="15632"/>
                </a:lnTo>
                <a:lnTo>
                  <a:pt x="4586" y="15623"/>
                </a:lnTo>
                <a:lnTo>
                  <a:pt x="4652" y="15613"/>
                </a:lnTo>
                <a:lnTo>
                  <a:pt x="4718" y="15602"/>
                </a:lnTo>
                <a:lnTo>
                  <a:pt x="4783" y="15590"/>
                </a:lnTo>
                <a:lnTo>
                  <a:pt x="4848" y="15577"/>
                </a:lnTo>
                <a:lnTo>
                  <a:pt x="4911" y="15564"/>
                </a:lnTo>
                <a:lnTo>
                  <a:pt x="4976" y="15550"/>
                </a:lnTo>
                <a:lnTo>
                  <a:pt x="5040" y="15535"/>
                </a:lnTo>
                <a:lnTo>
                  <a:pt x="5103" y="15520"/>
                </a:lnTo>
                <a:lnTo>
                  <a:pt x="5167" y="15503"/>
                </a:lnTo>
                <a:lnTo>
                  <a:pt x="5229" y="15486"/>
                </a:lnTo>
                <a:lnTo>
                  <a:pt x="5292" y="15469"/>
                </a:lnTo>
                <a:lnTo>
                  <a:pt x="5354" y="15450"/>
                </a:lnTo>
                <a:lnTo>
                  <a:pt x="5417" y="15432"/>
                </a:lnTo>
                <a:lnTo>
                  <a:pt x="5478" y="15412"/>
                </a:lnTo>
                <a:lnTo>
                  <a:pt x="5540" y="15392"/>
                </a:lnTo>
                <a:lnTo>
                  <a:pt x="5600" y="15372"/>
                </a:lnTo>
                <a:lnTo>
                  <a:pt x="5661" y="15349"/>
                </a:lnTo>
                <a:lnTo>
                  <a:pt x="5721" y="15328"/>
                </a:lnTo>
                <a:lnTo>
                  <a:pt x="5781" y="15304"/>
                </a:lnTo>
                <a:lnTo>
                  <a:pt x="5841" y="15281"/>
                </a:lnTo>
                <a:lnTo>
                  <a:pt x="5900" y="15257"/>
                </a:lnTo>
                <a:lnTo>
                  <a:pt x="5958" y="15233"/>
                </a:lnTo>
                <a:lnTo>
                  <a:pt x="6017" y="15207"/>
                </a:lnTo>
                <a:lnTo>
                  <a:pt x="6074" y="15181"/>
                </a:lnTo>
                <a:lnTo>
                  <a:pt x="6132" y="15154"/>
                </a:lnTo>
                <a:lnTo>
                  <a:pt x="6189" y="15127"/>
                </a:lnTo>
                <a:lnTo>
                  <a:pt x="6247" y="15099"/>
                </a:lnTo>
                <a:lnTo>
                  <a:pt x="6303" y="15070"/>
                </a:lnTo>
                <a:lnTo>
                  <a:pt x="6358" y="15041"/>
                </a:lnTo>
                <a:lnTo>
                  <a:pt x="6414" y="15012"/>
                </a:lnTo>
                <a:lnTo>
                  <a:pt x="6469" y="14981"/>
                </a:lnTo>
                <a:lnTo>
                  <a:pt x="6523" y="14950"/>
                </a:lnTo>
                <a:lnTo>
                  <a:pt x="6578" y="14918"/>
                </a:lnTo>
                <a:lnTo>
                  <a:pt x="6632" y="14886"/>
                </a:lnTo>
                <a:lnTo>
                  <a:pt x="6685" y="14853"/>
                </a:lnTo>
                <a:lnTo>
                  <a:pt x="6738" y="14821"/>
                </a:lnTo>
                <a:lnTo>
                  <a:pt x="6790" y="14787"/>
                </a:lnTo>
                <a:lnTo>
                  <a:pt x="6842" y="14752"/>
                </a:lnTo>
                <a:lnTo>
                  <a:pt x="6894" y="14718"/>
                </a:lnTo>
                <a:lnTo>
                  <a:pt x="6945" y="14682"/>
                </a:lnTo>
                <a:lnTo>
                  <a:pt x="6995" y="14646"/>
                </a:lnTo>
                <a:lnTo>
                  <a:pt x="7045" y="14610"/>
                </a:lnTo>
                <a:lnTo>
                  <a:pt x="7096" y="14573"/>
                </a:lnTo>
                <a:lnTo>
                  <a:pt x="7144" y="14535"/>
                </a:lnTo>
                <a:lnTo>
                  <a:pt x="7192" y="14497"/>
                </a:lnTo>
                <a:lnTo>
                  <a:pt x="7241" y="14458"/>
                </a:lnTo>
                <a:lnTo>
                  <a:pt x="7288" y="14419"/>
                </a:lnTo>
                <a:lnTo>
                  <a:pt x="7335" y="14379"/>
                </a:lnTo>
                <a:lnTo>
                  <a:pt x="7382" y="14339"/>
                </a:lnTo>
                <a:lnTo>
                  <a:pt x="7428" y="14298"/>
                </a:lnTo>
                <a:lnTo>
                  <a:pt x="7473" y="14257"/>
                </a:lnTo>
                <a:lnTo>
                  <a:pt x="7517" y="14215"/>
                </a:lnTo>
                <a:lnTo>
                  <a:pt x="7563" y="14173"/>
                </a:lnTo>
                <a:lnTo>
                  <a:pt x="7607" y="14131"/>
                </a:lnTo>
                <a:lnTo>
                  <a:pt x="7650" y="14087"/>
                </a:lnTo>
                <a:lnTo>
                  <a:pt x="7692" y="14043"/>
                </a:lnTo>
                <a:lnTo>
                  <a:pt x="7734" y="13999"/>
                </a:lnTo>
                <a:lnTo>
                  <a:pt x="7775" y="13954"/>
                </a:lnTo>
                <a:lnTo>
                  <a:pt x="7817" y="13910"/>
                </a:lnTo>
                <a:lnTo>
                  <a:pt x="7857" y="13865"/>
                </a:lnTo>
                <a:lnTo>
                  <a:pt x="7897" y="13819"/>
                </a:lnTo>
                <a:lnTo>
                  <a:pt x="7937" y="13773"/>
                </a:lnTo>
                <a:lnTo>
                  <a:pt x="7975" y="13726"/>
                </a:lnTo>
                <a:lnTo>
                  <a:pt x="8013" y="13678"/>
                </a:lnTo>
                <a:lnTo>
                  <a:pt x="8051" y="13630"/>
                </a:lnTo>
                <a:lnTo>
                  <a:pt x="8087" y="13582"/>
                </a:lnTo>
                <a:lnTo>
                  <a:pt x="8124" y="13534"/>
                </a:lnTo>
                <a:lnTo>
                  <a:pt x="8159" y="13485"/>
                </a:lnTo>
                <a:lnTo>
                  <a:pt x="8194" y="13436"/>
                </a:lnTo>
                <a:lnTo>
                  <a:pt x="8228" y="13386"/>
                </a:lnTo>
                <a:lnTo>
                  <a:pt x="8262" y="13336"/>
                </a:lnTo>
                <a:lnTo>
                  <a:pt x="8295" y="13286"/>
                </a:lnTo>
                <a:lnTo>
                  <a:pt x="8327" y="13234"/>
                </a:lnTo>
                <a:lnTo>
                  <a:pt x="8359" y="13182"/>
                </a:lnTo>
                <a:lnTo>
                  <a:pt x="8391" y="13131"/>
                </a:lnTo>
                <a:lnTo>
                  <a:pt x="8421" y="13079"/>
                </a:lnTo>
                <a:lnTo>
                  <a:pt x="8451" y="13026"/>
                </a:lnTo>
                <a:lnTo>
                  <a:pt x="8480" y="12974"/>
                </a:lnTo>
                <a:lnTo>
                  <a:pt x="8508" y="12921"/>
                </a:lnTo>
                <a:lnTo>
                  <a:pt x="8536" y="12867"/>
                </a:lnTo>
                <a:lnTo>
                  <a:pt x="8563" y="12813"/>
                </a:lnTo>
                <a:lnTo>
                  <a:pt x="8589" y="12759"/>
                </a:lnTo>
                <a:lnTo>
                  <a:pt x="8614" y="12704"/>
                </a:lnTo>
                <a:lnTo>
                  <a:pt x="8640" y="12649"/>
                </a:lnTo>
                <a:lnTo>
                  <a:pt x="8665" y="12594"/>
                </a:lnTo>
                <a:lnTo>
                  <a:pt x="8688" y="12538"/>
                </a:lnTo>
                <a:lnTo>
                  <a:pt x="8710" y="12482"/>
                </a:lnTo>
                <a:lnTo>
                  <a:pt x="8732" y="12426"/>
                </a:lnTo>
                <a:lnTo>
                  <a:pt x="8754" y="12370"/>
                </a:lnTo>
                <a:lnTo>
                  <a:pt x="8775" y="12313"/>
                </a:lnTo>
                <a:lnTo>
                  <a:pt x="8794" y="12255"/>
                </a:lnTo>
                <a:lnTo>
                  <a:pt x="8814" y="12198"/>
                </a:lnTo>
                <a:lnTo>
                  <a:pt x="8832" y="12141"/>
                </a:lnTo>
                <a:lnTo>
                  <a:pt x="8849" y="12083"/>
                </a:lnTo>
                <a:lnTo>
                  <a:pt x="8866" y="12024"/>
                </a:lnTo>
                <a:lnTo>
                  <a:pt x="8882" y="11966"/>
                </a:lnTo>
                <a:lnTo>
                  <a:pt x="8897" y="11906"/>
                </a:lnTo>
                <a:lnTo>
                  <a:pt x="8912" y="11847"/>
                </a:lnTo>
                <a:lnTo>
                  <a:pt x="8925" y="11789"/>
                </a:lnTo>
                <a:lnTo>
                  <a:pt x="8938" y="11728"/>
                </a:lnTo>
                <a:lnTo>
                  <a:pt x="8951" y="11669"/>
                </a:lnTo>
                <a:lnTo>
                  <a:pt x="8962" y="11608"/>
                </a:lnTo>
                <a:lnTo>
                  <a:pt x="8973" y="11547"/>
                </a:lnTo>
                <a:lnTo>
                  <a:pt x="8982" y="11487"/>
                </a:lnTo>
                <a:lnTo>
                  <a:pt x="8991" y="11426"/>
                </a:lnTo>
                <a:lnTo>
                  <a:pt x="8998" y="11366"/>
                </a:lnTo>
                <a:lnTo>
                  <a:pt x="9006" y="11304"/>
                </a:lnTo>
                <a:lnTo>
                  <a:pt x="9013" y="11242"/>
                </a:lnTo>
                <a:lnTo>
                  <a:pt x="9018" y="11180"/>
                </a:lnTo>
                <a:lnTo>
                  <a:pt x="9023" y="11119"/>
                </a:lnTo>
                <a:lnTo>
                  <a:pt x="9027" y="11056"/>
                </a:lnTo>
                <a:lnTo>
                  <a:pt x="9030" y="10994"/>
                </a:lnTo>
                <a:lnTo>
                  <a:pt x="9031" y="10931"/>
                </a:lnTo>
                <a:lnTo>
                  <a:pt x="9034" y="10868"/>
                </a:lnTo>
                <a:lnTo>
                  <a:pt x="9034" y="10806"/>
                </a:lnTo>
                <a:lnTo>
                  <a:pt x="9034" y="10806"/>
                </a:lnTo>
                <a:lnTo>
                  <a:pt x="9034" y="10742"/>
                </a:lnTo>
                <a:lnTo>
                  <a:pt x="9031" y="10679"/>
                </a:lnTo>
                <a:lnTo>
                  <a:pt x="9030" y="10617"/>
                </a:lnTo>
                <a:lnTo>
                  <a:pt x="9027" y="10554"/>
                </a:lnTo>
                <a:lnTo>
                  <a:pt x="9023" y="10491"/>
                </a:lnTo>
                <a:lnTo>
                  <a:pt x="9018" y="10430"/>
                </a:lnTo>
                <a:lnTo>
                  <a:pt x="9013" y="10368"/>
                </a:lnTo>
                <a:lnTo>
                  <a:pt x="9006" y="10306"/>
                </a:lnTo>
                <a:lnTo>
                  <a:pt x="8998" y="10245"/>
                </a:lnTo>
                <a:lnTo>
                  <a:pt x="8991" y="10184"/>
                </a:lnTo>
                <a:lnTo>
                  <a:pt x="8982" y="10123"/>
                </a:lnTo>
                <a:lnTo>
                  <a:pt x="8973" y="10063"/>
                </a:lnTo>
                <a:lnTo>
                  <a:pt x="8962" y="10002"/>
                </a:lnTo>
                <a:lnTo>
                  <a:pt x="8951" y="9942"/>
                </a:lnTo>
                <a:lnTo>
                  <a:pt x="8938" y="9882"/>
                </a:lnTo>
                <a:lnTo>
                  <a:pt x="8925" y="9823"/>
                </a:lnTo>
                <a:lnTo>
                  <a:pt x="8912" y="9763"/>
                </a:lnTo>
                <a:lnTo>
                  <a:pt x="8897" y="9704"/>
                </a:lnTo>
                <a:lnTo>
                  <a:pt x="8882" y="9644"/>
                </a:lnTo>
                <a:lnTo>
                  <a:pt x="8866" y="9586"/>
                </a:lnTo>
                <a:lnTo>
                  <a:pt x="8849" y="9527"/>
                </a:lnTo>
                <a:lnTo>
                  <a:pt x="8832" y="9469"/>
                </a:lnTo>
                <a:lnTo>
                  <a:pt x="8814" y="9412"/>
                </a:lnTo>
                <a:lnTo>
                  <a:pt x="8794" y="9355"/>
                </a:lnTo>
                <a:lnTo>
                  <a:pt x="8775" y="9297"/>
                </a:lnTo>
                <a:lnTo>
                  <a:pt x="8754" y="9240"/>
                </a:lnTo>
                <a:lnTo>
                  <a:pt x="8732" y="9184"/>
                </a:lnTo>
                <a:lnTo>
                  <a:pt x="8710" y="9128"/>
                </a:lnTo>
                <a:lnTo>
                  <a:pt x="8688" y="9072"/>
                </a:lnTo>
                <a:lnTo>
                  <a:pt x="8665" y="9016"/>
                </a:lnTo>
                <a:lnTo>
                  <a:pt x="8640" y="8961"/>
                </a:lnTo>
                <a:lnTo>
                  <a:pt x="8614" y="8906"/>
                </a:lnTo>
                <a:lnTo>
                  <a:pt x="8589" y="8851"/>
                </a:lnTo>
                <a:lnTo>
                  <a:pt x="8563" y="8797"/>
                </a:lnTo>
                <a:lnTo>
                  <a:pt x="8536" y="8743"/>
                </a:lnTo>
                <a:lnTo>
                  <a:pt x="8508" y="8689"/>
                </a:lnTo>
                <a:lnTo>
                  <a:pt x="8480" y="8636"/>
                </a:lnTo>
                <a:lnTo>
                  <a:pt x="8451" y="8584"/>
                </a:lnTo>
                <a:lnTo>
                  <a:pt x="8421" y="8531"/>
                </a:lnTo>
                <a:lnTo>
                  <a:pt x="8391" y="8479"/>
                </a:lnTo>
                <a:lnTo>
                  <a:pt x="8359" y="8428"/>
                </a:lnTo>
                <a:lnTo>
                  <a:pt x="8327" y="8376"/>
                </a:lnTo>
                <a:lnTo>
                  <a:pt x="8295" y="8326"/>
                </a:lnTo>
                <a:lnTo>
                  <a:pt x="8262" y="8274"/>
                </a:lnTo>
                <a:lnTo>
                  <a:pt x="8228" y="8225"/>
                </a:lnTo>
                <a:lnTo>
                  <a:pt x="8194" y="8174"/>
                </a:lnTo>
                <a:lnTo>
                  <a:pt x="8159" y="8125"/>
                </a:lnTo>
                <a:lnTo>
                  <a:pt x="8124" y="8076"/>
                </a:lnTo>
                <a:lnTo>
                  <a:pt x="8087" y="8028"/>
                </a:lnTo>
                <a:lnTo>
                  <a:pt x="8051" y="7980"/>
                </a:lnTo>
                <a:lnTo>
                  <a:pt x="8013" y="7932"/>
                </a:lnTo>
                <a:lnTo>
                  <a:pt x="7975" y="7885"/>
                </a:lnTo>
                <a:lnTo>
                  <a:pt x="7937" y="7839"/>
                </a:lnTo>
                <a:lnTo>
                  <a:pt x="7897" y="7791"/>
                </a:lnTo>
                <a:lnTo>
                  <a:pt x="7857" y="7745"/>
                </a:lnTo>
                <a:lnTo>
                  <a:pt x="7817" y="7700"/>
                </a:lnTo>
                <a:lnTo>
                  <a:pt x="7775" y="7656"/>
                </a:lnTo>
                <a:lnTo>
                  <a:pt x="7734" y="7611"/>
                </a:lnTo>
                <a:lnTo>
                  <a:pt x="7692" y="7567"/>
                </a:lnTo>
                <a:lnTo>
                  <a:pt x="7650" y="7523"/>
                </a:lnTo>
                <a:lnTo>
                  <a:pt x="7607" y="7479"/>
                </a:lnTo>
                <a:lnTo>
                  <a:pt x="7563" y="7437"/>
                </a:lnTo>
                <a:lnTo>
                  <a:pt x="7517" y="7395"/>
                </a:lnTo>
                <a:lnTo>
                  <a:pt x="7473" y="7354"/>
                </a:lnTo>
                <a:lnTo>
                  <a:pt x="7428" y="7312"/>
                </a:lnTo>
                <a:lnTo>
                  <a:pt x="7382" y="7272"/>
                </a:lnTo>
                <a:lnTo>
                  <a:pt x="7335" y="7231"/>
                </a:lnTo>
                <a:lnTo>
                  <a:pt x="7288" y="7191"/>
                </a:lnTo>
                <a:lnTo>
                  <a:pt x="7241" y="7152"/>
                </a:lnTo>
                <a:lnTo>
                  <a:pt x="7192" y="7114"/>
                </a:lnTo>
                <a:lnTo>
                  <a:pt x="7144" y="7075"/>
                </a:lnTo>
                <a:lnTo>
                  <a:pt x="7096" y="7037"/>
                </a:lnTo>
                <a:lnTo>
                  <a:pt x="7045" y="7000"/>
                </a:lnTo>
                <a:lnTo>
                  <a:pt x="6995" y="6964"/>
                </a:lnTo>
                <a:lnTo>
                  <a:pt x="6945" y="6928"/>
                </a:lnTo>
                <a:lnTo>
                  <a:pt x="6894" y="6893"/>
                </a:lnTo>
                <a:lnTo>
                  <a:pt x="6842" y="6858"/>
                </a:lnTo>
                <a:lnTo>
                  <a:pt x="6790" y="6823"/>
                </a:lnTo>
                <a:lnTo>
                  <a:pt x="6738" y="6789"/>
                </a:lnTo>
                <a:lnTo>
                  <a:pt x="6685" y="6757"/>
                </a:lnTo>
                <a:lnTo>
                  <a:pt x="6632" y="6724"/>
                </a:lnTo>
                <a:lnTo>
                  <a:pt x="6578" y="6692"/>
                </a:lnTo>
                <a:lnTo>
                  <a:pt x="6523" y="6660"/>
                </a:lnTo>
                <a:lnTo>
                  <a:pt x="6469" y="6629"/>
                </a:lnTo>
                <a:lnTo>
                  <a:pt x="6414" y="6599"/>
                </a:lnTo>
                <a:lnTo>
                  <a:pt x="6358" y="6569"/>
                </a:lnTo>
                <a:lnTo>
                  <a:pt x="6303" y="6540"/>
                </a:lnTo>
                <a:lnTo>
                  <a:pt x="6247" y="6511"/>
                </a:lnTo>
                <a:lnTo>
                  <a:pt x="6189" y="6484"/>
                </a:lnTo>
                <a:lnTo>
                  <a:pt x="6132" y="6456"/>
                </a:lnTo>
                <a:lnTo>
                  <a:pt x="6074" y="6429"/>
                </a:lnTo>
                <a:lnTo>
                  <a:pt x="6017" y="6403"/>
                </a:lnTo>
                <a:lnTo>
                  <a:pt x="5958" y="6379"/>
                </a:lnTo>
                <a:lnTo>
                  <a:pt x="5900" y="6353"/>
                </a:lnTo>
                <a:lnTo>
                  <a:pt x="5841" y="6329"/>
                </a:lnTo>
                <a:lnTo>
                  <a:pt x="5781" y="6306"/>
                </a:lnTo>
                <a:lnTo>
                  <a:pt x="5721" y="6283"/>
                </a:lnTo>
                <a:lnTo>
                  <a:pt x="5661" y="6261"/>
                </a:lnTo>
                <a:lnTo>
                  <a:pt x="5600" y="6239"/>
                </a:lnTo>
                <a:lnTo>
                  <a:pt x="5540" y="6218"/>
                </a:lnTo>
                <a:lnTo>
                  <a:pt x="5478" y="6198"/>
                </a:lnTo>
                <a:lnTo>
                  <a:pt x="5417" y="6178"/>
                </a:lnTo>
                <a:lnTo>
                  <a:pt x="5354" y="6160"/>
                </a:lnTo>
                <a:lnTo>
                  <a:pt x="5292" y="6141"/>
                </a:lnTo>
                <a:lnTo>
                  <a:pt x="5229" y="6124"/>
                </a:lnTo>
                <a:lnTo>
                  <a:pt x="5167" y="6107"/>
                </a:lnTo>
                <a:lnTo>
                  <a:pt x="5103" y="6090"/>
                </a:lnTo>
                <a:lnTo>
                  <a:pt x="5040" y="6076"/>
                </a:lnTo>
                <a:lnTo>
                  <a:pt x="4976" y="6061"/>
                </a:lnTo>
                <a:lnTo>
                  <a:pt x="4911" y="6046"/>
                </a:lnTo>
                <a:lnTo>
                  <a:pt x="4848" y="6033"/>
                </a:lnTo>
                <a:lnTo>
                  <a:pt x="4783" y="6021"/>
                </a:lnTo>
                <a:lnTo>
                  <a:pt x="4718" y="6008"/>
                </a:lnTo>
                <a:lnTo>
                  <a:pt x="4652" y="5997"/>
                </a:lnTo>
                <a:lnTo>
                  <a:pt x="4586" y="5987"/>
                </a:lnTo>
                <a:lnTo>
                  <a:pt x="4521" y="5978"/>
                </a:lnTo>
                <a:lnTo>
                  <a:pt x="4455" y="5969"/>
                </a:lnTo>
                <a:lnTo>
                  <a:pt x="4388" y="5960"/>
                </a:lnTo>
                <a:lnTo>
                  <a:pt x="4322" y="5953"/>
                </a:lnTo>
                <a:lnTo>
                  <a:pt x="4255" y="5947"/>
                </a:lnTo>
                <a:lnTo>
                  <a:pt x="4188" y="5941"/>
                </a:lnTo>
                <a:lnTo>
                  <a:pt x="4120" y="5935"/>
                </a:lnTo>
                <a:lnTo>
                  <a:pt x="4053" y="5931"/>
                </a:lnTo>
                <a:lnTo>
                  <a:pt x="3985" y="5927"/>
                </a:lnTo>
                <a:lnTo>
                  <a:pt x="3917" y="5925"/>
                </a:lnTo>
                <a:lnTo>
                  <a:pt x="3849" y="5923"/>
                </a:lnTo>
                <a:lnTo>
                  <a:pt x="3780" y="5922"/>
                </a:lnTo>
                <a:lnTo>
                  <a:pt x="3712" y="5921"/>
                </a:lnTo>
                <a:lnTo>
                  <a:pt x="3712" y="5921"/>
                </a:lnTo>
                <a:lnTo>
                  <a:pt x="3645" y="5922"/>
                </a:lnTo>
                <a:lnTo>
                  <a:pt x="3576" y="5923"/>
                </a:lnTo>
                <a:lnTo>
                  <a:pt x="3510" y="5924"/>
                </a:lnTo>
                <a:lnTo>
                  <a:pt x="3443" y="5927"/>
                </a:lnTo>
                <a:lnTo>
                  <a:pt x="3376" y="5931"/>
                </a:lnTo>
                <a:lnTo>
                  <a:pt x="3309" y="5935"/>
                </a:lnTo>
                <a:lnTo>
                  <a:pt x="3243" y="5940"/>
                </a:lnTo>
                <a:lnTo>
                  <a:pt x="3177" y="5945"/>
                </a:lnTo>
                <a:lnTo>
                  <a:pt x="3111" y="5952"/>
                </a:lnTo>
                <a:lnTo>
                  <a:pt x="3045" y="5959"/>
                </a:lnTo>
                <a:lnTo>
                  <a:pt x="2981" y="5967"/>
                </a:lnTo>
                <a:lnTo>
                  <a:pt x="2916" y="5976"/>
                </a:lnTo>
                <a:lnTo>
                  <a:pt x="2851" y="5985"/>
                </a:lnTo>
                <a:lnTo>
                  <a:pt x="2786" y="5995"/>
                </a:lnTo>
                <a:lnTo>
                  <a:pt x="2722" y="6006"/>
                </a:lnTo>
                <a:lnTo>
                  <a:pt x="2658" y="6017"/>
                </a:lnTo>
                <a:lnTo>
                  <a:pt x="2594" y="6030"/>
                </a:lnTo>
                <a:lnTo>
                  <a:pt x="2530" y="6042"/>
                </a:lnTo>
                <a:lnTo>
                  <a:pt x="2468" y="6055"/>
                </a:lnTo>
                <a:lnTo>
                  <a:pt x="2405" y="6070"/>
                </a:lnTo>
                <a:lnTo>
                  <a:pt x="2342" y="6085"/>
                </a:lnTo>
                <a:lnTo>
                  <a:pt x="2280" y="6100"/>
                </a:lnTo>
                <a:lnTo>
                  <a:pt x="2217" y="6117"/>
                </a:lnTo>
                <a:lnTo>
                  <a:pt x="2156" y="6134"/>
                </a:lnTo>
                <a:lnTo>
                  <a:pt x="2095" y="6152"/>
                </a:lnTo>
                <a:lnTo>
                  <a:pt x="2034" y="6170"/>
                </a:lnTo>
                <a:lnTo>
                  <a:pt x="1973" y="6189"/>
                </a:lnTo>
                <a:lnTo>
                  <a:pt x="1913" y="6208"/>
                </a:lnTo>
                <a:lnTo>
                  <a:pt x="1853" y="6228"/>
                </a:lnTo>
                <a:lnTo>
                  <a:pt x="1793" y="6250"/>
                </a:lnTo>
                <a:lnTo>
                  <a:pt x="1733" y="6271"/>
                </a:lnTo>
                <a:lnTo>
                  <a:pt x="1674" y="6293"/>
                </a:lnTo>
                <a:lnTo>
                  <a:pt x="1616" y="6316"/>
                </a:lnTo>
                <a:lnTo>
                  <a:pt x="1558" y="6339"/>
                </a:lnTo>
                <a:lnTo>
                  <a:pt x="1500" y="6363"/>
                </a:lnTo>
                <a:lnTo>
                  <a:pt x="1442" y="6388"/>
                </a:lnTo>
                <a:lnTo>
                  <a:pt x="1385" y="6413"/>
                </a:lnTo>
                <a:lnTo>
                  <a:pt x="1328" y="6439"/>
                </a:lnTo>
                <a:lnTo>
                  <a:pt x="1272" y="6465"/>
                </a:lnTo>
                <a:lnTo>
                  <a:pt x="1216" y="6492"/>
                </a:lnTo>
                <a:lnTo>
                  <a:pt x="1160" y="6520"/>
                </a:lnTo>
                <a:lnTo>
                  <a:pt x="1105" y="6548"/>
                </a:lnTo>
                <a:lnTo>
                  <a:pt x="1050" y="6577"/>
                </a:lnTo>
                <a:lnTo>
                  <a:pt x="996" y="6606"/>
                </a:lnTo>
                <a:lnTo>
                  <a:pt x="942" y="6637"/>
                </a:lnTo>
                <a:lnTo>
                  <a:pt x="888" y="6667"/>
                </a:lnTo>
                <a:lnTo>
                  <a:pt x="834" y="6698"/>
                </a:lnTo>
                <a:lnTo>
                  <a:pt x="782" y="6730"/>
                </a:lnTo>
                <a:lnTo>
                  <a:pt x="729" y="6762"/>
                </a:lnTo>
                <a:lnTo>
                  <a:pt x="678" y="6795"/>
                </a:lnTo>
                <a:lnTo>
                  <a:pt x="626" y="6827"/>
                </a:lnTo>
                <a:lnTo>
                  <a:pt x="575" y="6862"/>
                </a:lnTo>
                <a:lnTo>
                  <a:pt x="525" y="6896"/>
                </a:lnTo>
                <a:lnTo>
                  <a:pt x="475" y="6931"/>
                </a:lnTo>
                <a:lnTo>
                  <a:pt x="425" y="6967"/>
                </a:lnTo>
                <a:lnTo>
                  <a:pt x="376" y="7002"/>
                </a:lnTo>
                <a:lnTo>
                  <a:pt x="327" y="7038"/>
                </a:lnTo>
                <a:lnTo>
                  <a:pt x="279" y="7075"/>
                </a:lnTo>
                <a:lnTo>
                  <a:pt x="231" y="7114"/>
                </a:lnTo>
                <a:lnTo>
                  <a:pt x="184" y="7152"/>
                </a:lnTo>
                <a:lnTo>
                  <a:pt x="137" y="7190"/>
                </a:lnTo>
                <a:lnTo>
                  <a:pt x="91" y="7229"/>
                </a:lnTo>
                <a:lnTo>
                  <a:pt x="46" y="7268"/>
                </a:lnTo>
                <a:lnTo>
                  <a:pt x="0" y="7309"/>
                </a:lnTo>
                <a:lnTo>
                  <a:pt x="0" y="7247"/>
                </a:lnTo>
                <a:lnTo>
                  <a:pt x="0" y="7247"/>
                </a:lnTo>
                <a:lnTo>
                  <a:pt x="91" y="7169"/>
                </a:lnTo>
                <a:lnTo>
                  <a:pt x="185" y="7092"/>
                </a:lnTo>
                <a:lnTo>
                  <a:pt x="280" y="7017"/>
                </a:lnTo>
                <a:lnTo>
                  <a:pt x="377" y="6944"/>
                </a:lnTo>
                <a:lnTo>
                  <a:pt x="476" y="6875"/>
                </a:lnTo>
                <a:lnTo>
                  <a:pt x="578" y="6806"/>
                </a:lnTo>
                <a:lnTo>
                  <a:pt x="680" y="6739"/>
                </a:lnTo>
                <a:lnTo>
                  <a:pt x="784" y="6675"/>
                </a:lnTo>
                <a:lnTo>
                  <a:pt x="838" y="6643"/>
                </a:lnTo>
                <a:lnTo>
                  <a:pt x="891" y="6613"/>
                </a:lnTo>
                <a:lnTo>
                  <a:pt x="944" y="6583"/>
                </a:lnTo>
                <a:lnTo>
                  <a:pt x="998" y="6554"/>
                </a:lnTo>
                <a:lnTo>
                  <a:pt x="1053" y="6524"/>
                </a:lnTo>
                <a:lnTo>
                  <a:pt x="1108" y="6496"/>
                </a:lnTo>
                <a:lnTo>
                  <a:pt x="1163" y="6468"/>
                </a:lnTo>
                <a:lnTo>
                  <a:pt x="1220" y="6441"/>
                </a:lnTo>
                <a:lnTo>
                  <a:pt x="1275" y="6414"/>
                </a:lnTo>
                <a:lnTo>
                  <a:pt x="1332" y="6388"/>
                </a:lnTo>
                <a:lnTo>
                  <a:pt x="1388" y="6363"/>
                </a:lnTo>
                <a:lnTo>
                  <a:pt x="1446" y="6338"/>
                </a:lnTo>
                <a:lnTo>
                  <a:pt x="1503" y="6313"/>
                </a:lnTo>
                <a:lnTo>
                  <a:pt x="1561" y="6290"/>
                </a:lnTo>
                <a:lnTo>
                  <a:pt x="1619" y="6266"/>
                </a:lnTo>
                <a:lnTo>
                  <a:pt x="1678" y="6244"/>
                </a:lnTo>
                <a:lnTo>
                  <a:pt x="1737" y="6223"/>
                </a:lnTo>
                <a:lnTo>
                  <a:pt x="1797" y="6201"/>
                </a:lnTo>
                <a:lnTo>
                  <a:pt x="1857" y="6180"/>
                </a:lnTo>
                <a:lnTo>
                  <a:pt x="1917" y="6161"/>
                </a:lnTo>
                <a:lnTo>
                  <a:pt x="1977" y="6141"/>
                </a:lnTo>
                <a:lnTo>
                  <a:pt x="2038" y="6123"/>
                </a:lnTo>
                <a:lnTo>
                  <a:pt x="2098" y="6105"/>
                </a:lnTo>
                <a:lnTo>
                  <a:pt x="2160" y="6087"/>
                </a:lnTo>
                <a:lnTo>
                  <a:pt x="2221" y="6070"/>
                </a:lnTo>
                <a:lnTo>
                  <a:pt x="2283" y="6054"/>
                </a:lnTo>
                <a:lnTo>
                  <a:pt x="2345" y="6039"/>
                </a:lnTo>
                <a:lnTo>
                  <a:pt x="2407" y="6024"/>
                </a:lnTo>
                <a:lnTo>
                  <a:pt x="2471" y="6010"/>
                </a:lnTo>
                <a:lnTo>
                  <a:pt x="2533" y="5997"/>
                </a:lnTo>
                <a:lnTo>
                  <a:pt x="2597" y="5984"/>
                </a:lnTo>
                <a:lnTo>
                  <a:pt x="2660" y="5972"/>
                </a:lnTo>
                <a:lnTo>
                  <a:pt x="2724" y="5961"/>
                </a:lnTo>
                <a:lnTo>
                  <a:pt x="2789" y="5950"/>
                </a:lnTo>
                <a:lnTo>
                  <a:pt x="2853" y="5940"/>
                </a:lnTo>
                <a:lnTo>
                  <a:pt x="2917" y="5931"/>
                </a:lnTo>
                <a:lnTo>
                  <a:pt x="2983" y="5923"/>
                </a:lnTo>
                <a:lnTo>
                  <a:pt x="3048" y="5915"/>
                </a:lnTo>
                <a:lnTo>
                  <a:pt x="3113" y="5907"/>
                </a:lnTo>
                <a:lnTo>
                  <a:pt x="3179" y="5902"/>
                </a:lnTo>
                <a:lnTo>
                  <a:pt x="3245" y="5896"/>
                </a:lnTo>
                <a:lnTo>
                  <a:pt x="3311" y="5890"/>
                </a:lnTo>
                <a:lnTo>
                  <a:pt x="3377" y="5887"/>
                </a:lnTo>
                <a:lnTo>
                  <a:pt x="3443" y="5884"/>
                </a:lnTo>
                <a:lnTo>
                  <a:pt x="3510" y="5880"/>
                </a:lnTo>
                <a:lnTo>
                  <a:pt x="3577" y="5879"/>
                </a:lnTo>
                <a:lnTo>
                  <a:pt x="3645" y="5878"/>
                </a:lnTo>
                <a:lnTo>
                  <a:pt x="3712" y="5877"/>
                </a:lnTo>
                <a:lnTo>
                  <a:pt x="3712" y="5877"/>
                </a:lnTo>
                <a:lnTo>
                  <a:pt x="3780" y="5878"/>
                </a:lnTo>
                <a:lnTo>
                  <a:pt x="3850" y="5879"/>
                </a:lnTo>
                <a:lnTo>
                  <a:pt x="3918" y="5880"/>
                </a:lnTo>
                <a:lnTo>
                  <a:pt x="3987" y="5884"/>
                </a:lnTo>
                <a:lnTo>
                  <a:pt x="4055" y="5887"/>
                </a:lnTo>
                <a:lnTo>
                  <a:pt x="4124" y="5892"/>
                </a:lnTo>
                <a:lnTo>
                  <a:pt x="4192" y="5897"/>
                </a:lnTo>
                <a:lnTo>
                  <a:pt x="4260" y="5903"/>
                </a:lnTo>
                <a:lnTo>
                  <a:pt x="4327" y="5909"/>
                </a:lnTo>
                <a:lnTo>
                  <a:pt x="4394" y="5917"/>
                </a:lnTo>
                <a:lnTo>
                  <a:pt x="4461" y="5925"/>
                </a:lnTo>
                <a:lnTo>
                  <a:pt x="4529" y="5934"/>
                </a:lnTo>
                <a:lnTo>
                  <a:pt x="4595" y="5944"/>
                </a:lnTo>
                <a:lnTo>
                  <a:pt x="4661" y="5954"/>
                </a:lnTo>
                <a:lnTo>
                  <a:pt x="4727" y="5966"/>
                </a:lnTo>
                <a:lnTo>
                  <a:pt x="4793" y="5978"/>
                </a:lnTo>
                <a:lnTo>
                  <a:pt x="4858" y="5990"/>
                </a:lnTo>
                <a:lnTo>
                  <a:pt x="4922" y="6004"/>
                </a:lnTo>
                <a:lnTo>
                  <a:pt x="4987" y="6017"/>
                </a:lnTo>
                <a:lnTo>
                  <a:pt x="5052" y="6033"/>
                </a:lnTo>
                <a:lnTo>
                  <a:pt x="5116" y="6049"/>
                </a:lnTo>
                <a:lnTo>
                  <a:pt x="5181" y="6064"/>
                </a:lnTo>
                <a:lnTo>
                  <a:pt x="5243" y="6081"/>
                </a:lnTo>
                <a:lnTo>
                  <a:pt x="5306" y="6099"/>
                </a:lnTo>
                <a:lnTo>
                  <a:pt x="5370" y="6117"/>
                </a:lnTo>
                <a:lnTo>
                  <a:pt x="5432" y="6136"/>
                </a:lnTo>
                <a:lnTo>
                  <a:pt x="5494" y="6156"/>
                </a:lnTo>
                <a:lnTo>
                  <a:pt x="5556" y="6177"/>
                </a:lnTo>
                <a:lnTo>
                  <a:pt x="5617" y="6198"/>
                </a:lnTo>
                <a:lnTo>
                  <a:pt x="5678" y="6219"/>
                </a:lnTo>
                <a:lnTo>
                  <a:pt x="5739" y="6242"/>
                </a:lnTo>
                <a:lnTo>
                  <a:pt x="5799" y="6265"/>
                </a:lnTo>
                <a:lnTo>
                  <a:pt x="5859" y="6289"/>
                </a:lnTo>
                <a:lnTo>
                  <a:pt x="5919" y="6313"/>
                </a:lnTo>
                <a:lnTo>
                  <a:pt x="5979" y="6338"/>
                </a:lnTo>
                <a:lnTo>
                  <a:pt x="6038" y="6364"/>
                </a:lnTo>
                <a:lnTo>
                  <a:pt x="6096" y="6390"/>
                </a:lnTo>
                <a:lnTo>
                  <a:pt x="6154" y="6417"/>
                </a:lnTo>
                <a:lnTo>
                  <a:pt x="6211" y="6445"/>
                </a:lnTo>
                <a:lnTo>
                  <a:pt x="6269" y="6473"/>
                </a:lnTo>
                <a:lnTo>
                  <a:pt x="6326" y="6502"/>
                </a:lnTo>
                <a:lnTo>
                  <a:pt x="6383" y="6531"/>
                </a:lnTo>
                <a:lnTo>
                  <a:pt x="6439" y="6561"/>
                </a:lnTo>
                <a:lnTo>
                  <a:pt x="6494" y="6592"/>
                </a:lnTo>
                <a:lnTo>
                  <a:pt x="6549" y="6623"/>
                </a:lnTo>
                <a:lnTo>
                  <a:pt x="6604" y="6655"/>
                </a:lnTo>
                <a:lnTo>
                  <a:pt x="6658" y="6687"/>
                </a:lnTo>
                <a:lnTo>
                  <a:pt x="6712" y="6720"/>
                </a:lnTo>
                <a:lnTo>
                  <a:pt x="6765" y="6753"/>
                </a:lnTo>
                <a:lnTo>
                  <a:pt x="6818" y="6787"/>
                </a:lnTo>
                <a:lnTo>
                  <a:pt x="6871" y="6822"/>
                </a:lnTo>
                <a:lnTo>
                  <a:pt x="6922" y="6858"/>
                </a:lnTo>
                <a:lnTo>
                  <a:pt x="6974" y="6894"/>
                </a:lnTo>
                <a:lnTo>
                  <a:pt x="7025" y="6930"/>
                </a:lnTo>
                <a:lnTo>
                  <a:pt x="7076" y="6967"/>
                </a:lnTo>
                <a:lnTo>
                  <a:pt x="7125" y="7004"/>
                </a:lnTo>
                <a:lnTo>
                  <a:pt x="7175" y="7042"/>
                </a:lnTo>
                <a:lnTo>
                  <a:pt x="7224" y="7080"/>
                </a:lnTo>
                <a:lnTo>
                  <a:pt x="7273" y="7119"/>
                </a:lnTo>
                <a:lnTo>
                  <a:pt x="7321" y="7158"/>
                </a:lnTo>
                <a:lnTo>
                  <a:pt x="7368" y="7199"/>
                </a:lnTo>
                <a:lnTo>
                  <a:pt x="7415" y="7239"/>
                </a:lnTo>
                <a:lnTo>
                  <a:pt x="7461" y="7281"/>
                </a:lnTo>
                <a:lnTo>
                  <a:pt x="7506" y="7322"/>
                </a:lnTo>
                <a:lnTo>
                  <a:pt x="7552" y="7364"/>
                </a:lnTo>
                <a:lnTo>
                  <a:pt x="7597" y="7406"/>
                </a:lnTo>
                <a:lnTo>
                  <a:pt x="7641" y="7450"/>
                </a:lnTo>
                <a:lnTo>
                  <a:pt x="7685" y="7493"/>
                </a:lnTo>
                <a:lnTo>
                  <a:pt x="7728" y="7538"/>
                </a:lnTo>
                <a:lnTo>
                  <a:pt x="7771" y="7582"/>
                </a:lnTo>
                <a:lnTo>
                  <a:pt x="7812" y="7626"/>
                </a:lnTo>
                <a:lnTo>
                  <a:pt x="7854" y="7672"/>
                </a:lnTo>
                <a:lnTo>
                  <a:pt x="7894" y="7718"/>
                </a:lnTo>
                <a:lnTo>
                  <a:pt x="7934" y="7764"/>
                </a:lnTo>
                <a:lnTo>
                  <a:pt x="7975" y="7812"/>
                </a:lnTo>
                <a:lnTo>
                  <a:pt x="8014" y="7859"/>
                </a:lnTo>
                <a:lnTo>
                  <a:pt x="8052" y="7906"/>
                </a:lnTo>
                <a:lnTo>
                  <a:pt x="8090" y="7954"/>
                </a:lnTo>
                <a:lnTo>
                  <a:pt x="8126" y="8002"/>
                </a:lnTo>
                <a:lnTo>
                  <a:pt x="8163" y="8052"/>
                </a:lnTo>
                <a:lnTo>
                  <a:pt x="8199" y="8101"/>
                </a:lnTo>
                <a:lnTo>
                  <a:pt x="8234" y="8150"/>
                </a:lnTo>
                <a:lnTo>
                  <a:pt x="8270" y="8201"/>
                </a:lnTo>
                <a:lnTo>
                  <a:pt x="8303" y="8251"/>
                </a:lnTo>
                <a:lnTo>
                  <a:pt x="8337" y="8303"/>
                </a:lnTo>
                <a:lnTo>
                  <a:pt x="8369" y="8354"/>
                </a:lnTo>
                <a:lnTo>
                  <a:pt x="8402" y="8406"/>
                </a:lnTo>
                <a:lnTo>
                  <a:pt x="8432" y="8458"/>
                </a:lnTo>
                <a:lnTo>
                  <a:pt x="8463" y="8511"/>
                </a:lnTo>
                <a:lnTo>
                  <a:pt x="8493" y="8563"/>
                </a:lnTo>
                <a:lnTo>
                  <a:pt x="8523" y="8617"/>
                </a:lnTo>
                <a:lnTo>
                  <a:pt x="8551" y="8670"/>
                </a:lnTo>
                <a:lnTo>
                  <a:pt x="8579" y="8725"/>
                </a:lnTo>
                <a:lnTo>
                  <a:pt x="8607" y="8779"/>
                </a:lnTo>
                <a:lnTo>
                  <a:pt x="8633" y="8834"/>
                </a:lnTo>
                <a:lnTo>
                  <a:pt x="8658" y="8889"/>
                </a:lnTo>
                <a:lnTo>
                  <a:pt x="8684" y="8944"/>
                </a:lnTo>
                <a:lnTo>
                  <a:pt x="8709" y="9000"/>
                </a:lnTo>
                <a:lnTo>
                  <a:pt x="8732" y="9056"/>
                </a:lnTo>
                <a:lnTo>
                  <a:pt x="8755" y="9112"/>
                </a:lnTo>
                <a:lnTo>
                  <a:pt x="8777" y="9169"/>
                </a:lnTo>
                <a:lnTo>
                  <a:pt x="8799" y="9227"/>
                </a:lnTo>
                <a:lnTo>
                  <a:pt x="8820" y="9284"/>
                </a:lnTo>
                <a:lnTo>
                  <a:pt x="8839" y="9341"/>
                </a:lnTo>
                <a:lnTo>
                  <a:pt x="8859" y="9400"/>
                </a:lnTo>
                <a:lnTo>
                  <a:pt x="8877" y="9458"/>
                </a:lnTo>
                <a:lnTo>
                  <a:pt x="8896" y="9516"/>
                </a:lnTo>
                <a:lnTo>
                  <a:pt x="8913" y="9575"/>
                </a:lnTo>
                <a:lnTo>
                  <a:pt x="8929" y="9634"/>
                </a:lnTo>
                <a:lnTo>
                  <a:pt x="8943" y="9694"/>
                </a:lnTo>
                <a:lnTo>
                  <a:pt x="8958" y="9753"/>
                </a:lnTo>
                <a:lnTo>
                  <a:pt x="8973" y="9814"/>
                </a:lnTo>
                <a:lnTo>
                  <a:pt x="8985" y="9873"/>
                </a:lnTo>
                <a:lnTo>
                  <a:pt x="8997" y="9934"/>
                </a:lnTo>
                <a:lnTo>
                  <a:pt x="9009" y="9994"/>
                </a:lnTo>
                <a:lnTo>
                  <a:pt x="9019" y="10056"/>
                </a:lnTo>
                <a:lnTo>
                  <a:pt x="9029" y="10117"/>
                </a:lnTo>
                <a:lnTo>
                  <a:pt x="9039" y="10178"/>
                </a:lnTo>
                <a:lnTo>
                  <a:pt x="9046" y="10240"/>
                </a:lnTo>
                <a:lnTo>
                  <a:pt x="9053" y="10302"/>
                </a:lnTo>
                <a:lnTo>
                  <a:pt x="9061" y="10365"/>
                </a:lnTo>
                <a:lnTo>
                  <a:pt x="9066" y="10426"/>
                </a:lnTo>
                <a:lnTo>
                  <a:pt x="9071" y="10489"/>
                </a:lnTo>
                <a:lnTo>
                  <a:pt x="9074" y="10552"/>
                </a:lnTo>
                <a:lnTo>
                  <a:pt x="9078" y="10615"/>
                </a:lnTo>
                <a:lnTo>
                  <a:pt x="9080" y="10678"/>
                </a:lnTo>
                <a:lnTo>
                  <a:pt x="9082" y="10742"/>
                </a:lnTo>
                <a:lnTo>
                  <a:pt x="9082" y="10806"/>
                </a:lnTo>
                <a:lnTo>
                  <a:pt x="9082" y="10806"/>
                </a:lnTo>
                <a:lnTo>
                  <a:pt x="9082" y="10868"/>
                </a:lnTo>
                <a:lnTo>
                  <a:pt x="9080" y="10932"/>
                </a:lnTo>
                <a:lnTo>
                  <a:pt x="9078" y="10995"/>
                </a:lnTo>
                <a:lnTo>
                  <a:pt x="9074" y="11058"/>
                </a:lnTo>
                <a:lnTo>
                  <a:pt x="9071" y="11121"/>
                </a:lnTo>
                <a:lnTo>
                  <a:pt x="9066" y="11184"/>
                </a:lnTo>
                <a:lnTo>
                  <a:pt x="9061" y="11246"/>
                </a:lnTo>
                <a:lnTo>
                  <a:pt x="9053" y="11308"/>
                </a:lnTo>
                <a:lnTo>
                  <a:pt x="9046" y="11370"/>
                </a:lnTo>
                <a:lnTo>
                  <a:pt x="9039" y="11432"/>
                </a:lnTo>
                <a:lnTo>
                  <a:pt x="9029" y="11494"/>
                </a:lnTo>
                <a:lnTo>
                  <a:pt x="9019" y="11554"/>
                </a:lnTo>
                <a:lnTo>
                  <a:pt x="9009" y="11616"/>
                </a:lnTo>
                <a:lnTo>
                  <a:pt x="8997" y="11676"/>
                </a:lnTo>
                <a:lnTo>
                  <a:pt x="8985" y="11737"/>
                </a:lnTo>
                <a:lnTo>
                  <a:pt x="8973" y="11797"/>
                </a:lnTo>
                <a:lnTo>
                  <a:pt x="8958" y="11857"/>
                </a:lnTo>
                <a:lnTo>
                  <a:pt x="8943" y="11917"/>
                </a:lnTo>
                <a:lnTo>
                  <a:pt x="8929" y="11976"/>
                </a:lnTo>
                <a:lnTo>
                  <a:pt x="8913" y="12036"/>
                </a:lnTo>
                <a:lnTo>
                  <a:pt x="8896" y="12094"/>
                </a:lnTo>
                <a:lnTo>
                  <a:pt x="8877" y="12152"/>
                </a:lnTo>
                <a:lnTo>
                  <a:pt x="8859" y="12211"/>
                </a:lnTo>
                <a:lnTo>
                  <a:pt x="8839" y="12269"/>
                </a:lnTo>
                <a:lnTo>
                  <a:pt x="8820" y="12326"/>
                </a:lnTo>
                <a:lnTo>
                  <a:pt x="8799" y="12383"/>
                </a:lnTo>
                <a:lnTo>
                  <a:pt x="8777" y="12441"/>
                </a:lnTo>
                <a:lnTo>
                  <a:pt x="8755" y="12498"/>
                </a:lnTo>
                <a:lnTo>
                  <a:pt x="8732" y="12554"/>
                </a:lnTo>
                <a:lnTo>
                  <a:pt x="8709" y="12610"/>
                </a:lnTo>
                <a:lnTo>
                  <a:pt x="8684" y="12666"/>
                </a:lnTo>
                <a:lnTo>
                  <a:pt x="8658" y="12721"/>
                </a:lnTo>
                <a:lnTo>
                  <a:pt x="8633" y="12776"/>
                </a:lnTo>
                <a:lnTo>
                  <a:pt x="8607" y="12831"/>
                </a:lnTo>
                <a:lnTo>
                  <a:pt x="8579" y="12886"/>
                </a:lnTo>
                <a:lnTo>
                  <a:pt x="8551" y="12940"/>
                </a:lnTo>
                <a:lnTo>
                  <a:pt x="8523" y="12993"/>
                </a:lnTo>
                <a:lnTo>
                  <a:pt x="8493" y="13047"/>
                </a:lnTo>
                <a:lnTo>
                  <a:pt x="8463" y="13099"/>
                </a:lnTo>
                <a:lnTo>
                  <a:pt x="8432" y="13152"/>
                </a:lnTo>
                <a:lnTo>
                  <a:pt x="8402" y="13204"/>
                </a:lnTo>
                <a:lnTo>
                  <a:pt x="8369" y="13256"/>
                </a:lnTo>
                <a:lnTo>
                  <a:pt x="8337" y="13307"/>
                </a:lnTo>
                <a:lnTo>
                  <a:pt x="8303" y="13359"/>
                </a:lnTo>
                <a:lnTo>
                  <a:pt x="8270" y="13409"/>
                </a:lnTo>
                <a:lnTo>
                  <a:pt x="8234" y="13460"/>
                </a:lnTo>
                <a:lnTo>
                  <a:pt x="8199" y="13509"/>
                </a:lnTo>
                <a:lnTo>
                  <a:pt x="8163" y="13558"/>
                </a:lnTo>
                <a:lnTo>
                  <a:pt x="8126" y="13608"/>
                </a:lnTo>
                <a:lnTo>
                  <a:pt x="8090" y="13656"/>
                </a:lnTo>
                <a:lnTo>
                  <a:pt x="8052" y="13704"/>
                </a:lnTo>
                <a:lnTo>
                  <a:pt x="8014" y="13751"/>
                </a:lnTo>
                <a:lnTo>
                  <a:pt x="7975" y="13799"/>
                </a:lnTo>
                <a:lnTo>
                  <a:pt x="7934" y="13846"/>
                </a:lnTo>
                <a:lnTo>
                  <a:pt x="7894" y="13892"/>
                </a:lnTo>
                <a:lnTo>
                  <a:pt x="7854" y="13938"/>
                </a:lnTo>
                <a:lnTo>
                  <a:pt x="7812" y="13984"/>
                </a:lnTo>
                <a:lnTo>
                  <a:pt x="7771" y="14029"/>
                </a:lnTo>
                <a:lnTo>
                  <a:pt x="7728" y="14072"/>
                </a:lnTo>
                <a:lnTo>
                  <a:pt x="7685" y="14117"/>
                </a:lnTo>
                <a:lnTo>
                  <a:pt x="7641" y="14160"/>
                </a:lnTo>
                <a:lnTo>
                  <a:pt x="7597" y="14204"/>
                </a:lnTo>
                <a:lnTo>
                  <a:pt x="7552" y="14246"/>
                </a:lnTo>
                <a:lnTo>
                  <a:pt x="7506" y="14288"/>
                </a:lnTo>
                <a:lnTo>
                  <a:pt x="7461" y="14329"/>
                </a:lnTo>
                <a:lnTo>
                  <a:pt x="7415" y="14371"/>
                </a:lnTo>
                <a:lnTo>
                  <a:pt x="7368" y="14411"/>
                </a:lnTo>
                <a:lnTo>
                  <a:pt x="7321" y="14452"/>
                </a:lnTo>
                <a:lnTo>
                  <a:pt x="7273" y="14491"/>
                </a:lnTo>
                <a:lnTo>
                  <a:pt x="7224" y="14530"/>
                </a:lnTo>
                <a:lnTo>
                  <a:pt x="7175" y="14568"/>
                </a:lnTo>
                <a:lnTo>
                  <a:pt x="7125" y="14606"/>
                </a:lnTo>
                <a:lnTo>
                  <a:pt x="7076" y="14644"/>
                </a:lnTo>
                <a:lnTo>
                  <a:pt x="7025" y="14681"/>
                </a:lnTo>
                <a:lnTo>
                  <a:pt x="6974" y="14716"/>
                </a:lnTo>
                <a:lnTo>
                  <a:pt x="6922" y="14752"/>
                </a:lnTo>
                <a:lnTo>
                  <a:pt x="6871" y="14788"/>
                </a:lnTo>
                <a:lnTo>
                  <a:pt x="6818" y="14823"/>
                </a:lnTo>
                <a:lnTo>
                  <a:pt x="6765" y="14857"/>
                </a:lnTo>
                <a:lnTo>
                  <a:pt x="6712" y="14890"/>
                </a:lnTo>
                <a:lnTo>
                  <a:pt x="6658" y="14923"/>
                </a:lnTo>
                <a:lnTo>
                  <a:pt x="6604" y="14955"/>
                </a:lnTo>
                <a:lnTo>
                  <a:pt x="6549" y="14987"/>
                </a:lnTo>
                <a:lnTo>
                  <a:pt x="6494" y="15018"/>
                </a:lnTo>
                <a:lnTo>
                  <a:pt x="6439" y="15049"/>
                </a:lnTo>
                <a:lnTo>
                  <a:pt x="6383" y="15079"/>
                </a:lnTo>
                <a:lnTo>
                  <a:pt x="6326" y="15108"/>
                </a:lnTo>
                <a:lnTo>
                  <a:pt x="6269" y="15137"/>
                </a:lnTo>
                <a:lnTo>
                  <a:pt x="6211" y="15165"/>
                </a:lnTo>
                <a:lnTo>
                  <a:pt x="6154" y="15193"/>
                </a:lnTo>
                <a:lnTo>
                  <a:pt x="6096" y="15220"/>
                </a:lnTo>
                <a:lnTo>
                  <a:pt x="6038" y="15246"/>
                </a:lnTo>
                <a:lnTo>
                  <a:pt x="5979" y="15272"/>
                </a:lnTo>
                <a:lnTo>
                  <a:pt x="5919" y="15297"/>
                </a:lnTo>
                <a:lnTo>
                  <a:pt x="5859" y="15321"/>
                </a:lnTo>
                <a:lnTo>
                  <a:pt x="5799" y="15345"/>
                </a:lnTo>
                <a:lnTo>
                  <a:pt x="5739" y="15368"/>
                </a:lnTo>
                <a:lnTo>
                  <a:pt x="5678" y="15391"/>
                </a:lnTo>
                <a:lnTo>
                  <a:pt x="5617" y="15412"/>
                </a:lnTo>
                <a:lnTo>
                  <a:pt x="5556" y="15434"/>
                </a:lnTo>
                <a:lnTo>
                  <a:pt x="5494" y="15454"/>
                </a:lnTo>
                <a:lnTo>
                  <a:pt x="5432" y="15474"/>
                </a:lnTo>
                <a:lnTo>
                  <a:pt x="5370" y="15493"/>
                </a:lnTo>
                <a:lnTo>
                  <a:pt x="5306" y="15511"/>
                </a:lnTo>
                <a:lnTo>
                  <a:pt x="5243" y="15529"/>
                </a:lnTo>
                <a:lnTo>
                  <a:pt x="5181" y="15546"/>
                </a:lnTo>
                <a:lnTo>
                  <a:pt x="5116" y="15561"/>
                </a:lnTo>
                <a:lnTo>
                  <a:pt x="5052" y="15577"/>
                </a:lnTo>
                <a:lnTo>
                  <a:pt x="4987" y="15593"/>
                </a:lnTo>
                <a:lnTo>
                  <a:pt x="4922" y="15606"/>
                </a:lnTo>
                <a:lnTo>
                  <a:pt x="4858" y="15620"/>
                </a:lnTo>
                <a:lnTo>
                  <a:pt x="4793" y="15632"/>
                </a:lnTo>
                <a:lnTo>
                  <a:pt x="4727" y="15645"/>
                </a:lnTo>
                <a:lnTo>
                  <a:pt x="4661" y="15656"/>
                </a:lnTo>
                <a:lnTo>
                  <a:pt x="4595" y="15666"/>
                </a:lnTo>
                <a:lnTo>
                  <a:pt x="4529" y="15676"/>
                </a:lnTo>
                <a:lnTo>
                  <a:pt x="4461" y="15685"/>
                </a:lnTo>
                <a:lnTo>
                  <a:pt x="4394" y="15693"/>
                </a:lnTo>
                <a:lnTo>
                  <a:pt x="4327" y="15701"/>
                </a:lnTo>
                <a:lnTo>
                  <a:pt x="4260" y="15707"/>
                </a:lnTo>
                <a:lnTo>
                  <a:pt x="4192" y="15713"/>
                </a:lnTo>
                <a:lnTo>
                  <a:pt x="4124" y="15719"/>
                </a:lnTo>
                <a:lnTo>
                  <a:pt x="4055" y="15723"/>
                </a:lnTo>
                <a:lnTo>
                  <a:pt x="3987" y="15726"/>
                </a:lnTo>
                <a:lnTo>
                  <a:pt x="3918" y="15730"/>
                </a:lnTo>
                <a:lnTo>
                  <a:pt x="3850" y="15731"/>
                </a:lnTo>
                <a:lnTo>
                  <a:pt x="3780" y="15732"/>
                </a:lnTo>
                <a:lnTo>
                  <a:pt x="3712" y="15733"/>
                </a:lnTo>
                <a:lnTo>
                  <a:pt x="3712" y="15733"/>
                </a:lnTo>
                <a:close/>
                <a:moveTo>
                  <a:pt x="3712" y="17814"/>
                </a:moveTo>
                <a:lnTo>
                  <a:pt x="3712" y="17814"/>
                </a:lnTo>
                <a:lnTo>
                  <a:pt x="3586" y="17813"/>
                </a:lnTo>
                <a:lnTo>
                  <a:pt x="3460" y="17810"/>
                </a:lnTo>
                <a:lnTo>
                  <a:pt x="3335" y="17806"/>
                </a:lnTo>
                <a:lnTo>
                  <a:pt x="3210" y="17799"/>
                </a:lnTo>
                <a:lnTo>
                  <a:pt x="3087" y="17790"/>
                </a:lnTo>
                <a:lnTo>
                  <a:pt x="2963" y="17780"/>
                </a:lnTo>
                <a:lnTo>
                  <a:pt x="2840" y="17769"/>
                </a:lnTo>
                <a:lnTo>
                  <a:pt x="2718" y="17754"/>
                </a:lnTo>
                <a:lnTo>
                  <a:pt x="2597" y="17740"/>
                </a:lnTo>
                <a:lnTo>
                  <a:pt x="2475" y="17722"/>
                </a:lnTo>
                <a:lnTo>
                  <a:pt x="2356" y="17703"/>
                </a:lnTo>
                <a:lnTo>
                  <a:pt x="2236" y="17682"/>
                </a:lnTo>
                <a:lnTo>
                  <a:pt x="2116" y="17660"/>
                </a:lnTo>
                <a:lnTo>
                  <a:pt x="1997" y="17635"/>
                </a:lnTo>
                <a:lnTo>
                  <a:pt x="1880" y="17609"/>
                </a:lnTo>
                <a:lnTo>
                  <a:pt x="1764" y="17583"/>
                </a:lnTo>
                <a:lnTo>
                  <a:pt x="1646" y="17553"/>
                </a:lnTo>
                <a:lnTo>
                  <a:pt x="1531" y="17523"/>
                </a:lnTo>
                <a:lnTo>
                  <a:pt x="1416" y="17491"/>
                </a:lnTo>
                <a:lnTo>
                  <a:pt x="1303" y="17456"/>
                </a:lnTo>
                <a:lnTo>
                  <a:pt x="1189" y="17421"/>
                </a:lnTo>
                <a:lnTo>
                  <a:pt x="1076" y="17384"/>
                </a:lnTo>
                <a:lnTo>
                  <a:pt x="965" y="17345"/>
                </a:lnTo>
                <a:lnTo>
                  <a:pt x="854" y="17304"/>
                </a:lnTo>
                <a:lnTo>
                  <a:pt x="744" y="17263"/>
                </a:lnTo>
                <a:lnTo>
                  <a:pt x="635" y="17219"/>
                </a:lnTo>
                <a:lnTo>
                  <a:pt x="527" y="17175"/>
                </a:lnTo>
                <a:lnTo>
                  <a:pt x="420" y="17128"/>
                </a:lnTo>
                <a:lnTo>
                  <a:pt x="313" y="17081"/>
                </a:lnTo>
                <a:lnTo>
                  <a:pt x="208" y="17032"/>
                </a:lnTo>
                <a:lnTo>
                  <a:pt x="103" y="16981"/>
                </a:lnTo>
                <a:lnTo>
                  <a:pt x="0" y="16928"/>
                </a:lnTo>
                <a:lnTo>
                  <a:pt x="0" y="16878"/>
                </a:lnTo>
                <a:lnTo>
                  <a:pt x="0" y="16878"/>
                </a:lnTo>
                <a:lnTo>
                  <a:pt x="103" y="16931"/>
                </a:lnTo>
                <a:lnTo>
                  <a:pt x="208" y="16982"/>
                </a:lnTo>
                <a:lnTo>
                  <a:pt x="313" y="17032"/>
                </a:lnTo>
                <a:lnTo>
                  <a:pt x="420" y="17080"/>
                </a:lnTo>
                <a:lnTo>
                  <a:pt x="526" y="17126"/>
                </a:lnTo>
                <a:lnTo>
                  <a:pt x="635" y="17171"/>
                </a:lnTo>
                <a:lnTo>
                  <a:pt x="744" y="17214"/>
                </a:lnTo>
                <a:lnTo>
                  <a:pt x="854" y="17257"/>
                </a:lnTo>
                <a:lnTo>
                  <a:pt x="964" y="17298"/>
                </a:lnTo>
                <a:lnTo>
                  <a:pt x="1076" y="17337"/>
                </a:lnTo>
                <a:lnTo>
                  <a:pt x="1188" y="17374"/>
                </a:lnTo>
                <a:lnTo>
                  <a:pt x="1301" y="17410"/>
                </a:lnTo>
                <a:lnTo>
                  <a:pt x="1415" y="17443"/>
                </a:lnTo>
                <a:lnTo>
                  <a:pt x="1530" y="17477"/>
                </a:lnTo>
                <a:lnTo>
                  <a:pt x="1646" y="17507"/>
                </a:lnTo>
                <a:lnTo>
                  <a:pt x="1763" y="17537"/>
                </a:lnTo>
                <a:lnTo>
                  <a:pt x="1879" y="17565"/>
                </a:lnTo>
                <a:lnTo>
                  <a:pt x="1997" y="17590"/>
                </a:lnTo>
                <a:lnTo>
                  <a:pt x="2116" y="17615"/>
                </a:lnTo>
                <a:lnTo>
                  <a:pt x="2235" y="17638"/>
                </a:lnTo>
                <a:lnTo>
                  <a:pt x="2354" y="17658"/>
                </a:lnTo>
                <a:lnTo>
                  <a:pt x="2474" y="17677"/>
                </a:lnTo>
                <a:lnTo>
                  <a:pt x="2595" y="17695"/>
                </a:lnTo>
                <a:lnTo>
                  <a:pt x="2718" y="17710"/>
                </a:lnTo>
                <a:lnTo>
                  <a:pt x="2840" y="17724"/>
                </a:lnTo>
                <a:lnTo>
                  <a:pt x="2962" y="17736"/>
                </a:lnTo>
                <a:lnTo>
                  <a:pt x="3086" y="17746"/>
                </a:lnTo>
                <a:lnTo>
                  <a:pt x="3210" y="17754"/>
                </a:lnTo>
                <a:lnTo>
                  <a:pt x="3335" y="17761"/>
                </a:lnTo>
                <a:lnTo>
                  <a:pt x="3460" y="17767"/>
                </a:lnTo>
                <a:lnTo>
                  <a:pt x="3586" y="17769"/>
                </a:lnTo>
                <a:lnTo>
                  <a:pt x="3712" y="17770"/>
                </a:lnTo>
                <a:lnTo>
                  <a:pt x="3712" y="17770"/>
                </a:lnTo>
                <a:lnTo>
                  <a:pt x="3810" y="17769"/>
                </a:lnTo>
                <a:lnTo>
                  <a:pt x="3907" y="17768"/>
                </a:lnTo>
                <a:lnTo>
                  <a:pt x="4004" y="17764"/>
                </a:lnTo>
                <a:lnTo>
                  <a:pt x="4102" y="17761"/>
                </a:lnTo>
                <a:lnTo>
                  <a:pt x="4199" y="17755"/>
                </a:lnTo>
                <a:lnTo>
                  <a:pt x="4295" y="17750"/>
                </a:lnTo>
                <a:lnTo>
                  <a:pt x="4391" y="17742"/>
                </a:lnTo>
                <a:lnTo>
                  <a:pt x="4486" y="17734"/>
                </a:lnTo>
                <a:lnTo>
                  <a:pt x="4581" y="17724"/>
                </a:lnTo>
                <a:lnTo>
                  <a:pt x="4677" y="17714"/>
                </a:lnTo>
                <a:lnTo>
                  <a:pt x="4771" y="17703"/>
                </a:lnTo>
                <a:lnTo>
                  <a:pt x="4866" y="17689"/>
                </a:lnTo>
                <a:lnTo>
                  <a:pt x="4959" y="17676"/>
                </a:lnTo>
                <a:lnTo>
                  <a:pt x="5053" y="17661"/>
                </a:lnTo>
                <a:lnTo>
                  <a:pt x="5146" y="17645"/>
                </a:lnTo>
                <a:lnTo>
                  <a:pt x="5239" y="17629"/>
                </a:lnTo>
                <a:lnTo>
                  <a:pt x="5331" y="17611"/>
                </a:lnTo>
                <a:lnTo>
                  <a:pt x="5424" y="17592"/>
                </a:lnTo>
                <a:lnTo>
                  <a:pt x="5514" y="17571"/>
                </a:lnTo>
                <a:lnTo>
                  <a:pt x="5606" y="17550"/>
                </a:lnTo>
                <a:lnTo>
                  <a:pt x="5697" y="17529"/>
                </a:lnTo>
                <a:lnTo>
                  <a:pt x="5787" y="17505"/>
                </a:lnTo>
                <a:lnTo>
                  <a:pt x="5876" y="17482"/>
                </a:lnTo>
                <a:lnTo>
                  <a:pt x="5966" y="17456"/>
                </a:lnTo>
                <a:lnTo>
                  <a:pt x="6055" y="17430"/>
                </a:lnTo>
                <a:lnTo>
                  <a:pt x="6143" y="17403"/>
                </a:lnTo>
                <a:lnTo>
                  <a:pt x="6231" y="17375"/>
                </a:lnTo>
                <a:lnTo>
                  <a:pt x="6318" y="17347"/>
                </a:lnTo>
                <a:lnTo>
                  <a:pt x="6406" y="17317"/>
                </a:lnTo>
                <a:lnTo>
                  <a:pt x="6491" y="17286"/>
                </a:lnTo>
                <a:lnTo>
                  <a:pt x="6577" y="17254"/>
                </a:lnTo>
                <a:lnTo>
                  <a:pt x="6663" y="17221"/>
                </a:lnTo>
                <a:lnTo>
                  <a:pt x="6748" y="17189"/>
                </a:lnTo>
                <a:lnTo>
                  <a:pt x="6831" y="17154"/>
                </a:lnTo>
                <a:lnTo>
                  <a:pt x="6916" y="17118"/>
                </a:lnTo>
                <a:lnTo>
                  <a:pt x="6999" y="17082"/>
                </a:lnTo>
                <a:lnTo>
                  <a:pt x="7082" y="17045"/>
                </a:lnTo>
                <a:lnTo>
                  <a:pt x="7164" y="17007"/>
                </a:lnTo>
                <a:lnTo>
                  <a:pt x="7245" y="16968"/>
                </a:lnTo>
                <a:lnTo>
                  <a:pt x="7327" y="16928"/>
                </a:lnTo>
                <a:lnTo>
                  <a:pt x="7406" y="16887"/>
                </a:lnTo>
                <a:lnTo>
                  <a:pt x="7487" y="16845"/>
                </a:lnTo>
                <a:lnTo>
                  <a:pt x="7565" y="16804"/>
                </a:lnTo>
                <a:lnTo>
                  <a:pt x="7643" y="16760"/>
                </a:lnTo>
                <a:lnTo>
                  <a:pt x="7722" y="16716"/>
                </a:lnTo>
                <a:lnTo>
                  <a:pt x="7799" y="16671"/>
                </a:lnTo>
                <a:lnTo>
                  <a:pt x="7876" y="16625"/>
                </a:lnTo>
                <a:lnTo>
                  <a:pt x="7952" y="16579"/>
                </a:lnTo>
                <a:lnTo>
                  <a:pt x="8027" y="16531"/>
                </a:lnTo>
                <a:lnTo>
                  <a:pt x="8102" y="16483"/>
                </a:lnTo>
                <a:lnTo>
                  <a:pt x="8177" y="16435"/>
                </a:lnTo>
                <a:lnTo>
                  <a:pt x="8250" y="16384"/>
                </a:lnTo>
                <a:lnTo>
                  <a:pt x="8322" y="16334"/>
                </a:lnTo>
                <a:lnTo>
                  <a:pt x="8394" y="16282"/>
                </a:lnTo>
                <a:lnTo>
                  <a:pt x="8465" y="16230"/>
                </a:lnTo>
                <a:lnTo>
                  <a:pt x="8536" y="16178"/>
                </a:lnTo>
                <a:lnTo>
                  <a:pt x="8606" y="16124"/>
                </a:lnTo>
                <a:lnTo>
                  <a:pt x="8676" y="16070"/>
                </a:lnTo>
                <a:lnTo>
                  <a:pt x="8744" y="16014"/>
                </a:lnTo>
                <a:lnTo>
                  <a:pt x="8813" y="15959"/>
                </a:lnTo>
                <a:lnTo>
                  <a:pt x="8879" y="15901"/>
                </a:lnTo>
                <a:lnTo>
                  <a:pt x="8946" y="15844"/>
                </a:lnTo>
                <a:lnTo>
                  <a:pt x="9011" y="15786"/>
                </a:lnTo>
                <a:lnTo>
                  <a:pt x="9075" y="15728"/>
                </a:lnTo>
                <a:lnTo>
                  <a:pt x="9140" y="15668"/>
                </a:lnTo>
                <a:lnTo>
                  <a:pt x="9203" y="15607"/>
                </a:lnTo>
                <a:lnTo>
                  <a:pt x="9265" y="15547"/>
                </a:lnTo>
                <a:lnTo>
                  <a:pt x="9327" y="15485"/>
                </a:lnTo>
                <a:lnTo>
                  <a:pt x="9388" y="15423"/>
                </a:lnTo>
                <a:lnTo>
                  <a:pt x="9448" y="15361"/>
                </a:lnTo>
                <a:lnTo>
                  <a:pt x="9507" y="15297"/>
                </a:lnTo>
                <a:lnTo>
                  <a:pt x="9566" y="15233"/>
                </a:lnTo>
                <a:lnTo>
                  <a:pt x="9623" y="15168"/>
                </a:lnTo>
                <a:lnTo>
                  <a:pt x="9681" y="15102"/>
                </a:lnTo>
                <a:lnTo>
                  <a:pt x="9736" y="15036"/>
                </a:lnTo>
                <a:lnTo>
                  <a:pt x="9791" y="14970"/>
                </a:lnTo>
                <a:lnTo>
                  <a:pt x="9846" y="14903"/>
                </a:lnTo>
                <a:lnTo>
                  <a:pt x="9900" y="14834"/>
                </a:lnTo>
                <a:lnTo>
                  <a:pt x="9951" y="14766"/>
                </a:lnTo>
                <a:lnTo>
                  <a:pt x="10004" y="14696"/>
                </a:lnTo>
                <a:lnTo>
                  <a:pt x="10054" y="14627"/>
                </a:lnTo>
                <a:lnTo>
                  <a:pt x="10104" y="14556"/>
                </a:lnTo>
                <a:lnTo>
                  <a:pt x="10153" y="14485"/>
                </a:lnTo>
                <a:lnTo>
                  <a:pt x="10200" y="14413"/>
                </a:lnTo>
                <a:lnTo>
                  <a:pt x="10248" y="14342"/>
                </a:lnTo>
                <a:lnTo>
                  <a:pt x="10295" y="14269"/>
                </a:lnTo>
                <a:lnTo>
                  <a:pt x="10340" y="14196"/>
                </a:lnTo>
                <a:lnTo>
                  <a:pt x="10384" y="14122"/>
                </a:lnTo>
                <a:lnTo>
                  <a:pt x="10427" y="14048"/>
                </a:lnTo>
                <a:lnTo>
                  <a:pt x="10470" y="13974"/>
                </a:lnTo>
                <a:lnTo>
                  <a:pt x="10511" y="13897"/>
                </a:lnTo>
                <a:lnTo>
                  <a:pt x="10551" y="13822"/>
                </a:lnTo>
                <a:lnTo>
                  <a:pt x="10591" y="13746"/>
                </a:lnTo>
                <a:lnTo>
                  <a:pt x="10630" y="13668"/>
                </a:lnTo>
                <a:lnTo>
                  <a:pt x="10668" y="13591"/>
                </a:lnTo>
                <a:lnTo>
                  <a:pt x="10704" y="13513"/>
                </a:lnTo>
                <a:lnTo>
                  <a:pt x="10740" y="13435"/>
                </a:lnTo>
                <a:lnTo>
                  <a:pt x="10774" y="13356"/>
                </a:lnTo>
                <a:lnTo>
                  <a:pt x="10807" y="13277"/>
                </a:lnTo>
                <a:lnTo>
                  <a:pt x="10840" y="13197"/>
                </a:lnTo>
                <a:lnTo>
                  <a:pt x="10872" y="13117"/>
                </a:lnTo>
                <a:lnTo>
                  <a:pt x="10901" y="13037"/>
                </a:lnTo>
                <a:lnTo>
                  <a:pt x="10931" y="12956"/>
                </a:lnTo>
                <a:lnTo>
                  <a:pt x="10960" y="12874"/>
                </a:lnTo>
                <a:lnTo>
                  <a:pt x="10987" y="12792"/>
                </a:lnTo>
                <a:lnTo>
                  <a:pt x="11012" y="12710"/>
                </a:lnTo>
                <a:lnTo>
                  <a:pt x="11038" y="12627"/>
                </a:lnTo>
                <a:lnTo>
                  <a:pt x="11061" y="12544"/>
                </a:lnTo>
                <a:lnTo>
                  <a:pt x="11085" y="12460"/>
                </a:lnTo>
                <a:lnTo>
                  <a:pt x="11107" y="12376"/>
                </a:lnTo>
                <a:lnTo>
                  <a:pt x="11127" y="12291"/>
                </a:lnTo>
                <a:lnTo>
                  <a:pt x="11147" y="12207"/>
                </a:lnTo>
                <a:lnTo>
                  <a:pt x="11165" y="12122"/>
                </a:lnTo>
                <a:lnTo>
                  <a:pt x="11182" y="12037"/>
                </a:lnTo>
                <a:lnTo>
                  <a:pt x="11198" y="11950"/>
                </a:lnTo>
                <a:lnTo>
                  <a:pt x="11213" y="11864"/>
                </a:lnTo>
                <a:lnTo>
                  <a:pt x="11228" y="11777"/>
                </a:lnTo>
                <a:lnTo>
                  <a:pt x="11240" y="11691"/>
                </a:lnTo>
                <a:lnTo>
                  <a:pt x="11252" y="11603"/>
                </a:lnTo>
                <a:lnTo>
                  <a:pt x="11262" y="11516"/>
                </a:lnTo>
                <a:lnTo>
                  <a:pt x="11271" y="11428"/>
                </a:lnTo>
                <a:lnTo>
                  <a:pt x="11279" y="11340"/>
                </a:lnTo>
                <a:lnTo>
                  <a:pt x="11285" y="11252"/>
                </a:lnTo>
                <a:lnTo>
                  <a:pt x="11291" y="11162"/>
                </a:lnTo>
                <a:lnTo>
                  <a:pt x="11296" y="11074"/>
                </a:lnTo>
                <a:lnTo>
                  <a:pt x="11299" y="10984"/>
                </a:lnTo>
                <a:lnTo>
                  <a:pt x="11301" y="10895"/>
                </a:lnTo>
                <a:lnTo>
                  <a:pt x="11301" y="10806"/>
                </a:lnTo>
                <a:lnTo>
                  <a:pt x="11301" y="10806"/>
                </a:lnTo>
                <a:lnTo>
                  <a:pt x="11301" y="10715"/>
                </a:lnTo>
                <a:lnTo>
                  <a:pt x="11299" y="10626"/>
                </a:lnTo>
                <a:lnTo>
                  <a:pt x="11296" y="10536"/>
                </a:lnTo>
                <a:lnTo>
                  <a:pt x="11291" y="10448"/>
                </a:lnTo>
                <a:lnTo>
                  <a:pt x="11285" y="10359"/>
                </a:lnTo>
                <a:lnTo>
                  <a:pt x="11279" y="10270"/>
                </a:lnTo>
                <a:lnTo>
                  <a:pt x="11271" y="10182"/>
                </a:lnTo>
                <a:lnTo>
                  <a:pt x="11262" y="10094"/>
                </a:lnTo>
                <a:lnTo>
                  <a:pt x="11252" y="10007"/>
                </a:lnTo>
                <a:lnTo>
                  <a:pt x="11240" y="9919"/>
                </a:lnTo>
                <a:lnTo>
                  <a:pt x="11228" y="9833"/>
                </a:lnTo>
                <a:lnTo>
                  <a:pt x="11213" y="9746"/>
                </a:lnTo>
                <a:lnTo>
                  <a:pt x="11198" y="9660"/>
                </a:lnTo>
                <a:lnTo>
                  <a:pt x="11182" y="9573"/>
                </a:lnTo>
                <a:lnTo>
                  <a:pt x="11165" y="9488"/>
                </a:lnTo>
                <a:lnTo>
                  <a:pt x="11147" y="9403"/>
                </a:lnTo>
                <a:lnTo>
                  <a:pt x="11127" y="9319"/>
                </a:lnTo>
                <a:lnTo>
                  <a:pt x="11107" y="9235"/>
                </a:lnTo>
                <a:lnTo>
                  <a:pt x="11085" y="9150"/>
                </a:lnTo>
                <a:lnTo>
                  <a:pt x="11061" y="9066"/>
                </a:lnTo>
                <a:lnTo>
                  <a:pt x="11038" y="8983"/>
                </a:lnTo>
                <a:lnTo>
                  <a:pt x="11012" y="8900"/>
                </a:lnTo>
                <a:lnTo>
                  <a:pt x="10987" y="8818"/>
                </a:lnTo>
                <a:lnTo>
                  <a:pt x="10960" y="8736"/>
                </a:lnTo>
                <a:lnTo>
                  <a:pt x="10931" y="8654"/>
                </a:lnTo>
                <a:lnTo>
                  <a:pt x="10901" y="8574"/>
                </a:lnTo>
                <a:lnTo>
                  <a:pt x="10872" y="8493"/>
                </a:lnTo>
                <a:lnTo>
                  <a:pt x="10840" y="8413"/>
                </a:lnTo>
                <a:lnTo>
                  <a:pt x="10807" y="8333"/>
                </a:lnTo>
                <a:lnTo>
                  <a:pt x="10774" y="8254"/>
                </a:lnTo>
                <a:lnTo>
                  <a:pt x="10740" y="8175"/>
                </a:lnTo>
                <a:lnTo>
                  <a:pt x="10704" y="8097"/>
                </a:lnTo>
                <a:lnTo>
                  <a:pt x="10668" y="8019"/>
                </a:lnTo>
                <a:lnTo>
                  <a:pt x="10630" y="7942"/>
                </a:lnTo>
                <a:lnTo>
                  <a:pt x="10591" y="7864"/>
                </a:lnTo>
                <a:lnTo>
                  <a:pt x="10551" y="7788"/>
                </a:lnTo>
                <a:lnTo>
                  <a:pt x="10511" y="7713"/>
                </a:lnTo>
                <a:lnTo>
                  <a:pt x="10470" y="7637"/>
                </a:lnTo>
                <a:lnTo>
                  <a:pt x="10427" y="7562"/>
                </a:lnTo>
                <a:lnTo>
                  <a:pt x="10384" y="7488"/>
                </a:lnTo>
                <a:lnTo>
                  <a:pt x="10340" y="7414"/>
                </a:lnTo>
                <a:lnTo>
                  <a:pt x="10295" y="7341"/>
                </a:lnTo>
                <a:lnTo>
                  <a:pt x="10248" y="7268"/>
                </a:lnTo>
                <a:lnTo>
                  <a:pt x="10200" y="7197"/>
                </a:lnTo>
                <a:lnTo>
                  <a:pt x="10153" y="7125"/>
                </a:lnTo>
                <a:lnTo>
                  <a:pt x="10104" y="7054"/>
                </a:lnTo>
                <a:lnTo>
                  <a:pt x="10054" y="6983"/>
                </a:lnTo>
                <a:lnTo>
                  <a:pt x="10004" y="6914"/>
                </a:lnTo>
                <a:lnTo>
                  <a:pt x="9951" y="6844"/>
                </a:lnTo>
                <a:lnTo>
                  <a:pt x="9900" y="6776"/>
                </a:lnTo>
                <a:lnTo>
                  <a:pt x="9846" y="6708"/>
                </a:lnTo>
                <a:lnTo>
                  <a:pt x="9791" y="6641"/>
                </a:lnTo>
                <a:lnTo>
                  <a:pt x="9736" y="6574"/>
                </a:lnTo>
                <a:lnTo>
                  <a:pt x="9681" y="6508"/>
                </a:lnTo>
                <a:lnTo>
                  <a:pt x="9623" y="6443"/>
                </a:lnTo>
                <a:lnTo>
                  <a:pt x="9566" y="6377"/>
                </a:lnTo>
                <a:lnTo>
                  <a:pt x="9507" y="6313"/>
                </a:lnTo>
                <a:lnTo>
                  <a:pt x="9448" y="6250"/>
                </a:lnTo>
                <a:lnTo>
                  <a:pt x="9388" y="6187"/>
                </a:lnTo>
                <a:lnTo>
                  <a:pt x="9327" y="6125"/>
                </a:lnTo>
                <a:lnTo>
                  <a:pt x="9265" y="6063"/>
                </a:lnTo>
                <a:lnTo>
                  <a:pt x="9203" y="6003"/>
                </a:lnTo>
                <a:lnTo>
                  <a:pt x="9140" y="5942"/>
                </a:lnTo>
                <a:lnTo>
                  <a:pt x="9075" y="5883"/>
                </a:lnTo>
                <a:lnTo>
                  <a:pt x="9011" y="5824"/>
                </a:lnTo>
                <a:lnTo>
                  <a:pt x="8946" y="5766"/>
                </a:lnTo>
                <a:lnTo>
                  <a:pt x="8879" y="5709"/>
                </a:lnTo>
                <a:lnTo>
                  <a:pt x="8813" y="5651"/>
                </a:lnTo>
                <a:lnTo>
                  <a:pt x="8744" y="5596"/>
                </a:lnTo>
                <a:lnTo>
                  <a:pt x="8676" y="5540"/>
                </a:lnTo>
                <a:lnTo>
                  <a:pt x="8606" y="5486"/>
                </a:lnTo>
                <a:lnTo>
                  <a:pt x="8536" y="5433"/>
                </a:lnTo>
                <a:lnTo>
                  <a:pt x="8465" y="5380"/>
                </a:lnTo>
                <a:lnTo>
                  <a:pt x="8394" y="5328"/>
                </a:lnTo>
                <a:lnTo>
                  <a:pt x="8322" y="5277"/>
                </a:lnTo>
                <a:lnTo>
                  <a:pt x="8250" y="5226"/>
                </a:lnTo>
                <a:lnTo>
                  <a:pt x="8177" y="5176"/>
                </a:lnTo>
                <a:lnTo>
                  <a:pt x="8102" y="5127"/>
                </a:lnTo>
                <a:lnTo>
                  <a:pt x="8027" y="5079"/>
                </a:lnTo>
                <a:lnTo>
                  <a:pt x="7952" y="5032"/>
                </a:lnTo>
                <a:lnTo>
                  <a:pt x="7876" y="4985"/>
                </a:lnTo>
                <a:lnTo>
                  <a:pt x="7799" y="4939"/>
                </a:lnTo>
                <a:lnTo>
                  <a:pt x="7722" y="4894"/>
                </a:lnTo>
                <a:lnTo>
                  <a:pt x="7643" y="4850"/>
                </a:lnTo>
                <a:lnTo>
                  <a:pt x="7565" y="4806"/>
                </a:lnTo>
                <a:lnTo>
                  <a:pt x="7487" y="4765"/>
                </a:lnTo>
                <a:lnTo>
                  <a:pt x="7406" y="4723"/>
                </a:lnTo>
                <a:lnTo>
                  <a:pt x="7327" y="4682"/>
                </a:lnTo>
                <a:lnTo>
                  <a:pt x="7245" y="4643"/>
                </a:lnTo>
                <a:lnTo>
                  <a:pt x="7164" y="4603"/>
                </a:lnTo>
                <a:lnTo>
                  <a:pt x="7082" y="4565"/>
                </a:lnTo>
                <a:lnTo>
                  <a:pt x="6999" y="4528"/>
                </a:lnTo>
                <a:lnTo>
                  <a:pt x="6916" y="4492"/>
                </a:lnTo>
                <a:lnTo>
                  <a:pt x="6831" y="4456"/>
                </a:lnTo>
                <a:lnTo>
                  <a:pt x="6748" y="4423"/>
                </a:lnTo>
                <a:lnTo>
                  <a:pt x="6663" y="4389"/>
                </a:lnTo>
                <a:lnTo>
                  <a:pt x="6577" y="4356"/>
                </a:lnTo>
                <a:lnTo>
                  <a:pt x="6491" y="4324"/>
                </a:lnTo>
                <a:lnTo>
                  <a:pt x="6406" y="4294"/>
                </a:lnTo>
                <a:lnTo>
                  <a:pt x="6318" y="4263"/>
                </a:lnTo>
                <a:lnTo>
                  <a:pt x="6231" y="4235"/>
                </a:lnTo>
                <a:lnTo>
                  <a:pt x="6143" y="4207"/>
                </a:lnTo>
                <a:lnTo>
                  <a:pt x="6055" y="4180"/>
                </a:lnTo>
                <a:lnTo>
                  <a:pt x="5966" y="4154"/>
                </a:lnTo>
                <a:lnTo>
                  <a:pt x="5876" y="4129"/>
                </a:lnTo>
                <a:lnTo>
                  <a:pt x="5787" y="4105"/>
                </a:lnTo>
                <a:lnTo>
                  <a:pt x="5697" y="4083"/>
                </a:lnTo>
                <a:lnTo>
                  <a:pt x="5606" y="4060"/>
                </a:lnTo>
                <a:lnTo>
                  <a:pt x="5514" y="4039"/>
                </a:lnTo>
                <a:lnTo>
                  <a:pt x="5424" y="4019"/>
                </a:lnTo>
                <a:lnTo>
                  <a:pt x="5331" y="4000"/>
                </a:lnTo>
                <a:lnTo>
                  <a:pt x="5239" y="3982"/>
                </a:lnTo>
                <a:lnTo>
                  <a:pt x="5146" y="3965"/>
                </a:lnTo>
                <a:lnTo>
                  <a:pt x="5053" y="3949"/>
                </a:lnTo>
                <a:lnTo>
                  <a:pt x="4959" y="3934"/>
                </a:lnTo>
                <a:lnTo>
                  <a:pt x="4866" y="3921"/>
                </a:lnTo>
                <a:lnTo>
                  <a:pt x="4771" y="3907"/>
                </a:lnTo>
                <a:lnTo>
                  <a:pt x="4677" y="3896"/>
                </a:lnTo>
                <a:lnTo>
                  <a:pt x="4581" y="3886"/>
                </a:lnTo>
                <a:lnTo>
                  <a:pt x="4486" y="3876"/>
                </a:lnTo>
                <a:lnTo>
                  <a:pt x="4391" y="3868"/>
                </a:lnTo>
                <a:lnTo>
                  <a:pt x="4295" y="3860"/>
                </a:lnTo>
                <a:lnTo>
                  <a:pt x="4199" y="3855"/>
                </a:lnTo>
                <a:lnTo>
                  <a:pt x="4102" y="3849"/>
                </a:lnTo>
                <a:lnTo>
                  <a:pt x="4004" y="3846"/>
                </a:lnTo>
                <a:lnTo>
                  <a:pt x="3907" y="3842"/>
                </a:lnTo>
                <a:lnTo>
                  <a:pt x="3810" y="3841"/>
                </a:lnTo>
                <a:lnTo>
                  <a:pt x="3712" y="3840"/>
                </a:lnTo>
                <a:lnTo>
                  <a:pt x="3712" y="3840"/>
                </a:lnTo>
                <a:lnTo>
                  <a:pt x="3586" y="3841"/>
                </a:lnTo>
                <a:lnTo>
                  <a:pt x="3460" y="3845"/>
                </a:lnTo>
                <a:lnTo>
                  <a:pt x="3335" y="3849"/>
                </a:lnTo>
                <a:lnTo>
                  <a:pt x="3210" y="3856"/>
                </a:lnTo>
                <a:lnTo>
                  <a:pt x="3086" y="3864"/>
                </a:lnTo>
                <a:lnTo>
                  <a:pt x="2962" y="3874"/>
                </a:lnTo>
                <a:lnTo>
                  <a:pt x="2840" y="3886"/>
                </a:lnTo>
                <a:lnTo>
                  <a:pt x="2718" y="3900"/>
                </a:lnTo>
                <a:lnTo>
                  <a:pt x="2595" y="3915"/>
                </a:lnTo>
                <a:lnTo>
                  <a:pt x="2474" y="3933"/>
                </a:lnTo>
                <a:lnTo>
                  <a:pt x="2354" y="3952"/>
                </a:lnTo>
                <a:lnTo>
                  <a:pt x="2235" y="3973"/>
                </a:lnTo>
                <a:lnTo>
                  <a:pt x="2116" y="3995"/>
                </a:lnTo>
                <a:lnTo>
                  <a:pt x="1997" y="4020"/>
                </a:lnTo>
                <a:lnTo>
                  <a:pt x="1879" y="4046"/>
                </a:lnTo>
                <a:lnTo>
                  <a:pt x="1763" y="4074"/>
                </a:lnTo>
                <a:lnTo>
                  <a:pt x="1646" y="4103"/>
                </a:lnTo>
                <a:lnTo>
                  <a:pt x="1530" y="4134"/>
                </a:lnTo>
                <a:lnTo>
                  <a:pt x="1415" y="4167"/>
                </a:lnTo>
                <a:lnTo>
                  <a:pt x="1301" y="4200"/>
                </a:lnTo>
                <a:lnTo>
                  <a:pt x="1188" y="4236"/>
                </a:lnTo>
                <a:lnTo>
                  <a:pt x="1076" y="4273"/>
                </a:lnTo>
                <a:lnTo>
                  <a:pt x="964" y="4313"/>
                </a:lnTo>
                <a:lnTo>
                  <a:pt x="854" y="4353"/>
                </a:lnTo>
                <a:lnTo>
                  <a:pt x="744" y="4396"/>
                </a:lnTo>
                <a:lnTo>
                  <a:pt x="635" y="4439"/>
                </a:lnTo>
                <a:lnTo>
                  <a:pt x="526" y="4484"/>
                </a:lnTo>
                <a:lnTo>
                  <a:pt x="420" y="4530"/>
                </a:lnTo>
                <a:lnTo>
                  <a:pt x="313" y="4579"/>
                </a:lnTo>
                <a:lnTo>
                  <a:pt x="208" y="4628"/>
                </a:lnTo>
                <a:lnTo>
                  <a:pt x="103" y="4680"/>
                </a:lnTo>
                <a:lnTo>
                  <a:pt x="0" y="4732"/>
                </a:lnTo>
                <a:lnTo>
                  <a:pt x="0" y="4682"/>
                </a:lnTo>
                <a:lnTo>
                  <a:pt x="0" y="4682"/>
                </a:lnTo>
                <a:lnTo>
                  <a:pt x="103" y="4629"/>
                </a:lnTo>
                <a:lnTo>
                  <a:pt x="208" y="4579"/>
                </a:lnTo>
                <a:lnTo>
                  <a:pt x="313" y="4529"/>
                </a:lnTo>
                <a:lnTo>
                  <a:pt x="420" y="4482"/>
                </a:lnTo>
                <a:lnTo>
                  <a:pt x="527" y="4435"/>
                </a:lnTo>
                <a:lnTo>
                  <a:pt x="635" y="4391"/>
                </a:lnTo>
                <a:lnTo>
                  <a:pt x="744" y="4347"/>
                </a:lnTo>
                <a:lnTo>
                  <a:pt x="854" y="4306"/>
                </a:lnTo>
                <a:lnTo>
                  <a:pt x="965" y="4265"/>
                </a:lnTo>
                <a:lnTo>
                  <a:pt x="1076" y="4226"/>
                </a:lnTo>
                <a:lnTo>
                  <a:pt x="1189" y="4189"/>
                </a:lnTo>
                <a:lnTo>
                  <a:pt x="1303" y="4154"/>
                </a:lnTo>
                <a:lnTo>
                  <a:pt x="1416" y="4120"/>
                </a:lnTo>
                <a:lnTo>
                  <a:pt x="1531" y="4087"/>
                </a:lnTo>
                <a:lnTo>
                  <a:pt x="1646" y="4057"/>
                </a:lnTo>
                <a:lnTo>
                  <a:pt x="1764" y="4028"/>
                </a:lnTo>
                <a:lnTo>
                  <a:pt x="1880" y="4001"/>
                </a:lnTo>
                <a:lnTo>
                  <a:pt x="1997" y="3975"/>
                </a:lnTo>
                <a:lnTo>
                  <a:pt x="2116" y="3950"/>
                </a:lnTo>
                <a:lnTo>
                  <a:pt x="2236" y="3928"/>
                </a:lnTo>
                <a:lnTo>
                  <a:pt x="2356" y="3907"/>
                </a:lnTo>
                <a:lnTo>
                  <a:pt x="2475" y="3888"/>
                </a:lnTo>
                <a:lnTo>
                  <a:pt x="2597" y="3870"/>
                </a:lnTo>
                <a:lnTo>
                  <a:pt x="2718" y="3856"/>
                </a:lnTo>
                <a:lnTo>
                  <a:pt x="2840" y="3841"/>
                </a:lnTo>
                <a:lnTo>
                  <a:pt x="2963" y="3830"/>
                </a:lnTo>
                <a:lnTo>
                  <a:pt x="3087" y="3820"/>
                </a:lnTo>
                <a:lnTo>
                  <a:pt x="3210" y="3811"/>
                </a:lnTo>
                <a:lnTo>
                  <a:pt x="3335" y="3805"/>
                </a:lnTo>
                <a:lnTo>
                  <a:pt x="3460" y="3800"/>
                </a:lnTo>
                <a:lnTo>
                  <a:pt x="3586" y="3798"/>
                </a:lnTo>
                <a:lnTo>
                  <a:pt x="3712" y="3796"/>
                </a:lnTo>
                <a:lnTo>
                  <a:pt x="3712" y="3796"/>
                </a:lnTo>
                <a:lnTo>
                  <a:pt x="3810" y="3798"/>
                </a:lnTo>
                <a:lnTo>
                  <a:pt x="3909" y="3799"/>
                </a:lnTo>
                <a:lnTo>
                  <a:pt x="4007" y="3802"/>
                </a:lnTo>
                <a:lnTo>
                  <a:pt x="4104" y="3805"/>
                </a:lnTo>
                <a:lnTo>
                  <a:pt x="4201" y="3811"/>
                </a:lnTo>
                <a:lnTo>
                  <a:pt x="4299" y="3817"/>
                </a:lnTo>
                <a:lnTo>
                  <a:pt x="4395" y="3824"/>
                </a:lnTo>
                <a:lnTo>
                  <a:pt x="4491" y="3832"/>
                </a:lnTo>
                <a:lnTo>
                  <a:pt x="4587" y="3842"/>
                </a:lnTo>
                <a:lnTo>
                  <a:pt x="4683" y="3852"/>
                </a:lnTo>
                <a:lnTo>
                  <a:pt x="4778" y="3865"/>
                </a:lnTo>
                <a:lnTo>
                  <a:pt x="4874" y="3877"/>
                </a:lnTo>
                <a:lnTo>
                  <a:pt x="4968" y="3891"/>
                </a:lnTo>
                <a:lnTo>
                  <a:pt x="5062" y="3906"/>
                </a:lnTo>
                <a:lnTo>
                  <a:pt x="5155" y="3922"/>
                </a:lnTo>
                <a:lnTo>
                  <a:pt x="5249" y="3939"/>
                </a:lnTo>
                <a:lnTo>
                  <a:pt x="5342" y="3957"/>
                </a:lnTo>
                <a:lnTo>
                  <a:pt x="5434" y="3976"/>
                </a:lnTo>
                <a:lnTo>
                  <a:pt x="5527" y="3996"/>
                </a:lnTo>
                <a:lnTo>
                  <a:pt x="5618" y="4017"/>
                </a:lnTo>
                <a:lnTo>
                  <a:pt x="5709" y="4040"/>
                </a:lnTo>
                <a:lnTo>
                  <a:pt x="5801" y="4062"/>
                </a:lnTo>
                <a:lnTo>
                  <a:pt x="5890" y="4087"/>
                </a:lnTo>
                <a:lnTo>
                  <a:pt x="5980" y="4112"/>
                </a:lnTo>
                <a:lnTo>
                  <a:pt x="6070" y="4139"/>
                </a:lnTo>
                <a:lnTo>
                  <a:pt x="6159" y="4166"/>
                </a:lnTo>
                <a:lnTo>
                  <a:pt x="6247" y="4194"/>
                </a:lnTo>
                <a:lnTo>
                  <a:pt x="6335" y="4223"/>
                </a:lnTo>
                <a:lnTo>
                  <a:pt x="6422" y="4252"/>
                </a:lnTo>
                <a:lnTo>
                  <a:pt x="6510" y="4283"/>
                </a:lnTo>
                <a:lnTo>
                  <a:pt x="6595" y="4315"/>
                </a:lnTo>
                <a:lnTo>
                  <a:pt x="6681" y="4349"/>
                </a:lnTo>
                <a:lnTo>
                  <a:pt x="6767" y="4382"/>
                </a:lnTo>
                <a:lnTo>
                  <a:pt x="6852" y="4417"/>
                </a:lnTo>
                <a:lnTo>
                  <a:pt x="6937" y="4452"/>
                </a:lnTo>
                <a:lnTo>
                  <a:pt x="7020" y="4489"/>
                </a:lnTo>
                <a:lnTo>
                  <a:pt x="7103" y="4526"/>
                </a:lnTo>
                <a:lnTo>
                  <a:pt x="7186" y="4564"/>
                </a:lnTo>
                <a:lnTo>
                  <a:pt x="7268" y="4603"/>
                </a:lnTo>
                <a:lnTo>
                  <a:pt x="7349" y="4644"/>
                </a:lnTo>
                <a:lnTo>
                  <a:pt x="7429" y="4684"/>
                </a:lnTo>
                <a:lnTo>
                  <a:pt x="7510" y="4727"/>
                </a:lnTo>
                <a:lnTo>
                  <a:pt x="7590" y="4769"/>
                </a:lnTo>
                <a:lnTo>
                  <a:pt x="7669" y="4812"/>
                </a:lnTo>
                <a:lnTo>
                  <a:pt x="7747" y="4857"/>
                </a:lnTo>
                <a:lnTo>
                  <a:pt x="7826" y="4902"/>
                </a:lnTo>
                <a:lnTo>
                  <a:pt x="7903" y="4948"/>
                </a:lnTo>
                <a:lnTo>
                  <a:pt x="7978" y="4995"/>
                </a:lnTo>
                <a:lnTo>
                  <a:pt x="8054" y="5043"/>
                </a:lnTo>
                <a:lnTo>
                  <a:pt x="8130" y="5091"/>
                </a:lnTo>
                <a:lnTo>
                  <a:pt x="8205" y="5141"/>
                </a:lnTo>
                <a:lnTo>
                  <a:pt x="8278" y="5190"/>
                </a:lnTo>
                <a:lnTo>
                  <a:pt x="8351" y="5242"/>
                </a:lnTo>
                <a:lnTo>
                  <a:pt x="8424" y="5293"/>
                </a:lnTo>
                <a:lnTo>
                  <a:pt x="8496" y="5346"/>
                </a:lnTo>
                <a:lnTo>
                  <a:pt x="8567" y="5399"/>
                </a:lnTo>
                <a:lnTo>
                  <a:pt x="8638" y="5453"/>
                </a:lnTo>
                <a:lnTo>
                  <a:pt x="8707" y="5508"/>
                </a:lnTo>
                <a:lnTo>
                  <a:pt x="8776" y="5563"/>
                </a:lnTo>
                <a:lnTo>
                  <a:pt x="8844" y="5619"/>
                </a:lnTo>
                <a:lnTo>
                  <a:pt x="8912" y="5676"/>
                </a:lnTo>
                <a:lnTo>
                  <a:pt x="8979" y="5734"/>
                </a:lnTo>
                <a:lnTo>
                  <a:pt x="9045" y="5793"/>
                </a:lnTo>
                <a:lnTo>
                  <a:pt x="9110" y="5851"/>
                </a:lnTo>
                <a:lnTo>
                  <a:pt x="9174" y="5912"/>
                </a:lnTo>
                <a:lnTo>
                  <a:pt x="9238" y="5972"/>
                </a:lnTo>
                <a:lnTo>
                  <a:pt x="9300" y="6033"/>
                </a:lnTo>
                <a:lnTo>
                  <a:pt x="9363" y="6095"/>
                </a:lnTo>
                <a:lnTo>
                  <a:pt x="9424" y="6157"/>
                </a:lnTo>
                <a:lnTo>
                  <a:pt x="9484" y="6221"/>
                </a:lnTo>
                <a:lnTo>
                  <a:pt x="9544" y="6285"/>
                </a:lnTo>
                <a:lnTo>
                  <a:pt x="9603" y="6349"/>
                </a:lnTo>
                <a:lnTo>
                  <a:pt x="9661" y="6414"/>
                </a:lnTo>
                <a:lnTo>
                  <a:pt x="9717" y="6481"/>
                </a:lnTo>
                <a:lnTo>
                  <a:pt x="9774" y="6547"/>
                </a:lnTo>
                <a:lnTo>
                  <a:pt x="9830" y="6614"/>
                </a:lnTo>
                <a:lnTo>
                  <a:pt x="9884" y="6683"/>
                </a:lnTo>
                <a:lnTo>
                  <a:pt x="9938" y="6750"/>
                </a:lnTo>
                <a:lnTo>
                  <a:pt x="9991" y="6820"/>
                </a:lnTo>
                <a:lnTo>
                  <a:pt x="10043" y="6889"/>
                </a:lnTo>
                <a:lnTo>
                  <a:pt x="10094" y="6960"/>
                </a:lnTo>
                <a:lnTo>
                  <a:pt x="10144" y="7031"/>
                </a:lnTo>
                <a:lnTo>
                  <a:pt x="10193" y="7101"/>
                </a:lnTo>
                <a:lnTo>
                  <a:pt x="10242" y="7173"/>
                </a:lnTo>
                <a:lnTo>
                  <a:pt x="10290" y="7246"/>
                </a:lnTo>
                <a:lnTo>
                  <a:pt x="10336" y="7319"/>
                </a:lnTo>
                <a:lnTo>
                  <a:pt x="10381" y="7393"/>
                </a:lnTo>
                <a:lnTo>
                  <a:pt x="10426" y="7467"/>
                </a:lnTo>
                <a:lnTo>
                  <a:pt x="10470" y="7542"/>
                </a:lnTo>
                <a:lnTo>
                  <a:pt x="10512" y="7617"/>
                </a:lnTo>
                <a:lnTo>
                  <a:pt x="10554" y="7693"/>
                </a:lnTo>
                <a:lnTo>
                  <a:pt x="10594" y="7769"/>
                </a:lnTo>
                <a:lnTo>
                  <a:pt x="10635" y="7846"/>
                </a:lnTo>
                <a:lnTo>
                  <a:pt x="10674" y="7924"/>
                </a:lnTo>
                <a:lnTo>
                  <a:pt x="10712" y="8001"/>
                </a:lnTo>
                <a:lnTo>
                  <a:pt x="10748" y="8080"/>
                </a:lnTo>
                <a:lnTo>
                  <a:pt x="10784" y="8158"/>
                </a:lnTo>
                <a:lnTo>
                  <a:pt x="10818" y="8238"/>
                </a:lnTo>
                <a:lnTo>
                  <a:pt x="10852" y="8318"/>
                </a:lnTo>
                <a:lnTo>
                  <a:pt x="10885" y="8397"/>
                </a:lnTo>
                <a:lnTo>
                  <a:pt x="10917" y="8478"/>
                </a:lnTo>
                <a:lnTo>
                  <a:pt x="10948" y="8560"/>
                </a:lnTo>
                <a:lnTo>
                  <a:pt x="10977" y="8641"/>
                </a:lnTo>
                <a:lnTo>
                  <a:pt x="11005" y="8723"/>
                </a:lnTo>
                <a:lnTo>
                  <a:pt x="11032" y="8806"/>
                </a:lnTo>
                <a:lnTo>
                  <a:pt x="11059" y="8889"/>
                </a:lnTo>
                <a:lnTo>
                  <a:pt x="11085" y="8972"/>
                </a:lnTo>
                <a:lnTo>
                  <a:pt x="11108" y="9056"/>
                </a:lnTo>
                <a:lnTo>
                  <a:pt x="11131" y="9139"/>
                </a:lnTo>
                <a:lnTo>
                  <a:pt x="11153" y="9224"/>
                </a:lnTo>
                <a:lnTo>
                  <a:pt x="11174" y="9309"/>
                </a:lnTo>
                <a:lnTo>
                  <a:pt x="11193" y="9394"/>
                </a:lnTo>
                <a:lnTo>
                  <a:pt x="11212" y="9480"/>
                </a:lnTo>
                <a:lnTo>
                  <a:pt x="11229" y="9566"/>
                </a:lnTo>
                <a:lnTo>
                  <a:pt x="11246" y="9652"/>
                </a:lnTo>
                <a:lnTo>
                  <a:pt x="11261" y="9740"/>
                </a:lnTo>
                <a:lnTo>
                  <a:pt x="11275" y="9826"/>
                </a:lnTo>
                <a:lnTo>
                  <a:pt x="11288" y="9913"/>
                </a:lnTo>
                <a:lnTo>
                  <a:pt x="11299" y="10001"/>
                </a:lnTo>
                <a:lnTo>
                  <a:pt x="11310" y="10090"/>
                </a:lnTo>
                <a:lnTo>
                  <a:pt x="11318" y="10178"/>
                </a:lnTo>
                <a:lnTo>
                  <a:pt x="11327" y="10267"/>
                </a:lnTo>
                <a:lnTo>
                  <a:pt x="11334" y="10356"/>
                </a:lnTo>
                <a:lnTo>
                  <a:pt x="11339" y="10445"/>
                </a:lnTo>
                <a:lnTo>
                  <a:pt x="11344" y="10534"/>
                </a:lnTo>
                <a:lnTo>
                  <a:pt x="11346" y="10625"/>
                </a:lnTo>
                <a:lnTo>
                  <a:pt x="11349" y="10715"/>
                </a:lnTo>
                <a:lnTo>
                  <a:pt x="11349" y="10806"/>
                </a:lnTo>
                <a:lnTo>
                  <a:pt x="11349" y="10806"/>
                </a:lnTo>
                <a:lnTo>
                  <a:pt x="11349" y="10895"/>
                </a:lnTo>
                <a:lnTo>
                  <a:pt x="11346" y="10985"/>
                </a:lnTo>
                <a:lnTo>
                  <a:pt x="11344" y="11076"/>
                </a:lnTo>
                <a:lnTo>
                  <a:pt x="11339" y="11165"/>
                </a:lnTo>
                <a:lnTo>
                  <a:pt x="11334" y="11254"/>
                </a:lnTo>
                <a:lnTo>
                  <a:pt x="11327" y="11343"/>
                </a:lnTo>
                <a:lnTo>
                  <a:pt x="11318" y="11432"/>
                </a:lnTo>
                <a:lnTo>
                  <a:pt x="11310" y="11520"/>
                </a:lnTo>
                <a:lnTo>
                  <a:pt x="11299" y="11609"/>
                </a:lnTo>
                <a:lnTo>
                  <a:pt x="11288" y="11697"/>
                </a:lnTo>
                <a:lnTo>
                  <a:pt x="11275" y="11784"/>
                </a:lnTo>
                <a:lnTo>
                  <a:pt x="11261" y="11871"/>
                </a:lnTo>
                <a:lnTo>
                  <a:pt x="11246" y="11958"/>
                </a:lnTo>
                <a:lnTo>
                  <a:pt x="11229" y="12045"/>
                </a:lnTo>
                <a:lnTo>
                  <a:pt x="11212" y="12130"/>
                </a:lnTo>
                <a:lnTo>
                  <a:pt x="11193" y="12216"/>
                </a:lnTo>
                <a:lnTo>
                  <a:pt x="11174" y="12301"/>
                </a:lnTo>
                <a:lnTo>
                  <a:pt x="11153" y="12386"/>
                </a:lnTo>
                <a:lnTo>
                  <a:pt x="11131" y="12471"/>
                </a:lnTo>
                <a:lnTo>
                  <a:pt x="11108" y="12555"/>
                </a:lnTo>
                <a:lnTo>
                  <a:pt x="11085" y="12638"/>
                </a:lnTo>
                <a:lnTo>
                  <a:pt x="11059" y="12721"/>
                </a:lnTo>
                <a:lnTo>
                  <a:pt x="11032" y="12804"/>
                </a:lnTo>
                <a:lnTo>
                  <a:pt x="11005" y="12887"/>
                </a:lnTo>
                <a:lnTo>
                  <a:pt x="10977" y="12969"/>
                </a:lnTo>
                <a:lnTo>
                  <a:pt x="10948" y="13051"/>
                </a:lnTo>
                <a:lnTo>
                  <a:pt x="10917" y="13132"/>
                </a:lnTo>
                <a:lnTo>
                  <a:pt x="10885" y="13213"/>
                </a:lnTo>
                <a:lnTo>
                  <a:pt x="10852" y="13292"/>
                </a:lnTo>
                <a:lnTo>
                  <a:pt x="10818" y="13372"/>
                </a:lnTo>
                <a:lnTo>
                  <a:pt x="10784" y="13452"/>
                </a:lnTo>
                <a:lnTo>
                  <a:pt x="10748" y="13530"/>
                </a:lnTo>
                <a:lnTo>
                  <a:pt x="10712" y="13609"/>
                </a:lnTo>
                <a:lnTo>
                  <a:pt x="10674" y="13686"/>
                </a:lnTo>
                <a:lnTo>
                  <a:pt x="10635" y="13764"/>
                </a:lnTo>
                <a:lnTo>
                  <a:pt x="10594" y="13841"/>
                </a:lnTo>
                <a:lnTo>
                  <a:pt x="10554" y="13917"/>
                </a:lnTo>
                <a:lnTo>
                  <a:pt x="10512" y="13993"/>
                </a:lnTo>
                <a:lnTo>
                  <a:pt x="10470" y="14068"/>
                </a:lnTo>
                <a:lnTo>
                  <a:pt x="10426" y="14143"/>
                </a:lnTo>
                <a:lnTo>
                  <a:pt x="10381" y="14217"/>
                </a:lnTo>
                <a:lnTo>
                  <a:pt x="10336" y="14291"/>
                </a:lnTo>
                <a:lnTo>
                  <a:pt x="10290" y="14364"/>
                </a:lnTo>
                <a:lnTo>
                  <a:pt x="10242" y="14437"/>
                </a:lnTo>
                <a:lnTo>
                  <a:pt x="10193" y="14509"/>
                </a:lnTo>
                <a:lnTo>
                  <a:pt x="10144" y="14580"/>
                </a:lnTo>
                <a:lnTo>
                  <a:pt x="10094" y="14650"/>
                </a:lnTo>
                <a:lnTo>
                  <a:pt x="10043" y="14721"/>
                </a:lnTo>
                <a:lnTo>
                  <a:pt x="9991" y="14791"/>
                </a:lnTo>
                <a:lnTo>
                  <a:pt x="9938" y="14860"/>
                </a:lnTo>
                <a:lnTo>
                  <a:pt x="9884" y="14929"/>
                </a:lnTo>
                <a:lnTo>
                  <a:pt x="9830" y="14996"/>
                </a:lnTo>
                <a:lnTo>
                  <a:pt x="9774" y="15063"/>
                </a:lnTo>
                <a:lnTo>
                  <a:pt x="9717" y="15129"/>
                </a:lnTo>
                <a:lnTo>
                  <a:pt x="9661" y="15196"/>
                </a:lnTo>
                <a:lnTo>
                  <a:pt x="9603" y="15261"/>
                </a:lnTo>
                <a:lnTo>
                  <a:pt x="9544" y="15326"/>
                </a:lnTo>
                <a:lnTo>
                  <a:pt x="9484" y="15390"/>
                </a:lnTo>
                <a:lnTo>
                  <a:pt x="9424" y="15453"/>
                </a:lnTo>
                <a:lnTo>
                  <a:pt x="9363" y="15515"/>
                </a:lnTo>
                <a:lnTo>
                  <a:pt x="9300" y="15577"/>
                </a:lnTo>
                <a:lnTo>
                  <a:pt x="9238" y="15638"/>
                </a:lnTo>
                <a:lnTo>
                  <a:pt x="9174" y="15698"/>
                </a:lnTo>
                <a:lnTo>
                  <a:pt x="9110" y="15759"/>
                </a:lnTo>
                <a:lnTo>
                  <a:pt x="9045" y="15817"/>
                </a:lnTo>
                <a:lnTo>
                  <a:pt x="8979" y="15876"/>
                </a:lnTo>
                <a:lnTo>
                  <a:pt x="8912" y="15934"/>
                </a:lnTo>
                <a:lnTo>
                  <a:pt x="8844" y="15991"/>
                </a:lnTo>
                <a:lnTo>
                  <a:pt x="8776" y="16047"/>
                </a:lnTo>
                <a:lnTo>
                  <a:pt x="8707" y="16102"/>
                </a:lnTo>
                <a:lnTo>
                  <a:pt x="8638" y="16157"/>
                </a:lnTo>
                <a:lnTo>
                  <a:pt x="8567" y="16211"/>
                </a:lnTo>
                <a:lnTo>
                  <a:pt x="8496" y="16265"/>
                </a:lnTo>
                <a:lnTo>
                  <a:pt x="8424" y="16317"/>
                </a:lnTo>
                <a:lnTo>
                  <a:pt x="8351" y="16368"/>
                </a:lnTo>
                <a:lnTo>
                  <a:pt x="8278" y="16420"/>
                </a:lnTo>
                <a:lnTo>
                  <a:pt x="8205" y="16469"/>
                </a:lnTo>
                <a:lnTo>
                  <a:pt x="8130" y="16519"/>
                </a:lnTo>
                <a:lnTo>
                  <a:pt x="8054" y="16567"/>
                </a:lnTo>
                <a:lnTo>
                  <a:pt x="7978" y="16615"/>
                </a:lnTo>
                <a:lnTo>
                  <a:pt x="7903" y="16662"/>
                </a:lnTo>
                <a:lnTo>
                  <a:pt x="7826" y="16708"/>
                </a:lnTo>
                <a:lnTo>
                  <a:pt x="7747" y="16753"/>
                </a:lnTo>
                <a:lnTo>
                  <a:pt x="7669" y="16798"/>
                </a:lnTo>
                <a:lnTo>
                  <a:pt x="7590" y="16841"/>
                </a:lnTo>
                <a:lnTo>
                  <a:pt x="7510" y="16883"/>
                </a:lnTo>
                <a:lnTo>
                  <a:pt x="7429" y="16926"/>
                </a:lnTo>
                <a:lnTo>
                  <a:pt x="7349" y="16966"/>
                </a:lnTo>
                <a:lnTo>
                  <a:pt x="7268" y="17007"/>
                </a:lnTo>
                <a:lnTo>
                  <a:pt x="7186" y="17046"/>
                </a:lnTo>
                <a:lnTo>
                  <a:pt x="7103" y="17084"/>
                </a:lnTo>
                <a:lnTo>
                  <a:pt x="7020" y="17121"/>
                </a:lnTo>
                <a:lnTo>
                  <a:pt x="6937" y="17158"/>
                </a:lnTo>
                <a:lnTo>
                  <a:pt x="6852" y="17193"/>
                </a:lnTo>
                <a:lnTo>
                  <a:pt x="6767" y="17228"/>
                </a:lnTo>
                <a:lnTo>
                  <a:pt x="6681" y="17262"/>
                </a:lnTo>
                <a:lnTo>
                  <a:pt x="6595" y="17295"/>
                </a:lnTo>
                <a:lnTo>
                  <a:pt x="6510" y="17327"/>
                </a:lnTo>
                <a:lnTo>
                  <a:pt x="6422" y="17358"/>
                </a:lnTo>
                <a:lnTo>
                  <a:pt x="6335" y="17387"/>
                </a:lnTo>
                <a:lnTo>
                  <a:pt x="6247" y="17416"/>
                </a:lnTo>
                <a:lnTo>
                  <a:pt x="6159" y="17445"/>
                </a:lnTo>
                <a:lnTo>
                  <a:pt x="6070" y="17473"/>
                </a:lnTo>
                <a:lnTo>
                  <a:pt x="5980" y="17498"/>
                </a:lnTo>
                <a:lnTo>
                  <a:pt x="5890" y="17523"/>
                </a:lnTo>
                <a:lnTo>
                  <a:pt x="5801" y="17548"/>
                </a:lnTo>
                <a:lnTo>
                  <a:pt x="5709" y="17570"/>
                </a:lnTo>
                <a:lnTo>
                  <a:pt x="5618" y="17593"/>
                </a:lnTo>
                <a:lnTo>
                  <a:pt x="5527" y="17614"/>
                </a:lnTo>
                <a:lnTo>
                  <a:pt x="5434" y="17634"/>
                </a:lnTo>
                <a:lnTo>
                  <a:pt x="5342" y="17653"/>
                </a:lnTo>
                <a:lnTo>
                  <a:pt x="5249" y="17671"/>
                </a:lnTo>
                <a:lnTo>
                  <a:pt x="5155" y="17688"/>
                </a:lnTo>
                <a:lnTo>
                  <a:pt x="5062" y="17704"/>
                </a:lnTo>
                <a:lnTo>
                  <a:pt x="4968" y="17719"/>
                </a:lnTo>
                <a:lnTo>
                  <a:pt x="4874" y="17733"/>
                </a:lnTo>
                <a:lnTo>
                  <a:pt x="4778" y="17745"/>
                </a:lnTo>
                <a:lnTo>
                  <a:pt x="4683" y="17758"/>
                </a:lnTo>
                <a:lnTo>
                  <a:pt x="4587" y="17768"/>
                </a:lnTo>
                <a:lnTo>
                  <a:pt x="4491" y="17778"/>
                </a:lnTo>
                <a:lnTo>
                  <a:pt x="4395" y="17786"/>
                </a:lnTo>
                <a:lnTo>
                  <a:pt x="4299" y="17794"/>
                </a:lnTo>
                <a:lnTo>
                  <a:pt x="4201" y="17799"/>
                </a:lnTo>
                <a:lnTo>
                  <a:pt x="4104" y="17805"/>
                </a:lnTo>
                <a:lnTo>
                  <a:pt x="4007" y="17808"/>
                </a:lnTo>
                <a:lnTo>
                  <a:pt x="3909" y="17811"/>
                </a:lnTo>
                <a:lnTo>
                  <a:pt x="3810" y="17814"/>
                </a:lnTo>
                <a:lnTo>
                  <a:pt x="3712" y="17814"/>
                </a:lnTo>
                <a:lnTo>
                  <a:pt x="3712" y="17814"/>
                </a:lnTo>
                <a:close/>
                <a:moveTo>
                  <a:pt x="8682" y="6288"/>
                </a:moveTo>
                <a:lnTo>
                  <a:pt x="8682" y="6630"/>
                </a:lnTo>
                <a:lnTo>
                  <a:pt x="8682" y="6630"/>
                </a:lnTo>
                <a:lnTo>
                  <a:pt x="8735" y="6684"/>
                </a:lnTo>
                <a:lnTo>
                  <a:pt x="8788" y="6738"/>
                </a:lnTo>
                <a:lnTo>
                  <a:pt x="8839" y="6793"/>
                </a:lnTo>
                <a:lnTo>
                  <a:pt x="8890" y="6848"/>
                </a:lnTo>
                <a:lnTo>
                  <a:pt x="8940" y="6904"/>
                </a:lnTo>
                <a:lnTo>
                  <a:pt x="8990" y="6960"/>
                </a:lnTo>
                <a:lnTo>
                  <a:pt x="9039" y="7016"/>
                </a:lnTo>
                <a:lnTo>
                  <a:pt x="9086" y="7073"/>
                </a:lnTo>
                <a:lnTo>
                  <a:pt x="9133" y="7130"/>
                </a:lnTo>
                <a:lnTo>
                  <a:pt x="9179" y="7189"/>
                </a:lnTo>
                <a:lnTo>
                  <a:pt x="9225" y="7247"/>
                </a:lnTo>
                <a:lnTo>
                  <a:pt x="9270" y="7305"/>
                </a:lnTo>
                <a:lnTo>
                  <a:pt x="9313" y="7365"/>
                </a:lnTo>
                <a:lnTo>
                  <a:pt x="9357" y="7424"/>
                </a:lnTo>
                <a:lnTo>
                  <a:pt x="9398" y="7485"/>
                </a:lnTo>
                <a:lnTo>
                  <a:pt x="9440" y="7545"/>
                </a:lnTo>
                <a:lnTo>
                  <a:pt x="9481" y="7606"/>
                </a:lnTo>
                <a:lnTo>
                  <a:pt x="9521" y="7667"/>
                </a:lnTo>
                <a:lnTo>
                  <a:pt x="9560" y="7729"/>
                </a:lnTo>
                <a:lnTo>
                  <a:pt x="9599" y="7790"/>
                </a:lnTo>
                <a:lnTo>
                  <a:pt x="9636" y="7853"/>
                </a:lnTo>
                <a:lnTo>
                  <a:pt x="9672" y="7916"/>
                </a:lnTo>
                <a:lnTo>
                  <a:pt x="9709" y="7979"/>
                </a:lnTo>
                <a:lnTo>
                  <a:pt x="9743" y="8042"/>
                </a:lnTo>
                <a:lnTo>
                  <a:pt x="9777" y="8106"/>
                </a:lnTo>
                <a:lnTo>
                  <a:pt x="9812" y="8170"/>
                </a:lnTo>
                <a:lnTo>
                  <a:pt x="9843" y="8235"/>
                </a:lnTo>
                <a:lnTo>
                  <a:pt x="9875" y="8299"/>
                </a:lnTo>
                <a:lnTo>
                  <a:pt x="9907" y="8364"/>
                </a:lnTo>
                <a:lnTo>
                  <a:pt x="9936" y="8430"/>
                </a:lnTo>
                <a:lnTo>
                  <a:pt x="9966" y="8495"/>
                </a:lnTo>
                <a:lnTo>
                  <a:pt x="9995" y="8561"/>
                </a:lnTo>
                <a:lnTo>
                  <a:pt x="10022" y="8627"/>
                </a:lnTo>
                <a:lnTo>
                  <a:pt x="10049" y="8695"/>
                </a:lnTo>
                <a:lnTo>
                  <a:pt x="10075" y="8761"/>
                </a:lnTo>
                <a:lnTo>
                  <a:pt x="10100" y="8828"/>
                </a:lnTo>
                <a:lnTo>
                  <a:pt x="10125" y="8896"/>
                </a:lnTo>
                <a:lnTo>
                  <a:pt x="10148" y="8964"/>
                </a:lnTo>
                <a:lnTo>
                  <a:pt x="10170" y="9033"/>
                </a:lnTo>
                <a:lnTo>
                  <a:pt x="10192" y="9100"/>
                </a:lnTo>
                <a:lnTo>
                  <a:pt x="10213" y="9169"/>
                </a:lnTo>
                <a:lnTo>
                  <a:pt x="10234" y="9238"/>
                </a:lnTo>
                <a:lnTo>
                  <a:pt x="10252" y="9306"/>
                </a:lnTo>
                <a:lnTo>
                  <a:pt x="10270" y="9376"/>
                </a:lnTo>
                <a:lnTo>
                  <a:pt x="10287" y="9446"/>
                </a:lnTo>
                <a:lnTo>
                  <a:pt x="10304" y="9515"/>
                </a:lnTo>
                <a:lnTo>
                  <a:pt x="10320" y="9586"/>
                </a:lnTo>
                <a:lnTo>
                  <a:pt x="10335" y="9655"/>
                </a:lnTo>
                <a:lnTo>
                  <a:pt x="10348" y="9726"/>
                </a:lnTo>
                <a:lnTo>
                  <a:pt x="10362" y="9797"/>
                </a:lnTo>
                <a:lnTo>
                  <a:pt x="10374" y="9867"/>
                </a:lnTo>
                <a:lnTo>
                  <a:pt x="10385" y="9939"/>
                </a:lnTo>
                <a:lnTo>
                  <a:pt x="10396" y="10010"/>
                </a:lnTo>
                <a:lnTo>
                  <a:pt x="10405" y="10082"/>
                </a:lnTo>
                <a:lnTo>
                  <a:pt x="10413" y="10154"/>
                </a:lnTo>
                <a:lnTo>
                  <a:pt x="10422" y="10225"/>
                </a:lnTo>
                <a:lnTo>
                  <a:pt x="10428" y="10297"/>
                </a:lnTo>
                <a:lnTo>
                  <a:pt x="10434" y="10369"/>
                </a:lnTo>
                <a:lnTo>
                  <a:pt x="10439" y="10441"/>
                </a:lnTo>
                <a:lnTo>
                  <a:pt x="10444" y="10514"/>
                </a:lnTo>
                <a:lnTo>
                  <a:pt x="10446" y="10587"/>
                </a:lnTo>
                <a:lnTo>
                  <a:pt x="10449" y="10660"/>
                </a:lnTo>
                <a:lnTo>
                  <a:pt x="10450" y="10732"/>
                </a:lnTo>
                <a:lnTo>
                  <a:pt x="10451" y="10806"/>
                </a:lnTo>
                <a:lnTo>
                  <a:pt x="10451" y="10806"/>
                </a:lnTo>
                <a:lnTo>
                  <a:pt x="10450" y="10885"/>
                </a:lnTo>
                <a:lnTo>
                  <a:pt x="10449" y="10966"/>
                </a:lnTo>
                <a:lnTo>
                  <a:pt x="10445" y="11046"/>
                </a:lnTo>
                <a:lnTo>
                  <a:pt x="10441" y="11127"/>
                </a:lnTo>
                <a:lnTo>
                  <a:pt x="10437" y="11206"/>
                </a:lnTo>
                <a:lnTo>
                  <a:pt x="10430" y="11286"/>
                </a:lnTo>
                <a:lnTo>
                  <a:pt x="10423" y="11366"/>
                </a:lnTo>
                <a:lnTo>
                  <a:pt x="10415" y="11445"/>
                </a:lnTo>
                <a:lnTo>
                  <a:pt x="10405" y="11524"/>
                </a:lnTo>
                <a:lnTo>
                  <a:pt x="10394" y="11603"/>
                </a:lnTo>
                <a:lnTo>
                  <a:pt x="10383" y="11682"/>
                </a:lnTo>
                <a:lnTo>
                  <a:pt x="10369" y="11761"/>
                </a:lnTo>
                <a:lnTo>
                  <a:pt x="10356" y="11839"/>
                </a:lnTo>
                <a:lnTo>
                  <a:pt x="10341" y="11917"/>
                </a:lnTo>
                <a:lnTo>
                  <a:pt x="10324" y="11995"/>
                </a:lnTo>
                <a:lnTo>
                  <a:pt x="10307" y="12073"/>
                </a:lnTo>
                <a:lnTo>
                  <a:pt x="10289" y="12150"/>
                </a:lnTo>
                <a:lnTo>
                  <a:pt x="10270" y="12227"/>
                </a:lnTo>
                <a:lnTo>
                  <a:pt x="10249" y="12304"/>
                </a:lnTo>
                <a:lnTo>
                  <a:pt x="10227" y="12380"/>
                </a:lnTo>
                <a:lnTo>
                  <a:pt x="10205" y="12456"/>
                </a:lnTo>
                <a:lnTo>
                  <a:pt x="10182" y="12533"/>
                </a:lnTo>
                <a:lnTo>
                  <a:pt x="10158" y="12608"/>
                </a:lnTo>
                <a:lnTo>
                  <a:pt x="10132" y="12684"/>
                </a:lnTo>
                <a:lnTo>
                  <a:pt x="10105" y="12758"/>
                </a:lnTo>
                <a:lnTo>
                  <a:pt x="10077" y="12833"/>
                </a:lnTo>
                <a:lnTo>
                  <a:pt x="10049" y="12907"/>
                </a:lnTo>
                <a:lnTo>
                  <a:pt x="10020" y="12982"/>
                </a:lnTo>
                <a:lnTo>
                  <a:pt x="9988" y="13056"/>
                </a:lnTo>
                <a:lnTo>
                  <a:pt x="9956" y="13129"/>
                </a:lnTo>
                <a:lnTo>
                  <a:pt x="9924" y="13201"/>
                </a:lnTo>
                <a:lnTo>
                  <a:pt x="9890" y="13273"/>
                </a:lnTo>
                <a:lnTo>
                  <a:pt x="9856" y="13346"/>
                </a:lnTo>
                <a:lnTo>
                  <a:pt x="9819" y="13417"/>
                </a:lnTo>
                <a:lnTo>
                  <a:pt x="9782" y="13489"/>
                </a:lnTo>
                <a:lnTo>
                  <a:pt x="9744" y="13559"/>
                </a:lnTo>
                <a:lnTo>
                  <a:pt x="9706" y="13630"/>
                </a:lnTo>
                <a:lnTo>
                  <a:pt x="9666" y="13700"/>
                </a:lnTo>
                <a:lnTo>
                  <a:pt x="9626" y="13769"/>
                </a:lnTo>
                <a:lnTo>
                  <a:pt x="9584" y="13838"/>
                </a:lnTo>
                <a:lnTo>
                  <a:pt x="9541" y="13906"/>
                </a:lnTo>
                <a:lnTo>
                  <a:pt x="9497" y="13975"/>
                </a:lnTo>
                <a:lnTo>
                  <a:pt x="9453" y="14042"/>
                </a:lnTo>
                <a:lnTo>
                  <a:pt x="9408" y="14109"/>
                </a:lnTo>
                <a:lnTo>
                  <a:pt x="9362" y="14176"/>
                </a:lnTo>
                <a:lnTo>
                  <a:pt x="9314" y="14242"/>
                </a:lnTo>
                <a:lnTo>
                  <a:pt x="9265" y="14307"/>
                </a:lnTo>
                <a:lnTo>
                  <a:pt x="9216" y="14372"/>
                </a:lnTo>
                <a:lnTo>
                  <a:pt x="9166" y="14436"/>
                </a:lnTo>
                <a:lnTo>
                  <a:pt x="9115" y="14500"/>
                </a:lnTo>
                <a:lnTo>
                  <a:pt x="9063" y="14564"/>
                </a:lnTo>
                <a:lnTo>
                  <a:pt x="9009" y="14627"/>
                </a:lnTo>
                <a:lnTo>
                  <a:pt x="8956" y="14688"/>
                </a:lnTo>
                <a:lnTo>
                  <a:pt x="8901" y="14750"/>
                </a:lnTo>
                <a:lnTo>
                  <a:pt x="8846" y="14811"/>
                </a:lnTo>
                <a:lnTo>
                  <a:pt x="8789" y="14871"/>
                </a:lnTo>
                <a:lnTo>
                  <a:pt x="8732" y="14931"/>
                </a:lnTo>
                <a:lnTo>
                  <a:pt x="8673" y="14990"/>
                </a:lnTo>
                <a:lnTo>
                  <a:pt x="8613" y="15049"/>
                </a:lnTo>
                <a:lnTo>
                  <a:pt x="8553" y="15106"/>
                </a:lnTo>
                <a:lnTo>
                  <a:pt x="8492" y="15163"/>
                </a:lnTo>
                <a:lnTo>
                  <a:pt x="8431" y="15219"/>
                </a:lnTo>
                <a:lnTo>
                  <a:pt x="8367" y="15275"/>
                </a:lnTo>
                <a:lnTo>
                  <a:pt x="8304" y="15330"/>
                </a:lnTo>
                <a:lnTo>
                  <a:pt x="8304" y="15330"/>
                </a:lnTo>
                <a:lnTo>
                  <a:pt x="8312" y="15342"/>
                </a:lnTo>
                <a:lnTo>
                  <a:pt x="8318" y="15354"/>
                </a:lnTo>
                <a:lnTo>
                  <a:pt x="8325" y="15366"/>
                </a:lnTo>
                <a:lnTo>
                  <a:pt x="8329" y="15379"/>
                </a:lnTo>
                <a:lnTo>
                  <a:pt x="8333" y="15392"/>
                </a:lnTo>
                <a:lnTo>
                  <a:pt x="8336" y="15405"/>
                </a:lnTo>
                <a:lnTo>
                  <a:pt x="8338" y="15419"/>
                </a:lnTo>
                <a:lnTo>
                  <a:pt x="8338" y="15434"/>
                </a:lnTo>
                <a:lnTo>
                  <a:pt x="8338" y="15434"/>
                </a:lnTo>
                <a:lnTo>
                  <a:pt x="8337" y="15453"/>
                </a:lnTo>
                <a:lnTo>
                  <a:pt x="8334" y="15471"/>
                </a:lnTo>
                <a:lnTo>
                  <a:pt x="8329" y="15489"/>
                </a:lnTo>
                <a:lnTo>
                  <a:pt x="8322" y="15505"/>
                </a:lnTo>
                <a:lnTo>
                  <a:pt x="8314" y="15522"/>
                </a:lnTo>
                <a:lnTo>
                  <a:pt x="8304" y="15538"/>
                </a:lnTo>
                <a:lnTo>
                  <a:pt x="8292" y="15551"/>
                </a:lnTo>
                <a:lnTo>
                  <a:pt x="8279" y="15565"/>
                </a:lnTo>
                <a:lnTo>
                  <a:pt x="8265" y="15577"/>
                </a:lnTo>
                <a:lnTo>
                  <a:pt x="8249" y="15587"/>
                </a:lnTo>
                <a:lnTo>
                  <a:pt x="8232" y="15597"/>
                </a:lnTo>
                <a:lnTo>
                  <a:pt x="8215" y="15605"/>
                </a:lnTo>
                <a:lnTo>
                  <a:pt x="8196" y="15611"/>
                </a:lnTo>
                <a:lnTo>
                  <a:pt x="8177" y="15615"/>
                </a:lnTo>
                <a:lnTo>
                  <a:pt x="8156" y="15619"/>
                </a:lnTo>
                <a:lnTo>
                  <a:pt x="8135" y="15620"/>
                </a:lnTo>
                <a:lnTo>
                  <a:pt x="8135" y="15620"/>
                </a:lnTo>
                <a:lnTo>
                  <a:pt x="8115" y="15619"/>
                </a:lnTo>
                <a:lnTo>
                  <a:pt x="8095" y="15615"/>
                </a:lnTo>
                <a:lnTo>
                  <a:pt x="8075" y="15611"/>
                </a:lnTo>
                <a:lnTo>
                  <a:pt x="8057" y="15605"/>
                </a:lnTo>
                <a:lnTo>
                  <a:pt x="8038" y="15597"/>
                </a:lnTo>
                <a:lnTo>
                  <a:pt x="8023" y="15587"/>
                </a:lnTo>
                <a:lnTo>
                  <a:pt x="8007" y="15577"/>
                </a:lnTo>
                <a:lnTo>
                  <a:pt x="7992" y="15565"/>
                </a:lnTo>
                <a:lnTo>
                  <a:pt x="7980" y="15551"/>
                </a:lnTo>
                <a:lnTo>
                  <a:pt x="7967" y="15538"/>
                </a:lnTo>
                <a:lnTo>
                  <a:pt x="7958" y="15522"/>
                </a:lnTo>
                <a:lnTo>
                  <a:pt x="7949" y="15505"/>
                </a:lnTo>
                <a:lnTo>
                  <a:pt x="7942" y="15489"/>
                </a:lnTo>
                <a:lnTo>
                  <a:pt x="7937" y="15471"/>
                </a:lnTo>
                <a:lnTo>
                  <a:pt x="7934" y="15453"/>
                </a:lnTo>
                <a:lnTo>
                  <a:pt x="7933" y="15434"/>
                </a:lnTo>
                <a:lnTo>
                  <a:pt x="7933" y="15434"/>
                </a:lnTo>
                <a:lnTo>
                  <a:pt x="7934" y="15414"/>
                </a:lnTo>
                <a:lnTo>
                  <a:pt x="7937" y="15397"/>
                </a:lnTo>
                <a:lnTo>
                  <a:pt x="7942" y="15379"/>
                </a:lnTo>
                <a:lnTo>
                  <a:pt x="7949" y="15361"/>
                </a:lnTo>
                <a:lnTo>
                  <a:pt x="7958" y="15345"/>
                </a:lnTo>
                <a:lnTo>
                  <a:pt x="7967" y="15329"/>
                </a:lnTo>
                <a:lnTo>
                  <a:pt x="7980" y="15315"/>
                </a:lnTo>
                <a:lnTo>
                  <a:pt x="7992" y="15302"/>
                </a:lnTo>
                <a:lnTo>
                  <a:pt x="8007" y="15290"/>
                </a:lnTo>
                <a:lnTo>
                  <a:pt x="8023" y="15279"/>
                </a:lnTo>
                <a:lnTo>
                  <a:pt x="8038" y="15270"/>
                </a:lnTo>
                <a:lnTo>
                  <a:pt x="8057" y="15262"/>
                </a:lnTo>
                <a:lnTo>
                  <a:pt x="8075" y="15256"/>
                </a:lnTo>
                <a:lnTo>
                  <a:pt x="8095" y="15252"/>
                </a:lnTo>
                <a:lnTo>
                  <a:pt x="8115" y="15248"/>
                </a:lnTo>
                <a:lnTo>
                  <a:pt x="8135" y="15247"/>
                </a:lnTo>
                <a:lnTo>
                  <a:pt x="8135" y="15247"/>
                </a:lnTo>
                <a:lnTo>
                  <a:pt x="8156" y="15248"/>
                </a:lnTo>
                <a:lnTo>
                  <a:pt x="8174" y="15251"/>
                </a:lnTo>
                <a:lnTo>
                  <a:pt x="8193" y="15255"/>
                </a:lnTo>
                <a:lnTo>
                  <a:pt x="8211" y="15261"/>
                </a:lnTo>
                <a:lnTo>
                  <a:pt x="8228" y="15269"/>
                </a:lnTo>
                <a:lnTo>
                  <a:pt x="8244" y="15276"/>
                </a:lnTo>
                <a:lnTo>
                  <a:pt x="8259" y="15287"/>
                </a:lnTo>
                <a:lnTo>
                  <a:pt x="8273" y="15298"/>
                </a:lnTo>
                <a:lnTo>
                  <a:pt x="8273" y="15298"/>
                </a:lnTo>
                <a:lnTo>
                  <a:pt x="8336" y="15243"/>
                </a:lnTo>
                <a:lnTo>
                  <a:pt x="8398" y="15187"/>
                </a:lnTo>
                <a:lnTo>
                  <a:pt x="8459" y="15132"/>
                </a:lnTo>
                <a:lnTo>
                  <a:pt x="8520" y="15074"/>
                </a:lnTo>
                <a:lnTo>
                  <a:pt x="8580" y="15017"/>
                </a:lnTo>
                <a:lnTo>
                  <a:pt x="8639" y="14959"/>
                </a:lnTo>
                <a:lnTo>
                  <a:pt x="8696" y="14900"/>
                </a:lnTo>
                <a:lnTo>
                  <a:pt x="8754" y="14841"/>
                </a:lnTo>
                <a:lnTo>
                  <a:pt x="8810" y="14782"/>
                </a:lnTo>
                <a:lnTo>
                  <a:pt x="8865" y="14721"/>
                </a:lnTo>
                <a:lnTo>
                  <a:pt x="8919" y="14659"/>
                </a:lnTo>
                <a:lnTo>
                  <a:pt x="8973" y="14598"/>
                </a:lnTo>
                <a:lnTo>
                  <a:pt x="9025" y="14536"/>
                </a:lnTo>
                <a:lnTo>
                  <a:pt x="9077" y="14473"/>
                </a:lnTo>
                <a:lnTo>
                  <a:pt x="9128" y="14410"/>
                </a:lnTo>
                <a:lnTo>
                  <a:pt x="9178" y="14346"/>
                </a:lnTo>
                <a:lnTo>
                  <a:pt x="9227" y="14281"/>
                </a:lnTo>
                <a:lnTo>
                  <a:pt x="9275" y="14216"/>
                </a:lnTo>
                <a:lnTo>
                  <a:pt x="9321" y="14151"/>
                </a:lnTo>
                <a:lnTo>
                  <a:pt x="9368" y="14085"/>
                </a:lnTo>
                <a:lnTo>
                  <a:pt x="9413" y="14018"/>
                </a:lnTo>
                <a:lnTo>
                  <a:pt x="9457" y="13951"/>
                </a:lnTo>
                <a:lnTo>
                  <a:pt x="9500" y="13884"/>
                </a:lnTo>
                <a:lnTo>
                  <a:pt x="9543" y="13815"/>
                </a:lnTo>
                <a:lnTo>
                  <a:pt x="9584" y="13747"/>
                </a:lnTo>
                <a:lnTo>
                  <a:pt x="9625" y="13678"/>
                </a:lnTo>
                <a:lnTo>
                  <a:pt x="9664" y="13609"/>
                </a:lnTo>
                <a:lnTo>
                  <a:pt x="9703" y="13539"/>
                </a:lnTo>
                <a:lnTo>
                  <a:pt x="9739" y="13469"/>
                </a:lnTo>
                <a:lnTo>
                  <a:pt x="9776" y="13398"/>
                </a:lnTo>
                <a:lnTo>
                  <a:pt x="9812" y="13327"/>
                </a:lnTo>
                <a:lnTo>
                  <a:pt x="9846" y="13255"/>
                </a:lnTo>
                <a:lnTo>
                  <a:pt x="9880" y="13184"/>
                </a:lnTo>
                <a:lnTo>
                  <a:pt x="9912" y="13112"/>
                </a:lnTo>
                <a:lnTo>
                  <a:pt x="9944" y="13039"/>
                </a:lnTo>
                <a:lnTo>
                  <a:pt x="9974" y="12966"/>
                </a:lnTo>
                <a:lnTo>
                  <a:pt x="10004" y="12892"/>
                </a:lnTo>
                <a:lnTo>
                  <a:pt x="10033" y="12819"/>
                </a:lnTo>
                <a:lnTo>
                  <a:pt x="10060" y="12745"/>
                </a:lnTo>
                <a:lnTo>
                  <a:pt x="10087" y="12670"/>
                </a:lnTo>
                <a:lnTo>
                  <a:pt x="10111" y="12596"/>
                </a:lnTo>
                <a:lnTo>
                  <a:pt x="10136" y="12520"/>
                </a:lnTo>
                <a:lnTo>
                  <a:pt x="10159" y="12444"/>
                </a:lnTo>
                <a:lnTo>
                  <a:pt x="10182" y="12369"/>
                </a:lnTo>
                <a:lnTo>
                  <a:pt x="10203" y="12293"/>
                </a:lnTo>
                <a:lnTo>
                  <a:pt x="10224" y="12216"/>
                </a:lnTo>
                <a:lnTo>
                  <a:pt x="10242" y="12140"/>
                </a:lnTo>
                <a:lnTo>
                  <a:pt x="10260" y="12064"/>
                </a:lnTo>
                <a:lnTo>
                  <a:pt x="10278" y="11986"/>
                </a:lnTo>
                <a:lnTo>
                  <a:pt x="10293" y="11909"/>
                </a:lnTo>
                <a:lnTo>
                  <a:pt x="10308" y="11831"/>
                </a:lnTo>
                <a:lnTo>
                  <a:pt x="10323" y="11754"/>
                </a:lnTo>
                <a:lnTo>
                  <a:pt x="10335" y="11675"/>
                </a:lnTo>
                <a:lnTo>
                  <a:pt x="10347" y="11597"/>
                </a:lnTo>
                <a:lnTo>
                  <a:pt x="10357" y="11518"/>
                </a:lnTo>
                <a:lnTo>
                  <a:pt x="10367" y="11440"/>
                </a:lnTo>
                <a:lnTo>
                  <a:pt x="10375" y="11361"/>
                </a:lnTo>
                <a:lnTo>
                  <a:pt x="10383" y="11283"/>
                </a:lnTo>
                <a:lnTo>
                  <a:pt x="10389" y="11203"/>
                </a:lnTo>
                <a:lnTo>
                  <a:pt x="10394" y="11124"/>
                </a:lnTo>
                <a:lnTo>
                  <a:pt x="10397" y="11045"/>
                </a:lnTo>
                <a:lnTo>
                  <a:pt x="10401" y="10965"/>
                </a:lnTo>
                <a:lnTo>
                  <a:pt x="10402" y="10885"/>
                </a:lnTo>
                <a:lnTo>
                  <a:pt x="10402" y="10806"/>
                </a:lnTo>
                <a:lnTo>
                  <a:pt x="10402" y="10806"/>
                </a:lnTo>
                <a:lnTo>
                  <a:pt x="10402" y="10732"/>
                </a:lnTo>
                <a:lnTo>
                  <a:pt x="10401" y="10659"/>
                </a:lnTo>
                <a:lnTo>
                  <a:pt x="10399" y="10586"/>
                </a:lnTo>
                <a:lnTo>
                  <a:pt x="10395" y="10514"/>
                </a:lnTo>
                <a:lnTo>
                  <a:pt x="10391" y="10441"/>
                </a:lnTo>
                <a:lnTo>
                  <a:pt x="10386" y="10369"/>
                </a:lnTo>
                <a:lnTo>
                  <a:pt x="10380" y="10296"/>
                </a:lnTo>
                <a:lnTo>
                  <a:pt x="10373" y="10224"/>
                </a:lnTo>
                <a:lnTo>
                  <a:pt x="10366" y="10152"/>
                </a:lnTo>
                <a:lnTo>
                  <a:pt x="10357" y="10081"/>
                </a:lnTo>
                <a:lnTo>
                  <a:pt x="10347" y="10009"/>
                </a:lnTo>
                <a:lnTo>
                  <a:pt x="10336" y="9938"/>
                </a:lnTo>
                <a:lnTo>
                  <a:pt x="10325" y="9866"/>
                </a:lnTo>
                <a:lnTo>
                  <a:pt x="10313" y="9796"/>
                </a:lnTo>
                <a:lnTo>
                  <a:pt x="10300" y="9725"/>
                </a:lnTo>
                <a:lnTo>
                  <a:pt x="10286" y="9654"/>
                </a:lnTo>
                <a:lnTo>
                  <a:pt x="10271" y="9585"/>
                </a:lnTo>
                <a:lnTo>
                  <a:pt x="10256" y="9514"/>
                </a:lnTo>
                <a:lnTo>
                  <a:pt x="10238" y="9444"/>
                </a:lnTo>
                <a:lnTo>
                  <a:pt x="10221" y="9375"/>
                </a:lnTo>
                <a:lnTo>
                  <a:pt x="10203" y="9305"/>
                </a:lnTo>
                <a:lnTo>
                  <a:pt x="10183" y="9236"/>
                </a:lnTo>
                <a:lnTo>
                  <a:pt x="10163" y="9167"/>
                </a:lnTo>
                <a:lnTo>
                  <a:pt x="10142" y="9099"/>
                </a:lnTo>
                <a:lnTo>
                  <a:pt x="10120" y="9030"/>
                </a:lnTo>
                <a:lnTo>
                  <a:pt x="10097" y="8962"/>
                </a:lnTo>
                <a:lnTo>
                  <a:pt x="10073" y="8895"/>
                </a:lnTo>
                <a:lnTo>
                  <a:pt x="10049" y="8827"/>
                </a:lnTo>
                <a:lnTo>
                  <a:pt x="10023" y="8760"/>
                </a:lnTo>
                <a:lnTo>
                  <a:pt x="9997" y="8693"/>
                </a:lnTo>
                <a:lnTo>
                  <a:pt x="9971" y="8626"/>
                </a:lnTo>
                <a:lnTo>
                  <a:pt x="9942" y="8560"/>
                </a:lnTo>
                <a:lnTo>
                  <a:pt x="9914" y="8494"/>
                </a:lnTo>
                <a:lnTo>
                  <a:pt x="9884" y="8428"/>
                </a:lnTo>
                <a:lnTo>
                  <a:pt x="9853" y="8363"/>
                </a:lnTo>
                <a:lnTo>
                  <a:pt x="9823" y="8298"/>
                </a:lnTo>
                <a:lnTo>
                  <a:pt x="9791" y="8232"/>
                </a:lnTo>
                <a:lnTo>
                  <a:pt x="9758" y="8168"/>
                </a:lnTo>
                <a:lnTo>
                  <a:pt x="9724" y="8104"/>
                </a:lnTo>
                <a:lnTo>
                  <a:pt x="9689" y="8041"/>
                </a:lnTo>
                <a:lnTo>
                  <a:pt x="9654" y="7977"/>
                </a:lnTo>
                <a:lnTo>
                  <a:pt x="9617" y="7914"/>
                </a:lnTo>
                <a:lnTo>
                  <a:pt x="9580" y="7851"/>
                </a:lnTo>
                <a:lnTo>
                  <a:pt x="9543" y="7789"/>
                </a:lnTo>
                <a:lnTo>
                  <a:pt x="9503" y="7727"/>
                </a:lnTo>
                <a:lnTo>
                  <a:pt x="9464" y="7666"/>
                </a:lnTo>
                <a:lnTo>
                  <a:pt x="9424" y="7604"/>
                </a:lnTo>
                <a:lnTo>
                  <a:pt x="9384" y="7543"/>
                </a:lnTo>
                <a:lnTo>
                  <a:pt x="9341" y="7484"/>
                </a:lnTo>
                <a:lnTo>
                  <a:pt x="9298" y="7423"/>
                </a:lnTo>
                <a:lnTo>
                  <a:pt x="9255" y="7364"/>
                </a:lnTo>
                <a:lnTo>
                  <a:pt x="9211" y="7305"/>
                </a:lnTo>
                <a:lnTo>
                  <a:pt x="9166" y="7246"/>
                </a:lnTo>
                <a:lnTo>
                  <a:pt x="9119" y="7188"/>
                </a:lnTo>
                <a:lnTo>
                  <a:pt x="9073" y="7130"/>
                </a:lnTo>
                <a:lnTo>
                  <a:pt x="9025" y="7073"/>
                </a:lnTo>
                <a:lnTo>
                  <a:pt x="8978" y="7016"/>
                </a:lnTo>
                <a:lnTo>
                  <a:pt x="8929" y="6960"/>
                </a:lnTo>
                <a:lnTo>
                  <a:pt x="8879" y="6904"/>
                </a:lnTo>
                <a:lnTo>
                  <a:pt x="8828" y="6848"/>
                </a:lnTo>
                <a:lnTo>
                  <a:pt x="8777" y="6793"/>
                </a:lnTo>
                <a:lnTo>
                  <a:pt x="8724" y="6739"/>
                </a:lnTo>
                <a:lnTo>
                  <a:pt x="8672" y="6684"/>
                </a:lnTo>
                <a:lnTo>
                  <a:pt x="8618" y="6631"/>
                </a:lnTo>
                <a:lnTo>
                  <a:pt x="8309" y="6631"/>
                </a:lnTo>
                <a:lnTo>
                  <a:pt x="8309" y="6288"/>
                </a:lnTo>
                <a:lnTo>
                  <a:pt x="8682" y="6288"/>
                </a:lnTo>
                <a:close/>
                <a:moveTo>
                  <a:pt x="592" y="5465"/>
                </a:moveTo>
                <a:lnTo>
                  <a:pt x="1014" y="5465"/>
                </a:lnTo>
                <a:lnTo>
                  <a:pt x="1014" y="5078"/>
                </a:lnTo>
                <a:lnTo>
                  <a:pt x="592" y="5078"/>
                </a:lnTo>
                <a:lnTo>
                  <a:pt x="592" y="5321"/>
                </a:lnTo>
                <a:lnTo>
                  <a:pt x="592" y="5321"/>
                </a:lnTo>
                <a:lnTo>
                  <a:pt x="516" y="5360"/>
                </a:lnTo>
                <a:lnTo>
                  <a:pt x="441" y="5397"/>
                </a:lnTo>
                <a:lnTo>
                  <a:pt x="365" y="5436"/>
                </a:lnTo>
                <a:lnTo>
                  <a:pt x="290" y="5475"/>
                </a:lnTo>
                <a:lnTo>
                  <a:pt x="217" y="5516"/>
                </a:lnTo>
                <a:lnTo>
                  <a:pt x="143" y="5557"/>
                </a:lnTo>
                <a:lnTo>
                  <a:pt x="71" y="5599"/>
                </a:lnTo>
                <a:lnTo>
                  <a:pt x="0" y="5641"/>
                </a:lnTo>
                <a:lnTo>
                  <a:pt x="0" y="5695"/>
                </a:lnTo>
                <a:lnTo>
                  <a:pt x="0" y="5695"/>
                </a:lnTo>
                <a:lnTo>
                  <a:pt x="71" y="5651"/>
                </a:lnTo>
                <a:lnTo>
                  <a:pt x="143" y="5610"/>
                </a:lnTo>
                <a:lnTo>
                  <a:pt x="217" y="5568"/>
                </a:lnTo>
                <a:lnTo>
                  <a:pt x="290" y="5527"/>
                </a:lnTo>
                <a:lnTo>
                  <a:pt x="365" y="5488"/>
                </a:lnTo>
                <a:lnTo>
                  <a:pt x="441" y="5448"/>
                </a:lnTo>
                <a:lnTo>
                  <a:pt x="516" y="5409"/>
                </a:lnTo>
                <a:lnTo>
                  <a:pt x="592" y="5372"/>
                </a:lnTo>
                <a:lnTo>
                  <a:pt x="592" y="5465"/>
                </a:lnTo>
                <a:close/>
                <a:moveTo>
                  <a:pt x="640" y="5122"/>
                </a:moveTo>
                <a:lnTo>
                  <a:pt x="966" y="5122"/>
                </a:lnTo>
                <a:lnTo>
                  <a:pt x="966" y="5421"/>
                </a:lnTo>
                <a:lnTo>
                  <a:pt x="640" y="5421"/>
                </a:lnTo>
                <a:lnTo>
                  <a:pt x="640" y="5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9706930" y="2189955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92327" y="6101542"/>
            <a:ext cx="5128328" cy="619934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337543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27" y="514351"/>
            <a:ext cx="4682646" cy="5450668"/>
          </a:xfrm>
        </p:spPr>
        <p:txBody>
          <a:bodyPr anchor="ctr"/>
          <a:lstStyle>
            <a:lvl1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801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xmlns="" id="{B8FCF813-08DE-4208-98FE-4C74A7C24A17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12192000" cy="6858000"/>
          </a:xfrm>
          <a:custGeom>
            <a:avLst/>
            <a:gdLst>
              <a:gd name="T0" fmla="*/ 1502 w 37214"/>
              <a:gd name="T1" fmla="*/ 19155 h 21600"/>
              <a:gd name="T2" fmla="*/ 1253 w 37214"/>
              <a:gd name="T3" fmla="*/ 19308 h 21600"/>
              <a:gd name="T4" fmla="*/ 1253 w 37214"/>
              <a:gd name="T5" fmla="*/ 19003 h 21600"/>
              <a:gd name="T6" fmla="*/ 11695 w 37214"/>
              <a:gd name="T7" fmla="*/ 1529 h 21600"/>
              <a:gd name="T8" fmla="*/ 14688 w 37214"/>
              <a:gd name="T9" fmla="*/ 3194 h 21600"/>
              <a:gd name="T10" fmla="*/ 18133 w 37214"/>
              <a:gd name="T11" fmla="*/ 3887 h 21600"/>
              <a:gd name="T12" fmla="*/ 21518 w 37214"/>
              <a:gd name="T13" fmla="*/ 3517 h 21600"/>
              <a:gd name="T14" fmla="*/ 24666 w 37214"/>
              <a:gd name="T15" fmla="*/ 2129 h 21600"/>
              <a:gd name="T16" fmla="*/ 37214 w 37214"/>
              <a:gd name="T17" fmla="*/ 0 h 21600"/>
              <a:gd name="T18" fmla="*/ 35187 w 37214"/>
              <a:gd name="T19" fmla="*/ 3341 h 21600"/>
              <a:gd name="T20" fmla="*/ 33370 w 37214"/>
              <a:gd name="T21" fmla="*/ 2965 h 21600"/>
              <a:gd name="T22" fmla="*/ 31141 w 37214"/>
              <a:gd name="T23" fmla="*/ 2973 h 21600"/>
              <a:gd name="T24" fmla="*/ 28381 w 37214"/>
              <a:gd name="T25" fmla="*/ 3720 h 21600"/>
              <a:gd name="T26" fmla="*/ 25992 w 37214"/>
              <a:gd name="T27" fmla="*/ 5191 h 21600"/>
              <a:gd name="T28" fmla="*/ 24094 w 37214"/>
              <a:gd name="T29" fmla="*/ 7265 h 21600"/>
              <a:gd name="T30" fmla="*/ 22807 w 37214"/>
              <a:gd name="T31" fmla="*/ 9817 h 21600"/>
              <a:gd name="T32" fmla="*/ 22252 w 37214"/>
              <a:gd name="T33" fmla="*/ 12723 h 21600"/>
              <a:gd name="T34" fmla="*/ 22563 w 37214"/>
              <a:gd name="T35" fmla="*/ 15875 h 21600"/>
              <a:gd name="T36" fmla="*/ 22700 w 37214"/>
              <a:gd name="T37" fmla="*/ 17910 h 21600"/>
              <a:gd name="T38" fmla="*/ 21441 w 37214"/>
              <a:gd name="T39" fmla="*/ 18835 h 21600"/>
              <a:gd name="T40" fmla="*/ 20741 w 37214"/>
              <a:gd name="T41" fmla="*/ 20270 h 21600"/>
              <a:gd name="T42" fmla="*/ 7636 w 37214"/>
              <a:gd name="T43" fmla="*/ 21378 h 21600"/>
              <a:gd name="T44" fmla="*/ 5834 w 37214"/>
              <a:gd name="T45" fmla="*/ 19198 h 21600"/>
              <a:gd name="T46" fmla="*/ 3344 w 37214"/>
              <a:gd name="T47" fmla="*/ 17868 h 21600"/>
              <a:gd name="T48" fmla="*/ 825 w 37214"/>
              <a:gd name="T49" fmla="*/ 17593 h 21600"/>
              <a:gd name="T50" fmla="*/ 33152 w 37214"/>
              <a:gd name="T51" fmla="*/ 7325 h 21600"/>
              <a:gd name="T52" fmla="*/ 35144 w 37214"/>
              <a:gd name="T53" fmla="*/ 8024 h 21600"/>
              <a:gd name="T54" fmla="*/ 36734 w 37214"/>
              <a:gd name="T55" fmla="*/ 9372 h 21600"/>
              <a:gd name="T56" fmla="*/ 36554 w 37214"/>
              <a:gd name="T57" fmla="*/ 17348 h 21600"/>
              <a:gd name="T58" fmla="*/ 34903 w 37214"/>
              <a:gd name="T59" fmla="*/ 18619 h 21600"/>
              <a:gd name="T60" fmla="*/ 32871 w 37214"/>
              <a:gd name="T61" fmla="*/ 19223 h 21600"/>
              <a:gd name="T62" fmla="*/ 31122 w 37214"/>
              <a:gd name="T63" fmla="*/ 19129 h 21600"/>
              <a:gd name="T64" fmla="*/ 29581 w 37214"/>
              <a:gd name="T65" fmla="*/ 18563 h 21600"/>
              <a:gd name="T66" fmla="*/ 28277 w 37214"/>
              <a:gd name="T67" fmla="*/ 17596 h 21600"/>
              <a:gd name="T68" fmla="*/ 27278 w 37214"/>
              <a:gd name="T69" fmla="*/ 16303 h 21600"/>
              <a:gd name="T70" fmla="*/ 26653 w 37214"/>
              <a:gd name="T71" fmla="*/ 14755 h 21600"/>
              <a:gd name="T72" fmla="*/ 26472 w 37214"/>
              <a:gd name="T73" fmla="*/ 13102 h 21600"/>
              <a:gd name="T74" fmla="*/ 26754 w 37214"/>
              <a:gd name="T75" fmla="*/ 11404 h 21600"/>
              <a:gd name="T76" fmla="*/ 27465 w 37214"/>
              <a:gd name="T77" fmla="*/ 9905 h 21600"/>
              <a:gd name="T78" fmla="*/ 28537 w 37214"/>
              <a:gd name="T79" fmla="*/ 8676 h 21600"/>
              <a:gd name="T80" fmla="*/ 29899 w 37214"/>
              <a:gd name="T81" fmla="*/ 7791 h 21600"/>
              <a:gd name="T82" fmla="*/ 31482 w 37214"/>
              <a:gd name="T83" fmla="*/ 7319 h 21600"/>
              <a:gd name="T84" fmla="*/ 569 w 37214"/>
              <a:gd name="T85" fmla="*/ 19889 h 21600"/>
              <a:gd name="T86" fmla="*/ 2231 w 37214"/>
              <a:gd name="T87" fmla="*/ 19911 h 21600"/>
              <a:gd name="T88" fmla="*/ 3683 w 37214"/>
              <a:gd name="T89" fmla="*/ 20429 h 21600"/>
              <a:gd name="T90" fmla="*/ 4897 w 37214"/>
              <a:gd name="T91" fmla="*/ 21353 h 21600"/>
              <a:gd name="T92" fmla="*/ 5861 w 37214"/>
              <a:gd name="T93" fmla="*/ 20388 h 21600"/>
              <a:gd name="T94" fmla="*/ 4284 w 37214"/>
              <a:gd name="T95" fmla="*/ 19247 h 21600"/>
              <a:gd name="T96" fmla="*/ 6111 w 37214"/>
              <a:gd name="T97" fmla="*/ 20734 h 21600"/>
              <a:gd name="T98" fmla="*/ 5280 w 37214"/>
              <a:gd name="T99" fmla="*/ 21146 h 21600"/>
              <a:gd name="T100" fmla="*/ 4662 w 37214"/>
              <a:gd name="T101" fmla="*/ 21064 h 21600"/>
              <a:gd name="T102" fmla="*/ 3360 w 37214"/>
              <a:gd name="T103" fmla="*/ 20216 h 21600"/>
              <a:gd name="T104" fmla="*/ 1831 w 37214"/>
              <a:gd name="T105" fmla="*/ 19807 h 21600"/>
              <a:gd name="T106" fmla="*/ 80 w 37214"/>
              <a:gd name="T107" fmla="*/ 19944 h 21600"/>
              <a:gd name="T108" fmla="*/ 1135 w 37214"/>
              <a:gd name="T109" fmla="*/ 19239 h 21600"/>
              <a:gd name="T110" fmla="*/ 1499 w 37214"/>
              <a:gd name="T111" fmla="*/ 19296 h 21600"/>
              <a:gd name="T112" fmla="*/ 1355 w 37214"/>
              <a:gd name="T113" fmla="*/ 18936 h 21600"/>
              <a:gd name="T114" fmla="*/ 835 w 37214"/>
              <a:gd name="T115" fmla="*/ 19152 h 21600"/>
              <a:gd name="T116" fmla="*/ 741 w 37214"/>
              <a:gd name="T117" fmla="*/ 17646 h 21600"/>
              <a:gd name="T118" fmla="*/ 3207 w 37214"/>
              <a:gd name="T119" fmla="*/ 17877 h 21600"/>
              <a:gd name="T120" fmla="*/ 5700 w 37214"/>
              <a:gd name="T121" fmla="*/ 19149 h 21600"/>
              <a:gd name="T122" fmla="*/ 7525 w 37214"/>
              <a:gd name="T123" fmla="*/ 212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214" h="21600">
                <a:moveTo>
                  <a:pt x="3931" y="18981"/>
                </a:moveTo>
                <a:lnTo>
                  <a:pt x="3931" y="19299"/>
                </a:lnTo>
                <a:lnTo>
                  <a:pt x="4238" y="19299"/>
                </a:lnTo>
                <a:lnTo>
                  <a:pt x="4238" y="18981"/>
                </a:lnTo>
                <a:lnTo>
                  <a:pt x="3931" y="18981"/>
                </a:lnTo>
                <a:close/>
                <a:moveTo>
                  <a:pt x="1333" y="18981"/>
                </a:moveTo>
                <a:lnTo>
                  <a:pt x="1333" y="18981"/>
                </a:lnTo>
                <a:lnTo>
                  <a:pt x="1351" y="18982"/>
                </a:lnTo>
                <a:lnTo>
                  <a:pt x="1367" y="18985"/>
                </a:lnTo>
                <a:lnTo>
                  <a:pt x="1384" y="18989"/>
                </a:lnTo>
                <a:lnTo>
                  <a:pt x="1400" y="18995"/>
                </a:lnTo>
                <a:lnTo>
                  <a:pt x="1414" y="19003"/>
                </a:lnTo>
                <a:lnTo>
                  <a:pt x="1427" y="19011"/>
                </a:lnTo>
                <a:lnTo>
                  <a:pt x="1441" y="19021"/>
                </a:lnTo>
                <a:lnTo>
                  <a:pt x="1452" y="19033"/>
                </a:lnTo>
                <a:lnTo>
                  <a:pt x="1464" y="19044"/>
                </a:lnTo>
                <a:lnTo>
                  <a:pt x="1473" y="19058"/>
                </a:lnTo>
                <a:lnTo>
                  <a:pt x="1482" y="19072"/>
                </a:lnTo>
                <a:lnTo>
                  <a:pt x="1490" y="19088"/>
                </a:lnTo>
                <a:lnTo>
                  <a:pt x="1495" y="19104"/>
                </a:lnTo>
                <a:lnTo>
                  <a:pt x="1499" y="19120"/>
                </a:lnTo>
                <a:lnTo>
                  <a:pt x="1502" y="19138"/>
                </a:lnTo>
                <a:lnTo>
                  <a:pt x="1502" y="19155"/>
                </a:lnTo>
                <a:lnTo>
                  <a:pt x="1502" y="19155"/>
                </a:lnTo>
                <a:lnTo>
                  <a:pt x="1502" y="19173"/>
                </a:lnTo>
                <a:lnTo>
                  <a:pt x="1499" y="19190"/>
                </a:lnTo>
                <a:lnTo>
                  <a:pt x="1495" y="19207"/>
                </a:lnTo>
                <a:lnTo>
                  <a:pt x="1490" y="19223"/>
                </a:lnTo>
                <a:lnTo>
                  <a:pt x="1482" y="19238"/>
                </a:lnTo>
                <a:lnTo>
                  <a:pt x="1473" y="19253"/>
                </a:lnTo>
                <a:lnTo>
                  <a:pt x="1464" y="19266"/>
                </a:lnTo>
                <a:lnTo>
                  <a:pt x="1452" y="19279"/>
                </a:lnTo>
                <a:lnTo>
                  <a:pt x="1441" y="19289"/>
                </a:lnTo>
                <a:lnTo>
                  <a:pt x="1427" y="19300"/>
                </a:lnTo>
                <a:lnTo>
                  <a:pt x="1414" y="19308"/>
                </a:lnTo>
                <a:lnTo>
                  <a:pt x="1400" y="19316"/>
                </a:lnTo>
                <a:lnTo>
                  <a:pt x="1384" y="19321"/>
                </a:lnTo>
                <a:lnTo>
                  <a:pt x="1367" y="19325"/>
                </a:lnTo>
                <a:lnTo>
                  <a:pt x="1351" y="19329"/>
                </a:lnTo>
                <a:lnTo>
                  <a:pt x="1333" y="19330"/>
                </a:lnTo>
                <a:lnTo>
                  <a:pt x="1333" y="19330"/>
                </a:lnTo>
                <a:lnTo>
                  <a:pt x="1316" y="19329"/>
                </a:lnTo>
                <a:lnTo>
                  <a:pt x="1299" y="19325"/>
                </a:lnTo>
                <a:lnTo>
                  <a:pt x="1283" y="19321"/>
                </a:lnTo>
                <a:lnTo>
                  <a:pt x="1267" y="19316"/>
                </a:lnTo>
                <a:lnTo>
                  <a:pt x="1253" y="19308"/>
                </a:lnTo>
                <a:lnTo>
                  <a:pt x="1239" y="19300"/>
                </a:lnTo>
                <a:lnTo>
                  <a:pt x="1226" y="19289"/>
                </a:lnTo>
                <a:lnTo>
                  <a:pt x="1214" y="19279"/>
                </a:lnTo>
                <a:lnTo>
                  <a:pt x="1203" y="19266"/>
                </a:lnTo>
                <a:lnTo>
                  <a:pt x="1194" y="19253"/>
                </a:lnTo>
                <a:lnTo>
                  <a:pt x="1184" y="19238"/>
                </a:lnTo>
                <a:lnTo>
                  <a:pt x="1177" y="19223"/>
                </a:lnTo>
                <a:lnTo>
                  <a:pt x="1172" y="19207"/>
                </a:lnTo>
                <a:lnTo>
                  <a:pt x="1168" y="19190"/>
                </a:lnTo>
                <a:lnTo>
                  <a:pt x="1165" y="19173"/>
                </a:lnTo>
                <a:lnTo>
                  <a:pt x="1165" y="19155"/>
                </a:lnTo>
                <a:lnTo>
                  <a:pt x="1165" y="19155"/>
                </a:lnTo>
                <a:lnTo>
                  <a:pt x="1165" y="19138"/>
                </a:lnTo>
                <a:lnTo>
                  <a:pt x="1168" y="19120"/>
                </a:lnTo>
                <a:lnTo>
                  <a:pt x="1172" y="19104"/>
                </a:lnTo>
                <a:lnTo>
                  <a:pt x="1177" y="19088"/>
                </a:lnTo>
                <a:lnTo>
                  <a:pt x="1184" y="19072"/>
                </a:lnTo>
                <a:lnTo>
                  <a:pt x="1194" y="19058"/>
                </a:lnTo>
                <a:lnTo>
                  <a:pt x="1203" y="19044"/>
                </a:lnTo>
                <a:lnTo>
                  <a:pt x="1214" y="19033"/>
                </a:lnTo>
                <a:lnTo>
                  <a:pt x="1226" y="19021"/>
                </a:lnTo>
                <a:lnTo>
                  <a:pt x="1239" y="19011"/>
                </a:lnTo>
                <a:lnTo>
                  <a:pt x="1253" y="19003"/>
                </a:lnTo>
                <a:lnTo>
                  <a:pt x="1267" y="18995"/>
                </a:lnTo>
                <a:lnTo>
                  <a:pt x="1283" y="18989"/>
                </a:lnTo>
                <a:lnTo>
                  <a:pt x="1299" y="18985"/>
                </a:lnTo>
                <a:lnTo>
                  <a:pt x="1316" y="18982"/>
                </a:lnTo>
                <a:lnTo>
                  <a:pt x="1333" y="18981"/>
                </a:lnTo>
                <a:lnTo>
                  <a:pt x="1333" y="18981"/>
                </a:lnTo>
                <a:close/>
                <a:moveTo>
                  <a:pt x="10066" y="0"/>
                </a:moveTo>
                <a:lnTo>
                  <a:pt x="10066" y="0"/>
                </a:lnTo>
                <a:lnTo>
                  <a:pt x="10165" y="112"/>
                </a:lnTo>
                <a:lnTo>
                  <a:pt x="10266" y="222"/>
                </a:lnTo>
                <a:lnTo>
                  <a:pt x="10368" y="330"/>
                </a:lnTo>
                <a:lnTo>
                  <a:pt x="10471" y="438"/>
                </a:lnTo>
                <a:lnTo>
                  <a:pt x="10577" y="544"/>
                </a:lnTo>
                <a:lnTo>
                  <a:pt x="10683" y="649"/>
                </a:lnTo>
                <a:lnTo>
                  <a:pt x="10790" y="753"/>
                </a:lnTo>
                <a:lnTo>
                  <a:pt x="10899" y="854"/>
                </a:lnTo>
                <a:lnTo>
                  <a:pt x="11009" y="956"/>
                </a:lnTo>
                <a:lnTo>
                  <a:pt x="11121" y="1055"/>
                </a:lnTo>
                <a:lnTo>
                  <a:pt x="11233" y="1153"/>
                </a:lnTo>
                <a:lnTo>
                  <a:pt x="11346" y="1249"/>
                </a:lnTo>
                <a:lnTo>
                  <a:pt x="11461" y="1343"/>
                </a:lnTo>
                <a:lnTo>
                  <a:pt x="11578" y="1437"/>
                </a:lnTo>
                <a:lnTo>
                  <a:pt x="11695" y="1529"/>
                </a:lnTo>
                <a:lnTo>
                  <a:pt x="11813" y="1619"/>
                </a:lnTo>
                <a:lnTo>
                  <a:pt x="11933" y="1708"/>
                </a:lnTo>
                <a:lnTo>
                  <a:pt x="12054" y="1795"/>
                </a:lnTo>
                <a:lnTo>
                  <a:pt x="12175" y="1880"/>
                </a:lnTo>
                <a:lnTo>
                  <a:pt x="12299" y="1965"/>
                </a:lnTo>
                <a:lnTo>
                  <a:pt x="12423" y="2048"/>
                </a:lnTo>
                <a:lnTo>
                  <a:pt x="12548" y="2129"/>
                </a:lnTo>
                <a:lnTo>
                  <a:pt x="12674" y="2207"/>
                </a:lnTo>
                <a:lnTo>
                  <a:pt x="12802" y="2285"/>
                </a:lnTo>
                <a:lnTo>
                  <a:pt x="12930" y="2362"/>
                </a:lnTo>
                <a:lnTo>
                  <a:pt x="13060" y="2435"/>
                </a:lnTo>
                <a:lnTo>
                  <a:pt x="13190" y="2509"/>
                </a:lnTo>
                <a:lnTo>
                  <a:pt x="13321" y="2579"/>
                </a:lnTo>
                <a:lnTo>
                  <a:pt x="13454" y="2648"/>
                </a:lnTo>
                <a:lnTo>
                  <a:pt x="13588" y="2717"/>
                </a:lnTo>
                <a:lnTo>
                  <a:pt x="13721" y="2783"/>
                </a:lnTo>
                <a:lnTo>
                  <a:pt x="13857" y="2847"/>
                </a:lnTo>
                <a:lnTo>
                  <a:pt x="13993" y="2909"/>
                </a:lnTo>
                <a:lnTo>
                  <a:pt x="14130" y="2970"/>
                </a:lnTo>
                <a:lnTo>
                  <a:pt x="14269" y="3029"/>
                </a:lnTo>
                <a:lnTo>
                  <a:pt x="14407" y="3085"/>
                </a:lnTo>
                <a:lnTo>
                  <a:pt x="14547" y="3141"/>
                </a:lnTo>
                <a:lnTo>
                  <a:pt x="14688" y="3194"/>
                </a:lnTo>
                <a:lnTo>
                  <a:pt x="14830" y="3246"/>
                </a:lnTo>
                <a:lnTo>
                  <a:pt x="14972" y="3296"/>
                </a:lnTo>
                <a:lnTo>
                  <a:pt x="15116" y="3344"/>
                </a:lnTo>
                <a:lnTo>
                  <a:pt x="15259" y="3390"/>
                </a:lnTo>
                <a:lnTo>
                  <a:pt x="15404" y="3434"/>
                </a:lnTo>
                <a:lnTo>
                  <a:pt x="15549" y="3476"/>
                </a:lnTo>
                <a:lnTo>
                  <a:pt x="15696" y="3517"/>
                </a:lnTo>
                <a:lnTo>
                  <a:pt x="15843" y="3555"/>
                </a:lnTo>
                <a:lnTo>
                  <a:pt x="15991" y="3591"/>
                </a:lnTo>
                <a:lnTo>
                  <a:pt x="16140" y="3625"/>
                </a:lnTo>
                <a:lnTo>
                  <a:pt x="16290" y="3658"/>
                </a:lnTo>
                <a:lnTo>
                  <a:pt x="16440" y="3688"/>
                </a:lnTo>
                <a:lnTo>
                  <a:pt x="16590" y="3717"/>
                </a:lnTo>
                <a:lnTo>
                  <a:pt x="16742" y="3744"/>
                </a:lnTo>
                <a:lnTo>
                  <a:pt x="16894" y="3768"/>
                </a:lnTo>
                <a:lnTo>
                  <a:pt x="17046" y="3791"/>
                </a:lnTo>
                <a:lnTo>
                  <a:pt x="17200" y="3811"/>
                </a:lnTo>
                <a:lnTo>
                  <a:pt x="17354" y="3829"/>
                </a:lnTo>
                <a:lnTo>
                  <a:pt x="17509" y="3845"/>
                </a:lnTo>
                <a:lnTo>
                  <a:pt x="17664" y="3859"/>
                </a:lnTo>
                <a:lnTo>
                  <a:pt x="17820" y="3870"/>
                </a:lnTo>
                <a:lnTo>
                  <a:pt x="17976" y="3880"/>
                </a:lnTo>
                <a:lnTo>
                  <a:pt x="18133" y="3887"/>
                </a:lnTo>
                <a:lnTo>
                  <a:pt x="18291" y="3894"/>
                </a:lnTo>
                <a:lnTo>
                  <a:pt x="18448" y="3897"/>
                </a:lnTo>
                <a:lnTo>
                  <a:pt x="18607" y="3898"/>
                </a:lnTo>
                <a:lnTo>
                  <a:pt x="18607" y="3898"/>
                </a:lnTo>
                <a:lnTo>
                  <a:pt x="18766" y="3897"/>
                </a:lnTo>
                <a:lnTo>
                  <a:pt x="18923" y="3894"/>
                </a:lnTo>
                <a:lnTo>
                  <a:pt x="19081" y="3887"/>
                </a:lnTo>
                <a:lnTo>
                  <a:pt x="19238" y="3880"/>
                </a:lnTo>
                <a:lnTo>
                  <a:pt x="19394" y="3870"/>
                </a:lnTo>
                <a:lnTo>
                  <a:pt x="19551" y="3859"/>
                </a:lnTo>
                <a:lnTo>
                  <a:pt x="19706" y="3845"/>
                </a:lnTo>
                <a:lnTo>
                  <a:pt x="19860" y="3829"/>
                </a:lnTo>
                <a:lnTo>
                  <a:pt x="20014" y="3811"/>
                </a:lnTo>
                <a:lnTo>
                  <a:pt x="20168" y="3791"/>
                </a:lnTo>
                <a:lnTo>
                  <a:pt x="20320" y="3768"/>
                </a:lnTo>
                <a:lnTo>
                  <a:pt x="20472" y="3744"/>
                </a:lnTo>
                <a:lnTo>
                  <a:pt x="20624" y="3717"/>
                </a:lnTo>
                <a:lnTo>
                  <a:pt x="20774" y="3688"/>
                </a:lnTo>
                <a:lnTo>
                  <a:pt x="20924" y="3658"/>
                </a:lnTo>
                <a:lnTo>
                  <a:pt x="21074" y="3625"/>
                </a:lnTo>
                <a:lnTo>
                  <a:pt x="21222" y="3591"/>
                </a:lnTo>
                <a:lnTo>
                  <a:pt x="21371" y="3555"/>
                </a:lnTo>
                <a:lnTo>
                  <a:pt x="21518" y="3517"/>
                </a:lnTo>
                <a:lnTo>
                  <a:pt x="21665" y="3476"/>
                </a:lnTo>
                <a:lnTo>
                  <a:pt x="21809" y="3434"/>
                </a:lnTo>
                <a:lnTo>
                  <a:pt x="21954" y="3390"/>
                </a:lnTo>
                <a:lnTo>
                  <a:pt x="22098" y="3344"/>
                </a:lnTo>
                <a:lnTo>
                  <a:pt x="22242" y="3296"/>
                </a:lnTo>
                <a:lnTo>
                  <a:pt x="22384" y="3246"/>
                </a:lnTo>
                <a:lnTo>
                  <a:pt x="22526" y="3194"/>
                </a:lnTo>
                <a:lnTo>
                  <a:pt x="22667" y="3141"/>
                </a:lnTo>
                <a:lnTo>
                  <a:pt x="22806" y="3085"/>
                </a:lnTo>
                <a:lnTo>
                  <a:pt x="22945" y="3029"/>
                </a:lnTo>
                <a:lnTo>
                  <a:pt x="23084" y="2970"/>
                </a:lnTo>
                <a:lnTo>
                  <a:pt x="23221" y="2909"/>
                </a:lnTo>
                <a:lnTo>
                  <a:pt x="23357" y="2847"/>
                </a:lnTo>
                <a:lnTo>
                  <a:pt x="23493" y="2783"/>
                </a:lnTo>
                <a:lnTo>
                  <a:pt x="23626" y="2717"/>
                </a:lnTo>
                <a:lnTo>
                  <a:pt x="23760" y="2648"/>
                </a:lnTo>
                <a:lnTo>
                  <a:pt x="23892" y="2579"/>
                </a:lnTo>
                <a:lnTo>
                  <a:pt x="24024" y="2509"/>
                </a:lnTo>
                <a:lnTo>
                  <a:pt x="24154" y="2435"/>
                </a:lnTo>
                <a:lnTo>
                  <a:pt x="24284" y="2362"/>
                </a:lnTo>
                <a:lnTo>
                  <a:pt x="24412" y="2285"/>
                </a:lnTo>
                <a:lnTo>
                  <a:pt x="24539" y="2207"/>
                </a:lnTo>
                <a:lnTo>
                  <a:pt x="24666" y="2129"/>
                </a:lnTo>
                <a:lnTo>
                  <a:pt x="24791" y="2048"/>
                </a:lnTo>
                <a:lnTo>
                  <a:pt x="24915" y="1965"/>
                </a:lnTo>
                <a:lnTo>
                  <a:pt x="25038" y="1880"/>
                </a:lnTo>
                <a:lnTo>
                  <a:pt x="25161" y="1795"/>
                </a:lnTo>
                <a:lnTo>
                  <a:pt x="25281" y="1708"/>
                </a:lnTo>
                <a:lnTo>
                  <a:pt x="25401" y="1619"/>
                </a:lnTo>
                <a:lnTo>
                  <a:pt x="25519" y="1529"/>
                </a:lnTo>
                <a:lnTo>
                  <a:pt x="25637" y="1437"/>
                </a:lnTo>
                <a:lnTo>
                  <a:pt x="25753" y="1343"/>
                </a:lnTo>
                <a:lnTo>
                  <a:pt x="25868" y="1249"/>
                </a:lnTo>
                <a:lnTo>
                  <a:pt x="25982" y="1153"/>
                </a:lnTo>
                <a:lnTo>
                  <a:pt x="26093" y="1055"/>
                </a:lnTo>
                <a:lnTo>
                  <a:pt x="26205" y="956"/>
                </a:lnTo>
                <a:lnTo>
                  <a:pt x="26315" y="854"/>
                </a:lnTo>
                <a:lnTo>
                  <a:pt x="26424" y="753"/>
                </a:lnTo>
                <a:lnTo>
                  <a:pt x="26531" y="649"/>
                </a:lnTo>
                <a:lnTo>
                  <a:pt x="26637" y="544"/>
                </a:lnTo>
                <a:lnTo>
                  <a:pt x="26742" y="438"/>
                </a:lnTo>
                <a:lnTo>
                  <a:pt x="26846" y="330"/>
                </a:lnTo>
                <a:lnTo>
                  <a:pt x="26948" y="222"/>
                </a:lnTo>
                <a:lnTo>
                  <a:pt x="27049" y="112"/>
                </a:lnTo>
                <a:lnTo>
                  <a:pt x="27148" y="0"/>
                </a:lnTo>
                <a:lnTo>
                  <a:pt x="37214" y="0"/>
                </a:lnTo>
                <a:lnTo>
                  <a:pt x="37214" y="4227"/>
                </a:lnTo>
                <a:lnTo>
                  <a:pt x="37214" y="4227"/>
                </a:lnTo>
                <a:lnTo>
                  <a:pt x="37077" y="4150"/>
                </a:lnTo>
                <a:lnTo>
                  <a:pt x="36939" y="4074"/>
                </a:lnTo>
                <a:lnTo>
                  <a:pt x="36800" y="4000"/>
                </a:lnTo>
                <a:lnTo>
                  <a:pt x="36659" y="3929"/>
                </a:lnTo>
                <a:lnTo>
                  <a:pt x="36517" y="3860"/>
                </a:lnTo>
                <a:lnTo>
                  <a:pt x="36373" y="3793"/>
                </a:lnTo>
                <a:lnTo>
                  <a:pt x="36229" y="3729"/>
                </a:lnTo>
                <a:lnTo>
                  <a:pt x="36157" y="3697"/>
                </a:lnTo>
                <a:lnTo>
                  <a:pt x="36084" y="3666"/>
                </a:lnTo>
                <a:lnTo>
                  <a:pt x="36010" y="3636"/>
                </a:lnTo>
                <a:lnTo>
                  <a:pt x="35937" y="3606"/>
                </a:lnTo>
                <a:lnTo>
                  <a:pt x="35863" y="3576"/>
                </a:lnTo>
                <a:lnTo>
                  <a:pt x="35789" y="3549"/>
                </a:lnTo>
                <a:lnTo>
                  <a:pt x="35715" y="3520"/>
                </a:lnTo>
                <a:lnTo>
                  <a:pt x="35640" y="3493"/>
                </a:lnTo>
                <a:lnTo>
                  <a:pt x="35565" y="3466"/>
                </a:lnTo>
                <a:lnTo>
                  <a:pt x="35490" y="3440"/>
                </a:lnTo>
                <a:lnTo>
                  <a:pt x="35415" y="3414"/>
                </a:lnTo>
                <a:lnTo>
                  <a:pt x="35339" y="3389"/>
                </a:lnTo>
                <a:lnTo>
                  <a:pt x="35264" y="3364"/>
                </a:lnTo>
                <a:lnTo>
                  <a:pt x="35187" y="3341"/>
                </a:lnTo>
                <a:lnTo>
                  <a:pt x="35110" y="3318"/>
                </a:lnTo>
                <a:lnTo>
                  <a:pt x="35034" y="3295"/>
                </a:lnTo>
                <a:lnTo>
                  <a:pt x="34957" y="3273"/>
                </a:lnTo>
                <a:lnTo>
                  <a:pt x="34880" y="3251"/>
                </a:lnTo>
                <a:lnTo>
                  <a:pt x="34803" y="3231"/>
                </a:lnTo>
                <a:lnTo>
                  <a:pt x="34725" y="3211"/>
                </a:lnTo>
                <a:lnTo>
                  <a:pt x="34647" y="3191"/>
                </a:lnTo>
                <a:lnTo>
                  <a:pt x="34569" y="3172"/>
                </a:lnTo>
                <a:lnTo>
                  <a:pt x="34490" y="3153"/>
                </a:lnTo>
                <a:lnTo>
                  <a:pt x="34412" y="3136"/>
                </a:lnTo>
                <a:lnTo>
                  <a:pt x="34333" y="3119"/>
                </a:lnTo>
                <a:lnTo>
                  <a:pt x="34254" y="3102"/>
                </a:lnTo>
                <a:lnTo>
                  <a:pt x="34175" y="3086"/>
                </a:lnTo>
                <a:lnTo>
                  <a:pt x="34095" y="3071"/>
                </a:lnTo>
                <a:lnTo>
                  <a:pt x="34015" y="3058"/>
                </a:lnTo>
                <a:lnTo>
                  <a:pt x="33935" y="3044"/>
                </a:lnTo>
                <a:lnTo>
                  <a:pt x="33856" y="3030"/>
                </a:lnTo>
                <a:lnTo>
                  <a:pt x="33775" y="3018"/>
                </a:lnTo>
                <a:lnTo>
                  <a:pt x="33694" y="3005"/>
                </a:lnTo>
                <a:lnTo>
                  <a:pt x="33613" y="2995"/>
                </a:lnTo>
                <a:lnTo>
                  <a:pt x="33533" y="2984"/>
                </a:lnTo>
                <a:lnTo>
                  <a:pt x="33452" y="2974"/>
                </a:lnTo>
                <a:lnTo>
                  <a:pt x="33370" y="2965"/>
                </a:lnTo>
                <a:lnTo>
                  <a:pt x="33288" y="2956"/>
                </a:lnTo>
                <a:lnTo>
                  <a:pt x="33207" y="2948"/>
                </a:lnTo>
                <a:lnTo>
                  <a:pt x="33125" y="2941"/>
                </a:lnTo>
                <a:lnTo>
                  <a:pt x="33043" y="2935"/>
                </a:lnTo>
                <a:lnTo>
                  <a:pt x="32961" y="2929"/>
                </a:lnTo>
                <a:lnTo>
                  <a:pt x="32878" y="2923"/>
                </a:lnTo>
                <a:lnTo>
                  <a:pt x="32796" y="2919"/>
                </a:lnTo>
                <a:lnTo>
                  <a:pt x="32713" y="2915"/>
                </a:lnTo>
                <a:lnTo>
                  <a:pt x="32630" y="2912"/>
                </a:lnTo>
                <a:lnTo>
                  <a:pt x="32547" y="2909"/>
                </a:lnTo>
                <a:lnTo>
                  <a:pt x="32463" y="2907"/>
                </a:lnTo>
                <a:lnTo>
                  <a:pt x="32379" y="2906"/>
                </a:lnTo>
                <a:lnTo>
                  <a:pt x="32297" y="2906"/>
                </a:lnTo>
                <a:lnTo>
                  <a:pt x="32297" y="2906"/>
                </a:lnTo>
                <a:lnTo>
                  <a:pt x="32166" y="2907"/>
                </a:lnTo>
                <a:lnTo>
                  <a:pt x="32037" y="2909"/>
                </a:lnTo>
                <a:lnTo>
                  <a:pt x="31907" y="2914"/>
                </a:lnTo>
                <a:lnTo>
                  <a:pt x="31779" y="2920"/>
                </a:lnTo>
                <a:lnTo>
                  <a:pt x="31651" y="2928"/>
                </a:lnTo>
                <a:lnTo>
                  <a:pt x="31522" y="2936"/>
                </a:lnTo>
                <a:lnTo>
                  <a:pt x="31395" y="2948"/>
                </a:lnTo>
                <a:lnTo>
                  <a:pt x="31268" y="2960"/>
                </a:lnTo>
                <a:lnTo>
                  <a:pt x="31141" y="2973"/>
                </a:lnTo>
                <a:lnTo>
                  <a:pt x="31015" y="2989"/>
                </a:lnTo>
                <a:lnTo>
                  <a:pt x="30890" y="3006"/>
                </a:lnTo>
                <a:lnTo>
                  <a:pt x="30764" y="3026"/>
                </a:lnTo>
                <a:lnTo>
                  <a:pt x="30640" y="3046"/>
                </a:lnTo>
                <a:lnTo>
                  <a:pt x="30516" y="3068"/>
                </a:lnTo>
                <a:lnTo>
                  <a:pt x="30392" y="3092"/>
                </a:lnTo>
                <a:lnTo>
                  <a:pt x="30270" y="3116"/>
                </a:lnTo>
                <a:lnTo>
                  <a:pt x="30146" y="3143"/>
                </a:lnTo>
                <a:lnTo>
                  <a:pt x="30025" y="3172"/>
                </a:lnTo>
                <a:lnTo>
                  <a:pt x="29903" y="3201"/>
                </a:lnTo>
                <a:lnTo>
                  <a:pt x="29783" y="3232"/>
                </a:lnTo>
                <a:lnTo>
                  <a:pt x="29662" y="3265"/>
                </a:lnTo>
                <a:lnTo>
                  <a:pt x="29543" y="3299"/>
                </a:lnTo>
                <a:lnTo>
                  <a:pt x="29424" y="3335"/>
                </a:lnTo>
                <a:lnTo>
                  <a:pt x="29306" y="3372"/>
                </a:lnTo>
                <a:lnTo>
                  <a:pt x="29188" y="3410"/>
                </a:lnTo>
                <a:lnTo>
                  <a:pt x="29071" y="3451"/>
                </a:lnTo>
                <a:lnTo>
                  <a:pt x="28954" y="3491"/>
                </a:lnTo>
                <a:lnTo>
                  <a:pt x="28838" y="3535"/>
                </a:lnTo>
                <a:lnTo>
                  <a:pt x="28723" y="3579"/>
                </a:lnTo>
                <a:lnTo>
                  <a:pt x="28608" y="3624"/>
                </a:lnTo>
                <a:lnTo>
                  <a:pt x="28494" y="3671"/>
                </a:lnTo>
                <a:lnTo>
                  <a:pt x="28381" y="3720"/>
                </a:lnTo>
                <a:lnTo>
                  <a:pt x="28268" y="3769"/>
                </a:lnTo>
                <a:lnTo>
                  <a:pt x="28157" y="3820"/>
                </a:lnTo>
                <a:lnTo>
                  <a:pt x="28046" y="3874"/>
                </a:lnTo>
                <a:lnTo>
                  <a:pt x="27936" y="3927"/>
                </a:lnTo>
                <a:lnTo>
                  <a:pt x="27826" y="3982"/>
                </a:lnTo>
                <a:lnTo>
                  <a:pt x="27718" y="4039"/>
                </a:lnTo>
                <a:lnTo>
                  <a:pt x="27609" y="4096"/>
                </a:lnTo>
                <a:lnTo>
                  <a:pt x="27502" y="4156"/>
                </a:lnTo>
                <a:lnTo>
                  <a:pt x="27396" y="4216"/>
                </a:lnTo>
                <a:lnTo>
                  <a:pt x="27290" y="4277"/>
                </a:lnTo>
                <a:lnTo>
                  <a:pt x="27185" y="4340"/>
                </a:lnTo>
                <a:lnTo>
                  <a:pt x="27081" y="4405"/>
                </a:lnTo>
                <a:lnTo>
                  <a:pt x="26977" y="4470"/>
                </a:lnTo>
                <a:lnTo>
                  <a:pt x="26875" y="4537"/>
                </a:lnTo>
                <a:lnTo>
                  <a:pt x="26774" y="4604"/>
                </a:lnTo>
                <a:lnTo>
                  <a:pt x="26673" y="4674"/>
                </a:lnTo>
                <a:lnTo>
                  <a:pt x="26573" y="4744"/>
                </a:lnTo>
                <a:lnTo>
                  <a:pt x="26474" y="4815"/>
                </a:lnTo>
                <a:lnTo>
                  <a:pt x="26376" y="4889"/>
                </a:lnTo>
                <a:lnTo>
                  <a:pt x="26279" y="4962"/>
                </a:lnTo>
                <a:lnTo>
                  <a:pt x="26182" y="5038"/>
                </a:lnTo>
                <a:lnTo>
                  <a:pt x="26087" y="5114"/>
                </a:lnTo>
                <a:lnTo>
                  <a:pt x="25992" y="5191"/>
                </a:lnTo>
                <a:lnTo>
                  <a:pt x="25899" y="5270"/>
                </a:lnTo>
                <a:lnTo>
                  <a:pt x="25806" y="5349"/>
                </a:lnTo>
                <a:lnTo>
                  <a:pt x="25714" y="5430"/>
                </a:lnTo>
                <a:lnTo>
                  <a:pt x="25623" y="5512"/>
                </a:lnTo>
                <a:lnTo>
                  <a:pt x="25533" y="5595"/>
                </a:lnTo>
                <a:lnTo>
                  <a:pt x="25445" y="5679"/>
                </a:lnTo>
                <a:lnTo>
                  <a:pt x="25357" y="5765"/>
                </a:lnTo>
                <a:lnTo>
                  <a:pt x="25270" y="5851"/>
                </a:lnTo>
                <a:lnTo>
                  <a:pt x="25184" y="5938"/>
                </a:lnTo>
                <a:lnTo>
                  <a:pt x="25100" y="6026"/>
                </a:lnTo>
                <a:lnTo>
                  <a:pt x="25016" y="6115"/>
                </a:lnTo>
                <a:lnTo>
                  <a:pt x="24933" y="6206"/>
                </a:lnTo>
                <a:lnTo>
                  <a:pt x="24851" y="6297"/>
                </a:lnTo>
                <a:lnTo>
                  <a:pt x="24770" y="6390"/>
                </a:lnTo>
                <a:lnTo>
                  <a:pt x="24692" y="6483"/>
                </a:lnTo>
                <a:lnTo>
                  <a:pt x="24613" y="6577"/>
                </a:lnTo>
                <a:lnTo>
                  <a:pt x="24535" y="6672"/>
                </a:lnTo>
                <a:lnTo>
                  <a:pt x="24459" y="6769"/>
                </a:lnTo>
                <a:lnTo>
                  <a:pt x="24384" y="6866"/>
                </a:lnTo>
                <a:lnTo>
                  <a:pt x="24310" y="6964"/>
                </a:lnTo>
                <a:lnTo>
                  <a:pt x="24236" y="7063"/>
                </a:lnTo>
                <a:lnTo>
                  <a:pt x="24165" y="7163"/>
                </a:lnTo>
                <a:lnTo>
                  <a:pt x="24094" y="7265"/>
                </a:lnTo>
                <a:lnTo>
                  <a:pt x="24025" y="7367"/>
                </a:lnTo>
                <a:lnTo>
                  <a:pt x="23957" y="7469"/>
                </a:lnTo>
                <a:lnTo>
                  <a:pt x="23889" y="7574"/>
                </a:lnTo>
                <a:lnTo>
                  <a:pt x="23823" y="7678"/>
                </a:lnTo>
                <a:lnTo>
                  <a:pt x="23758" y="7783"/>
                </a:lnTo>
                <a:lnTo>
                  <a:pt x="23695" y="7890"/>
                </a:lnTo>
                <a:lnTo>
                  <a:pt x="23633" y="7997"/>
                </a:lnTo>
                <a:lnTo>
                  <a:pt x="23571" y="8104"/>
                </a:lnTo>
                <a:lnTo>
                  <a:pt x="23511" y="8214"/>
                </a:lnTo>
                <a:lnTo>
                  <a:pt x="23452" y="8323"/>
                </a:lnTo>
                <a:lnTo>
                  <a:pt x="23395" y="8433"/>
                </a:lnTo>
                <a:lnTo>
                  <a:pt x="23339" y="8544"/>
                </a:lnTo>
                <a:lnTo>
                  <a:pt x="23284" y="8656"/>
                </a:lnTo>
                <a:lnTo>
                  <a:pt x="23230" y="8769"/>
                </a:lnTo>
                <a:lnTo>
                  <a:pt x="23178" y="8883"/>
                </a:lnTo>
                <a:lnTo>
                  <a:pt x="23127" y="8997"/>
                </a:lnTo>
                <a:lnTo>
                  <a:pt x="23078" y="9112"/>
                </a:lnTo>
                <a:lnTo>
                  <a:pt x="23029" y="9228"/>
                </a:lnTo>
                <a:lnTo>
                  <a:pt x="22981" y="9344"/>
                </a:lnTo>
                <a:lnTo>
                  <a:pt x="22936" y="9461"/>
                </a:lnTo>
                <a:lnTo>
                  <a:pt x="22891" y="9580"/>
                </a:lnTo>
                <a:lnTo>
                  <a:pt x="22849" y="9698"/>
                </a:lnTo>
                <a:lnTo>
                  <a:pt x="22807" y="9817"/>
                </a:lnTo>
                <a:lnTo>
                  <a:pt x="22767" y="9937"/>
                </a:lnTo>
                <a:lnTo>
                  <a:pt x="22728" y="10057"/>
                </a:lnTo>
                <a:lnTo>
                  <a:pt x="22690" y="10178"/>
                </a:lnTo>
                <a:lnTo>
                  <a:pt x="22654" y="10301"/>
                </a:lnTo>
                <a:lnTo>
                  <a:pt x="22620" y="10423"/>
                </a:lnTo>
                <a:lnTo>
                  <a:pt x="22587" y="10546"/>
                </a:lnTo>
                <a:lnTo>
                  <a:pt x="22555" y="10669"/>
                </a:lnTo>
                <a:lnTo>
                  <a:pt x="22525" y="10794"/>
                </a:lnTo>
                <a:lnTo>
                  <a:pt x="22496" y="10919"/>
                </a:lnTo>
                <a:lnTo>
                  <a:pt x="22469" y="11044"/>
                </a:lnTo>
                <a:lnTo>
                  <a:pt x="22443" y="11170"/>
                </a:lnTo>
                <a:lnTo>
                  <a:pt x="22418" y="11297"/>
                </a:lnTo>
                <a:lnTo>
                  <a:pt x="22395" y="11424"/>
                </a:lnTo>
                <a:lnTo>
                  <a:pt x="22375" y="11552"/>
                </a:lnTo>
                <a:lnTo>
                  <a:pt x="22354" y="11681"/>
                </a:lnTo>
                <a:lnTo>
                  <a:pt x="22336" y="11809"/>
                </a:lnTo>
                <a:lnTo>
                  <a:pt x="22320" y="11938"/>
                </a:lnTo>
                <a:lnTo>
                  <a:pt x="22304" y="12068"/>
                </a:lnTo>
                <a:lnTo>
                  <a:pt x="22291" y="12198"/>
                </a:lnTo>
                <a:lnTo>
                  <a:pt x="22278" y="12329"/>
                </a:lnTo>
                <a:lnTo>
                  <a:pt x="22268" y="12460"/>
                </a:lnTo>
                <a:lnTo>
                  <a:pt x="22259" y="12591"/>
                </a:lnTo>
                <a:lnTo>
                  <a:pt x="22252" y="12723"/>
                </a:lnTo>
                <a:lnTo>
                  <a:pt x="22246" y="12857"/>
                </a:lnTo>
                <a:lnTo>
                  <a:pt x="22242" y="12989"/>
                </a:lnTo>
                <a:lnTo>
                  <a:pt x="22239" y="13123"/>
                </a:lnTo>
                <a:lnTo>
                  <a:pt x="22238" y="13256"/>
                </a:lnTo>
                <a:lnTo>
                  <a:pt x="22238" y="13256"/>
                </a:lnTo>
                <a:lnTo>
                  <a:pt x="22239" y="13406"/>
                </a:lnTo>
                <a:lnTo>
                  <a:pt x="22242" y="13557"/>
                </a:lnTo>
                <a:lnTo>
                  <a:pt x="22247" y="13707"/>
                </a:lnTo>
                <a:lnTo>
                  <a:pt x="22255" y="13855"/>
                </a:lnTo>
                <a:lnTo>
                  <a:pt x="22264" y="14004"/>
                </a:lnTo>
                <a:lnTo>
                  <a:pt x="22275" y="14151"/>
                </a:lnTo>
                <a:lnTo>
                  <a:pt x="22289" y="14299"/>
                </a:lnTo>
                <a:lnTo>
                  <a:pt x="22304" y="14445"/>
                </a:lnTo>
                <a:lnTo>
                  <a:pt x="22322" y="14591"/>
                </a:lnTo>
                <a:lnTo>
                  <a:pt x="22341" y="14737"/>
                </a:lnTo>
                <a:lnTo>
                  <a:pt x="22362" y="14882"/>
                </a:lnTo>
                <a:lnTo>
                  <a:pt x="22385" y="15026"/>
                </a:lnTo>
                <a:lnTo>
                  <a:pt x="22410" y="15168"/>
                </a:lnTo>
                <a:lnTo>
                  <a:pt x="22437" y="15311"/>
                </a:lnTo>
                <a:lnTo>
                  <a:pt x="22466" y="15454"/>
                </a:lnTo>
                <a:lnTo>
                  <a:pt x="22496" y="15595"/>
                </a:lnTo>
                <a:lnTo>
                  <a:pt x="22529" y="15735"/>
                </a:lnTo>
                <a:lnTo>
                  <a:pt x="22563" y="15875"/>
                </a:lnTo>
                <a:lnTo>
                  <a:pt x="22599" y="16014"/>
                </a:lnTo>
                <a:lnTo>
                  <a:pt x="22638" y="16153"/>
                </a:lnTo>
                <a:lnTo>
                  <a:pt x="22677" y="16290"/>
                </a:lnTo>
                <a:lnTo>
                  <a:pt x="22719" y="16427"/>
                </a:lnTo>
                <a:lnTo>
                  <a:pt x="22763" y="16562"/>
                </a:lnTo>
                <a:lnTo>
                  <a:pt x="22807" y="16697"/>
                </a:lnTo>
                <a:lnTo>
                  <a:pt x="22855" y="16831"/>
                </a:lnTo>
                <a:lnTo>
                  <a:pt x="22904" y="16965"/>
                </a:lnTo>
                <a:lnTo>
                  <a:pt x="22953" y="17097"/>
                </a:lnTo>
                <a:lnTo>
                  <a:pt x="23006" y="17229"/>
                </a:lnTo>
                <a:lnTo>
                  <a:pt x="23060" y="17359"/>
                </a:lnTo>
                <a:lnTo>
                  <a:pt x="23115" y="17489"/>
                </a:lnTo>
                <a:lnTo>
                  <a:pt x="23173" y="17618"/>
                </a:lnTo>
                <a:lnTo>
                  <a:pt x="23231" y="17746"/>
                </a:lnTo>
                <a:lnTo>
                  <a:pt x="23231" y="17746"/>
                </a:lnTo>
                <a:lnTo>
                  <a:pt x="23163" y="17760"/>
                </a:lnTo>
                <a:lnTo>
                  <a:pt x="23095" y="17778"/>
                </a:lnTo>
                <a:lnTo>
                  <a:pt x="23028" y="17797"/>
                </a:lnTo>
                <a:lnTo>
                  <a:pt x="22961" y="17816"/>
                </a:lnTo>
                <a:lnTo>
                  <a:pt x="22894" y="17837"/>
                </a:lnTo>
                <a:lnTo>
                  <a:pt x="22829" y="17861"/>
                </a:lnTo>
                <a:lnTo>
                  <a:pt x="22764" y="17884"/>
                </a:lnTo>
                <a:lnTo>
                  <a:pt x="22700" y="17910"/>
                </a:lnTo>
                <a:lnTo>
                  <a:pt x="22637" y="17936"/>
                </a:lnTo>
                <a:lnTo>
                  <a:pt x="22574" y="17965"/>
                </a:lnTo>
                <a:lnTo>
                  <a:pt x="22511" y="17994"/>
                </a:lnTo>
                <a:lnTo>
                  <a:pt x="22449" y="18025"/>
                </a:lnTo>
                <a:lnTo>
                  <a:pt x="22389" y="18057"/>
                </a:lnTo>
                <a:lnTo>
                  <a:pt x="22329" y="18091"/>
                </a:lnTo>
                <a:lnTo>
                  <a:pt x="22270" y="18125"/>
                </a:lnTo>
                <a:lnTo>
                  <a:pt x="22211" y="18161"/>
                </a:lnTo>
                <a:lnTo>
                  <a:pt x="22153" y="18198"/>
                </a:lnTo>
                <a:lnTo>
                  <a:pt x="22097" y="18237"/>
                </a:lnTo>
                <a:lnTo>
                  <a:pt x="22041" y="18276"/>
                </a:lnTo>
                <a:lnTo>
                  <a:pt x="21985" y="18317"/>
                </a:lnTo>
                <a:lnTo>
                  <a:pt x="21932" y="18358"/>
                </a:lnTo>
                <a:lnTo>
                  <a:pt x="21878" y="18401"/>
                </a:lnTo>
                <a:lnTo>
                  <a:pt x="21826" y="18445"/>
                </a:lnTo>
                <a:lnTo>
                  <a:pt x="21774" y="18490"/>
                </a:lnTo>
                <a:lnTo>
                  <a:pt x="21724" y="18537"/>
                </a:lnTo>
                <a:lnTo>
                  <a:pt x="21674" y="18584"/>
                </a:lnTo>
                <a:lnTo>
                  <a:pt x="21625" y="18632"/>
                </a:lnTo>
                <a:lnTo>
                  <a:pt x="21578" y="18682"/>
                </a:lnTo>
                <a:lnTo>
                  <a:pt x="21531" y="18732"/>
                </a:lnTo>
                <a:lnTo>
                  <a:pt x="21485" y="18783"/>
                </a:lnTo>
                <a:lnTo>
                  <a:pt x="21441" y="18835"/>
                </a:lnTo>
                <a:lnTo>
                  <a:pt x="21397" y="18890"/>
                </a:lnTo>
                <a:lnTo>
                  <a:pt x="21355" y="18943"/>
                </a:lnTo>
                <a:lnTo>
                  <a:pt x="21314" y="18998"/>
                </a:lnTo>
                <a:lnTo>
                  <a:pt x="21273" y="19055"/>
                </a:lnTo>
                <a:lnTo>
                  <a:pt x="21234" y="19111"/>
                </a:lnTo>
                <a:lnTo>
                  <a:pt x="21196" y="19170"/>
                </a:lnTo>
                <a:lnTo>
                  <a:pt x="21159" y="19229"/>
                </a:lnTo>
                <a:lnTo>
                  <a:pt x="21123" y="19288"/>
                </a:lnTo>
                <a:lnTo>
                  <a:pt x="21089" y="19348"/>
                </a:lnTo>
                <a:lnTo>
                  <a:pt x="21056" y="19410"/>
                </a:lnTo>
                <a:lnTo>
                  <a:pt x="21024" y="19471"/>
                </a:lnTo>
                <a:lnTo>
                  <a:pt x="20993" y="19534"/>
                </a:lnTo>
                <a:lnTo>
                  <a:pt x="20964" y="19598"/>
                </a:lnTo>
                <a:lnTo>
                  <a:pt x="20935" y="19662"/>
                </a:lnTo>
                <a:lnTo>
                  <a:pt x="20908" y="19727"/>
                </a:lnTo>
                <a:lnTo>
                  <a:pt x="20883" y="19792"/>
                </a:lnTo>
                <a:lnTo>
                  <a:pt x="20858" y="19859"/>
                </a:lnTo>
                <a:lnTo>
                  <a:pt x="20835" y="19926"/>
                </a:lnTo>
                <a:lnTo>
                  <a:pt x="20814" y="19993"/>
                </a:lnTo>
                <a:lnTo>
                  <a:pt x="20793" y="20062"/>
                </a:lnTo>
                <a:lnTo>
                  <a:pt x="20774" y="20131"/>
                </a:lnTo>
                <a:lnTo>
                  <a:pt x="20757" y="20200"/>
                </a:lnTo>
                <a:lnTo>
                  <a:pt x="20741" y="20270"/>
                </a:lnTo>
                <a:lnTo>
                  <a:pt x="20727" y="20341"/>
                </a:lnTo>
                <a:lnTo>
                  <a:pt x="20713" y="20412"/>
                </a:lnTo>
                <a:lnTo>
                  <a:pt x="20702" y="20484"/>
                </a:lnTo>
                <a:lnTo>
                  <a:pt x="20691" y="20556"/>
                </a:lnTo>
                <a:lnTo>
                  <a:pt x="20683" y="20628"/>
                </a:lnTo>
                <a:lnTo>
                  <a:pt x="20676" y="20702"/>
                </a:lnTo>
                <a:lnTo>
                  <a:pt x="20671" y="20775"/>
                </a:lnTo>
                <a:lnTo>
                  <a:pt x="20667" y="20850"/>
                </a:lnTo>
                <a:lnTo>
                  <a:pt x="20663" y="20925"/>
                </a:lnTo>
                <a:lnTo>
                  <a:pt x="20663" y="20999"/>
                </a:lnTo>
                <a:lnTo>
                  <a:pt x="20663" y="20999"/>
                </a:lnTo>
                <a:lnTo>
                  <a:pt x="20663" y="21076"/>
                </a:lnTo>
                <a:lnTo>
                  <a:pt x="20667" y="21153"/>
                </a:lnTo>
                <a:lnTo>
                  <a:pt x="20671" y="21228"/>
                </a:lnTo>
                <a:lnTo>
                  <a:pt x="20677" y="21304"/>
                </a:lnTo>
                <a:lnTo>
                  <a:pt x="20684" y="21378"/>
                </a:lnTo>
                <a:lnTo>
                  <a:pt x="20693" y="21453"/>
                </a:lnTo>
                <a:lnTo>
                  <a:pt x="20705" y="21526"/>
                </a:lnTo>
                <a:lnTo>
                  <a:pt x="20716" y="21600"/>
                </a:lnTo>
                <a:lnTo>
                  <a:pt x="7753" y="21600"/>
                </a:lnTo>
                <a:lnTo>
                  <a:pt x="7753" y="21600"/>
                </a:lnTo>
                <a:lnTo>
                  <a:pt x="7695" y="21488"/>
                </a:lnTo>
                <a:lnTo>
                  <a:pt x="7636" y="21378"/>
                </a:lnTo>
                <a:lnTo>
                  <a:pt x="7575" y="21269"/>
                </a:lnTo>
                <a:lnTo>
                  <a:pt x="7513" y="21161"/>
                </a:lnTo>
                <a:lnTo>
                  <a:pt x="7449" y="21055"/>
                </a:lnTo>
                <a:lnTo>
                  <a:pt x="7382" y="20949"/>
                </a:lnTo>
                <a:lnTo>
                  <a:pt x="7315" y="20845"/>
                </a:lnTo>
                <a:lnTo>
                  <a:pt x="7246" y="20741"/>
                </a:lnTo>
                <a:lnTo>
                  <a:pt x="7175" y="20639"/>
                </a:lnTo>
                <a:lnTo>
                  <a:pt x="7102" y="20539"/>
                </a:lnTo>
                <a:lnTo>
                  <a:pt x="7028" y="20440"/>
                </a:lnTo>
                <a:lnTo>
                  <a:pt x="6953" y="20342"/>
                </a:lnTo>
                <a:lnTo>
                  <a:pt x="6875" y="20245"/>
                </a:lnTo>
                <a:lnTo>
                  <a:pt x="6796" y="20150"/>
                </a:lnTo>
                <a:lnTo>
                  <a:pt x="6716" y="20055"/>
                </a:lnTo>
                <a:lnTo>
                  <a:pt x="6634" y="19964"/>
                </a:lnTo>
                <a:lnTo>
                  <a:pt x="6551" y="19872"/>
                </a:lnTo>
                <a:lnTo>
                  <a:pt x="6466" y="19783"/>
                </a:lnTo>
                <a:lnTo>
                  <a:pt x="6380" y="19694"/>
                </a:lnTo>
                <a:lnTo>
                  <a:pt x="6292" y="19608"/>
                </a:lnTo>
                <a:lnTo>
                  <a:pt x="6203" y="19523"/>
                </a:lnTo>
                <a:lnTo>
                  <a:pt x="6113" y="19439"/>
                </a:lnTo>
                <a:lnTo>
                  <a:pt x="6021" y="19357"/>
                </a:lnTo>
                <a:lnTo>
                  <a:pt x="5929" y="19276"/>
                </a:lnTo>
                <a:lnTo>
                  <a:pt x="5834" y="19198"/>
                </a:lnTo>
                <a:lnTo>
                  <a:pt x="5738" y="19121"/>
                </a:lnTo>
                <a:lnTo>
                  <a:pt x="5641" y="19045"/>
                </a:lnTo>
                <a:lnTo>
                  <a:pt x="5543" y="18971"/>
                </a:lnTo>
                <a:lnTo>
                  <a:pt x="5443" y="18898"/>
                </a:lnTo>
                <a:lnTo>
                  <a:pt x="5343" y="18828"/>
                </a:lnTo>
                <a:lnTo>
                  <a:pt x="5241" y="18759"/>
                </a:lnTo>
                <a:lnTo>
                  <a:pt x="5138" y="18692"/>
                </a:lnTo>
                <a:lnTo>
                  <a:pt x="5033" y="18627"/>
                </a:lnTo>
                <a:lnTo>
                  <a:pt x="4929" y="18563"/>
                </a:lnTo>
                <a:lnTo>
                  <a:pt x="4822" y="18501"/>
                </a:lnTo>
                <a:lnTo>
                  <a:pt x="4714" y="18440"/>
                </a:lnTo>
                <a:lnTo>
                  <a:pt x="4606" y="18383"/>
                </a:lnTo>
                <a:lnTo>
                  <a:pt x="4496" y="18326"/>
                </a:lnTo>
                <a:lnTo>
                  <a:pt x="4385" y="18271"/>
                </a:lnTo>
                <a:lnTo>
                  <a:pt x="4273" y="18219"/>
                </a:lnTo>
                <a:lnTo>
                  <a:pt x="4161" y="18167"/>
                </a:lnTo>
                <a:lnTo>
                  <a:pt x="4047" y="18119"/>
                </a:lnTo>
                <a:lnTo>
                  <a:pt x="3932" y="18073"/>
                </a:lnTo>
                <a:lnTo>
                  <a:pt x="3816" y="18028"/>
                </a:lnTo>
                <a:lnTo>
                  <a:pt x="3700" y="17984"/>
                </a:lnTo>
                <a:lnTo>
                  <a:pt x="3582" y="17944"/>
                </a:lnTo>
                <a:lnTo>
                  <a:pt x="3464" y="17904"/>
                </a:lnTo>
                <a:lnTo>
                  <a:pt x="3344" y="17868"/>
                </a:lnTo>
                <a:lnTo>
                  <a:pt x="3224" y="17833"/>
                </a:lnTo>
                <a:lnTo>
                  <a:pt x="3103" y="17801"/>
                </a:lnTo>
                <a:lnTo>
                  <a:pt x="2981" y="17770"/>
                </a:lnTo>
                <a:lnTo>
                  <a:pt x="2858" y="17741"/>
                </a:lnTo>
                <a:lnTo>
                  <a:pt x="2735" y="17716"/>
                </a:lnTo>
                <a:lnTo>
                  <a:pt x="2611" y="17691"/>
                </a:lnTo>
                <a:lnTo>
                  <a:pt x="2487" y="17670"/>
                </a:lnTo>
                <a:lnTo>
                  <a:pt x="2361" y="17650"/>
                </a:lnTo>
                <a:lnTo>
                  <a:pt x="2235" y="17633"/>
                </a:lnTo>
                <a:lnTo>
                  <a:pt x="2108" y="17618"/>
                </a:lnTo>
                <a:lnTo>
                  <a:pt x="1980" y="17605"/>
                </a:lnTo>
                <a:lnTo>
                  <a:pt x="1852" y="17594"/>
                </a:lnTo>
                <a:lnTo>
                  <a:pt x="1724" y="17586"/>
                </a:lnTo>
                <a:lnTo>
                  <a:pt x="1594" y="17579"/>
                </a:lnTo>
                <a:lnTo>
                  <a:pt x="1464" y="17576"/>
                </a:lnTo>
                <a:lnTo>
                  <a:pt x="1333" y="17575"/>
                </a:lnTo>
                <a:lnTo>
                  <a:pt x="1333" y="17575"/>
                </a:lnTo>
                <a:lnTo>
                  <a:pt x="1248" y="17575"/>
                </a:lnTo>
                <a:lnTo>
                  <a:pt x="1162" y="17577"/>
                </a:lnTo>
                <a:lnTo>
                  <a:pt x="1078" y="17579"/>
                </a:lnTo>
                <a:lnTo>
                  <a:pt x="994" y="17584"/>
                </a:lnTo>
                <a:lnTo>
                  <a:pt x="909" y="17588"/>
                </a:lnTo>
                <a:lnTo>
                  <a:pt x="825" y="17593"/>
                </a:lnTo>
                <a:lnTo>
                  <a:pt x="741" y="17600"/>
                </a:lnTo>
                <a:lnTo>
                  <a:pt x="657" y="17607"/>
                </a:lnTo>
                <a:lnTo>
                  <a:pt x="574" y="17616"/>
                </a:lnTo>
                <a:lnTo>
                  <a:pt x="492" y="17625"/>
                </a:lnTo>
                <a:lnTo>
                  <a:pt x="409" y="17636"/>
                </a:lnTo>
                <a:lnTo>
                  <a:pt x="326" y="17648"/>
                </a:lnTo>
                <a:lnTo>
                  <a:pt x="244" y="17659"/>
                </a:lnTo>
                <a:lnTo>
                  <a:pt x="162" y="17673"/>
                </a:lnTo>
                <a:lnTo>
                  <a:pt x="81" y="17687"/>
                </a:lnTo>
                <a:lnTo>
                  <a:pt x="0" y="17703"/>
                </a:lnTo>
                <a:lnTo>
                  <a:pt x="0" y="0"/>
                </a:lnTo>
                <a:lnTo>
                  <a:pt x="10066" y="0"/>
                </a:lnTo>
                <a:close/>
                <a:moveTo>
                  <a:pt x="32297" y="7261"/>
                </a:moveTo>
                <a:lnTo>
                  <a:pt x="32297" y="7261"/>
                </a:lnTo>
                <a:lnTo>
                  <a:pt x="32393" y="7261"/>
                </a:lnTo>
                <a:lnTo>
                  <a:pt x="32489" y="7265"/>
                </a:lnTo>
                <a:lnTo>
                  <a:pt x="32585" y="7268"/>
                </a:lnTo>
                <a:lnTo>
                  <a:pt x="32681" y="7274"/>
                </a:lnTo>
                <a:lnTo>
                  <a:pt x="32776" y="7281"/>
                </a:lnTo>
                <a:lnTo>
                  <a:pt x="32871" y="7290"/>
                </a:lnTo>
                <a:lnTo>
                  <a:pt x="32965" y="7300"/>
                </a:lnTo>
                <a:lnTo>
                  <a:pt x="33059" y="7312"/>
                </a:lnTo>
                <a:lnTo>
                  <a:pt x="33152" y="7325"/>
                </a:lnTo>
                <a:lnTo>
                  <a:pt x="33245" y="7340"/>
                </a:lnTo>
                <a:lnTo>
                  <a:pt x="33337" y="7356"/>
                </a:lnTo>
                <a:lnTo>
                  <a:pt x="33429" y="7374"/>
                </a:lnTo>
                <a:lnTo>
                  <a:pt x="33520" y="7394"/>
                </a:lnTo>
                <a:lnTo>
                  <a:pt x="33611" y="7415"/>
                </a:lnTo>
                <a:lnTo>
                  <a:pt x="33701" y="7437"/>
                </a:lnTo>
                <a:lnTo>
                  <a:pt x="33791" y="7461"/>
                </a:lnTo>
                <a:lnTo>
                  <a:pt x="33880" y="7485"/>
                </a:lnTo>
                <a:lnTo>
                  <a:pt x="33970" y="7512"/>
                </a:lnTo>
                <a:lnTo>
                  <a:pt x="34058" y="7539"/>
                </a:lnTo>
                <a:lnTo>
                  <a:pt x="34144" y="7569"/>
                </a:lnTo>
                <a:lnTo>
                  <a:pt x="34231" y="7600"/>
                </a:lnTo>
                <a:lnTo>
                  <a:pt x="34318" y="7632"/>
                </a:lnTo>
                <a:lnTo>
                  <a:pt x="34403" y="7665"/>
                </a:lnTo>
                <a:lnTo>
                  <a:pt x="34488" y="7700"/>
                </a:lnTo>
                <a:lnTo>
                  <a:pt x="34573" y="7737"/>
                </a:lnTo>
                <a:lnTo>
                  <a:pt x="34656" y="7774"/>
                </a:lnTo>
                <a:lnTo>
                  <a:pt x="34740" y="7812"/>
                </a:lnTo>
                <a:lnTo>
                  <a:pt x="34822" y="7852"/>
                </a:lnTo>
                <a:lnTo>
                  <a:pt x="34903" y="7893"/>
                </a:lnTo>
                <a:lnTo>
                  <a:pt x="34984" y="7936"/>
                </a:lnTo>
                <a:lnTo>
                  <a:pt x="35064" y="7979"/>
                </a:lnTo>
                <a:lnTo>
                  <a:pt x="35144" y="8024"/>
                </a:lnTo>
                <a:lnTo>
                  <a:pt x="35221" y="8071"/>
                </a:lnTo>
                <a:lnTo>
                  <a:pt x="35300" y="8118"/>
                </a:lnTo>
                <a:lnTo>
                  <a:pt x="35376" y="8167"/>
                </a:lnTo>
                <a:lnTo>
                  <a:pt x="35453" y="8217"/>
                </a:lnTo>
                <a:lnTo>
                  <a:pt x="35528" y="8267"/>
                </a:lnTo>
                <a:lnTo>
                  <a:pt x="35602" y="8319"/>
                </a:lnTo>
                <a:lnTo>
                  <a:pt x="35677" y="8373"/>
                </a:lnTo>
                <a:lnTo>
                  <a:pt x="35749" y="8427"/>
                </a:lnTo>
                <a:lnTo>
                  <a:pt x="35822" y="8483"/>
                </a:lnTo>
                <a:lnTo>
                  <a:pt x="35892" y="8540"/>
                </a:lnTo>
                <a:lnTo>
                  <a:pt x="35962" y="8597"/>
                </a:lnTo>
                <a:lnTo>
                  <a:pt x="36032" y="8656"/>
                </a:lnTo>
                <a:lnTo>
                  <a:pt x="36100" y="8716"/>
                </a:lnTo>
                <a:lnTo>
                  <a:pt x="36168" y="8777"/>
                </a:lnTo>
                <a:lnTo>
                  <a:pt x="36235" y="8839"/>
                </a:lnTo>
                <a:lnTo>
                  <a:pt x="36301" y="8902"/>
                </a:lnTo>
                <a:lnTo>
                  <a:pt x="36365" y="8966"/>
                </a:lnTo>
                <a:lnTo>
                  <a:pt x="36429" y="9031"/>
                </a:lnTo>
                <a:lnTo>
                  <a:pt x="36492" y="9097"/>
                </a:lnTo>
                <a:lnTo>
                  <a:pt x="36554" y="9164"/>
                </a:lnTo>
                <a:lnTo>
                  <a:pt x="36615" y="9232"/>
                </a:lnTo>
                <a:lnTo>
                  <a:pt x="36675" y="9302"/>
                </a:lnTo>
                <a:lnTo>
                  <a:pt x="36734" y="9372"/>
                </a:lnTo>
                <a:lnTo>
                  <a:pt x="36791" y="9442"/>
                </a:lnTo>
                <a:lnTo>
                  <a:pt x="36848" y="9515"/>
                </a:lnTo>
                <a:lnTo>
                  <a:pt x="36903" y="9587"/>
                </a:lnTo>
                <a:lnTo>
                  <a:pt x="36958" y="9661"/>
                </a:lnTo>
                <a:lnTo>
                  <a:pt x="37011" y="9735"/>
                </a:lnTo>
                <a:lnTo>
                  <a:pt x="37064" y="9811"/>
                </a:lnTo>
                <a:lnTo>
                  <a:pt x="37116" y="9886"/>
                </a:lnTo>
                <a:lnTo>
                  <a:pt x="37165" y="9964"/>
                </a:lnTo>
                <a:lnTo>
                  <a:pt x="37214" y="10042"/>
                </a:lnTo>
                <a:lnTo>
                  <a:pt x="37214" y="16471"/>
                </a:lnTo>
                <a:lnTo>
                  <a:pt x="37214" y="16471"/>
                </a:lnTo>
                <a:lnTo>
                  <a:pt x="37165" y="16549"/>
                </a:lnTo>
                <a:lnTo>
                  <a:pt x="37116" y="16626"/>
                </a:lnTo>
                <a:lnTo>
                  <a:pt x="37064" y="16703"/>
                </a:lnTo>
                <a:lnTo>
                  <a:pt x="37011" y="16777"/>
                </a:lnTo>
                <a:lnTo>
                  <a:pt x="36958" y="16852"/>
                </a:lnTo>
                <a:lnTo>
                  <a:pt x="36903" y="16926"/>
                </a:lnTo>
                <a:lnTo>
                  <a:pt x="36848" y="16999"/>
                </a:lnTo>
                <a:lnTo>
                  <a:pt x="36791" y="17070"/>
                </a:lnTo>
                <a:lnTo>
                  <a:pt x="36734" y="17142"/>
                </a:lnTo>
                <a:lnTo>
                  <a:pt x="36675" y="17211"/>
                </a:lnTo>
                <a:lnTo>
                  <a:pt x="36615" y="17280"/>
                </a:lnTo>
                <a:lnTo>
                  <a:pt x="36554" y="17348"/>
                </a:lnTo>
                <a:lnTo>
                  <a:pt x="36492" y="17415"/>
                </a:lnTo>
                <a:lnTo>
                  <a:pt x="36429" y="17481"/>
                </a:lnTo>
                <a:lnTo>
                  <a:pt x="36365" y="17546"/>
                </a:lnTo>
                <a:lnTo>
                  <a:pt x="36301" y="17610"/>
                </a:lnTo>
                <a:lnTo>
                  <a:pt x="36235" y="17674"/>
                </a:lnTo>
                <a:lnTo>
                  <a:pt x="36168" y="17736"/>
                </a:lnTo>
                <a:lnTo>
                  <a:pt x="36100" y="17797"/>
                </a:lnTo>
                <a:lnTo>
                  <a:pt x="36032" y="17856"/>
                </a:lnTo>
                <a:lnTo>
                  <a:pt x="35962" y="17915"/>
                </a:lnTo>
                <a:lnTo>
                  <a:pt x="35892" y="17974"/>
                </a:lnTo>
                <a:lnTo>
                  <a:pt x="35822" y="18030"/>
                </a:lnTo>
                <a:lnTo>
                  <a:pt x="35749" y="18085"/>
                </a:lnTo>
                <a:lnTo>
                  <a:pt x="35677" y="18140"/>
                </a:lnTo>
                <a:lnTo>
                  <a:pt x="35602" y="18193"/>
                </a:lnTo>
                <a:lnTo>
                  <a:pt x="35528" y="18245"/>
                </a:lnTo>
                <a:lnTo>
                  <a:pt x="35453" y="18296"/>
                </a:lnTo>
                <a:lnTo>
                  <a:pt x="35376" y="18346"/>
                </a:lnTo>
                <a:lnTo>
                  <a:pt x="35300" y="18394"/>
                </a:lnTo>
                <a:lnTo>
                  <a:pt x="35221" y="18442"/>
                </a:lnTo>
                <a:lnTo>
                  <a:pt x="35144" y="18488"/>
                </a:lnTo>
                <a:lnTo>
                  <a:pt x="35064" y="18533"/>
                </a:lnTo>
                <a:lnTo>
                  <a:pt x="34984" y="18577"/>
                </a:lnTo>
                <a:lnTo>
                  <a:pt x="34903" y="18619"/>
                </a:lnTo>
                <a:lnTo>
                  <a:pt x="34822" y="18661"/>
                </a:lnTo>
                <a:lnTo>
                  <a:pt x="34740" y="18700"/>
                </a:lnTo>
                <a:lnTo>
                  <a:pt x="34656" y="18740"/>
                </a:lnTo>
                <a:lnTo>
                  <a:pt x="34573" y="18777"/>
                </a:lnTo>
                <a:lnTo>
                  <a:pt x="34488" y="18813"/>
                </a:lnTo>
                <a:lnTo>
                  <a:pt x="34403" y="18847"/>
                </a:lnTo>
                <a:lnTo>
                  <a:pt x="34318" y="18881"/>
                </a:lnTo>
                <a:lnTo>
                  <a:pt x="34231" y="18913"/>
                </a:lnTo>
                <a:lnTo>
                  <a:pt x="34144" y="18943"/>
                </a:lnTo>
                <a:lnTo>
                  <a:pt x="34058" y="18973"/>
                </a:lnTo>
                <a:lnTo>
                  <a:pt x="33970" y="19001"/>
                </a:lnTo>
                <a:lnTo>
                  <a:pt x="33880" y="19027"/>
                </a:lnTo>
                <a:lnTo>
                  <a:pt x="33791" y="19053"/>
                </a:lnTo>
                <a:lnTo>
                  <a:pt x="33701" y="19076"/>
                </a:lnTo>
                <a:lnTo>
                  <a:pt x="33611" y="19099"/>
                </a:lnTo>
                <a:lnTo>
                  <a:pt x="33520" y="19119"/>
                </a:lnTo>
                <a:lnTo>
                  <a:pt x="33429" y="19138"/>
                </a:lnTo>
                <a:lnTo>
                  <a:pt x="33337" y="19156"/>
                </a:lnTo>
                <a:lnTo>
                  <a:pt x="33245" y="19172"/>
                </a:lnTo>
                <a:lnTo>
                  <a:pt x="33152" y="19187"/>
                </a:lnTo>
                <a:lnTo>
                  <a:pt x="33059" y="19201"/>
                </a:lnTo>
                <a:lnTo>
                  <a:pt x="32965" y="19213"/>
                </a:lnTo>
                <a:lnTo>
                  <a:pt x="32871" y="19223"/>
                </a:lnTo>
                <a:lnTo>
                  <a:pt x="32776" y="19232"/>
                </a:lnTo>
                <a:lnTo>
                  <a:pt x="32681" y="19239"/>
                </a:lnTo>
                <a:lnTo>
                  <a:pt x="32585" y="19245"/>
                </a:lnTo>
                <a:lnTo>
                  <a:pt x="32489" y="19249"/>
                </a:lnTo>
                <a:lnTo>
                  <a:pt x="32393" y="19251"/>
                </a:lnTo>
                <a:lnTo>
                  <a:pt x="32297" y="19252"/>
                </a:lnTo>
                <a:lnTo>
                  <a:pt x="32297" y="19252"/>
                </a:lnTo>
                <a:lnTo>
                  <a:pt x="32221" y="19251"/>
                </a:lnTo>
                <a:lnTo>
                  <a:pt x="32145" y="19250"/>
                </a:lnTo>
                <a:lnTo>
                  <a:pt x="32071" y="19248"/>
                </a:lnTo>
                <a:lnTo>
                  <a:pt x="31996" y="19243"/>
                </a:lnTo>
                <a:lnTo>
                  <a:pt x="31922" y="19239"/>
                </a:lnTo>
                <a:lnTo>
                  <a:pt x="31848" y="19234"/>
                </a:lnTo>
                <a:lnTo>
                  <a:pt x="31774" y="19227"/>
                </a:lnTo>
                <a:lnTo>
                  <a:pt x="31700" y="19221"/>
                </a:lnTo>
                <a:lnTo>
                  <a:pt x="31627" y="19213"/>
                </a:lnTo>
                <a:lnTo>
                  <a:pt x="31554" y="19203"/>
                </a:lnTo>
                <a:lnTo>
                  <a:pt x="31482" y="19193"/>
                </a:lnTo>
                <a:lnTo>
                  <a:pt x="31409" y="19183"/>
                </a:lnTo>
                <a:lnTo>
                  <a:pt x="31337" y="19171"/>
                </a:lnTo>
                <a:lnTo>
                  <a:pt x="31264" y="19158"/>
                </a:lnTo>
                <a:lnTo>
                  <a:pt x="31193" y="19144"/>
                </a:lnTo>
                <a:lnTo>
                  <a:pt x="31122" y="19129"/>
                </a:lnTo>
                <a:lnTo>
                  <a:pt x="31051" y="19115"/>
                </a:lnTo>
                <a:lnTo>
                  <a:pt x="30981" y="19099"/>
                </a:lnTo>
                <a:lnTo>
                  <a:pt x="30910" y="19080"/>
                </a:lnTo>
                <a:lnTo>
                  <a:pt x="30840" y="19063"/>
                </a:lnTo>
                <a:lnTo>
                  <a:pt x="30771" y="19044"/>
                </a:lnTo>
                <a:lnTo>
                  <a:pt x="30701" y="19024"/>
                </a:lnTo>
                <a:lnTo>
                  <a:pt x="30632" y="19004"/>
                </a:lnTo>
                <a:lnTo>
                  <a:pt x="30564" y="18982"/>
                </a:lnTo>
                <a:lnTo>
                  <a:pt x="30495" y="18960"/>
                </a:lnTo>
                <a:lnTo>
                  <a:pt x="30428" y="18937"/>
                </a:lnTo>
                <a:lnTo>
                  <a:pt x="30360" y="18913"/>
                </a:lnTo>
                <a:lnTo>
                  <a:pt x="30293" y="18888"/>
                </a:lnTo>
                <a:lnTo>
                  <a:pt x="30226" y="18862"/>
                </a:lnTo>
                <a:lnTo>
                  <a:pt x="30160" y="18835"/>
                </a:lnTo>
                <a:lnTo>
                  <a:pt x="30094" y="18809"/>
                </a:lnTo>
                <a:lnTo>
                  <a:pt x="30028" y="18780"/>
                </a:lnTo>
                <a:lnTo>
                  <a:pt x="29963" y="18751"/>
                </a:lnTo>
                <a:lnTo>
                  <a:pt x="29899" y="18722"/>
                </a:lnTo>
                <a:lnTo>
                  <a:pt x="29834" y="18692"/>
                </a:lnTo>
                <a:lnTo>
                  <a:pt x="29771" y="18661"/>
                </a:lnTo>
                <a:lnTo>
                  <a:pt x="29706" y="18629"/>
                </a:lnTo>
                <a:lnTo>
                  <a:pt x="29644" y="18596"/>
                </a:lnTo>
                <a:lnTo>
                  <a:pt x="29581" y="18563"/>
                </a:lnTo>
                <a:lnTo>
                  <a:pt x="29519" y="18528"/>
                </a:lnTo>
                <a:lnTo>
                  <a:pt x="29458" y="18493"/>
                </a:lnTo>
                <a:lnTo>
                  <a:pt x="29396" y="18457"/>
                </a:lnTo>
                <a:lnTo>
                  <a:pt x="29336" y="18421"/>
                </a:lnTo>
                <a:lnTo>
                  <a:pt x="29275" y="18384"/>
                </a:lnTo>
                <a:lnTo>
                  <a:pt x="29216" y="18345"/>
                </a:lnTo>
                <a:lnTo>
                  <a:pt x="29156" y="18307"/>
                </a:lnTo>
                <a:lnTo>
                  <a:pt x="29097" y="18268"/>
                </a:lnTo>
                <a:lnTo>
                  <a:pt x="29039" y="18228"/>
                </a:lnTo>
                <a:lnTo>
                  <a:pt x="28981" y="18187"/>
                </a:lnTo>
                <a:lnTo>
                  <a:pt x="28924" y="18145"/>
                </a:lnTo>
                <a:lnTo>
                  <a:pt x="28867" y="18104"/>
                </a:lnTo>
                <a:lnTo>
                  <a:pt x="28810" y="18061"/>
                </a:lnTo>
                <a:lnTo>
                  <a:pt x="28755" y="18017"/>
                </a:lnTo>
                <a:lnTo>
                  <a:pt x="28699" y="17972"/>
                </a:lnTo>
                <a:lnTo>
                  <a:pt x="28644" y="17928"/>
                </a:lnTo>
                <a:lnTo>
                  <a:pt x="28590" y="17883"/>
                </a:lnTo>
                <a:lnTo>
                  <a:pt x="28537" y="17836"/>
                </a:lnTo>
                <a:lnTo>
                  <a:pt x="28484" y="17789"/>
                </a:lnTo>
                <a:lnTo>
                  <a:pt x="28431" y="17742"/>
                </a:lnTo>
                <a:lnTo>
                  <a:pt x="28379" y="17694"/>
                </a:lnTo>
                <a:lnTo>
                  <a:pt x="28327" y="17645"/>
                </a:lnTo>
                <a:lnTo>
                  <a:pt x="28277" y="17596"/>
                </a:lnTo>
                <a:lnTo>
                  <a:pt x="28226" y="17546"/>
                </a:lnTo>
                <a:lnTo>
                  <a:pt x="28176" y="17495"/>
                </a:lnTo>
                <a:lnTo>
                  <a:pt x="28128" y="17444"/>
                </a:lnTo>
                <a:lnTo>
                  <a:pt x="28079" y="17393"/>
                </a:lnTo>
                <a:lnTo>
                  <a:pt x="28031" y="17341"/>
                </a:lnTo>
                <a:lnTo>
                  <a:pt x="27984" y="17287"/>
                </a:lnTo>
                <a:lnTo>
                  <a:pt x="27937" y="17234"/>
                </a:lnTo>
                <a:lnTo>
                  <a:pt x="27891" y="17180"/>
                </a:lnTo>
                <a:lnTo>
                  <a:pt x="27845" y="17126"/>
                </a:lnTo>
                <a:lnTo>
                  <a:pt x="27800" y="17070"/>
                </a:lnTo>
                <a:lnTo>
                  <a:pt x="27756" y="17014"/>
                </a:lnTo>
                <a:lnTo>
                  <a:pt x="27712" y="16958"/>
                </a:lnTo>
                <a:lnTo>
                  <a:pt x="27670" y="16901"/>
                </a:lnTo>
                <a:lnTo>
                  <a:pt x="27628" y="16843"/>
                </a:lnTo>
                <a:lnTo>
                  <a:pt x="27586" y="16786"/>
                </a:lnTo>
                <a:lnTo>
                  <a:pt x="27545" y="16727"/>
                </a:lnTo>
                <a:lnTo>
                  <a:pt x="27504" y="16667"/>
                </a:lnTo>
                <a:lnTo>
                  <a:pt x="27465" y="16609"/>
                </a:lnTo>
                <a:lnTo>
                  <a:pt x="27426" y="16548"/>
                </a:lnTo>
                <a:lnTo>
                  <a:pt x="27388" y="16487"/>
                </a:lnTo>
                <a:lnTo>
                  <a:pt x="27350" y="16427"/>
                </a:lnTo>
                <a:lnTo>
                  <a:pt x="27314" y="16365"/>
                </a:lnTo>
                <a:lnTo>
                  <a:pt x="27278" y="16303"/>
                </a:lnTo>
                <a:lnTo>
                  <a:pt x="27242" y="16240"/>
                </a:lnTo>
                <a:lnTo>
                  <a:pt x="27207" y="16177"/>
                </a:lnTo>
                <a:lnTo>
                  <a:pt x="27173" y="16115"/>
                </a:lnTo>
                <a:lnTo>
                  <a:pt x="27140" y="16051"/>
                </a:lnTo>
                <a:lnTo>
                  <a:pt x="27108" y="15986"/>
                </a:lnTo>
                <a:lnTo>
                  <a:pt x="27076" y="15921"/>
                </a:lnTo>
                <a:lnTo>
                  <a:pt x="27045" y="15856"/>
                </a:lnTo>
                <a:lnTo>
                  <a:pt x="27015" y="15790"/>
                </a:lnTo>
                <a:lnTo>
                  <a:pt x="26985" y="15724"/>
                </a:lnTo>
                <a:lnTo>
                  <a:pt x="26956" y="15657"/>
                </a:lnTo>
                <a:lnTo>
                  <a:pt x="26928" y="15590"/>
                </a:lnTo>
                <a:lnTo>
                  <a:pt x="26901" y="15522"/>
                </a:lnTo>
                <a:lnTo>
                  <a:pt x="26874" y="15455"/>
                </a:lnTo>
                <a:lnTo>
                  <a:pt x="26849" y="15387"/>
                </a:lnTo>
                <a:lnTo>
                  <a:pt x="26823" y="15318"/>
                </a:lnTo>
                <a:lnTo>
                  <a:pt x="26799" y="15248"/>
                </a:lnTo>
                <a:lnTo>
                  <a:pt x="26777" y="15179"/>
                </a:lnTo>
                <a:lnTo>
                  <a:pt x="26754" y="15110"/>
                </a:lnTo>
                <a:lnTo>
                  <a:pt x="26732" y="15040"/>
                </a:lnTo>
                <a:lnTo>
                  <a:pt x="26711" y="14968"/>
                </a:lnTo>
                <a:lnTo>
                  <a:pt x="26691" y="14898"/>
                </a:lnTo>
                <a:lnTo>
                  <a:pt x="26672" y="14826"/>
                </a:lnTo>
                <a:lnTo>
                  <a:pt x="26653" y="14755"/>
                </a:lnTo>
                <a:lnTo>
                  <a:pt x="26636" y="14683"/>
                </a:lnTo>
                <a:lnTo>
                  <a:pt x="26619" y="14610"/>
                </a:lnTo>
                <a:lnTo>
                  <a:pt x="26604" y="14538"/>
                </a:lnTo>
                <a:lnTo>
                  <a:pt x="26588" y="14464"/>
                </a:lnTo>
                <a:lnTo>
                  <a:pt x="26575" y="14391"/>
                </a:lnTo>
                <a:lnTo>
                  <a:pt x="26561" y="14317"/>
                </a:lnTo>
                <a:lnTo>
                  <a:pt x="26549" y="14244"/>
                </a:lnTo>
                <a:lnTo>
                  <a:pt x="26537" y="14169"/>
                </a:lnTo>
                <a:lnTo>
                  <a:pt x="26527" y="14095"/>
                </a:lnTo>
                <a:lnTo>
                  <a:pt x="26517" y="14020"/>
                </a:lnTo>
                <a:lnTo>
                  <a:pt x="26508" y="13944"/>
                </a:lnTo>
                <a:lnTo>
                  <a:pt x="26500" y="13870"/>
                </a:lnTo>
                <a:lnTo>
                  <a:pt x="26493" y="13793"/>
                </a:lnTo>
                <a:lnTo>
                  <a:pt x="26487" y="13717"/>
                </a:lnTo>
                <a:lnTo>
                  <a:pt x="26482" y="13642"/>
                </a:lnTo>
                <a:lnTo>
                  <a:pt x="26477" y="13565"/>
                </a:lnTo>
                <a:lnTo>
                  <a:pt x="26474" y="13488"/>
                </a:lnTo>
                <a:lnTo>
                  <a:pt x="26472" y="13411"/>
                </a:lnTo>
                <a:lnTo>
                  <a:pt x="26470" y="13334"/>
                </a:lnTo>
                <a:lnTo>
                  <a:pt x="26470" y="13256"/>
                </a:lnTo>
                <a:lnTo>
                  <a:pt x="26470" y="13256"/>
                </a:lnTo>
                <a:lnTo>
                  <a:pt x="26470" y="13178"/>
                </a:lnTo>
                <a:lnTo>
                  <a:pt x="26472" y="13102"/>
                </a:lnTo>
                <a:lnTo>
                  <a:pt x="26474" y="13025"/>
                </a:lnTo>
                <a:lnTo>
                  <a:pt x="26477" y="12948"/>
                </a:lnTo>
                <a:lnTo>
                  <a:pt x="26482" y="12872"/>
                </a:lnTo>
                <a:lnTo>
                  <a:pt x="26487" y="12795"/>
                </a:lnTo>
                <a:lnTo>
                  <a:pt x="26493" y="12719"/>
                </a:lnTo>
                <a:lnTo>
                  <a:pt x="26500" y="12644"/>
                </a:lnTo>
                <a:lnTo>
                  <a:pt x="26508" y="12568"/>
                </a:lnTo>
                <a:lnTo>
                  <a:pt x="26517" y="12492"/>
                </a:lnTo>
                <a:lnTo>
                  <a:pt x="26527" y="12418"/>
                </a:lnTo>
                <a:lnTo>
                  <a:pt x="26537" y="12343"/>
                </a:lnTo>
                <a:lnTo>
                  <a:pt x="26549" y="12269"/>
                </a:lnTo>
                <a:lnTo>
                  <a:pt x="26561" y="12195"/>
                </a:lnTo>
                <a:lnTo>
                  <a:pt x="26575" y="12122"/>
                </a:lnTo>
                <a:lnTo>
                  <a:pt x="26588" y="12048"/>
                </a:lnTo>
                <a:lnTo>
                  <a:pt x="26604" y="11976"/>
                </a:lnTo>
                <a:lnTo>
                  <a:pt x="26619" y="11902"/>
                </a:lnTo>
                <a:lnTo>
                  <a:pt x="26636" y="11830"/>
                </a:lnTo>
                <a:lnTo>
                  <a:pt x="26653" y="11758"/>
                </a:lnTo>
                <a:lnTo>
                  <a:pt x="26672" y="11687"/>
                </a:lnTo>
                <a:lnTo>
                  <a:pt x="26691" y="11616"/>
                </a:lnTo>
                <a:lnTo>
                  <a:pt x="26711" y="11544"/>
                </a:lnTo>
                <a:lnTo>
                  <a:pt x="26732" y="11474"/>
                </a:lnTo>
                <a:lnTo>
                  <a:pt x="26754" y="11404"/>
                </a:lnTo>
                <a:lnTo>
                  <a:pt x="26777" y="11333"/>
                </a:lnTo>
                <a:lnTo>
                  <a:pt x="26799" y="11264"/>
                </a:lnTo>
                <a:lnTo>
                  <a:pt x="26823" y="11195"/>
                </a:lnTo>
                <a:lnTo>
                  <a:pt x="26849" y="11127"/>
                </a:lnTo>
                <a:lnTo>
                  <a:pt x="26874" y="11058"/>
                </a:lnTo>
                <a:lnTo>
                  <a:pt x="26901" y="10990"/>
                </a:lnTo>
                <a:lnTo>
                  <a:pt x="26928" y="10923"/>
                </a:lnTo>
                <a:lnTo>
                  <a:pt x="26956" y="10856"/>
                </a:lnTo>
                <a:lnTo>
                  <a:pt x="26985" y="10789"/>
                </a:lnTo>
                <a:lnTo>
                  <a:pt x="27015" y="10723"/>
                </a:lnTo>
                <a:lnTo>
                  <a:pt x="27045" y="10657"/>
                </a:lnTo>
                <a:lnTo>
                  <a:pt x="27076" y="10592"/>
                </a:lnTo>
                <a:lnTo>
                  <a:pt x="27108" y="10527"/>
                </a:lnTo>
                <a:lnTo>
                  <a:pt x="27140" y="10463"/>
                </a:lnTo>
                <a:lnTo>
                  <a:pt x="27173" y="10399"/>
                </a:lnTo>
                <a:lnTo>
                  <a:pt x="27207" y="10335"/>
                </a:lnTo>
                <a:lnTo>
                  <a:pt x="27242" y="10272"/>
                </a:lnTo>
                <a:lnTo>
                  <a:pt x="27278" y="10209"/>
                </a:lnTo>
                <a:lnTo>
                  <a:pt x="27314" y="10147"/>
                </a:lnTo>
                <a:lnTo>
                  <a:pt x="27350" y="10086"/>
                </a:lnTo>
                <a:lnTo>
                  <a:pt x="27388" y="10025"/>
                </a:lnTo>
                <a:lnTo>
                  <a:pt x="27426" y="9964"/>
                </a:lnTo>
                <a:lnTo>
                  <a:pt x="27465" y="9905"/>
                </a:lnTo>
                <a:lnTo>
                  <a:pt x="27504" y="9845"/>
                </a:lnTo>
                <a:lnTo>
                  <a:pt x="27545" y="9785"/>
                </a:lnTo>
                <a:lnTo>
                  <a:pt x="27586" y="9728"/>
                </a:lnTo>
                <a:lnTo>
                  <a:pt x="27628" y="9669"/>
                </a:lnTo>
                <a:lnTo>
                  <a:pt x="27670" y="9612"/>
                </a:lnTo>
                <a:lnTo>
                  <a:pt x="27712" y="9555"/>
                </a:lnTo>
                <a:lnTo>
                  <a:pt x="27756" y="9499"/>
                </a:lnTo>
                <a:lnTo>
                  <a:pt x="27800" y="9443"/>
                </a:lnTo>
                <a:lnTo>
                  <a:pt x="27845" y="9388"/>
                </a:lnTo>
                <a:lnTo>
                  <a:pt x="27891" y="9332"/>
                </a:lnTo>
                <a:lnTo>
                  <a:pt x="27937" y="9279"/>
                </a:lnTo>
                <a:lnTo>
                  <a:pt x="27984" y="9225"/>
                </a:lnTo>
                <a:lnTo>
                  <a:pt x="28031" y="9173"/>
                </a:lnTo>
                <a:lnTo>
                  <a:pt x="28079" y="9120"/>
                </a:lnTo>
                <a:lnTo>
                  <a:pt x="28128" y="9068"/>
                </a:lnTo>
                <a:lnTo>
                  <a:pt x="28176" y="9017"/>
                </a:lnTo>
                <a:lnTo>
                  <a:pt x="28226" y="8966"/>
                </a:lnTo>
                <a:lnTo>
                  <a:pt x="28277" y="8917"/>
                </a:lnTo>
                <a:lnTo>
                  <a:pt x="28327" y="8867"/>
                </a:lnTo>
                <a:lnTo>
                  <a:pt x="28379" y="8819"/>
                </a:lnTo>
                <a:lnTo>
                  <a:pt x="28431" y="8770"/>
                </a:lnTo>
                <a:lnTo>
                  <a:pt x="28484" y="8723"/>
                </a:lnTo>
                <a:lnTo>
                  <a:pt x="28537" y="8676"/>
                </a:lnTo>
                <a:lnTo>
                  <a:pt x="28590" y="8630"/>
                </a:lnTo>
                <a:lnTo>
                  <a:pt x="28644" y="8585"/>
                </a:lnTo>
                <a:lnTo>
                  <a:pt x="28699" y="8540"/>
                </a:lnTo>
                <a:lnTo>
                  <a:pt x="28755" y="8495"/>
                </a:lnTo>
                <a:lnTo>
                  <a:pt x="28810" y="8452"/>
                </a:lnTo>
                <a:lnTo>
                  <a:pt x="28867" y="8409"/>
                </a:lnTo>
                <a:lnTo>
                  <a:pt x="28924" y="8367"/>
                </a:lnTo>
                <a:lnTo>
                  <a:pt x="28981" y="8326"/>
                </a:lnTo>
                <a:lnTo>
                  <a:pt x="29039" y="8285"/>
                </a:lnTo>
                <a:lnTo>
                  <a:pt x="29097" y="8245"/>
                </a:lnTo>
                <a:lnTo>
                  <a:pt x="29156" y="8205"/>
                </a:lnTo>
                <a:lnTo>
                  <a:pt x="29216" y="8167"/>
                </a:lnTo>
                <a:lnTo>
                  <a:pt x="29275" y="8129"/>
                </a:lnTo>
                <a:lnTo>
                  <a:pt x="29336" y="8091"/>
                </a:lnTo>
                <a:lnTo>
                  <a:pt x="29396" y="8055"/>
                </a:lnTo>
                <a:lnTo>
                  <a:pt x="29458" y="8020"/>
                </a:lnTo>
                <a:lnTo>
                  <a:pt x="29519" y="7985"/>
                </a:lnTo>
                <a:lnTo>
                  <a:pt x="29581" y="7951"/>
                </a:lnTo>
                <a:lnTo>
                  <a:pt x="29644" y="7917"/>
                </a:lnTo>
                <a:lnTo>
                  <a:pt x="29706" y="7885"/>
                </a:lnTo>
                <a:lnTo>
                  <a:pt x="29771" y="7853"/>
                </a:lnTo>
                <a:lnTo>
                  <a:pt x="29834" y="7821"/>
                </a:lnTo>
                <a:lnTo>
                  <a:pt x="29899" y="7791"/>
                </a:lnTo>
                <a:lnTo>
                  <a:pt x="29963" y="7761"/>
                </a:lnTo>
                <a:lnTo>
                  <a:pt x="30028" y="7732"/>
                </a:lnTo>
                <a:lnTo>
                  <a:pt x="30094" y="7705"/>
                </a:lnTo>
                <a:lnTo>
                  <a:pt x="30160" y="7677"/>
                </a:lnTo>
                <a:lnTo>
                  <a:pt x="30226" y="7650"/>
                </a:lnTo>
                <a:lnTo>
                  <a:pt x="30293" y="7625"/>
                </a:lnTo>
                <a:lnTo>
                  <a:pt x="30360" y="7600"/>
                </a:lnTo>
                <a:lnTo>
                  <a:pt x="30428" y="7576"/>
                </a:lnTo>
                <a:lnTo>
                  <a:pt x="30495" y="7553"/>
                </a:lnTo>
                <a:lnTo>
                  <a:pt x="30564" y="7531"/>
                </a:lnTo>
                <a:lnTo>
                  <a:pt x="30632" y="7509"/>
                </a:lnTo>
                <a:lnTo>
                  <a:pt x="30701" y="7488"/>
                </a:lnTo>
                <a:lnTo>
                  <a:pt x="30771" y="7469"/>
                </a:lnTo>
                <a:lnTo>
                  <a:pt x="30840" y="7450"/>
                </a:lnTo>
                <a:lnTo>
                  <a:pt x="30910" y="7432"/>
                </a:lnTo>
                <a:lnTo>
                  <a:pt x="30981" y="7415"/>
                </a:lnTo>
                <a:lnTo>
                  <a:pt x="31051" y="7398"/>
                </a:lnTo>
                <a:lnTo>
                  <a:pt x="31122" y="7383"/>
                </a:lnTo>
                <a:lnTo>
                  <a:pt x="31193" y="7368"/>
                </a:lnTo>
                <a:lnTo>
                  <a:pt x="31264" y="7355"/>
                </a:lnTo>
                <a:lnTo>
                  <a:pt x="31337" y="7342"/>
                </a:lnTo>
                <a:lnTo>
                  <a:pt x="31409" y="7330"/>
                </a:lnTo>
                <a:lnTo>
                  <a:pt x="31482" y="7319"/>
                </a:lnTo>
                <a:lnTo>
                  <a:pt x="31554" y="7309"/>
                </a:lnTo>
                <a:lnTo>
                  <a:pt x="31627" y="7300"/>
                </a:lnTo>
                <a:lnTo>
                  <a:pt x="31700" y="7292"/>
                </a:lnTo>
                <a:lnTo>
                  <a:pt x="31774" y="7285"/>
                </a:lnTo>
                <a:lnTo>
                  <a:pt x="31848" y="7278"/>
                </a:lnTo>
                <a:lnTo>
                  <a:pt x="31922" y="7273"/>
                </a:lnTo>
                <a:lnTo>
                  <a:pt x="31996" y="7269"/>
                </a:lnTo>
                <a:lnTo>
                  <a:pt x="32071" y="7266"/>
                </a:lnTo>
                <a:lnTo>
                  <a:pt x="32145" y="7263"/>
                </a:lnTo>
                <a:lnTo>
                  <a:pt x="32221" y="7261"/>
                </a:lnTo>
                <a:lnTo>
                  <a:pt x="32297" y="7261"/>
                </a:lnTo>
                <a:lnTo>
                  <a:pt x="32297" y="7261"/>
                </a:lnTo>
                <a:close/>
                <a:moveTo>
                  <a:pt x="5120" y="21600"/>
                </a:moveTo>
                <a:lnTo>
                  <a:pt x="0" y="21600"/>
                </a:lnTo>
                <a:lnTo>
                  <a:pt x="0" y="20014"/>
                </a:lnTo>
                <a:lnTo>
                  <a:pt x="0" y="20014"/>
                </a:lnTo>
                <a:lnTo>
                  <a:pt x="80" y="19992"/>
                </a:lnTo>
                <a:lnTo>
                  <a:pt x="160" y="19971"/>
                </a:lnTo>
                <a:lnTo>
                  <a:pt x="241" y="19952"/>
                </a:lnTo>
                <a:lnTo>
                  <a:pt x="323" y="19935"/>
                </a:lnTo>
                <a:lnTo>
                  <a:pt x="405" y="19918"/>
                </a:lnTo>
                <a:lnTo>
                  <a:pt x="486" y="19903"/>
                </a:lnTo>
                <a:lnTo>
                  <a:pt x="569" y="19889"/>
                </a:lnTo>
                <a:lnTo>
                  <a:pt x="653" y="19876"/>
                </a:lnTo>
                <a:lnTo>
                  <a:pt x="736" y="19866"/>
                </a:lnTo>
                <a:lnTo>
                  <a:pt x="821" y="19856"/>
                </a:lnTo>
                <a:lnTo>
                  <a:pt x="905" y="19847"/>
                </a:lnTo>
                <a:lnTo>
                  <a:pt x="990" y="19841"/>
                </a:lnTo>
                <a:lnTo>
                  <a:pt x="1076" y="19836"/>
                </a:lnTo>
                <a:lnTo>
                  <a:pt x="1160" y="19833"/>
                </a:lnTo>
                <a:lnTo>
                  <a:pt x="1247" y="19829"/>
                </a:lnTo>
                <a:lnTo>
                  <a:pt x="1333" y="19829"/>
                </a:lnTo>
                <a:lnTo>
                  <a:pt x="1333" y="19829"/>
                </a:lnTo>
                <a:lnTo>
                  <a:pt x="1404" y="19829"/>
                </a:lnTo>
                <a:lnTo>
                  <a:pt x="1474" y="19832"/>
                </a:lnTo>
                <a:lnTo>
                  <a:pt x="1544" y="19834"/>
                </a:lnTo>
                <a:lnTo>
                  <a:pt x="1614" y="19837"/>
                </a:lnTo>
                <a:lnTo>
                  <a:pt x="1684" y="19841"/>
                </a:lnTo>
                <a:lnTo>
                  <a:pt x="1754" y="19847"/>
                </a:lnTo>
                <a:lnTo>
                  <a:pt x="1822" y="19854"/>
                </a:lnTo>
                <a:lnTo>
                  <a:pt x="1891" y="19860"/>
                </a:lnTo>
                <a:lnTo>
                  <a:pt x="1960" y="19869"/>
                </a:lnTo>
                <a:lnTo>
                  <a:pt x="2028" y="19878"/>
                </a:lnTo>
                <a:lnTo>
                  <a:pt x="2096" y="19888"/>
                </a:lnTo>
                <a:lnTo>
                  <a:pt x="2164" y="19900"/>
                </a:lnTo>
                <a:lnTo>
                  <a:pt x="2231" y="19911"/>
                </a:lnTo>
                <a:lnTo>
                  <a:pt x="2298" y="19924"/>
                </a:lnTo>
                <a:lnTo>
                  <a:pt x="2365" y="19938"/>
                </a:lnTo>
                <a:lnTo>
                  <a:pt x="2432" y="19953"/>
                </a:lnTo>
                <a:lnTo>
                  <a:pt x="2498" y="19969"/>
                </a:lnTo>
                <a:lnTo>
                  <a:pt x="2563" y="19986"/>
                </a:lnTo>
                <a:lnTo>
                  <a:pt x="2628" y="20003"/>
                </a:lnTo>
                <a:lnTo>
                  <a:pt x="2694" y="20021"/>
                </a:lnTo>
                <a:lnTo>
                  <a:pt x="2759" y="20040"/>
                </a:lnTo>
                <a:lnTo>
                  <a:pt x="2823" y="20061"/>
                </a:lnTo>
                <a:lnTo>
                  <a:pt x="2887" y="20082"/>
                </a:lnTo>
                <a:lnTo>
                  <a:pt x="2950" y="20103"/>
                </a:lnTo>
                <a:lnTo>
                  <a:pt x="3015" y="20126"/>
                </a:lnTo>
                <a:lnTo>
                  <a:pt x="3077" y="20150"/>
                </a:lnTo>
                <a:lnTo>
                  <a:pt x="3140" y="20173"/>
                </a:lnTo>
                <a:lnTo>
                  <a:pt x="3202" y="20199"/>
                </a:lnTo>
                <a:lnTo>
                  <a:pt x="3263" y="20225"/>
                </a:lnTo>
                <a:lnTo>
                  <a:pt x="3325" y="20251"/>
                </a:lnTo>
                <a:lnTo>
                  <a:pt x="3385" y="20279"/>
                </a:lnTo>
                <a:lnTo>
                  <a:pt x="3446" y="20308"/>
                </a:lnTo>
                <a:lnTo>
                  <a:pt x="3506" y="20336"/>
                </a:lnTo>
                <a:lnTo>
                  <a:pt x="3565" y="20367"/>
                </a:lnTo>
                <a:lnTo>
                  <a:pt x="3625" y="20397"/>
                </a:lnTo>
                <a:lnTo>
                  <a:pt x="3683" y="20429"/>
                </a:lnTo>
                <a:lnTo>
                  <a:pt x="3742" y="20461"/>
                </a:lnTo>
                <a:lnTo>
                  <a:pt x="3799" y="20494"/>
                </a:lnTo>
                <a:lnTo>
                  <a:pt x="3857" y="20528"/>
                </a:lnTo>
                <a:lnTo>
                  <a:pt x="3914" y="20563"/>
                </a:lnTo>
                <a:lnTo>
                  <a:pt x="3970" y="20599"/>
                </a:lnTo>
                <a:lnTo>
                  <a:pt x="4026" y="20635"/>
                </a:lnTo>
                <a:lnTo>
                  <a:pt x="4082" y="20671"/>
                </a:lnTo>
                <a:lnTo>
                  <a:pt x="4137" y="20708"/>
                </a:lnTo>
                <a:lnTo>
                  <a:pt x="4191" y="20747"/>
                </a:lnTo>
                <a:lnTo>
                  <a:pt x="4244" y="20786"/>
                </a:lnTo>
                <a:lnTo>
                  <a:pt x="4298" y="20825"/>
                </a:lnTo>
                <a:lnTo>
                  <a:pt x="4351" y="20866"/>
                </a:lnTo>
                <a:lnTo>
                  <a:pt x="4404" y="20906"/>
                </a:lnTo>
                <a:lnTo>
                  <a:pt x="4456" y="20948"/>
                </a:lnTo>
                <a:lnTo>
                  <a:pt x="4506" y="20991"/>
                </a:lnTo>
                <a:lnTo>
                  <a:pt x="4557" y="21033"/>
                </a:lnTo>
                <a:lnTo>
                  <a:pt x="4608" y="21077"/>
                </a:lnTo>
                <a:lnTo>
                  <a:pt x="4656" y="21122"/>
                </a:lnTo>
                <a:lnTo>
                  <a:pt x="4706" y="21166"/>
                </a:lnTo>
                <a:lnTo>
                  <a:pt x="4755" y="21212"/>
                </a:lnTo>
                <a:lnTo>
                  <a:pt x="4802" y="21259"/>
                </a:lnTo>
                <a:lnTo>
                  <a:pt x="4849" y="21306"/>
                </a:lnTo>
                <a:lnTo>
                  <a:pt x="4897" y="21353"/>
                </a:lnTo>
                <a:lnTo>
                  <a:pt x="4942" y="21401"/>
                </a:lnTo>
                <a:lnTo>
                  <a:pt x="4988" y="21450"/>
                </a:lnTo>
                <a:lnTo>
                  <a:pt x="5032" y="21500"/>
                </a:lnTo>
                <a:lnTo>
                  <a:pt x="5077" y="21549"/>
                </a:lnTo>
                <a:lnTo>
                  <a:pt x="5120" y="21600"/>
                </a:lnTo>
                <a:lnTo>
                  <a:pt x="5120" y="21600"/>
                </a:lnTo>
                <a:close/>
                <a:moveTo>
                  <a:pt x="7701" y="21600"/>
                </a:moveTo>
                <a:lnTo>
                  <a:pt x="6784" y="21600"/>
                </a:lnTo>
                <a:lnTo>
                  <a:pt x="6784" y="21600"/>
                </a:lnTo>
                <a:lnTo>
                  <a:pt x="6727" y="21506"/>
                </a:lnTo>
                <a:lnTo>
                  <a:pt x="6670" y="21414"/>
                </a:lnTo>
                <a:lnTo>
                  <a:pt x="6610" y="21323"/>
                </a:lnTo>
                <a:lnTo>
                  <a:pt x="6550" y="21232"/>
                </a:lnTo>
                <a:lnTo>
                  <a:pt x="6487" y="21143"/>
                </a:lnTo>
                <a:lnTo>
                  <a:pt x="6424" y="21055"/>
                </a:lnTo>
                <a:lnTo>
                  <a:pt x="6358" y="20967"/>
                </a:lnTo>
                <a:lnTo>
                  <a:pt x="6291" y="20881"/>
                </a:lnTo>
                <a:lnTo>
                  <a:pt x="6223" y="20796"/>
                </a:lnTo>
                <a:lnTo>
                  <a:pt x="6153" y="20711"/>
                </a:lnTo>
                <a:lnTo>
                  <a:pt x="6083" y="20629"/>
                </a:lnTo>
                <a:lnTo>
                  <a:pt x="6011" y="20547"/>
                </a:lnTo>
                <a:lnTo>
                  <a:pt x="5936" y="20468"/>
                </a:lnTo>
                <a:lnTo>
                  <a:pt x="5861" y="20388"/>
                </a:lnTo>
                <a:lnTo>
                  <a:pt x="5785" y="20310"/>
                </a:lnTo>
                <a:lnTo>
                  <a:pt x="5707" y="20233"/>
                </a:lnTo>
                <a:lnTo>
                  <a:pt x="5627" y="20159"/>
                </a:lnTo>
                <a:lnTo>
                  <a:pt x="5547" y="20084"/>
                </a:lnTo>
                <a:lnTo>
                  <a:pt x="5465" y="20012"/>
                </a:lnTo>
                <a:lnTo>
                  <a:pt x="5382" y="19940"/>
                </a:lnTo>
                <a:lnTo>
                  <a:pt x="5297" y="19870"/>
                </a:lnTo>
                <a:lnTo>
                  <a:pt x="5211" y="19801"/>
                </a:lnTo>
                <a:lnTo>
                  <a:pt x="5124" y="19734"/>
                </a:lnTo>
                <a:lnTo>
                  <a:pt x="5035" y="19667"/>
                </a:lnTo>
                <a:lnTo>
                  <a:pt x="4946" y="19604"/>
                </a:lnTo>
                <a:lnTo>
                  <a:pt x="4855" y="19540"/>
                </a:lnTo>
                <a:lnTo>
                  <a:pt x="4763" y="19479"/>
                </a:lnTo>
                <a:lnTo>
                  <a:pt x="4670" y="19418"/>
                </a:lnTo>
                <a:lnTo>
                  <a:pt x="4575" y="19360"/>
                </a:lnTo>
                <a:lnTo>
                  <a:pt x="4479" y="19303"/>
                </a:lnTo>
                <a:lnTo>
                  <a:pt x="4382" y="19248"/>
                </a:lnTo>
                <a:lnTo>
                  <a:pt x="4284" y="19193"/>
                </a:lnTo>
                <a:lnTo>
                  <a:pt x="4284" y="18934"/>
                </a:lnTo>
                <a:lnTo>
                  <a:pt x="3885" y="18934"/>
                </a:lnTo>
                <a:lnTo>
                  <a:pt x="3885" y="19345"/>
                </a:lnTo>
                <a:lnTo>
                  <a:pt x="4284" y="19345"/>
                </a:lnTo>
                <a:lnTo>
                  <a:pt x="4284" y="19247"/>
                </a:lnTo>
                <a:lnTo>
                  <a:pt x="4284" y="19247"/>
                </a:lnTo>
                <a:lnTo>
                  <a:pt x="4380" y="19300"/>
                </a:lnTo>
                <a:lnTo>
                  <a:pt x="4474" y="19354"/>
                </a:lnTo>
                <a:lnTo>
                  <a:pt x="4567" y="19410"/>
                </a:lnTo>
                <a:lnTo>
                  <a:pt x="4661" y="19467"/>
                </a:lnTo>
                <a:lnTo>
                  <a:pt x="4752" y="19527"/>
                </a:lnTo>
                <a:lnTo>
                  <a:pt x="4842" y="19588"/>
                </a:lnTo>
                <a:lnTo>
                  <a:pt x="4930" y="19649"/>
                </a:lnTo>
                <a:lnTo>
                  <a:pt x="5018" y="19712"/>
                </a:lnTo>
                <a:lnTo>
                  <a:pt x="5104" y="19777"/>
                </a:lnTo>
                <a:lnTo>
                  <a:pt x="5190" y="19842"/>
                </a:lnTo>
                <a:lnTo>
                  <a:pt x="5273" y="19910"/>
                </a:lnTo>
                <a:lnTo>
                  <a:pt x="5355" y="19979"/>
                </a:lnTo>
                <a:lnTo>
                  <a:pt x="5437" y="20049"/>
                </a:lnTo>
                <a:lnTo>
                  <a:pt x="5517" y="20120"/>
                </a:lnTo>
                <a:lnTo>
                  <a:pt x="5596" y="20193"/>
                </a:lnTo>
                <a:lnTo>
                  <a:pt x="5674" y="20266"/>
                </a:lnTo>
                <a:lnTo>
                  <a:pt x="5750" y="20341"/>
                </a:lnTo>
                <a:lnTo>
                  <a:pt x="5825" y="20417"/>
                </a:lnTo>
                <a:lnTo>
                  <a:pt x="5899" y="20494"/>
                </a:lnTo>
                <a:lnTo>
                  <a:pt x="5971" y="20573"/>
                </a:lnTo>
                <a:lnTo>
                  <a:pt x="6042" y="20653"/>
                </a:lnTo>
                <a:lnTo>
                  <a:pt x="6111" y="20734"/>
                </a:lnTo>
                <a:lnTo>
                  <a:pt x="6179" y="20815"/>
                </a:lnTo>
                <a:lnTo>
                  <a:pt x="6247" y="20898"/>
                </a:lnTo>
                <a:lnTo>
                  <a:pt x="6312" y="20982"/>
                </a:lnTo>
                <a:lnTo>
                  <a:pt x="6376" y="21067"/>
                </a:lnTo>
                <a:lnTo>
                  <a:pt x="6438" y="21154"/>
                </a:lnTo>
                <a:lnTo>
                  <a:pt x="6499" y="21241"/>
                </a:lnTo>
                <a:lnTo>
                  <a:pt x="6559" y="21329"/>
                </a:lnTo>
                <a:lnTo>
                  <a:pt x="6617" y="21419"/>
                </a:lnTo>
                <a:lnTo>
                  <a:pt x="6674" y="21508"/>
                </a:lnTo>
                <a:lnTo>
                  <a:pt x="6730" y="21600"/>
                </a:lnTo>
                <a:lnTo>
                  <a:pt x="5990" y="21600"/>
                </a:lnTo>
                <a:lnTo>
                  <a:pt x="5990" y="21600"/>
                </a:lnTo>
                <a:lnTo>
                  <a:pt x="5948" y="21540"/>
                </a:lnTo>
                <a:lnTo>
                  <a:pt x="5906" y="21481"/>
                </a:lnTo>
                <a:lnTo>
                  <a:pt x="5863" y="21422"/>
                </a:lnTo>
                <a:lnTo>
                  <a:pt x="5818" y="21365"/>
                </a:lnTo>
                <a:lnTo>
                  <a:pt x="5773" y="21307"/>
                </a:lnTo>
                <a:lnTo>
                  <a:pt x="5727" y="21249"/>
                </a:lnTo>
                <a:lnTo>
                  <a:pt x="5680" y="21193"/>
                </a:lnTo>
                <a:lnTo>
                  <a:pt x="5634" y="21137"/>
                </a:lnTo>
                <a:lnTo>
                  <a:pt x="5634" y="20783"/>
                </a:lnTo>
                <a:lnTo>
                  <a:pt x="5280" y="20783"/>
                </a:lnTo>
                <a:lnTo>
                  <a:pt x="5280" y="21146"/>
                </a:lnTo>
                <a:lnTo>
                  <a:pt x="5581" y="21146"/>
                </a:lnTo>
                <a:lnTo>
                  <a:pt x="5581" y="21146"/>
                </a:lnTo>
                <a:lnTo>
                  <a:pt x="5627" y="21202"/>
                </a:lnTo>
                <a:lnTo>
                  <a:pt x="5674" y="21257"/>
                </a:lnTo>
                <a:lnTo>
                  <a:pt x="5719" y="21312"/>
                </a:lnTo>
                <a:lnTo>
                  <a:pt x="5763" y="21369"/>
                </a:lnTo>
                <a:lnTo>
                  <a:pt x="5808" y="21426"/>
                </a:lnTo>
                <a:lnTo>
                  <a:pt x="5850" y="21484"/>
                </a:lnTo>
                <a:lnTo>
                  <a:pt x="5893" y="21541"/>
                </a:lnTo>
                <a:lnTo>
                  <a:pt x="5934" y="21600"/>
                </a:lnTo>
                <a:lnTo>
                  <a:pt x="5180" y="21600"/>
                </a:lnTo>
                <a:lnTo>
                  <a:pt x="5180" y="21600"/>
                </a:lnTo>
                <a:lnTo>
                  <a:pt x="5137" y="21548"/>
                </a:lnTo>
                <a:lnTo>
                  <a:pt x="5092" y="21497"/>
                </a:lnTo>
                <a:lnTo>
                  <a:pt x="5047" y="21447"/>
                </a:lnTo>
                <a:lnTo>
                  <a:pt x="5000" y="21397"/>
                </a:lnTo>
                <a:lnTo>
                  <a:pt x="4954" y="21346"/>
                </a:lnTo>
                <a:lnTo>
                  <a:pt x="4907" y="21299"/>
                </a:lnTo>
                <a:lnTo>
                  <a:pt x="4859" y="21249"/>
                </a:lnTo>
                <a:lnTo>
                  <a:pt x="4811" y="21203"/>
                </a:lnTo>
                <a:lnTo>
                  <a:pt x="4761" y="21156"/>
                </a:lnTo>
                <a:lnTo>
                  <a:pt x="4712" y="21110"/>
                </a:lnTo>
                <a:lnTo>
                  <a:pt x="4662" y="21064"/>
                </a:lnTo>
                <a:lnTo>
                  <a:pt x="4611" y="21019"/>
                </a:lnTo>
                <a:lnTo>
                  <a:pt x="4559" y="20975"/>
                </a:lnTo>
                <a:lnTo>
                  <a:pt x="4507" y="20932"/>
                </a:lnTo>
                <a:lnTo>
                  <a:pt x="4456" y="20888"/>
                </a:lnTo>
                <a:lnTo>
                  <a:pt x="4402" y="20847"/>
                </a:lnTo>
                <a:lnTo>
                  <a:pt x="4348" y="20805"/>
                </a:lnTo>
                <a:lnTo>
                  <a:pt x="4294" y="20765"/>
                </a:lnTo>
                <a:lnTo>
                  <a:pt x="4239" y="20724"/>
                </a:lnTo>
                <a:lnTo>
                  <a:pt x="4184" y="20686"/>
                </a:lnTo>
                <a:lnTo>
                  <a:pt x="4128" y="20648"/>
                </a:lnTo>
                <a:lnTo>
                  <a:pt x="4073" y="20609"/>
                </a:lnTo>
                <a:lnTo>
                  <a:pt x="4016" y="20572"/>
                </a:lnTo>
                <a:lnTo>
                  <a:pt x="3959" y="20536"/>
                </a:lnTo>
                <a:lnTo>
                  <a:pt x="3901" y="20501"/>
                </a:lnTo>
                <a:lnTo>
                  <a:pt x="3843" y="20465"/>
                </a:lnTo>
                <a:lnTo>
                  <a:pt x="3784" y="20432"/>
                </a:lnTo>
                <a:lnTo>
                  <a:pt x="3725" y="20398"/>
                </a:lnTo>
                <a:lnTo>
                  <a:pt x="3665" y="20366"/>
                </a:lnTo>
                <a:lnTo>
                  <a:pt x="3605" y="20334"/>
                </a:lnTo>
                <a:lnTo>
                  <a:pt x="3545" y="20305"/>
                </a:lnTo>
                <a:lnTo>
                  <a:pt x="3483" y="20274"/>
                </a:lnTo>
                <a:lnTo>
                  <a:pt x="3421" y="20245"/>
                </a:lnTo>
                <a:lnTo>
                  <a:pt x="3360" y="20216"/>
                </a:lnTo>
                <a:lnTo>
                  <a:pt x="3297" y="20189"/>
                </a:lnTo>
                <a:lnTo>
                  <a:pt x="3235" y="20163"/>
                </a:lnTo>
                <a:lnTo>
                  <a:pt x="3172" y="20136"/>
                </a:lnTo>
                <a:lnTo>
                  <a:pt x="3108" y="20112"/>
                </a:lnTo>
                <a:lnTo>
                  <a:pt x="3045" y="20087"/>
                </a:lnTo>
                <a:lnTo>
                  <a:pt x="2979" y="20064"/>
                </a:lnTo>
                <a:lnTo>
                  <a:pt x="2915" y="20041"/>
                </a:lnTo>
                <a:lnTo>
                  <a:pt x="2850" y="20020"/>
                </a:lnTo>
                <a:lnTo>
                  <a:pt x="2785" y="20000"/>
                </a:lnTo>
                <a:lnTo>
                  <a:pt x="2718" y="19980"/>
                </a:lnTo>
                <a:lnTo>
                  <a:pt x="2652" y="19961"/>
                </a:lnTo>
                <a:lnTo>
                  <a:pt x="2586" y="19943"/>
                </a:lnTo>
                <a:lnTo>
                  <a:pt x="2519" y="19926"/>
                </a:lnTo>
                <a:lnTo>
                  <a:pt x="2451" y="19910"/>
                </a:lnTo>
                <a:lnTo>
                  <a:pt x="2384" y="19894"/>
                </a:lnTo>
                <a:lnTo>
                  <a:pt x="2316" y="19881"/>
                </a:lnTo>
                <a:lnTo>
                  <a:pt x="2247" y="19868"/>
                </a:lnTo>
                <a:lnTo>
                  <a:pt x="2179" y="19855"/>
                </a:lnTo>
                <a:lnTo>
                  <a:pt x="2110" y="19843"/>
                </a:lnTo>
                <a:lnTo>
                  <a:pt x="2040" y="19833"/>
                </a:lnTo>
                <a:lnTo>
                  <a:pt x="1971" y="19823"/>
                </a:lnTo>
                <a:lnTo>
                  <a:pt x="1902" y="19814"/>
                </a:lnTo>
                <a:lnTo>
                  <a:pt x="1831" y="19807"/>
                </a:lnTo>
                <a:lnTo>
                  <a:pt x="1761" y="19801"/>
                </a:lnTo>
                <a:lnTo>
                  <a:pt x="1690" y="19795"/>
                </a:lnTo>
                <a:lnTo>
                  <a:pt x="1619" y="19791"/>
                </a:lnTo>
                <a:lnTo>
                  <a:pt x="1549" y="19787"/>
                </a:lnTo>
                <a:lnTo>
                  <a:pt x="1477" y="19785"/>
                </a:lnTo>
                <a:lnTo>
                  <a:pt x="1405" y="19783"/>
                </a:lnTo>
                <a:lnTo>
                  <a:pt x="1333" y="19783"/>
                </a:lnTo>
                <a:lnTo>
                  <a:pt x="1333" y="19783"/>
                </a:lnTo>
                <a:lnTo>
                  <a:pt x="1247" y="19784"/>
                </a:lnTo>
                <a:lnTo>
                  <a:pt x="1161" y="19786"/>
                </a:lnTo>
                <a:lnTo>
                  <a:pt x="1076" y="19789"/>
                </a:lnTo>
                <a:lnTo>
                  <a:pt x="990" y="19794"/>
                </a:lnTo>
                <a:lnTo>
                  <a:pt x="905" y="19801"/>
                </a:lnTo>
                <a:lnTo>
                  <a:pt x="821" y="19809"/>
                </a:lnTo>
                <a:lnTo>
                  <a:pt x="737" y="19819"/>
                </a:lnTo>
                <a:lnTo>
                  <a:pt x="653" y="19829"/>
                </a:lnTo>
                <a:lnTo>
                  <a:pt x="569" y="19842"/>
                </a:lnTo>
                <a:lnTo>
                  <a:pt x="486" y="19855"/>
                </a:lnTo>
                <a:lnTo>
                  <a:pt x="405" y="19870"/>
                </a:lnTo>
                <a:lnTo>
                  <a:pt x="323" y="19887"/>
                </a:lnTo>
                <a:lnTo>
                  <a:pt x="241" y="19905"/>
                </a:lnTo>
                <a:lnTo>
                  <a:pt x="160" y="19923"/>
                </a:lnTo>
                <a:lnTo>
                  <a:pt x="80" y="19944"/>
                </a:lnTo>
                <a:lnTo>
                  <a:pt x="0" y="19966"/>
                </a:lnTo>
                <a:lnTo>
                  <a:pt x="0" y="19338"/>
                </a:lnTo>
                <a:lnTo>
                  <a:pt x="0" y="19338"/>
                </a:lnTo>
                <a:lnTo>
                  <a:pt x="68" y="19321"/>
                </a:lnTo>
                <a:lnTo>
                  <a:pt x="137" y="19306"/>
                </a:lnTo>
                <a:lnTo>
                  <a:pt x="206" y="19291"/>
                </a:lnTo>
                <a:lnTo>
                  <a:pt x="274" y="19278"/>
                </a:lnTo>
                <a:lnTo>
                  <a:pt x="344" y="19265"/>
                </a:lnTo>
                <a:lnTo>
                  <a:pt x="414" y="19252"/>
                </a:lnTo>
                <a:lnTo>
                  <a:pt x="483" y="19241"/>
                </a:lnTo>
                <a:lnTo>
                  <a:pt x="554" y="19231"/>
                </a:lnTo>
                <a:lnTo>
                  <a:pt x="624" y="19221"/>
                </a:lnTo>
                <a:lnTo>
                  <a:pt x="695" y="19213"/>
                </a:lnTo>
                <a:lnTo>
                  <a:pt x="765" y="19205"/>
                </a:lnTo>
                <a:lnTo>
                  <a:pt x="835" y="19199"/>
                </a:lnTo>
                <a:lnTo>
                  <a:pt x="907" y="19192"/>
                </a:lnTo>
                <a:lnTo>
                  <a:pt x="977" y="19187"/>
                </a:lnTo>
                <a:lnTo>
                  <a:pt x="1049" y="19183"/>
                </a:lnTo>
                <a:lnTo>
                  <a:pt x="1120" y="19181"/>
                </a:lnTo>
                <a:lnTo>
                  <a:pt x="1120" y="19181"/>
                </a:lnTo>
                <a:lnTo>
                  <a:pt x="1123" y="19201"/>
                </a:lnTo>
                <a:lnTo>
                  <a:pt x="1128" y="19220"/>
                </a:lnTo>
                <a:lnTo>
                  <a:pt x="1135" y="19239"/>
                </a:lnTo>
                <a:lnTo>
                  <a:pt x="1143" y="19257"/>
                </a:lnTo>
                <a:lnTo>
                  <a:pt x="1153" y="19274"/>
                </a:lnTo>
                <a:lnTo>
                  <a:pt x="1164" y="19290"/>
                </a:lnTo>
                <a:lnTo>
                  <a:pt x="1176" y="19305"/>
                </a:lnTo>
                <a:lnTo>
                  <a:pt x="1190" y="19319"/>
                </a:lnTo>
                <a:lnTo>
                  <a:pt x="1205" y="19332"/>
                </a:lnTo>
                <a:lnTo>
                  <a:pt x="1220" y="19343"/>
                </a:lnTo>
                <a:lnTo>
                  <a:pt x="1238" y="19353"/>
                </a:lnTo>
                <a:lnTo>
                  <a:pt x="1256" y="19361"/>
                </a:lnTo>
                <a:lnTo>
                  <a:pt x="1274" y="19367"/>
                </a:lnTo>
                <a:lnTo>
                  <a:pt x="1293" y="19372"/>
                </a:lnTo>
                <a:lnTo>
                  <a:pt x="1313" y="19374"/>
                </a:lnTo>
                <a:lnTo>
                  <a:pt x="1333" y="19376"/>
                </a:lnTo>
                <a:lnTo>
                  <a:pt x="1333" y="19376"/>
                </a:lnTo>
                <a:lnTo>
                  <a:pt x="1355" y="19374"/>
                </a:lnTo>
                <a:lnTo>
                  <a:pt x="1377" y="19371"/>
                </a:lnTo>
                <a:lnTo>
                  <a:pt x="1397" y="19366"/>
                </a:lnTo>
                <a:lnTo>
                  <a:pt x="1417" y="19359"/>
                </a:lnTo>
                <a:lnTo>
                  <a:pt x="1436" y="19349"/>
                </a:lnTo>
                <a:lnTo>
                  <a:pt x="1453" y="19338"/>
                </a:lnTo>
                <a:lnTo>
                  <a:pt x="1470" y="19325"/>
                </a:lnTo>
                <a:lnTo>
                  <a:pt x="1484" y="19312"/>
                </a:lnTo>
                <a:lnTo>
                  <a:pt x="1499" y="19296"/>
                </a:lnTo>
                <a:lnTo>
                  <a:pt x="1511" y="19279"/>
                </a:lnTo>
                <a:lnTo>
                  <a:pt x="1522" y="19260"/>
                </a:lnTo>
                <a:lnTo>
                  <a:pt x="1531" y="19241"/>
                </a:lnTo>
                <a:lnTo>
                  <a:pt x="1538" y="19221"/>
                </a:lnTo>
                <a:lnTo>
                  <a:pt x="1543" y="19200"/>
                </a:lnTo>
                <a:lnTo>
                  <a:pt x="1547" y="19177"/>
                </a:lnTo>
                <a:lnTo>
                  <a:pt x="1548" y="19155"/>
                </a:lnTo>
                <a:lnTo>
                  <a:pt x="1548" y="19155"/>
                </a:lnTo>
                <a:lnTo>
                  <a:pt x="1547" y="19133"/>
                </a:lnTo>
                <a:lnTo>
                  <a:pt x="1543" y="19111"/>
                </a:lnTo>
                <a:lnTo>
                  <a:pt x="1538" y="19090"/>
                </a:lnTo>
                <a:lnTo>
                  <a:pt x="1531" y="19070"/>
                </a:lnTo>
                <a:lnTo>
                  <a:pt x="1522" y="19051"/>
                </a:lnTo>
                <a:lnTo>
                  <a:pt x="1511" y="19033"/>
                </a:lnTo>
                <a:lnTo>
                  <a:pt x="1499" y="19015"/>
                </a:lnTo>
                <a:lnTo>
                  <a:pt x="1484" y="18999"/>
                </a:lnTo>
                <a:lnTo>
                  <a:pt x="1470" y="18985"/>
                </a:lnTo>
                <a:lnTo>
                  <a:pt x="1453" y="18973"/>
                </a:lnTo>
                <a:lnTo>
                  <a:pt x="1436" y="18961"/>
                </a:lnTo>
                <a:lnTo>
                  <a:pt x="1417" y="18952"/>
                </a:lnTo>
                <a:lnTo>
                  <a:pt x="1397" y="18944"/>
                </a:lnTo>
                <a:lnTo>
                  <a:pt x="1377" y="18939"/>
                </a:lnTo>
                <a:lnTo>
                  <a:pt x="1355" y="18936"/>
                </a:lnTo>
                <a:lnTo>
                  <a:pt x="1333" y="18934"/>
                </a:lnTo>
                <a:lnTo>
                  <a:pt x="1333" y="18934"/>
                </a:lnTo>
                <a:lnTo>
                  <a:pt x="1313" y="18936"/>
                </a:lnTo>
                <a:lnTo>
                  <a:pt x="1293" y="18939"/>
                </a:lnTo>
                <a:lnTo>
                  <a:pt x="1273" y="18943"/>
                </a:lnTo>
                <a:lnTo>
                  <a:pt x="1255" y="18950"/>
                </a:lnTo>
                <a:lnTo>
                  <a:pt x="1237" y="18958"/>
                </a:lnTo>
                <a:lnTo>
                  <a:pt x="1219" y="18969"/>
                </a:lnTo>
                <a:lnTo>
                  <a:pt x="1204" y="18979"/>
                </a:lnTo>
                <a:lnTo>
                  <a:pt x="1189" y="18992"/>
                </a:lnTo>
                <a:lnTo>
                  <a:pt x="1175" y="19006"/>
                </a:lnTo>
                <a:lnTo>
                  <a:pt x="1162" y="19022"/>
                </a:lnTo>
                <a:lnTo>
                  <a:pt x="1152" y="19038"/>
                </a:lnTo>
                <a:lnTo>
                  <a:pt x="1142" y="19055"/>
                </a:lnTo>
                <a:lnTo>
                  <a:pt x="1135" y="19074"/>
                </a:lnTo>
                <a:lnTo>
                  <a:pt x="1127" y="19093"/>
                </a:lnTo>
                <a:lnTo>
                  <a:pt x="1123" y="19112"/>
                </a:lnTo>
                <a:lnTo>
                  <a:pt x="1120" y="19134"/>
                </a:lnTo>
                <a:lnTo>
                  <a:pt x="1120" y="19134"/>
                </a:lnTo>
                <a:lnTo>
                  <a:pt x="1049" y="19137"/>
                </a:lnTo>
                <a:lnTo>
                  <a:pt x="977" y="19140"/>
                </a:lnTo>
                <a:lnTo>
                  <a:pt x="906" y="19145"/>
                </a:lnTo>
                <a:lnTo>
                  <a:pt x="835" y="19152"/>
                </a:lnTo>
                <a:lnTo>
                  <a:pt x="765" y="19158"/>
                </a:lnTo>
                <a:lnTo>
                  <a:pt x="694" y="19166"/>
                </a:lnTo>
                <a:lnTo>
                  <a:pt x="623" y="19174"/>
                </a:lnTo>
                <a:lnTo>
                  <a:pt x="554" y="19184"/>
                </a:lnTo>
                <a:lnTo>
                  <a:pt x="483" y="19194"/>
                </a:lnTo>
                <a:lnTo>
                  <a:pt x="414" y="19205"/>
                </a:lnTo>
                <a:lnTo>
                  <a:pt x="344" y="19217"/>
                </a:lnTo>
                <a:lnTo>
                  <a:pt x="274" y="19230"/>
                </a:lnTo>
                <a:lnTo>
                  <a:pt x="206" y="19243"/>
                </a:lnTo>
                <a:lnTo>
                  <a:pt x="137" y="19258"/>
                </a:lnTo>
                <a:lnTo>
                  <a:pt x="68" y="19273"/>
                </a:lnTo>
                <a:lnTo>
                  <a:pt x="0" y="19290"/>
                </a:lnTo>
                <a:lnTo>
                  <a:pt x="0" y="17750"/>
                </a:lnTo>
                <a:lnTo>
                  <a:pt x="0" y="17750"/>
                </a:lnTo>
                <a:lnTo>
                  <a:pt x="81" y="17735"/>
                </a:lnTo>
                <a:lnTo>
                  <a:pt x="162" y="17720"/>
                </a:lnTo>
                <a:lnTo>
                  <a:pt x="244" y="17707"/>
                </a:lnTo>
                <a:lnTo>
                  <a:pt x="326" y="17694"/>
                </a:lnTo>
                <a:lnTo>
                  <a:pt x="409" y="17683"/>
                </a:lnTo>
                <a:lnTo>
                  <a:pt x="492" y="17672"/>
                </a:lnTo>
                <a:lnTo>
                  <a:pt x="574" y="17662"/>
                </a:lnTo>
                <a:lnTo>
                  <a:pt x="657" y="17654"/>
                </a:lnTo>
                <a:lnTo>
                  <a:pt x="741" y="17646"/>
                </a:lnTo>
                <a:lnTo>
                  <a:pt x="825" y="17640"/>
                </a:lnTo>
                <a:lnTo>
                  <a:pt x="909" y="17635"/>
                </a:lnTo>
                <a:lnTo>
                  <a:pt x="994" y="17629"/>
                </a:lnTo>
                <a:lnTo>
                  <a:pt x="1078" y="17626"/>
                </a:lnTo>
                <a:lnTo>
                  <a:pt x="1162" y="17624"/>
                </a:lnTo>
                <a:lnTo>
                  <a:pt x="1248" y="17622"/>
                </a:lnTo>
                <a:lnTo>
                  <a:pt x="1333" y="17622"/>
                </a:lnTo>
                <a:lnTo>
                  <a:pt x="1333" y="17622"/>
                </a:lnTo>
                <a:lnTo>
                  <a:pt x="1463" y="17623"/>
                </a:lnTo>
                <a:lnTo>
                  <a:pt x="1591" y="17626"/>
                </a:lnTo>
                <a:lnTo>
                  <a:pt x="1719" y="17633"/>
                </a:lnTo>
                <a:lnTo>
                  <a:pt x="1847" y="17640"/>
                </a:lnTo>
                <a:lnTo>
                  <a:pt x="1974" y="17651"/>
                </a:lnTo>
                <a:lnTo>
                  <a:pt x="2100" y="17664"/>
                </a:lnTo>
                <a:lnTo>
                  <a:pt x="2227" y="17678"/>
                </a:lnTo>
                <a:lnTo>
                  <a:pt x="2351" y="17695"/>
                </a:lnTo>
                <a:lnTo>
                  <a:pt x="2476" y="17715"/>
                </a:lnTo>
                <a:lnTo>
                  <a:pt x="2599" y="17737"/>
                </a:lnTo>
                <a:lnTo>
                  <a:pt x="2723" y="17760"/>
                </a:lnTo>
                <a:lnTo>
                  <a:pt x="2845" y="17786"/>
                </a:lnTo>
                <a:lnTo>
                  <a:pt x="2966" y="17815"/>
                </a:lnTo>
                <a:lnTo>
                  <a:pt x="3087" y="17845"/>
                </a:lnTo>
                <a:lnTo>
                  <a:pt x="3207" y="17877"/>
                </a:lnTo>
                <a:lnTo>
                  <a:pt x="3326" y="17911"/>
                </a:lnTo>
                <a:lnTo>
                  <a:pt x="3444" y="17947"/>
                </a:lnTo>
                <a:lnTo>
                  <a:pt x="3561" y="17985"/>
                </a:lnTo>
                <a:lnTo>
                  <a:pt x="3678" y="18026"/>
                </a:lnTo>
                <a:lnTo>
                  <a:pt x="3793" y="18068"/>
                </a:lnTo>
                <a:lnTo>
                  <a:pt x="3908" y="18113"/>
                </a:lnTo>
                <a:lnTo>
                  <a:pt x="4022" y="18159"/>
                </a:lnTo>
                <a:lnTo>
                  <a:pt x="4135" y="18208"/>
                </a:lnTo>
                <a:lnTo>
                  <a:pt x="4246" y="18258"/>
                </a:lnTo>
                <a:lnTo>
                  <a:pt x="4357" y="18309"/>
                </a:lnTo>
                <a:lnTo>
                  <a:pt x="4467" y="18363"/>
                </a:lnTo>
                <a:lnTo>
                  <a:pt x="4576" y="18419"/>
                </a:lnTo>
                <a:lnTo>
                  <a:pt x="4684" y="18476"/>
                </a:lnTo>
                <a:lnTo>
                  <a:pt x="4791" y="18536"/>
                </a:lnTo>
                <a:lnTo>
                  <a:pt x="4897" y="18598"/>
                </a:lnTo>
                <a:lnTo>
                  <a:pt x="5001" y="18661"/>
                </a:lnTo>
                <a:lnTo>
                  <a:pt x="5104" y="18725"/>
                </a:lnTo>
                <a:lnTo>
                  <a:pt x="5206" y="18792"/>
                </a:lnTo>
                <a:lnTo>
                  <a:pt x="5308" y="18860"/>
                </a:lnTo>
                <a:lnTo>
                  <a:pt x="5407" y="18929"/>
                </a:lnTo>
                <a:lnTo>
                  <a:pt x="5506" y="19001"/>
                </a:lnTo>
                <a:lnTo>
                  <a:pt x="5604" y="19074"/>
                </a:lnTo>
                <a:lnTo>
                  <a:pt x="5700" y="19149"/>
                </a:lnTo>
                <a:lnTo>
                  <a:pt x="5794" y="19225"/>
                </a:lnTo>
                <a:lnTo>
                  <a:pt x="5888" y="19303"/>
                </a:lnTo>
                <a:lnTo>
                  <a:pt x="5981" y="19383"/>
                </a:lnTo>
                <a:lnTo>
                  <a:pt x="6072" y="19464"/>
                </a:lnTo>
                <a:lnTo>
                  <a:pt x="6162" y="19546"/>
                </a:lnTo>
                <a:lnTo>
                  <a:pt x="6250" y="19630"/>
                </a:lnTo>
                <a:lnTo>
                  <a:pt x="6337" y="19716"/>
                </a:lnTo>
                <a:lnTo>
                  <a:pt x="6423" y="19803"/>
                </a:lnTo>
                <a:lnTo>
                  <a:pt x="6506" y="19892"/>
                </a:lnTo>
                <a:lnTo>
                  <a:pt x="6589" y="19982"/>
                </a:lnTo>
                <a:lnTo>
                  <a:pt x="6670" y="20073"/>
                </a:lnTo>
                <a:lnTo>
                  <a:pt x="6750" y="20166"/>
                </a:lnTo>
                <a:lnTo>
                  <a:pt x="6828" y="20260"/>
                </a:lnTo>
                <a:lnTo>
                  <a:pt x="6905" y="20356"/>
                </a:lnTo>
                <a:lnTo>
                  <a:pt x="6981" y="20453"/>
                </a:lnTo>
                <a:lnTo>
                  <a:pt x="7054" y="20551"/>
                </a:lnTo>
                <a:lnTo>
                  <a:pt x="7127" y="20650"/>
                </a:lnTo>
                <a:lnTo>
                  <a:pt x="7197" y="20751"/>
                </a:lnTo>
                <a:lnTo>
                  <a:pt x="7265" y="20853"/>
                </a:lnTo>
                <a:lnTo>
                  <a:pt x="7333" y="20955"/>
                </a:lnTo>
                <a:lnTo>
                  <a:pt x="7399" y="21060"/>
                </a:lnTo>
                <a:lnTo>
                  <a:pt x="7462" y="21166"/>
                </a:lnTo>
                <a:lnTo>
                  <a:pt x="7525" y="21273"/>
                </a:lnTo>
                <a:lnTo>
                  <a:pt x="7585" y="21381"/>
                </a:lnTo>
                <a:lnTo>
                  <a:pt x="7644" y="21489"/>
                </a:lnTo>
                <a:lnTo>
                  <a:pt x="7701" y="21600"/>
                </a:lnTo>
                <a:lnTo>
                  <a:pt x="7701" y="216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xmlns="" id="{5D8AE7F4-A568-4978-AD5F-F30EBB8F52D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325199" y="5611813"/>
            <a:ext cx="2116303" cy="1246188"/>
          </a:xfrm>
          <a:custGeom>
            <a:avLst/>
            <a:gdLst>
              <a:gd name="T0" fmla="*/ 2649 w 6460"/>
              <a:gd name="T1" fmla="*/ 55 h 3925"/>
              <a:gd name="T2" fmla="*/ 2894 w 6460"/>
              <a:gd name="T3" fmla="*/ 18 h 3925"/>
              <a:gd name="T4" fmla="*/ 3146 w 6460"/>
              <a:gd name="T5" fmla="*/ 1 h 3925"/>
              <a:gd name="T6" fmla="*/ 3313 w 6460"/>
              <a:gd name="T7" fmla="*/ 1 h 3925"/>
              <a:gd name="T8" fmla="*/ 3561 w 6460"/>
              <a:gd name="T9" fmla="*/ 17 h 3925"/>
              <a:gd name="T10" fmla="*/ 3802 w 6460"/>
              <a:gd name="T11" fmla="*/ 52 h 3925"/>
              <a:gd name="T12" fmla="*/ 4037 w 6460"/>
              <a:gd name="T13" fmla="*/ 105 h 3925"/>
              <a:gd name="T14" fmla="*/ 4266 w 6460"/>
              <a:gd name="T15" fmla="*/ 175 h 3925"/>
              <a:gd name="T16" fmla="*/ 4487 w 6460"/>
              <a:gd name="T17" fmla="*/ 261 h 3925"/>
              <a:gd name="T18" fmla="*/ 4700 w 6460"/>
              <a:gd name="T19" fmla="*/ 364 h 3925"/>
              <a:gd name="T20" fmla="*/ 4904 w 6460"/>
              <a:gd name="T21" fmla="*/ 482 h 3925"/>
              <a:gd name="T22" fmla="*/ 5100 w 6460"/>
              <a:gd name="T23" fmla="*/ 614 h 3925"/>
              <a:gd name="T24" fmla="*/ 5284 w 6460"/>
              <a:gd name="T25" fmla="*/ 759 h 3925"/>
              <a:gd name="T26" fmla="*/ 5458 w 6460"/>
              <a:gd name="T27" fmla="*/ 919 h 3925"/>
              <a:gd name="T28" fmla="*/ 5621 w 6460"/>
              <a:gd name="T29" fmla="*/ 1089 h 3925"/>
              <a:gd name="T30" fmla="*/ 5771 w 6460"/>
              <a:gd name="T31" fmla="*/ 1272 h 3925"/>
              <a:gd name="T32" fmla="*/ 5909 w 6460"/>
              <a:gd name="T33" fmla="*/ 1466 h 3925"/>
              <a:gd name="T34" fmla="*/ 6032 w 6460"/>
              <a:gd name="T35" fmla="*/ 1670 h 3925"/>
              <a:gd name="T36" fmla="*/ 6142 w 6460"/>
              <a:gd name="T37" fmla="*/ 1883 h 3925"/>
              <a:gd name="T38" fmla="*/ 6236 w 6460"/>
              <a:gd name="T39" fmla="*/ 2105 h 3925"/>
              <a:gd name="T40" fmla="*/ 6314 w 6460"/>
              <a:gd name="T41" fmla="*/ 2335 h 3925"/>
              <a:gd name="T42" fmla="*/ 6378 w 6460"/>
              <a:gd name="T43" fmla="*/ 2573 h 3925"/>
              <a:gd name="T44" fmla="*/ 6423 w 6460"/>
              <a:gd name="T45" fmla="*/ 2818 h 3925"/>
              <a:gd name="T46" fmla="*/ 6450 w 6460"/>
              <a:gd name="T47" fmla="*/ 3068 h 3925"/>
              <a:gd name="T48" fmla="*/ 6460 w 6460"/>
              <a:gd name="T49" fmla="*/ 3324 h 3925"/>
              <a:gd name="T50" fmla="*/ 6456 w 6460"/>
              <a:gd name="T51" fmla="*/ 3478 h 3925"/>
              <a:gd name="T52" fmla="*/ 6439 w 6460"/>
              <a:gd name="T53" fmla="*/ 3703 h 3925"/>
              <a:gd name="T54" fmla="*/ 6407 w 6460"/>
              <a:gd name="T55" fmla="*/ 3925 h 3925"/>
              <a:gd name="T56" fmla="*/ 53 w 6460"/>
              <a:gd name="T57" fmla="*/ 3925 h 3925"/>
              <a:gd name="T58" fmla="*/ 21 w 6460"/>
              <a:gd name="T59" fmla="*/ 3703 h 3925"/>
              <a:gd name="T60" fmla="*/ 4 w 6460"/>
              <a:gd name="T61" fmla="*/ 3478 h 3925"/>
              <a:gd name="T62" fmla="*/ 0 w 6460"/>
              <a:gd name="T63" fmla="*/ 3324 h 3925"/>
              <a:gd name="T64" fmla="*/ 8 w 6460"/>
              <a:gd name="T65" fmla="*/ 3100 h 3925"/>
              <a:gd name="T66" fmla="*/ 28 w 6460"/>
              <a:gd name="T67" fmla="*/ 2881 h 3925"/>
              <a:gd name="T68" fmla="*/ 64 w 6460"/>
              <a:gd name="T69" fmla="*/ 2666 h 3925"/>
              <a:gd name="T70" fmla="*/ 111 w 6460"/>
              <a:gd name="T71" fmla="*/ 2456 h 3925"/>
              <a:gd name="T72" fmla="*/ 172 w 6460"/>
              <a:gd name="T73" fmla="*/ 2251 h 3925"/>
              <a:gd name="T74" fmla="*/ 245 w 6460"/>
              <a:gd name="T75" fmla="*/ 2052 h 3925"/>
              <a:gd name="T76" fmla="*/ 330 w 6460"/>
              <a:gd name="T77" fmla="*/ 1859 h 3925"/>
              <a:gd name="T78" fmla="*/ 426 w 6460"/>
              <a:gd name="T79" fmla="*/ 1673 h 3925"/>
              <a:gd name="T80" fmla="*/ 533 w 6460"/>
              <a:gd name="T81" fmla="*/ 1495 h 3925"/>
              <a:gd name="T82" fmla="*/ 651 w 6460"/>
              <a:gd name="T83" fmla="*/ 1323 h 3925"/>
              <a:gd name="T84" fmla="*/ 778 w 6460"/>
              <a:gd name="T85" fmla="*/ 1160 h 3925"/>
              <a:gd name="T86" fmla="*/ 915 w 6460"/>
              <a:gd name="T87" fmla="*/ 1007 h 3925"/>
              <a:gd name="T88" fmla="*/ 1061 w 6460"/>
              <a:gd name="T89" fmla="*/ 862 h 3925"/>
              <a:gd name="T90" fmla="*/ 1215 w 6460"/>
              <a:gd name="T91" fmla="*/ 726 h 3925"/>
              <a:gd name="T92" fmla="*/ 1378 w 6460"/>
              <a:gd name="T93" fmla="*/ 601 h 3925"/>
              <a:gd name="T94" fmla="*/ 1548 w 6460"/>
              <a:gd name="T95" fmla="*/ 486 h 3925"/>
              <a:gd name="T96" fmla="*/ 1726 w 6460"/>
              <a:gd name="T97" fmla="*/ 382 h 3925"/>
              <a:gd name="T98" fmla="*/ 1911 w 6460"/>
              <a:gd name="T99" fmla="*/ 290 h 3925"/>
              <a:gd name="T100" fmla="*/ 2101 w 6460"/>
              <a:gd name="T101" fmla="*/ 209 h 3925"/>
              <a:gd name="T102" fmla="*/ 2298 w 6460"/>
              <a:gd name="T103" fmla="*/ 141 h 3925"/>
              <a:gd name="T104" fmla="*/ 2500 w 6460"/>
              <a:gd name="T105" fmla="*/ 85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460" h="3925">
                <a:moveTo>
                  <a:pt x="2568" y="71"/>
                </a:moveTo>
                <a:lnTo>
                  <a:pt x="2568" y="71"/>
                </a:lnTo>
                <a:lnTo>
                  <a:pt x="2649" y="55"/>
                </a:lnTo>
                <a:lnTo>
                  <a:pt x="2729" y="40"/>
                </a:lnTo>
                <a:lnTo>
                  <a:pt x="2812" y="28"/>
                </a:lnTo>
                <a:lnTo>
                  <a:pt x="2894" y="18"/>
                </a:lnTo>
                <a:lnTo>
                  <a:pt x="2977" y="11"/>
                </a:lnTo>
                <a:lnTo>
                  <a:pt x="3061" y="5"/>
                </a:lnTo>
                <a:lnTo>
                  <a:pt x="3146" y="1"/>
                </a:lnTo>
                <a:lnTo>
                  <a:pt x="3230" y="0"/>
                </a:lnTo>
                <a:lnTo>
                  <a:pt x="3230" y="0"/>
                </a:lnTo>
                <a:lnTo>
                  <a:pt x="3313" y="1"/>
                </a:lnTo>
                <a:lnTo>
                  <a:pt x="3396" y="5"/>
                </a:lnTo>
                <a:lnTo>
                  <a:pt x="3479" y="10"/>
                </a:lnTo>
                <a:lnTo>
                  <a:pt x="3561" y="17"/>
                </a:lnTo>
                <a:lnTo>
                  <a:pt x="3641" y="27"/>
                </a:lnTo>
                <a:lnTo>
                  <a:pt x="3722" y="39"/>
                </a:lnTo>
                <a:lnTo>
                  <a:pt x="3802" y="52"/>
                </a:lnTo>
                <a:lnTo>
                  <a:pt x="3881" y="67"/>
                </a:lnTo>
                <a:lnTo>
                  <a:pt x="3959" y="85"/>
                </a:lnTo>
                <a:lnTo>
                  <a:pt x="4037" y="105"/>
                </a:lnTo>
                <a:lnTo>
                  <a:pt x="4115" y="126"/>
                </a:lnTo>
                <a:lnTo>
                  <a:pt x="4190" y="149"/>
                </a:lnTo>
                <a:lnTo>
                  <a:pt x="4266" y="175"/>
                </a:lnTo>
                <a:lnTo>
                  <a:pt x="4340" y="202"/>
                </a:lnTo>
                <a:lnTo>
                  <a:pt x="4415" y="230"/>
                </a:lnTo>
                <a:lnTo>
                  <a:pt x="4487" y="261"/>
                </a:lnTo>
                <a:lnTo>
                  <a:pt x="4560" y="294"/>
                </a:lnTo>
                <a:lnTo>
                  <a:pt x="4630" y="328"/>
                </a:lnTo>
                <a:lnTo>
                  <a:pt x="4700" y="364"/>
                </a:lnTo>
                <a:lnTo>
                  <a:pt x="4770" y="402"/>
                </a:lnTo>
                <a:lnTo>
                  <a:pt x="4838" y="440"/>
                </a:lnTo>
                <a:lnTo>
                  <a:pt x="4904" y="482"/>
                </a:lnTo>
                <a:lnTo>
                  <a:pt x="4971" y="524"/>
                </a:lnTo>
                <a:lnTo>
                  <a:pt x="5036" y="568"/>
                </a:lnTo>
                <a:lnTo>
                  <a:pt x="5100" y="614"/>
                </a:lnTo>
                <a:lnTo>
                  <a:pt x="5162" y="661"/>
                </a:lnTo>
                <a:lnTo>
                  <a:pt x="5224" y="709"/>
                </a:lnTo>
                <a:lnTo>
                  <a:pt x="5284" y="759"/>
                </a:lnTo>
                <a:lnTo>
                  <a:pt x="5343" y="811"/>
                </a:lnTo>
                <a:lnTo>
                  <a:pt x="5401" y="864"/>
                </a:lnTo>
                <a:lnTo>
                  <a:pt x="5458" y="919"/>
                </a:lnTo>
                <a:lnTo>
                  <a:pt x="5514" y="974"/>
                </a:lnTo>
                <a:lnTo>
                  <a:pt x="5568" y="1030"/>
                </a:lnTo>
                <a:lnTo>
                  <a:pt x="5621" y="1089"/>
                </a:lnTo>
                <a:lnTo>
                  <a:pt x="5673" y="1149"/>
                </a:lnTo>
                <a:lnTo>
                  <a:pt x="5722" y="1209"/>
                </a:lnTo>
                <a:lnTo>
                  <a:pt x="5771" y="1272"/>
                </a:lnTo>
                <a:lnTo>
                  <a:pt x="5819" y="1335"/>
                </a:lnTo>
                <a:lnTo>
                  <a:pt x="5864" y="1400"/>
                </a:lnTo>
                <a:lnTo>
                  <a:pt x="5909" y="1466"/>
                </a:lnTo>
                <a:lnTo>
                  <a:pt x="5951" y="1532"/>
                </a:lnTo>
                <a:lnTo>
                  <a:pt x="5992" y="1600"/>
                </a:lnTo>
                <a:lnTo>
                  <a:pt x="6032" y="1670"/>
                </a:lnTo>
                <a:lnTo>
                  <a:pt x="6070" y="1740"/>
                </a:lnTo>
                <a:lnTo>
                  <a:pt x="6106" y="1811"/>
                </a:lnTo>
                <a:lnTo>
                  <a:pt x="6142" y="1883"/>
                </a:lnTo>
                <a:lnTo>
                  <a:pt x="6175" y="1956"/>
                </a:lnTo>
                <a:lnTo>
                  <a:pt x="6206" y="2031"/>
                </a:lnTo>
                <a:lnTo>
                  <a:pt x="6236" y="2105"/>
                </a:lnTo>
                <a:lnTo>
                  <a:pt x="6264" y="2181"/>
                </a:lnTo>
                <a:lnTo>
                  <a:pt x="6291" y="2258"/>
                </a:lnTo>
                <a:lnTo>
                  <a:pt x="6314" y="2335"/>
                </a:lnTo>
                <a:lnTo>
                  <a:pt x="6337" y="2414"/>
                </a:lnTo>
                <a:lnTo>
                  <a:pt x="6358" y="2493"/>
                </a:lnTo>
                <a:lnTo>
                  <a:pt x="6378" y="2573"/>
                </a:lnTo>
                <a:lnTo>
                  <a:pt x="6394" y="2654"/>
                </a:lnTo>
                <a:lnTo>
                  <a:pt x="6410" y="2736"/>
                </a:lnTo>
                <a:lnTo>
                  <a:pt x="6423" y="2818"/>
                </a:lnTo>
                <a:lnTo>
                  <a:pt x="6434" y="2901"/>
                </a:lnTo>
                <a:lnTo>
                  <a:pt x="6443" y="2984"/>
                </a:lnTo>
                <a:lnTo>
                  <a:pt x="6450" y="3068"/>
                </a:lnTo>
                <a:lnTo>
                  <a:pt x="6455" y="3153"/>
                </a:lnTo>
                <a:lnTo>
                  <a:pt x="6459" y="3238"/>
                </a:lnTo>
                <a:lnTo>
                  <a:pt x="6460" y="3324"/>
                </a:lnTo>
                <a:lnTo>
                  <a:pt x="6460" y="3324"/>
                </a:lnTo>
                <a:lnTo>
                  <a:pt x="6459" y="3401"/>
                </a:lnTo>
                <a:lnTo>
                  <a:pt x="6456" y="3478"/>
                </a:lnTo>
                <a:lnTo>
                  <a:pt x="6452" y="3553"/>
                </a:lnTo>
                <a:lnTo>
                  <a:pt x="6446" y="3629"/>
                </a:lnTo>
                <a:lnTo>
                  <a:pt x="6439" y="3703"/>
                </a:lnTo>
                <a:lnTo>
                  <a:pt x="6429" y="3778"/>
                </a:lnTo>
                <a:lnTo>
                  <a:pt x="6419" y="3851"/>
                </a:lnTo>
                <a:lnTo>
                  <a:pt x="6407" y="3925"/>
                </a:lnTo>
                <a:lnTo>
                  <a:pt x="5682" y="3925"/>
                </a:lnTo>
                <a:lnTo>
                  <a:pt x="53" y="3925"/>
                </a:lnTo>
                <a:lnTo>
                  <a:pt x="53" y="3925"/>
                </a:lnTo>
                <a:lnTo>
                  <a:pt x="42" y="3851"/>
                </a:lnTo>
                <a:lnTo>
                  <a:pt x="30" y="3778"/>
                </a:lnTo>
                <a:lnTo>
                  <a:pt x="21" y="3703"/>
                </a:lnTo>
                <a:lnTo>
                  <a:pt x="14" y="3629"/>
                </a:lnTo>
                <a:lnTo>
                  <a:pt x="8" y="3553"/>
                </a:lnTo>
                <a:lnTo>
                  <a:pt x="4" y="3478"/>
                </a:lnTo>
                <a:lnTo>
                  <a:pt x="0" y="3401"/>
                </a:lnTo>
                <a:lnTo>
                  <a:pt x="0" y="3324"/>
                </a:lnTo>
                <a:lnTo>
                  <a:pt x="0" y="3324"/>
                </a:lnTo>
                <a:lnTo>
                  <a:pt x="0" y="3250"/>
                </a:lnTo>
                <a:lnTo>
                  <a:pt x="4" y="3175"/>
                </a:lnTo>
                <a:lnTo>
                  <a:pt x="8" y="3100"/>
                </a:lnTo>
                <a:lnTo>
                  <a:pt x="13" y="3027"/>
                </a:lnTo>
                <a:lnTo>
                  <a:pt x="20" y="2953"/>
                </a:lnTo>
                <a:lnTo>
                  <a:pt x="28" y="2881"/>
                </a:lnTo>
                <a:lnTo>
                  <a:pt x="39" y="2809"/>
                </a:lnTo>
                <a:lnTo>
                  <a:pt x="50" y="2737"/>
                </a:lnTo>
                <a:lnTo>
                  <a:pt x="64" y="2666"/>
                </a:lnTo>
                <a:lnTo>
                  <a:pt x="78" y="2595"/>
                </a:lnTo>
                <a:lnTo>
                  <a:pt x="94" y="2525"/>
                </a:lnTo>
                <a:lnTo>
                  <a:pt x="111" y="2456"/>
                </a:lnTo>
                <a:lnTo>
                  <a:pt x="130" y="2387"/>
                </a:lnTo>
                <a:lnTo>
                  <a:pt x="151" y="2318"/>
                </a:lnTo>
                <a:lnTo>
                  <a:pt x="172" y="2251"/>
                </a:lnTo>
                <a:lnTo>
                  <a:pt x="195" y="2184"/>
                </a:lnTo>
                <a:lnTo>
                  <a:pt x="220" y="2117"/>
                </a:lnTo>
                <a:lnTo>
                  <a:pt x="245" y="2052"/>
                </a:lnTo>
                <a:lnTo>
                  <a:pt x="272" y="1987"/>
                </a:lnTo>
                <a:lnTo>
                  <a:pt x="301" y="1923"/>
                </a:lnTo>
                <a:lnTo>
                  <a:pt x="330" y="1859"/>
                </a:lnTo>
                <a:lnTo>
                  <a:pt x="361" y="1796"/>
                </a:lnTo>
                <a:lnTo>
                  <a:pt x="393" y="1735"/>
                </a:lnTo>
                <a:lnTo>
                  <a:pt x="426" y="1673"/>
                </a:lnTo>
                <a:lnTo>
                  <a:pt x="460" y="1613"/>
                </a:lnTo>
                <a:lnTo>
                  <a:pt x="496" y="1554"/>
                </a:lnTo>
                <a:lnTo>
                  <a:pt x="533" y="1495"/>
                </a:lnTo>
                <a:lnTo>
                  <a:pt x="571" y="1436"/>
                </a:lnTo>
                <a:lnTo>
                  <a:pt x="610" y="1380"/>
                </a:lnTo>
                <a:lnTo>
                  <a:pt x="651" y="1323"/>
                </a:lnTo>
                <a:lnTo>
                  <a:pt x="692" y="1268"/>
                </a:lnTo>
                <a:lnTo>
                  <a:pt x="734" y="1215"/>
                </a:lnTo>
                <a:lnTo>
                  <a:pt x="778" y="1160"/>
                </a:lnTo>
                <a:lnTo>
                  <a:pt x="822" y="1108"/>
                </a:lnTo>
                <a:lnTo>
                  <a:pt x="868" y="1057"/>
                </a:lnTo>
                <a:lnTo>
                  <a:pt x="915" y="1007"/>
                </a:lnTo>
                <a:lnTo>
                  <a:pt x="962" y="957"/>
                </a:lnTo>
                <a:lnTo>
                  <a:pt x="1011" y="909"/>
                </a:lnTo>
                <a:lnTo>
                  <a:pt x="1061" y="862"/>
                </a:lnTo>
                <a:lnTo>
                  <a:pt x="1111" y="815"/>
                </a:lnTo>
                <a:lnTo>
                  <a:pt x="1163" y="770"/>
                </a:lnTo>
                <a:lnTo>
                  <a:pt x="1215" y="726"/>
                </a:lnTo>
                <a:lnTo>
                  <a:pt x="1269" y="683"/>
                </a:lnTo>
                <a:lnTo>
                  <a:pt x="1322" y="642"/>
                </a:lnTo>
                <a:lnTo>
                  <a:pt x="1378" y="601"/>
                </a:lnTo>
                <a:lnTo>
                  <a:pt x="1434" y="562"/>
                </a:lnTo>
                <a:lnTo>
                  <a:pt x="1490" y="523"/>
                </a:lnTo>
                <a:lnTo>
                  <a:pt x="1548" y="486"/>
                </a:lnTo>
                <a:lnTo>
                  <a:pt x="1607" y="450"/>
                </a:lnTo>
                <a:lnTo>
                  <a:pt x="1666" y="416"/>
                </a:lnTo>
                <a:lnTo>
                  <a:pt x="1726" y="382"/>
                </a:lnTo>
                <a:lnTo>
                  <a:pt x="1786" y="350"/>
                </a:lnTo>
                <a:lnTo>
                  <a:pt x="1848" y="319"/>
                </a:lnTo>
                <a:lnTo>
                  <a:pt x="1911" y="290"/>
                </a:lnTo>
                <a:lnTo>
                  <a:pt x="1974" y="261"/>
                </a:lnTo>
                <a:lnTo>
                  <a:pt x="2037" y="235"/>
                </a:lnTo>
                <a:lnTo>
                  <a:pt x="2101" y="209"/>
                </a:lnTo>
                <a:lnTo>
                  <a:pt x="2166" y="186"/>
                </a:lnTo>
                <a:lnTo>
                  <a:pt x="2231" y="162"/>
                </a:lnTo>
                <a:lnTo>
                  <a:pt x="2298" y="141"/>
                </a:lnTo>
                <a:lnTo>
                  <a:pt x="2365" y="122"/>
                </a:lnTo>
                <a:lnTo>
                  <a:pt x="2432" y="103"/>
                </a:lnTo>
                <a:lnTo>
                  <a:pt x="2500" y="85"/>
                </a:lnTo>
                <a:lnTo>
                  <a:pt x="2568" y="71"/>
                </a:lnTo>
                <a:lnTo>
                  <a:pt x="2568" y="71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36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xmlns="" id="{88B80B56-A34F-4D57-8DCF-4CC1B1D929C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296977" y="0"/>
            <a:ext cx="5596736" cy="1238250"/>
          </a:xfrm>
          <a:custGeom>
            <a:avLst/>
            <a:gdLst>
              <a:gd name="T0" fmla="*/ 8382 w 17082"/>
              <a:gd name="T1" fmla="*/ 3897 h 3898"/>
              <a:gd name="T2" fmla="*/ 7910 w 17082"/>
              <a:gd name="T3" fmla="*/ 3880 h 3898"/>
              <a:gd name="T4" fmla="*/ 7443 w 17082"/>
              <a:gd name="T5" fmla="*/ 3845 h 3898"/>
              <a:gd name="T6" fmla="*/ 6980 w 17082"/>
              <a:gd name="T7" fmla="*/ 3791 h 3898"/>
              <a:gd name="T8" fmla="*/ 6524 w 17082"/>
              <a:gd name="T9" fmla="*/ 3717 h 3898"/>
              <a:gd name="T10" fmla="*/ 6074 w 17082"/>
              <a:gd name="T11" fmla="*/ 3625 h 3898"/>
              <a:gd name="T12" fmla="*/ 5630 w 17082"/>
              <a:gd name="T13" fmla="*/ 3517 h 3898"/>
              <a:gd name="T14" fmla="*/ 5193 w 17082"/>
              <a:gd name="T15" fmla="*/ 3390 h 3898"/>
              <a:gd name="T16" fmla="*/ 4764 w 17082"/>
              <a:gd name="T17" fmla="*/ 3246 h 3898"/>
              <a:gd name="T18" fmla="*/ 4341 w 17082"/>
              <a:gd name="T19" fmla="*/ 3085 h 3898"/>
              <a:gd name="T20" fmla="*/ 3927 w 17082"/>
              <a:gd name="T21" fmla="*/ 2909 h 3898"/>
              <a:gd name="T22" fmla="*/ 3522 w 17082"/>
              <a:gd name="T23" fmla="*/ 2717 h 3898"/>
              <a:gd name="T24" fmla="*/ 3124 w 17082"/>
              <a:gd name="T25" fmla="*/ 2509 h 3898"/>
              <a:gd name="T26" fmla="*/ 2736 w 17082"/>
              <a:gd name="T27" fmla="*/ 2285 h 3898"/>
              <a:gd name="T28" fmla="*/ 2357 w 17082"/>
              <a:gd name="T29" fmla="*/ 2048 h 3898"/>
              <a:gd name="T30" fmla="*/ 1988 w 17082"/>
              <a:gd name="T31" fmla="*/ 1795 h 3898"/>
              <a:gd name="T32" fmla="*/ 1629 w 17082"/>
              <a:gd name="T33" fmla="*/ 1529 h 3898"/>
              <a:gd name="T34" fmla="*/ 1280 w 17082"/>
              <a:gd name="T35" fmla="*/ 1249 h 3898"/>
              <a:gd name="T36" fmla="*/ 943 w 17082"/>
              <a:gd name="T37" fmla="*/ 956 h 3898"/>
              <a:gd name="T38" fmla="*/ 617 w 17082"/>
              <a:gd name="T39" fmla="*/ 649 h 3898"/>
              <a:gd name="T40" fmla="*/ 302 w 17082"/>
              <a:gd name="T41" fmla="*/ 330 h 3898"/>
              <a:gd name="T42" fmla="*/ 0 w 17082"/>
              <a:gd name="T43" fmla="*/ 0 h 3898"/>
              <a:gd name="T44" fmla="*/ 16983 w 17082"/>
              <a:gd name="T45" fmla="*/ 112 h 3898"/>
              <a:gd name="T46" fmla="*/ 16676 w 17082"/>
              <a:gd name="T47" fmla="*/ 438 h 3898"/>
              <a:gd name="T48" fmla="*/ 16358 w 17082"/>
              <a:gd name="T49" fmla="*/ 753 h 3898"/>
              <a:gd name="T50" fmla="*/ 16027 w 17082"/>
              <a:gd name="T51" fmla="*/ 1055 h 3898"/>
              <a:gd name="T52" fmla="*/ 15687 w 17082"/>
              <a:gd name="T53" fmla="*/ 1343 h 3898"/>
              <a:gd name="T54" fmla="*/ 15335 w 17082"/>
              <a:gd name="T55" fmla="*/ 1619 h 3898"/>
              <a:gd name="T56" fmla="*/ 14972 w 17082"/>
              <a:gd name="T57" fmla="*/ 1880 h 3898"/>
              <a:gd name="T58" fmla="*/ 14600 w 17082"/>
              <a:gd name="T59" fmla="*/ 2129 h 3898"/>
              <a:gd name="T60" fmla="*/ 14218 w 17082"/>
              <a:gd name="T61" fmla="*/ 2362 h 3898"/>
              <a:gd name="T62" fmla="*/ 13826 w 17082"/>
              <a:gd name="T63" fmla="*/ 2579 h 3898"/>
              <a:gd name="T64" fmla="*/ 13427 w 17082"/>
              <a:gd name="T65" fmla="*/ 2783 h 3898"/>
              <a:gd name="T66" fmla="*/ 13018 w 17082"/>
              <a:gd name="T67" fmla="*/ 2970 h 3898"/>
              <a:gd name="T68" fmla="*/ 12601 w 17082"/>
              <a:gd name="T69" fmla="*/ 3141 h 3898"/>
              <a:gd name="T70" fmla="*/ 12176 w 17082"/>
              <a:gd name="T71" fmla="*/ 3296 h 3898"/>
              <a:gd name="T72" fmla="*/ 11743 w 17082"/>
              <a:gd name="T73" fmla="*/ 3434 h 3898"/>
              <a:gd name="T74" fmla="*/ 11305 w 17082"/>
              <a:gd name="T75" fmla="*/ 3555 h 3898"/>
              <a:gd name="T76" fmla="*/ 10858 w 17082"/>
              <a:gd name="T77" fmla="*/ 3658 h 3898"/>
              <a:gd name="T78" fmla="*/ 10406 w 17082"/>
              <a:gd name="T79" fmla="*/ 3744 h 3898"/>
              <a:gd name="T80" fmla="*/ 9948 w 17082"/>
              <a:gd name="T81" fmla="*/ 3811 h 3898"/>
              <a:gd name="T82" fmla="*/ 9485 w 17082"/>
              <a:gd name="T83" fmla="*/ 3859 h 3898"/>
              <a:gd name="T84" fmla="*/ 9015 w 17082"/>
              <a:gd name="T85" fmla="*/ 3887 h 3898"/>
              <a:gd name="T86" fmla="*/ 8541 w 17082"/>
              <a:gd name="T87" fmla="*/ 3898 h 3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082" h="3898">
                <a:moveTo>
                  <a:pt x="8541" y="3898"/>
                </a:moveTo>
                <a:lnTo>
                  <a:pt x="8541" y="3898"/>
                </a:lnTo>
                <a:lnTo>
                  <a:pt x="8382" y="3897"/>
                </a:lnTo>
                <a:lnTo>
                  <a:pt x="8225" y="3894"/>
                </a:lnTo>
                <a:lnTo>
                  <a:pt x="8067" y="3887"/>
                </a:lnTo>
                <a:lnTo>
                  <a:pt x="7910" y="3880"/>
                </a:lnTo>
                <a:lnTo>
                  <a:pt x="7754" y="3870"/>
                </a:lnTo>
                <a:lnTo>
                  <a:pt x="7598" y="3859"/>
                </a:lnTo>
                <a:lnTo>
                  <a:pt x="7443" y="3845"/>
                </a:lnTo>
                <a:lnTo>
                  <a:pt x="7288" y="3829"/>
                </a:lnTo>
                <a:lnTo>
                  <a:pt x="7134" y="3811"/>
                </a:lnTo>
                <a:lnTo>
                  <a:pt x="6980" y="3791"/>
                </a:lnTo>
                <a:lnTo>
                  <a:pt x="6828" y="3768"/>
                </a:lnTo>
                <a:lnTo>
                  <a:pt x="6676" y="3744"/>
                </a:lnTo>
                <a:lnTo>
                  <a:pt x="6524" y="3717"/>
                </a:lnTo>
                <a:lnTo>
                  <a:pt x="6374" y="3688"/>
                </a:lnTo>
                <a:lnTo>
                  <a:pt x="6224" y="3658"/>
                </a:lnTo>
                <a:lnTo>
                  <a:pt x="6074" y="3625"/>
                </a:lnTo>
                <a:lnTo>
                  <a:pt x="5925" y="3591"/>
                </a:lnTo>
                <a:lnTo>
                  <a:pt x="5777" y="3555"/>
                </a:lnTo>
                <a:lnTo>
                  <a:pt x="5630" y="3517"/>
                </a:lnTo>
                <a:lnTo>
                  <a:pt x="5483" y="3476"/>
                </a:lnTo>
                <a:lnTo>
                  <a:pt x="5338" y="3434"/>
                </a:lnTo>
                <a:lnTo>
                  <a:pt x="5193" y="3390"/>
                </a:lnTo>
                <a:lnTo>
                  <a:pt x="5050" y="3344"/>
                </a:lnTo>
                <a:lnTo>
                  <a:pt x="4906" y="3296"/>
                </a:lnTo>
                <a:lnTo>
                  <a:pt x="4764" y="3246"/>
                </a:lnTo>
                <a:lnTo>
                  <a:pt x="4622" y="3194"/>
                </a:lnTo>
                <a:lnTo>
                  <a:pt x="4481" y="3141"/>
                </a:lnTo>
                <a:lnTo>
                  <a:pt x="4341" y="3085"/>
                </a:lnTo>
                <a:lnTo>
                  <a:pt x="4203" y="3029"/>
                </a:lnTo>
                <a:lnTo>
                  <a:pt x="4064" y="2970"/>
                </a:lnTo>
                <a:lnTo>
                  <a:pt x="3927" y="2909"/>
                </a:lnTo>
                <a:lnTo>
                  <a:pt x="3791" y="2847"/>
                </a:lnTo>
                <a:lnTo>
                  <a:pt x="3655" y="2783"/>
                </a:lnTo>
                <a:lnTo>
                  <a:pt x="3522" y="2717"/>
                </a:lnTo>
                <a:lnTo>
                  <a:pt x="3388" y="2648"/>
                </a:lnTo>
                <a:lnTo>
                  <a:pt x="3255" y="2579"/>
                </a:lnTo>
                <a:lnTo>
                  <a:pt x="3124" y="2509"/>
                </a:lnTo>
                <a:lnTo>
                  <a:pt x="2994" y="2435"/>
                </a:lnTo>
                <a:lnTo>
                  <a:pt x="2864" y="2362"/>
                </a:lnTo>
                <a:lnTo>
                  <a:pt x="2736" y="2285"/>
                </a:lnTo>
                <a:lnTo>
                  <a:pt x="2608" y="2207"/>
                </a:lnTo>
                <a:lnTo>
                  <a:pt x="2482" y="2129"/>
                </a:lnTo>
                <a:lnTo>
                  <a:pt x="2357" y="2048"/>
                </a:lnTo>
                <a:lnTo>
                  <a:pt x="2233" y="1965"/>
                </a:lnTo>
                <a:lnTo>
                  <a:pt x="2109" y="1880"/>
                </a:lnTo>
                <a:lnTo>
                  <a:pt x="1988" y="1795"/>
                </a:lnTo>
                <a:lnTo>
                  <a:pt x="1867" y="1708"/>
                </a:lnTo>
                <a:lnTo>
                  <a:pt x="1747" y="1619"/>
                </a:lnTo>
                <a:lnTo>
                  <a:pt x="1629" y="1529"/>
                </a:lnTo>
                <a:lnTo>
                  <a:pt x="1512" y="1437"/>
                </a:lnTo>
                <a:lnTo>
                  <a:pt x="1395" y="1343"/>
                </a:lnTo>
                <a:lnTo>
                  <a:pt x="1280" y="1249"/>
                </a:lnTo>
                <a:lnTo>
                  <a:pt x="1167" y="1153"/>
                </a:lnTo>
                <a:lnTo>
                  <a:pt x="1055" y="1055"/>
                </a:lnTo>
                <a:lnTo>
                  <a:pt x="943" y="956"/>
                </a:lnTo>
                <a:lnTo>
                  <a:pt x="833" y="854"/>
                </a:lnTo>
                <a:lnTo>
                  <a:pt x="724" y="753"/>
                </a:lnTo>
                <a:lnTo>
                  <a:pt x="617" y="649"/>
                </a:lnTo>
                <a:lnTo>
                  <a:pt x="511" y="544"/>
                </a:lnTo>
                <a:lnTo>
                  <a:pt x="405" y="438"/>
                </a:lnTo>
                <a:lnTo>
                  <a:pt x="302" y="330"/>
                </a:lnTo>
                <a:lnTo>
                  <a:pt x="200" y="222"/>
                </a:lnTo>
                <a:lnTo>
                  <a:pt x="99" y="112"/>
                </a:lnTo>
                <a:lnTo>
                  <a:pt x="0" y="0"/>
                </a:lnTo>
                <a:lnTo>
                  <a:pt x="17082" y="0"/>
                </a:lnTo>
                <a:lnTo>
                  <a:pt x="17082" y="0"/>
                </a:lnTo>
                <a:lnTo>
                  <a:pt x="16983" y="112"/>
                </a:lnTo>
                <a:lnTo>
                  <a:pt x="16882" y="222"/>
                </a:lnTo>
                <a:lnTo>
                  <a:pt x="16780" y="330"/>
                </a:lnTo>
                <a:lnTo>
                  <a:pt x="16676" y="438"/>
                </a:lnTo>
                <a:lnTo>
                  <a:pt x="16571" y="544"/>
                </a:lnTo>
                <a:lnTo>
                  <a:pt x="16465" y="649"/>
                </a:lnTo>
                <a:lnTo>
                  <a:pt x="16358" y="753"/>
                </a:lnTo>
                <a:lnTo>
                  <a:pt x="16249" y="854"/>
                </a:lnTo>
                <a:lnTo>
                  <a:pt x="16139" y="956"/>
                </a:lnTo>
                <a:lnTo>
                  <a:pt x="16027" y="1055"/>
                </a:lnTo>
                <a:lnTo>
                  <a:pt x="15916" y="1153"/>
                </a:lnTo>
                <a:lnTo>
                  <a:pt x="15802" y="1249"/>
                </a:lnTo>
                <a:lnTo>
                  <a:pt x="15687" y="1343"/>
                </a:lnTo>
                <a:lnTo>
                  <a:pt x="15571" y="1437"/>
                </a:lnTo>
                <a:lnTo>
                  <a:pt x="15453" y="1529"/>
                </a:lnTo>
                <a:lnTo>
                  <a:pt x="15335" y="1619"/>
                </a:lnTo>
                <a:lnTo>
                  <a:pt x="15215" y="1708"/>
                </a:lnTo>
                <a:lnTo>
                  <a:pt x="15095" y="1795"/>
                </a:lnTo>
                <a:lnTo>
                  <a:pt x="14972" y="1880"/>
                </a:lnTo>
                <a:lnTo>
                  <a:pt x="14849" y="1965"/>
                </a:lnTo>
                <a:lnTo>
                  <a:pt x="14725" y="2048"/>
                </a:lnTo>
                <a:lnTo>
                  <a:pt x="14600" y="2129"/>
                </a:lnTo>
                <a:lnTo>
                  <a:pt x="14473" y="2207"/>
                </a:lnTo>
                <a:lnTo>
                  <a:pt x="14346" y="2285"/>
                </a:lnTo>
                <a:lnTo>
                  <a:pt x="14218" y="2362"/>
                </a:lnTo>
                <a:lnTo>
                  <a:pt x="14088" y="2435"/>
                </a:lnTo>
                <a:lnTo>
                  <a:pt x="13958" y="2509"/>
                </a:lnTo>
                <a:lnTo>
                  <a:pt x="13826" y="2579"/>
                </a:lnTo>
                <a:lnTo>
                  <a:pt x="13694" y="2648"/>
                </a:lnTo>
                <a:lnTo>
                  <a:pt x="13560" y="2717"/>
                </a:lnTo>
                <a:lnTo>
                  <a:pt x="13427" y="2783"/>
                </a:lnTo>
                <a:lnTo>
                  <a:pt x="13291" y="2847"/>
                </a:lnTo>
                <a:lnTo>
                  <a:pt x="13155" y="2909"/>
                </a:lnTo>
                <a:lnTo>
                  <a:pt x="13018" y="2970"/>
                </a:lnTo>
                <a:lnTo>
                  <a:pt x="12879" y="3029"/>
                </a:lnTo>
                <a:lnTo>
                  <a:pt x="12740" y="3085"/>
                </a:lnTo>
                <a:lnTo>
                  <a:pt x="12601" y="3141"/>
                </a:lnTo>
                <a:lnTo>
                  <a:pt x="12460" y="3194"/>
                </a:lnTo>
                <a:lnTo>
                  <a:pt x="12318" y="3246"/>
                </a:lnTo>
                <a:lnTo>
                  <a:pt x="12176" y="3296"/>
                </a:lnTo>
                <a:lnTo>
                  <a:pt x="12032" y="3344"/>
                </a:lnTo>
                <a:lnTo>
                  <a:pt x="11888" y="3390"/>
                </a:lnTo>
                <a:lnTo>
                  <a:pt x="11743" y="3434"/>
                </a:lnTo>
                <a:lnTo>
                  <a:pt x="11599" y="3476"/>
                </a:lnTo>
                <a:lnTo>
                  <a:pt x="11452" y="3517"/>
                </a:lnTo>
                <a:lnTo>
                  <a:pt x="11305" y="3555"/>
                </a:lnTo>
                <a:lnTo>
                  <a:pt x="11156" y="3591"/>
                </a:lnTo>
                <a:lnTo>
                  <a:pt x="11008" y="3625"/>
                </a:lnTo>
                <a:lnTo>
                  <a:pt x="10858" y="3658"/>
                </a:lnTo>
                <a:lnTo>
                  <a:pt x="10708" y="3688"/>
                </a:lnTo>
                <a:lnTo>
                  <a:pt x="10558" y="3717"/>
                </a:lnTo>
                <a:lnTo>
                  <a:pt x="10406" y="3744"/>
                </a:lnTo>
                <a:lnTo>
                  <a:pt x="10254" y="3768"/>
                </a:lnTo>
                <a:lnTo>
                  <a:pt x="10102" y="3791"/>
                </a:lnTo>
                <a:lnTo>
                  <a:pt x="9948" y="3811"/>
                </a:lnTo>
                <a:lnTo>
                  <a:pt x="9794" y="3829"/>
                </a:lnTo>
                <a:lnTo>
                  <a:pt x="9640" y="3845"/>
                </a:lnTo>
                <a:lnTo>
                  <a:pt x="9485" y="3859"/>
                </a:lnTo>
                <a:lnTo>
                  <a:pt x="9328" y="3870"/>
                </a:lnTo>
                <a:lnTo>
                  <a:pt x="9172" y="3880"/>
                </a:lnTo>
                <a:lnTo>
                  <a:pt x="9015" y="3887"/>
                </a:lnTo>
                <a:lnTo>
                  <a:pt x="8857" y="3894"/>
                </a:lnTo>
                <a:lnTo>
                  <a:pt x="8700" y="3897"/>
                </a:lnTo>
                <a:lnTo>
                  <a:pt x="8541" y="3898"/>
                </a:lnTo>
                <a:lnTo>
                  <a:pt x="8541" y="389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xmlns="" id="{D8E57F45-6A14-45B2-99FC-C37543E382E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2092325"/>
            <a:ext cx="3733342" cy="4232275"/>
          </a:xfrm>
          <a:custGeom>
            <a:avLst/>
            <a:gdLst>
              <a:gd name="T0" fmla="*/ 5573 w 11395"/>
              <a:gd name="T1" fmla="*/ 13266 h 13331"/>
              <a:gd name="T2" fmla="*/ 4553 w 11395"/>
              <a:gd name="T3" fmla="*/ 13031 h 13331"/>
              <a:gd name="T4" fmla="*/ 3601 w 11395"/>
              <a:gd name="T5" fmla="*/ 12636 h 13331"/>
              <a:gd name="T6" fmla="*/ 2730 w 11395"/>
              <a:gd name="T7" fmla="*/ 12100 h 13331"/>
              <a:gd name="T8" fmla="*/ 1955 w 11395"/>
              <a:gd name="T9" fmla="*/ 11433 h 13331"/>
              <a:gd name="T10" fmla="*/ 1289 w 11395"/>
              <a:gd name="T11" fmla="*/ 10651 h 13331"/>
              <a:gd name="T12" fmla="*/ 746 w 11395"/>
              <a:gd name="T13" fmla="*/ 9769 h 13331"/>
              <a:gd name="T14" fmla="*/ 341 w 11395"/>
              <a:gd name="T15" fmla="*/ 8801 h 13331"/>
              <a:gd name="T16" fmla="*/ 88 w 11395"/>
              <a:gd name="T17" fmla="*/ 7761 h 13331"/>
              <a:gd name="T18" fmla="*/ 0 w 11395"/>
              <a:gd name="T19" fmla="*/ 6665 h 13331"/>
              <a:gd name="T20" fmla="*/ 75 w 11395"/>
              <a:gd name="T21" fmla="*/ 5652 h 13331"/>
              <a:gd name="T22" fmla="*/ 316 w 11395"/>
              <a:gd name="T23" fmla="*/ 4608 h 13331"/>
              <a:gd name="T24" fmla="*/ 710 w 11395"/>
              <a:gd name="T25" fmla="*/ 3633 h 13331"/>
              <a:gd name="T26" fmla="*/ 1242 w 11395"/>
              <a:gd name="T27" fmla="*/ 2745 h 13331"/>
              <a:gd name="T28" fmla="*/ 1900 w 11395"/>
              <a:gd name="T29" fmla="*/ 1954 h 13331"/>
              <a:gd name="T30" fmla="*/ 2667 w 11395"/>
              <a:gd name="T31" fmla="*/ 1279 h 13331"/>
              <a:gd name="T32" fmla="*/ 3531 w 11395"/>
              <a:gd name="T33" fmla="*/ 730 h 13331"/>
              <a:gd name="T34" fmla="*/ 4477 w 11395"/>
              <a:gd name="T35" fmla="*/ 325 h 13331"/>
              <a:gd name="T36" fmla="*/ 5492 w 11395"/>
              <a:gd name="T37" fmla="*/ 77 h 13331"/>
              <a:gd name="T38" fmla="*/ 6478 w 11395"/>
              <a:gd name="T39" fmla="*/ 0 h 13331"/>
              <a:gd name="T40" fmla="*/ 7646 w 11395"/>
              <a:gd name="T41" fmla="*/ 109 h 13331"/>
              <a:gd name="T42" fmla="*/ 8748 w 11395"/>
              <a:gd name="T43" fmla="*/ 423 h 13331"/>
              <a:gd name="T44" fmla="*/ 9761 w 11395"/>
              <a:gd name="T45" fmla="*/ 922 h 13331"/>
              <a:gd name="T46" fmla="*/ 10668 w 11395"/>
              <a:gd name="T47" fmla="*/ 1588 h 13331"/>
              <a:gd name="T48" fmla="*/ 11395 w 11395"/>
              <a:gd name="T49" fmla="*/ 2425 h 13331"/>
              <a:gd name="T50" fmla="*/ 10672 w 11395"/>
              <a:gd name="T51" fmla="*/ 1671 h 13331"/>
              <a:gd name="T52" fmla="*/ 9768 w 11395"/>
              <a:gd name="T53" fmla="*/ 995 h 13331"/>
              <a:gd name="T54" fmla="*/ 8754 w 11395"/>
              <a:gd name="T55" fmla="*/ 488 h 13331"/>
              <a:gd name="T56" fmla="*/ 7651 w 11395"/>
              <a:gd name="T57" fmla="*/ 170 h 13331"/>
              <a:gd name="T58" fmla="*/ 6478 w 11395"/>
              <a:gd name="T59" fmla="*/ 60 h 13331"/>
              <a:gd name="T60" fmla="*/ 5500 w 11395"/>
              <a:gd name="T61" fmla="*/ 136 h 13331"/>
              <a:gd name="T62" fmla="*/ 4495 w 11395"/>
              <a:gd name="T63" fmla="*/ 382 h 13331"/>
              <a:gd name="T64" fmla="*/ 3557 w 11395"/>
              <a:gd name="T65" fmla="*/ 783 h 13331"/>
              <a:gd name="T66" fmla="*/ 2701 w 11395"/>
              <a:gd name="T67" fmla="*/ 1327 h 13331"/>
              <a:gd name="T68" fmla="*/ 1940 w 11395"/>
              <a:gd name="T69" fmla="*/ 1997 h 13331"/>
              <a:gd name="T70" fmla="*/ 1289 w 11395"/>
              <a:gd name="T71" fmla="*/ 2780 h 13331"/>
              <a:gd name="T72" fmla="*/ 761 w 11395"/>
              <a:gd name="T73" fmla="*/ 3661 h 13331"/>
              <a:gd name="T74" fmla="*/ 371 w 11395"/>
              <a:gd name="T75" fmla="*/ 4626 h 13331"/>
              <a:gd name="T76" fmla="*/ 131 w 11395"/>
              <a:gd name="T77" fmla="*/ 5661 h 13331"/>
              <a:gd name="T78" fmla="*/ 58 w 11395"/>
              <a:gd name="T79" fmla="*/ 6665 h 13331"/>
              <a:gd name="T80" fmla="*/ 145 w 11395"/>
              <a:gd name="T81" fmla="*/ 7752 h 13331"/>
              <a:gd name="T82" fmla="*/ 395 w 11395"/>
              <a:gd name="T83" fmla="*/ 8782 h 13331"/>
              <a:gd name="T84" fmla="*/ 797 w 11395"/>
              <a:gd name="T85" fmla="*/ 9741 h 13331"/>
              <a:gd name="T86" fmla="*/ 1334 w 11395"/>
              <a:gd name="T87" fmla="*/ 10615 h 13331"/>
              <a:gd name="T88" fmla="*/ 1995 w 11395"/>
              <a:gd name="T89" fmla="*/ 11390 h 13331"/>
              <a:gd name="T90" fmla="*/ 2763 w 11395"/>
              <a:gd name="T91" fmla="*/ 12051 h 13331"/>
              <a:gd name="T92" fmla="*/ 3626 w 11395"/>
              <a:gd name="T93" fmla="*/ 12583 h 13331"/>
              <a:gd name="T94" fmla="*/ 4571 w 11395"/>
              <a:gd name="T95" fmla="*/ 12974 h 13331"/>
              <a:gd name="T96" fmla="*/ 5581 w 11395"/>
              <a:gd name="T97" fmla="*/ 13207 h 13331"/>
              <a:gd name="T98" fmla="*/ 6570 w 11395"/>
              <a:gd name="T99" fmla="*/ 13270 h 13331"/>
              <a:gd name="T100" fmla="*/ 7738 w 11395"/>
              <a:gd name="T101" fmla="*/ 13144 h 13331"/>
              <a:gd name="T102" fmla="*/ 8835 w 11395"/>
              <a:gd name="T103" fmla="*/ 12809 h 13331"/>
              <a:gd name="T104" fmla="*/ 9841 w 11395"/>
              <a:gd name="T105" fmla="*/ 12289 h 13331"/>
              <a:gd name="T106" fmla="*/ 10738 w 11395"/>
              <a:gd name="T107" fmla="*/ 11602 h 13331"/>
              <a:gd name="T108" fmla="*/ 11395 w 11395"/>
              <a:gd name="T109" fmla="*/ 10997 h 13331"/>
              <a:gd name="T110" fmla="*/ 10603 w 11395"/>
              <a:gd name="T111" fmla="*/ 11799 h 13331"/>
              <a:gd name="T112" fmla="*/ 9687 w 11395"/>
              <a:gd name="T113" fmla="*/ 12453 h 13331"/>
              <a:gd name="T114" fmla="*/ 8666 w 11395"/>
              <a:gd name="T115" fmla="*/ 12939 h 13331"/>
              <a:gd name="T116" fmla="*/ 7559 w 11395"/>
              <a:gd name="T117" fmla="*/ 13237 h 13331"/>
              <a:gd name="T118" fmla="*/ 6478 w 11395"/>
              <a:gd name="T119" fmla="*/ 13331 h 13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395" h="13331">
                <a:moveTo>
                  <a:pt x="6478" y="13331"/>
                </a:moveTo>
                <a:lnTo>
                  <a:pt x="6478" y="13331"/>
                </a:lnTo>
                <a:lnTo>
                  <a:pt x="6394" y="13330"/>
                </a:lnTo>
                <a:lnTo>
                  <a:pt x="6310" y="13329"/>
                </a:lnTo>
                <a:lnTo>
                  <a:pt x="6227" y="13326"/>
                </a:lnTo>
                <a:lnTo>
                  <a:pt x="6144" y="13321"/>
                </a:lnTo>
                <a:lnTo>
                  <a:pt x="6061" y="13317"/>
                </a:lnTo>
                <a:lnTo>
                  <a:pt x="5980" y="13311"/>
                </a:lnTo>
                <a:lnTo>
                  <a:pt x="5898" y="13304"/>
                </a:lnTo>
                <a:lnTo>
                  <a:pt x="5816" y="13296"/>
                </a:lnTo>
                <a:lnTo>
                  <a:pt x="5734" y="13287"/>
                </a:lnTo>
                <a:lnTo>
                  <a:pt x="5654" y="13277"/>
                </a:lnTo>
                <a:lnTo>
                  <a:pt x="5573" y="13266"/>
                </a:lnTo>
                <a:lnTo>
                  <a:pt x="5492" y="13253"/>
                </a:lnTo>
                <a:lnTo>
                  <a:pt x="5412" y="13241"/>
                </a:lnTo>
                <a:lnTo>
                  <a:pt x="5332" y="13227"/>
                </a:lnTo>
                <a:lnTo>
                  <a:pt x="5253" y="13211"/>
                </a:lnTo>
                <a:lnTo>
                  <a:pt x="5173" y="13195"/>
                </a:lnTo>
                <a:lnTo>
                  <a:pt x="5094" y="13178"/>
                </a:lnTo>
                <a:lnTo>
                  <a:pt x="5016" y="13160"/>
                </a:lnTo>
                <a:lnTo>
                  <a:pt x="4938" y="13140"/>
                </a:lnTo>
                <a:lnTo>
                  <a:pt x="4861" y="13120"/>
                </a:lnTo>
                <a:lnTo>
                  <a:pt x="4783" y="13100"/>
                </a:lnTo>
                <a:lnTo>
                  <a:pt x="4706" y="13078"/>
                </a:lnTo>
                <a:lnTo>
                  <a:pt x="4630" y="13054"/>
                </a:lnTo>
                <a:lnTo>
                  <a:pt x="4553" y="13031"/>
                </a:lnTo>
                <a:lnTo>
                  <a:pt x="4477" y="13006"/>
                </a:lnTo>
                <a:lnTo>
                  <a:pt x="4402" y="12980"/>
                </a:lnTo>
                <a:lnTo>
                  <a:pt x="4327" y="12953"/>
                </a:lnTo>
                <a:lnTo>
                  <a:pt x="4253" y="12925"/>
                </a:lnTo>
                <a:lnTo>
                  <a:pt x="4178" y="12897"/>
                </a:lnTo>
                <a:lnTo>
                  <a:pt x="4105" y="12868"/>
                </a:lnTo>
                <a:lnTo>
                  <a:pt x="4031" y="12837"/>
                </a:lnTo>
                <a:lnTo>
                  <a:pt x="3959" y="12806"/>
                </a:lnTo>
                <a:lnTo>
                  <a:pt x="3886" y="12774"/>
                </a:lnTo>
                <a:lnTo>
                  <a:pt x="3814" y="12741"/>
                </a:lnTo>
                <a:lnTo>
                  <a:pt x="3742" y="12707"/>
                </a:lnTo>
                <a:lnTo>
                  <a:pt x="3672" y="12673"/>
                </a:lnTo>
                <a:lnTo>
                  <a:pt x="3601" y="12636"/>
                </a:lnTo>
                <a:lnTo>
                  <a:pt x="3531" y="12600"/>
                </a:lnTo>
                <a:lnTo>
                  <a:pt x="3462" y="12563"/>
                </a:lnTo>
                <a:lnTo>
                  <a:pt x="3393" y="12525"/>
                </a:lnTo>
                <a:lnTo>
                  <a:pt x="3324" y="12486"/>
                </a:lnTo>
                <a:lnTo>
                  <a:pt x="3256" y="12447"/>
                </a:lnTo>
                <a:lnTo>
                  <a:pt x="3189" y="12405"/>
                </a:lnTo>
                <a:lnTo>
                  <a:pt x="3121" y="12365"/>
                </a:lnTo>
                <a:lnTo>
                  <a:pt x="3055" y="12322"/>
                </a:lnTo>
                <a:lnTo>
                  <a:pt x="2989" y="12280"/>
                </a:lnTo>
                <a:lnTo>
                  <a:pt x="2924" y="12235"/>
                </a:lnTo>
                <a:lnTo>
                  <a:pt x="2858" y="12191"/>
                </a:lnTo>
                <a:lnTo>
                  <a:pt x="2794" y="12145"/>
                </a:lnTo>
                <a:lnTo>
                  <a:pt x="2730" y="12100"/>
                </a:lnTo>
                <a:lnTo>
                  <a:pt x="2667" y="12053"/>
                </a:lnTo>
                <a:lnTo>
                  <a:pt x="2605" y="12005"/>
                </a:lnTo>
                <a:lnTo>
                  <a:pt x="2543" y="11957"/>
                </a:lnTo>
                <a:lnTo>
                  <a:pt x="2480" y="11907"/>
                </a:lnTo>
                <a:lnTo>
                  <a:pt x="2419" y="11858"/>
                </a:lnTo>
                <a:lnTo>
                  <a:pt x="2359" y="11807"/>
                </a:lnTo>
                <a:lnTo>
                  <a:pt x="2299" y="11755"/>
                </a:lnTo>
                <a:lnTo>
                  <a:pt x="2240" y="11703"/>
                </a:lnTo>
                <a:lnTo>
                  <a:pt x="2182" y="11651"/>
                </a:lnTo>
                <a:lnTo>
                  <a:pt x="2124" y="11597"/>
                </a:lnTo>
                <a:lnTo>
                  <a:pt x="2067" y="11543"/>
                </a:lnTo>
                <a:lnTo>
                  <a:pt x="2010" y="11488"/>
                </a:lnTo>
                <a:lnTo>
                  <a:pt x="1955" y="11433"/>
                </a:lnTo>
                <a:lnTo>
                  <a:pt x="1900" y="11376"/>
                </a:lnTo>
                <a:lnTo>
                  <a:pt x="1845" y="11320"/>
                </a:lnTo>
                <a:lnTo>
                  <a:pt x="1791" y="11262"/>
                </a:lnTo>
                <a:lnTo>
                  <a:pt x="1737" y="11204"/>
                </a:lnTo>
                <a:lnTo>
                  <a:pt x="1684" y="11145"/>
                </a:lnTo>
                <a:lnTo>
                  <a:pt x="1633" y="11085"/>
                </a:lnTo>
                <a:lnTo>
                  <a:pt x="1582" y="11025"/>
                </a:lnTo>
                <a:lnTo>
                  <a:pt x="1531" y="10964"/>
                </a:lnTo>
                <a:lnTo>
                  <a:pt x="1481" y="10903"/>
                </a:lnTo>
                <a:lnTo>
                  <a:pt x="1432" y="10840"/>
                </a:lnTo>
                <a:lnTo>
                  <a:pt x="1383" y="10777"/>
                </a:lnTo>
                <a:lnTo>
                  <a:pt x="1335" y="10715"/>
                </a:lnTo>
                <a:lnTo>
                  <a:pt x="1289" y="10651"/>
                </a:lnTo>
                <a:lnTo>
                  <a:pt x="1242" y="10587"/>
                </a:lnTo>
                <a:lnTo>
                  <a:pt x="1197" y="10522"/>
                </a:lnTo>
                <a:lnTo>
                  <a:pt x="1152" y="10456"/>
                </a:lnTo>
                <a:lnTo>
                  <a:pt x="1108" y="10390"/>
                </a:lnTo>
                <a:lnTo>
                  <a:pt x="1064" y="10323"/>
                </a:lnTo>
                <a:lnTo>
                  <a:pt x="1022" y="10255"/>
                </a:lnTo>
                <a:lnTo>
                  <a:pt x="980" y="10187"/>
                </a:lnTo>
                <a:lnTo>
                  <a:pt x="939" y="10119"/>
                </a:lnTo>
                <a:lnTo>
                  <a:pt x="899" y="10050"/>
                </a:lnTo>
                <a:lnTo>
                  <a:pt x="859" y="9981"/>
                </a:lnTo>
                <a:lnTo>
                  <a:pt x="821" y="9910"/>
                </a:lnTo>
                <a:lnTo>
                  <a:pt x="783" y="9840"/>
                </a:lnTo>
                <a:lnTo>
                  <a:pt x="746" y="9769"/>
                </a:lnTo>
                <a:lnTo>
                  <a:pt x="710" y="9697"/>
                </a:lnTo>
                <a:lnTo>
                  <a:pt x="674" y="9625"/>
                </a:lnTo>
                <a:lnTo>
                  <a:pt x="640" y="9552"/>
                </a:lnTo>
                <a:lnTo>
                  <a:pt x="606" y="9480"/>
                </a:lnTo>
                <a:lnTo>
                  <a:pt x="574" y="9406"/>
                </a:lnTo>
                <a:lnTo>
                  <a:pt x="541" y="9332"/>
                </a:lnTo>
                <a:lnTo>
                  <a:pt x="510" y="9257"/>
                </a:lnTo>
                <a:lnTo>
                  <a:pt x="479" y="9183"/>
                </a:lnTo>
                <a:lnTo>
                  <a:pt x="450" y="9107"/>
                </a:lnTo>
                <a:lnTo>
                  <a:pt x="421" y="9031"/>
                </a:lnTo>
                <a:lnTo>
                  <a:pt x="393" y="8955"/>
                </a:lnTo>
                <a:lnTo>
                  <a:pt x="366" y="8878"/>
                </a:lnTo>
                <a:lnTo>
                  <a:pt x="341" y="8801"/>
                </a:lnTo>
                <a:lnTo>
                  <a:pt x="316" y="8723"/>
                </a:lnTo>
                <a:lnTo>
                  <a:pt x="292" y="8646"/>
                </a:lnTo>
                <a:lnTo>
                  <a:pt x="268" y="8567"/>
                </a:lnTo>
                <a:lnTo>
                  <a:pt x="246" y="8488"/>
                </a:lnTo>
                <a:lnTo>
                  <a:pt x="225" y="8409"/>
                </a:lnTo>
                <a:lnTo>
                  <a:pt x="204" y="8329"/>
                </a:lnTo>
                <a:lnTo>
                  <a:pt x="185" y="8249"/>
                </a:lnTo>
                <a:lnTo>
                  <a:pt x="167" y="8168"/>
                </a:lnTo>
                <a:lnTo>
                  <a:pt x="149" y="8088"/>
                </a:lnTo>
                <a:lnTo>
                  <a:pt x="131" y="8006"/>
                </a:lnTo>
                <a:lnTo>
                  <a:pt x="116" y="7925"/>
                </a:lnTo>
                <a:lnTo>
                  <a:pt x="101" y="7843"/>
                </a:lnTo>
                <a:lnTo>
                  <a:pt x="88" y="7761"/>
                </a:lnTo>
                <a:lnTo>
                  <a:pt x="75" y="7679"/>
                </a:lnTo>
                <a:lnTo>
                  <a:pt x="63" y="7596"/>
                </a:lnTo>
                <a:lnTo>
                  <a:pt x="52" y="7513"/>
                </a:lnTo>
                <a:lnTo>
                  <a:pt x="42" y="7430"/>
                </a:lnTo>
                <a:lnTo>
                  <a:pt x="33" y="7346"/>
                </a:lnTo>
                <a:lnTo>
                  <a:pt x="26" y="7262"/>
                </a:lnTo>
                <a:lnTo>
                  <a:pt x="19" y="7178"/>
                </a:lnTo>
                <a:lnTo>
                  <a:pt x="13" y="7092"/>
                </a:lnTo>
                <a:lnTo>
                  <a:pt x="8" y="7008"/>
                </a:lnTo>
                <a:lnTo>
                  <a:pt x="5" y="6923"/>
                </a:lnTo>
                <a:lnTo>
                  <a:pt x="2" y="6837"/>
                </a:lnTo>
                <a:lnTo>
                  <a:pt x="1" y="6751"/>
                </a:lnTo>
                <a:lnTo>
                  <a:pt x="0" y="6665"/>
                </a:lnTo>
                <a:lnTo>
                  <a:pt x="0" y="6665"/>
                </a:lnTo>
                <a:lnTo>
                  <a:pt x="1" y="6579"/>
                </a:lnTo>
                <a:lnTo>
                  <a:pt x="2" y="6494"/>
                </a:lnTo>
                <a:lnTo>
                  <a:pt x="5" y="6408"/>
                </a:lnTo>
                <a:lnTo>
                  <a:pt x="8" y="6323"/>
                </a:lnTo>
                <a:lnTo>
                  <a:pt x="13" y="6238"/>
                </a:lnTo>
                <a:lnTo>
                  <a:pt x="19" y="6154"/>
                </a:lnTo>
                <a:lnTo>
                  <a:pt x="26" y="6069"/>
                </a:lnTo>
                <a:lnTo>
                  <a:pt x="33" y="5984"/>
                </a:lnTo>
                <a:lnTo>
                  <a:pt x="42" y="5901"/>
                </a:lnTo>
                <a:lnTo>
                  <a:pt x="52" y="5817"/>
                </a:lnTo>
                <a:lnTo>
                  <a:pt x="63" y="5734"/>
                </a:lnTo>
                <a:lnTo>
                  <a:pt x="75" y="5652"/>
                </a:lnTo>
                <a:lnTo>
                  <a:pt x="88" y="5569"/>
                </a:lnTo>
                <a:lnTo>
                  <a:pt x="101" y="5487"/>
                </a:lnTo>
                <a:lnTo>
                  <a:pt x="116" y="5405"/>
                </a:lnTo>
                <a:lnTo>
                  <a:pt x="131" y="5324"/>
                </a:lnTo>
                <a:lnTo>
                  <a:pt x="149" y="5243"/>
                </a:lnTo>
                <a:lnTo>
                  <a:pt x="167" y="5162"/>
                </a:lnTo>
                <a:lnTo>
                  <a:pt x="185" y="5082"/>
                </a:lnTo>
                <a:lnTo>
                  <a:pt x="204" y="5001"/>
                </a:lnTo>
                <a:lnTo>
                  <a:pt x="225" y="4922"/>
                </a:lnTo>
                <a:lnTo>
                  <a:pt x="246" y="4842"/>
                </a:lnTo>
                <a:lnTo>
                  <a:pt x="268" y="4764"/>
                </a:lnTo>
                <a:lnTo>
                  <a:pt x="292" y="4686"/>
                </a:lnTo>
                <a:lnTo>
                  <a:pt x="316" y="4608"/>
                </a:lnTo>
                <a:lnTo>
                  <a:pt x="341" y="4530"/>
                </a:lnTo>
                <a:lnTo>
                  <a:pt x="366" y="4452"/>
                </a:lnTo>
                <a:lnTo>
                  <a:pt x="393" y="4376"/>
                </a:lnTo>
                <a:lnTo>
                  <a:pt x="421" y="4300"/>
                </a:lnTo>
                <a:lnTo>
                  <a:pt x="450" y="4223"/>
                </a:lnTo>
                <a:lnTo>
                  <a:pt x="479" y="4149"/>
                </a:lnTo>
                <a:lnTo>
                  <a:pt x="510" y="4073"/>
                </a:lnTo>
                <a:lnTo>
                  <a:pt x="541" y="3999"/>
                </a:lnTo>
                <a:lnTo>
                  <a:pt x="574" y="3925"/>
                </a:lnTo>
                <a:lnTo>
                  <a:pt x="606" y="3852"/>
                </a:lnTo>
                <a:lnTo>
                  <a:pt x="640" y="3778"/>
                </a:lnTo>
                <a:lnTo>
                  <a:pt x="674" y="3706"/>
                </a:lnTo>
                <a:lnTo>
                  <a:pt x="710" y="3633"/>
                </a:lnTo>
                <a:lnTo>
                  <a:pt x="746" y="3562"/>
                </a:lnTo>
                <a:lnTo>
                  <a:pt x="783" y="3490"/>
                </a:lnTo>
                <a:lnTo>
                  <a:pt x="821" y="3420"/>
                </a:lnTo>
                <a:lnTo>
                  <a:pt x="859" y="3350"/>
                </a:lnTo>
                <a:lnTo>
                  <a:pt x="899" y="3281"/>
                </a:lnTo>
                <a:lnTo>
                  <a:pt x="939" y="3211"/>
                </a:lnTo>
                <a:lnTo>
                  <a:pt x="980" y="3143"/>
                </a:lnTo>
                <a:lnTo>
                  <a:pt x="1022" y="3075"/>
                </a:lnTo>
                <a:lnTo>
                  <a:pt x="1064" y="3008"/>
                </a:lnTo>
                <a:lnTo>
                  <a:pt x="1108" y="2942"/>
                </a:lnTo>
                <a:lnTo>
                  <a:pt x="1152" y="2875"/>
                </a:lnTo>
                <a:lnTo>
                  <a:pt x="1197" y="2810"/>
                </a:lnTo>
                <a:lnTo>
                  <a:pt x="1242" y="2745"/>
                </a:lnTo>
                <a:lnTo>
                  <a:pt x="1289" y="2680"/>
                </a:lnTo>
                <a:lnTo>
                  <a:pt x="1335" y="2616"/>
                </a:lnTo>
                <a:lnTo>
                  <a:pt x="1383" y="2553"/>
                </a:lnTo>
                <a:lnTo>
                  <a:pt x="1432" y="2490"/>
                </a:lnTo>
                <a:lnTo>
                  <a:pt x="1481" y="2428"/>
                </a:lnTo>
                <a:lnTo>
                  <a:pt x="1531" y="2366"/>
                </a:lnTo>
                <a:lnTo>
                  <a:pt x="1582" y="2306"/>
                </a:lnTo>
                <a:lnTo>
                  <a:pt x="1633" y="2246"/>
                </a:lnTo>
                <a:lnTo>
                  <a:pt x="1684" y="2186"/>
                </a:lnTo>
                <a:lnTo>
                  <a:pt x="1737" y="2127"/>
                </a:lnTo>
                <a:lnTo>
                  <a:pt x="1791" y="2069"/>
                </a:lnTo>
                <a:lnTo>
                  <a:pt x="1845" y="2012"/>
                </a:lnTo>
                <a:lnTo>
                  <a:pt x="1900" y="1954"/>
                </a:lnTo>
                <a:lnTo>
                  <a:pt x="1955" y="1899"/>
                </a:lnTo>
                <a:lnTo>
                  <a:pt x="2010" y="1842"/>
                </a:lnTo>
                <a:lnTo>
                  <a:pt x="2067" y="1788"/>
                </a:lnTo>
                <a:lnTo>
                  <a:pt x="2124" y="1734"/>
                </a:lnTo>
                <a:lnTo>
                  <a:pt x="2182" y="1680"/>
                </a:lnTo>
                <a:lnTo>
                  <a:pt x="2240" y="1627"/>
                </a:lnTo>
                <a:lnTo>
                  <a:pt x="2299" y="1575"/>
                </a:lnTo>
                <a:lnTo>
                  <a:pt x="2359" y="1524"/>
                </a:lnTo>
                <a:lnTo>
                  <a:pt x="2419" y="1474"/>
                </a:lnTo>
                <a:lnTo>
                  <a:pt x="2480" y="1424"/>
                </a:lnTo>
                <a:lnTo>
                  <a:pt x="2543" y="1375"/>
                </a:lnTo>
                <a:lnTo>
                  <a:pt x="2605" y="1326"/>
                </a:lnTo>
                <a:lnTo>
                  <a:pt x="2667" y="1279"/>
                </a:lnTo>
                <a:lnTo>
                  <a:pt x="2730" y="1232"/>
                </a:lnTo>
                <a:lnTo>
                  <a:pt x="2794" y="1185"/>
                </a:lnTo>
                <a:lnTo>
                  <a:pt x="2858" y="1140"/>
                </a:lnTo>
                <a:lnTo>
                  <a:pt x="2924" y="1096"/>
                </a:lnTo>
                <a:lnTo>
                  <a:pt x="2989" y="1052"/>
                </a:lnTo>
                <a:lnTo>
                  <a:pt x="3055" y="1008"/>
                </a:lnTo>
                <a:lnTo>
                  <a:pt x="3121" y="967"/>
                </a:lnTo>
                <a:lnTo>
                  <a:pt x="3189" y="925"/>
                </a:lnTo>
                <a:lnTo>
                  <a:pt x="3256" y="885"/>
                </a:lnTo>
                <a:lnTo>
                  <a:pt x="3324" y="845"/>
                </a:lnTo>
                <a:lnTo>
                  <a:pt x="3393" y="806"/>
                </a:lnTo>
                <a:lnTo>
                  <a:pt x="3462" y="767"/>
                </a:lnTo>
                <a:lnTo>
                  <a:pt x="3531" y="730"/>
                </a:lnTo>
                <a:lnTo>
                  <a:pt x="3601" y="694"/>
                </a:lnTo>
                <a:lnTo>
                  <a:pt x="3672" y="659"/>
                </a:lnTo>
                <a:lnTo>
                  <a:pt x="3742" y="624"/>
                </a:lnTo>
                <a:lnTo>
                  <a:pt x="3814" y="589"/>
                </a:lnTo>
                <a:lnTo>
                  <a:pt x="3886" y="556"/>
                </a:lnTo>
                <a:lnTo>
                  <a:pt x="3959" y="524"/>
                </a:lnTo>
                <a:lnTo>
                  <a:pt x="4031" y="494"/>
                </a:lnTo>
                <a:lnTo>
                  <a:pt x="4105" y="463"/>
                </a:lnTo>
                <a:lnTo>
                  <a:pt x="4178" y="434"/>
                </a:lnTo>
                <a:lnTo>
                  <a:pt x="4253" y="405"/>
                </a:lnTo>
                <a:lnTo>
                  <a:pt x="4327" y="377"/>
                </a:lnTo>
                <a:lnTo>
                  <a:pt x="4402" y="351"/>
                </a:lnTo>
                <a:lnTo>
                  <a:pt x="4477" y="325"/>
                </a:lnTo>
                <a:lnTo>
                  <a:pt x="4553" y="301"/>
                </a:lnTo>
                <a:lnTo>
                  <a:pt x="4630" y="276"/>
                </a:lnTo>
                <a:lnTo>
                  <a:pt x="4706" y="254"/>
                </a:lnTo>
                <a:lnTo>
                  <a:pt x="4783" y="232"/>
                </a:lnTo>
                <a:lnTo>
                  <a:pt x="4861" y="210"/>
                </a:lnTo>
                <a:lnTo>
                  <a:pt x="4938" y="190"/>
                </a:lnTo>
                <a:lnTo>
                  <a:pt x="5016" y="171"/>
                </a:lnTo>
                <a:lnTo>
                  <a:pt x="5094" y="153"/>
                </a:lnTo>
                <a:lnTo>
                  <a:pt x="5173" y="136"/>
                </a:lnTo>
                <a:lnTo>
                  <a:pt x="5253" y="120"/>
                </a:lnTo>
                <a:lnTo>
                  <a:pt x="5332" y="105"/>
                </a:lnTo>
                <a:lnTo>
                  <a:pt x="5412" y="90"/>
                </a:lnTo>
                <a:lnTo>
                  <a:pt x="5492" y="77"/>
                </a:lnTo>
                <a:lnTo>
                  <a:pt x="5573" y="65"/>
                </a:lnTo>
                <a:lnTo>
                  <a:pt x="5654" y="54"/>
                </a:lnTo>
                <a:lnTo>
                  <a:pt x="5734" y="44"/>
                </a:lnTo>
                <a:lnTo>
                  <a:pt x="5816" y="34"/>
                </a:lnTo>
                <a:lnTo>
                  <a:pt x="5898" y="27"/>
                </a:lnTo>
                <a:lnTo>
                  <a:pt x="5980" y="20"/>
                </a:lnTo>
                <a:lnTo>
                  <a:pt x="6061" y="13"/>
                </a:lnTo>
                <a:lnTo>
                  <a:pt x="6144" y="9"/>
                </a:lnTo>
                <a:lnTo>
                  <a:pt x="6227" y="5"/>
                </a:lnTo>
                <a:lnTo>
                  <a:pt x="6310" y="2"/>
                </a:lnTo>
                <a:lnTo>
                  <a:pt x="6394" y="0"/>
                </a:lnTo>
                <a:lnTo>
                  <a:pt x="6478" y="0"/>
                </a:lnTo>
                <a:lnTo>
                  <a:pt x="6478" y="0"/>
                </a:lnTo>
                <a:lnTo>
                  <a:pt x="6569" y="0"/>
                </a:lnTo>
                <a:lnTo>
                  <a:pt x="6661" y="2"/>
                </a:lnTo>
                <a:lnTo>
                  <a:pt x="6752" y="6"/>
                </a:lnTo>
                <a:lnTo>
                  <a:pt x="6843" y="11"/>
                </a:lnTo>
                <a:lnTo>
                  <a:pt x="6934" y="16"/>
                </a:lnTo>
                <a:lnTo>
                  <a:pt x="7024" y="24"/>
                </a:lnTo>
                <a:lnTo>
                  <a:pt x="7114" y="32"/>
                </a:lnTo>
                <a:lnTo>
                  <a:pt x="7204" y="42"/>
                </a:lnTo>
                <a:lnTo>
                  <a:pt x="7293" y="53"/>
                </a:lnTo>
                <a:lnTo>
                  <a:pt x="7382" y="65"/>
                </a:lnTo>
                <a:lnTo>
                  <a:pt x="7470" y="78"/>
                </a:lnTo>
                <a:lnTo>
                  <a:pt x="7559" y="93"/>
                </a:lnTo>
                <a:lnTo>
                  <a:pt x="7646" y="109"/>
                </a:lnTo>
                <a:lnTo>
                  <a:pt x="7734" y="126"/>
                </a:lnTo>
                <a:lnTo>
                  <a:pt x="7821" y="144"/>
                </a:lnTo>
                <a:lnTo>
                  <a:pt x="7907" y="164"/>
                </a:lnTo>
                <a:lnTo>
                  <a:pt x="7994" y="185"/>
                </a:lnTo>
                <a:lnTo>
                  <a:pt x="8079" y="207"/>
                </a:lnTo>
                <a:lnTo>
                  <a:pt x="8165" y="229"/>
                </a:lnTo>
                <a:lnTo>
                  <a:pt x="8249" y="254"/>
                </a:lnTo>
                <a:lnTo>
                  <a:pt x="8334" y="279"/>
                </a:lnTo>
                <a:lnTo>
                  <a:pt x="8418" y="306"/>
                </a:lnTo>
                <a:lnTo>
                  <a:pt x="8500" y="334"/>
                </a:lnTo>
                <a:lnTo>
                  <a:pt x="8583" y="361"/>
                </a:lnTo>
                <a:lnTo>
                  <a:pt x="8666" y="392"/>
                </a:lnTo>
                <a:lnTo>
                  <a:pt x="8748" y="423"/>
                </a:lnTo>
                <a:lnTo>
                  <a:pt x="8829" y="455"/>
                </a:lnTo>
                <a:lnTo>
                  <a:pt x="8909" y="488"/>
                </a:lnTo>
                <a:lnTo>
                  <a:pt x="8990" y="522"/>
                </a:lnTo>
                <a:lnTo>
                  <a:pt x="9070" y="558"/>
                </a:lnTo>
                <a:lnTo>
                  <a:pt x="9149" y="594"/>
                </a:lnTo>
                <a:lnTo>
                  <a:pt x="9227" y="631"/>
                </a:lnTo>
                <a:lnTo>
                  <a:pt x="9306" y="670"/>
                </a:lnTo>
                <a:lnTo>
                  <a:pt x="9384" y="710"/>
                </a:lnTo>
                <a:lnTo>
                  <a:pt x="9460" y="750"/>
                </a:lnTo>
                <a:lnTo>
                  <a:pt x="9536" y="792"/>
                </a:lnTo>
                <a:lnTo>
                  <a:pt x="9611" y="834"/>
                </a:lnTo>
                <a:lnTo>
                  <a:pt x="9687" y="878"/>
                </a:lnTo>
                <a:lnTo>
                  <a:pt x="9761" y="922"/>
                </a:lnTo>
                <a:lnTo>
                  <a:pt x="9835" y="968"/>
                </a:lnTo>
                <a:lnTo>
                  <a:pt x="9908" y="1015"/>
                </a:lnTo>
                <a:lnTo>
                  <a:pt x="9981" y="1061"/>
                </a:lnTo>
                <a:lnTo>
                  <a:pt x="10052" y="1110"/>
                </a:lnTo>
                <a:lnTo>
                  <a:pt x="10124" y="1159"/>
                </a:lnTo>
                <a:lnTo>
                  <a:pt x="10194" y="1211"/>
                </a:lnTo>
                <a:lnTo>
                  <a:pt x="10265" y="1262"/>
                </a:lnTo>
                <a:lnTo>
                  <a:pt x="10333" y="1314"/>
                </a:lnTo>
                <a:lnTo>
                  <a:pt x="10402" y="1367"/>
                </a:lnTo>
                <a:lnTo>
                  <a:pt x="10469" y="1420"/>
                </a:lnTo>
                <a:lnTo>
                  <a:pt x="10537" y="1476"/>
                </a:lnTo>
                <a:lnTo>
                  <a:pt x="10603" y="1531"/>
                </a:lnTo>
                <a:lnTo>
                  <a:pt x="10668" y="1588"/>
                </a:lnTo>
                <a:lnTo>
                  <a:pt x="10733" y="1645"/>
                </a:lnTo>
                <a:lnTo>
                  <a:pt x="10798" y="1704"/>
                </a:lnTo>
                <a:lnTo>
                  <a:pt x="10861" y="1763"/>
                </a:lnTo>
                <a:lnTo>
                  <a:pt x="10923" y="1823"/>
                </a:lnTo>
                <a:lnTo>
                  <a:pt x="10985" y="1884"/>
                </a:lnTo>
                <a:lnTo>
                  <a:pt x="11046" y="1946"/>
                </a:lnTo>
                <a:lnTo>
                  <a:pt x="11106" y="2009"/>
                </a:lnTo>
                <a:lnTo>
                  <a:pt x="11166" y="2072"/>
                </a:lnTo>
                <a:lnTo>
                  <a:pt x="11224" y="2136"/>
                </a:lnTo>
                <a:lnTo>
                  <a:pt x="11282" y="2201"/>
                </a:lnTo>
                <a:lnTo>
                  <a:pt x="11339" y="2266"/>
                </a:lnTo>
                <a:lnTo>
                  <a:pt x="11395" y="2333"/>
                </a:lnTo>
                <a:lnTo>
                  <a:pt x="11395" y="2425"/>
                </a:lnTo>
                <a:lnTo>
                  <a:pt x="11395" y="2425"/>
                </a:lnTo>
                <a:lnTo>
                  <a:pt x="11340" y="2358"/>
                </a:lnTo>
                <a:lnTo>
                  <a:pt x="11283" y="2291"/>
                </a:lnTo>
                <a:lnTo>
                  <a:pt x="11226" y="2226"/>
                </a:lnTo>
                <a:lnTo>
                  <a:pt x="11167" y="2161"/>
                </a:lnTo>
                <a:lnTo>
                  <a:pt x="11108" y="2096"/>
                </a:lnTo>
                <a:lnTo>
                  <a:pt x="11048" y="2033"/>
                </a:lnTo>
                <a:lnTo>
                  <a:pt x="10988" y="1970"/>
                </a:lnTo>
                <a:lnTo>
                  <a:pt x="10927" y="1908"/>
                </a:lnTo>
                <a:lnTo>
                  <a:pt x="10864" y="1848"/>
                </a:lnTo>
                <a:lnTo>
                  <a:pt x="10801" y="1788"/>
                </a:lnTo>
                <a:lnTo>
                  <a:pt x="10738" y="1728"/>
                </a:lnTo>
                <a:lnTo>
                  <a:pt x="10672" y="1671"/>
                </a:lnTo>
                <a:lnTo>
                  <a:pt x="10607" y="1613"/>
                </a:lnTo>
                <a:lnTo>
                  <a:pt x="10542" y="1557"/>
                </a:lnTo>
                <a:lnTo>
                  <a:pt x="10475" y="1500"/>
                </a:lnTo>
                <a:lnTo>
                  <a:pt x="10407" y="1446"/>
                </a:lnTo>
                <a:lnTo>
                  <a:pt x="10339" y="1392"/>
                </a:lnTo>
                <a:lnTo>
                  <a:pt x="10270" y="1339"/>
                </a:lnTo>
                <a:lnTo>
                  <a:pt x="10200" y="1287"/>
                </a:lnTo>
                <a:lnTo>
                  <a:pt x="10130" y="1236"/>
                </a:lnTo>
                <a:lnTo>
                  <a:pt x="10058" y="1186"/>
                </a:lnTo>
                <a:lnTo>
                  <a:pt x="9987" y="1137"/>
                </a:lnTo>
                <a:lnTo>
                  <a:pt x="9915" y="1089"/>
                </a:lnTo>
                <a:lnTo>
                  <a:pt x="9841" y="1041"/>
                </a:lnTo>
                <a:lnTo>
                  <a:pt x="9768" y="995"/>
                </a:lnTo>
                <a:lnTo>
                  <a:pt x="9693" y="951"/>
                </a:lnTo>
                <a:lnTo>
                  <a:pt x="9619" y="906"/>
                </a:lnTo>
                <a:lnTo>
                  <a:pt x="9543" y="863"/>
                </a:lnTo>
                <a:lnTo>
                  <a:pt x="9466" y="821"/>
                </a:lnTo>
                <a:lnTo>
                  <a:pt x="9390" y="779"/>
                </a:lnTo>
                <a:lnTo>
                  <a:pt x="9312" y="740"/>
                </a:lnTo>
                <a:lnTo>
                  <a:pt x="9234" y="700"/>
                </a:lnTo>
                <a:lnTo>
                  <a:pt x="9156" y="662"/>
                </a:lnTo>
                <a:lnTo>
                  <a:pt x="9076" y="626"/>
                </a:lnTo>
                <a:lnTo>
                  <a:pt x="8996" y="589"/>
                </a:lnTo>
                <a:lnTo>
                  <a:pt x="8916" y="555"/>
                </a:lnTo>
                <a:lnTo>
                  <a:pt x="8835" y="521"/>
                </a:lnTo>
                <a:lnTo>
                  <a:pt x="8754" y="488"/>
                </a:lnTo>
                <a:lnTo>
                  <a:pt x="8672" y="457"/>
                </a:lnTo>
                <a:lnTo>
                  <a:pt x="8589" y="426"/>
                </a:lnTo>
                <a:lnTo>
                  <a:pt x="8507" y="398"/>
                </a:lnTo>
                <a:lnTo>
                  <a:pt x="8423" y="370"/>
                </a:lnTo>
                <a:lnTo>
                  <a:pt x="8339" y="342"/>
                </a:lnTo>
                <a:lnTo>
                  <a:pt x="8254" y="317"/>
                </a:lnTo>
                <a:lnTo>
                  <a:pt x="8169" y="292"/>
                </a:lnTo>
                <a:lnTo>
                  <a:pt x="8084" y="269"/>
                </a:lnTo>
                <a:lnTo>
                  <a:pt x="7998" y="246"/>
                </a:lnTo>
                <a:lnTo>
                  <a:pt x="7912" y="226"/>
                </a:lnTo>
                <a:lnTo>
                  <a:pt x="7825" y="206"/>
                </a:lnTo>
                <a:lnTo>
                  <a:pt x="7738" y="188"/>
                </a:lnTo>
                <a:lnTo>
                  <a:pt x="7651" y="170"/>
                </a:lnTo>
                <a:lnTo>
                  <a:pt x="7563" y="154"/>
                </a:lnTo>
                <a:lnTo>
                  <a:pt x="7475" y="139"/>
                </a:lnTo>
                <a:lnTo>
                  <a:pt x="7385" y="125"/>
                </a:lnTo>
                <a:lnTo>
                  <a:pt x="7296" y="113"/>
                </a:lnTo>
                <a:lnTo>
                  <a:pt x="7206" y="102"/>
                </a:lnTo>
                <a:lnTo>
                  <a:pt x="7116" y="92"/>
                </a:lnTo>
                <a:lnTo>
                  <a:pt x="7026" y="83"/>
                </a:lnTo>
                <a:lnTo>
                  <a:pt x="6935" y="76"/>
                </a:lnTo>
                <a:lnTo>
                  <a:pt x="6844" y="71"/>
                </a:lnTo>
                <a:lnTo>
                  <a:pt x="6753" y="65"/>
                </a:lnTo>
                <a:lnTo>
                  <a:pt x="6662" y="62"/>
                </a:lnTo>
                <a:lnTo>
                  <a:pt x="6570" y="60"/>
                </a:lnTo>
                <a:lnTo>
                  <a:pt x="6478" y="60"/>
                </a:lnTo>
                <a:lnTo>
                  <a:pt x="6478" y="60"/>
                </a:lnTo>
                <a:lnTo>
                  <a:pt x="6395" y="60"/>
                </a:lnTo>
                <a:lnTo>
                  <a:pt x="6312" y="62"/>
                </a:lnTo>
                <a:lnTo>
                  <a:pt x="6229" y="64"/>
                </a:lnTo>
                <a:lnTo>
                  <a:pt x="6147" y="69"/>
                </a:lnTo>
                <a:lnTo>
                  <a:pt x="6066" y="73"/>
                </a:lnTo>
                <a:lnTo>
                  <a:pt x="5984" y="79"/>
                </a:lnTo>
                <a:lnTo>
                  <a:pt x="5903" y="86"/>
                </a:lnTo>
                <a:lnTo>
                  <a:pt x="5821" y="94"/>
                </a:lnTo>
                <a:lnTo>
                  <a:pt x="5742" y="103"/>
                </a:lnTo>
                <a:lnTo>
                  <a:pt x="5661" y="112"/>
                </a:lnTo>
                <a:lnTo>
                  <a:pt x="5581" y="124"/>
                </a:lnTo>
                <a:lnTo>
                  <a:pt x="5500" y="136"/>
                </a:lnTo>
                <a:lnTo>
                  <a:pt x="5422" y="148"/>
                </a:lnTo>
                <a:lnTo>
                  <a:pt x="5342" y="163"/>
                </a:lnTo>
                <a:lnTo>
                  <a:pt x="5263" y="178"/>
                </a:lnTo>
                <a:lnTo>
                  <a:pt x="5185" y="194"/>
                </a:lnTo>
                <a:lnTo>
                  <a:pt x="5107" y="211"/>
                </a:lnTo>
                <a:lnTo>
                  <a:pt x="5029" y="229"/>
                </a:lnTo>
                <a:lnTo>
                  <a:pt x="4952" y="247"/>
                </a:lnTo>
                <a:lnTo>
                  <a:pt x="4875" y="268"/>
                </a:lnTo>
                <a:lnTo>
                  <a:pt x="4798" y="289"/>
                </a:lnTo>
                <a:lnTo>
                  <a:pt x="4722" y="310"/>
                </a:lnTo>
                <a:lnTo>
                  <a:pt x="4646" y="334"/>
                </a:lnTo>
                <a:lnTo>
                  <a:pt x="4571" y="357"/>
                </a:lnTo>
                <a:lnTo>
                  <a:pt x="4495" y="382"/>
                </a:lnTo>
                <a:lnTo>
                  <a:pt x="4421" y="407"/>
                </a:lnTo>
                <a:lnTo>
                  <a:pt x="4346" y="434"/>
                </a:lnTo>
                <a:lnTo>
                  <a:pt x="4272" y="461"/>
                </a:lnTo>
                <a:lnTo>
                  <a:pt x="4199" y="489"/>
                </a:lnTo>
                <a:lnTo>
                  <a:pt x="4125" y="518"/>
                </a:lnTo>
                <a:lnTo>
                  <a:pt x="4053" y="549"/>
                </a:lnTo>
                <a:lnTo>
                  <a:pt x="3981" y="580"/>
                </a:lnTo>
                <a:lnTo>
                  <a:pt x="3909" y="611"/>
                </a:lnTo>
                <a:lnTo>
                  <a:pt x="3838" y="644"/>
                </a:lnTo>
                <a:lnTo>
                  <a:pt x="3767" y="678"/>
                </a:lnTo>
                <a:lnTo>
                  <a:pt x="3697" y="712"/>
                </a:lnTo>
                <a:lnTo>
                  <a:pt x="3626" y="747"/>
                </a:lnTo>
                <a:lnTo>
                  <a:pt x="3557" y="783"/>
                </a:lnTo>
                <a:lnTo>
                  <a:pt x="3488" y="821"/>
                </a:lnTo>
                <a:lnTo>
                  <a:pt x="3419" y="858"/>
                </a:lnTo>
                <a:lnTo>
                  <a:pt x="3352" y="896"/>
                </a:lnTo>
                <a:lnTo>
                  <a:pt x="3285" y="936"/>
                </a:lnTo>
                <a:lnTo>
                  <a:pt x="3218" y="976"/>
                </a:lnTo>
                <a:lnTo>
                  <a:pt x="3151" y="1017"/>
                </a:lnTo>
                <a:lnTo>
                  <a:pt x="3085" y="1059"/>
                </a:lnTo>
                <a:lnTo>
                  <a:pt x="3020" y="1102"/>
                </a:lnTo>
                <a:lnTo>
                  <a:pt x="2955" y="1145"/>
                </a:lnTo>
                <a:lnTo>
                  <a:pt x="2890" y="1189"/>
                </a:lnTo>
                <a:lnTo>
                  <a:pt x="2826" y="1234"/>
                </a:lnTo>
                <a:lnTo>
                  <a:pt x="2763" y="1280"/>
                </a:lnTo>
                <a:lnTo>
                  <a:pt x="2701" y="1327"/>
                </a:lnTo>
                <a:lnTo>
                  <a:pt x="2639" y="1374"/>
                </a:lnTo>
                <a:lnTo>
                  <a:pt x="2577" y="1422"/>
                </a:lnTo>
                <a:lnTo>
                  <a:pt x="2517" y="1471"/>
                </a:lnTo>
                <a:lnTo>
                  <a:pt x="2456" y="1520"/>
                </a:lnTo>
                <a:lnTo>
                  <a:pt x="2397" y="1570"/>
                </a:lnTo>
                <a:lnTo>
                  <a:pt x="2337" y="1621"/>
                </a:lnTo>
                <a:lnTo>
                  <a:pt x="2279" y="1672"/>
                </a:lnTo>
                <a:lnTo>
                  <a:pt x="2221" y="1725"/>
                </a:lnTo>
                <a:lnTo>
                  <a:pt x="2164" y="1777"/>
                </a:lnTo>
                <a:lnTo>
                  <a:pt x="2107" y="1832"/>
                </a:lnTo>
                <a:lnTo>
                  <a:pt x="2051" y="1886"/>
                </a:lnTo>
                <a:lnTo>
                  <a:pt x="1995" y="1940"/>
                </a:lnTo>
                <a:lnTo>
                  <a:pt x="1940" y="1997"/>
                </a:lnTo>
                <a:lnTo>
                  <a:pt x="1886" y="2053"/>
                </a:lnTo>
                <a:lnTo>
                  <a:pt x="1832" y="2110"/>
                </a:lnTo>
                <a:lnTo>
                  <a:pt x="1780" y="2167"/>
                </a:lnTo>
                <a:lnTo>
                  <a:pt x="1728" y="2226"/>
                </a:lnTo>
                <a:lnTo>
                  <a:pt x="1676" y="2286"/>
                </a:lnTo>
                <a:lnTo>
                  <a:pt x="1625" y="2345"/>
                </a:lnTo>
                <a:lnTo>
                  <a:pt x="1575" y="2405"/>
                </a:lnTo>
                <a:lnTo>
                  <a:pt x="1526" y="2466"/>
                </a:lnTo>
                <a:lnTo>
                  <a:pt x="1476" y="2527"/>
                </a:lnTo>
                <a:lnTo>
                  <a:pt x="1429" y="2589"/>
                </a:lnTo>
                <a:lnTo>
                  <a:pt x="1381" y="2652"/>
                </a:lnTo>
                <a:lnTo>
                  <a:pt x="1334" y="2716"/>
                </a:lnTo>
                <a:lnTo>
                  <a:pt x="1289" y="2780"/>
                </a:lnTo>
                <a:lnTo>
                  <a:pt x="1243" y="2844"/>
                </a:lnTo>
                <a:lnTo>
                  <a:pt x="1199" y="2909"/>
                </a:lnTo>
                <a:lnTo>
                  <a:pt x="1155" y="2975"/>
                </a:lnTo>
                <a:lnTo>
                  <a:pt x="1113" y="3041"/>
                </a:lnTo>
                <a:lnTo>
                  <a:pt x="1070" y="3108"/>
                </a:lnTo>
                <a:lnTo>
                  <a:pt x="1029" y="3175"/>
                </a:lnTo>
                <a:lnTo>
                  <a:pt x="989" y="3242"/>
                </a:lnTo>
                <a:lnTo>
                  <a:pt x="948" y="3311"/>
                </a:lnTo>
                <a:lnTo>
                  <a:pt x="910" y="3380"/>
                </a:lnTo>
                <a:lnTo>
                  <a:pt x="872" y="3449"/>
                </a:lnTo>
                <a:lnTo>
                  <a:pt x="833" y="3519"/>
                </a:lnTo>
                <a:lnTo>
                  <a:pt x="797" y="3589"/>
                </a:lnTo>
                <a:lnTo>
                  <a:pt x="761" y="3661"/>
                </a:lnTo>
                <a:lnTo>
                  <a:pt x="726" y="3732"/>
                </a:lnTo>
                <a:lnTo>
                  <a:pt x="692" y="3804"/>
                </a:lnTo>
                <a:lnTo>
                  <a:pt x="658" y="3876"/>
                </a:lnTo>
                <a:lnTo>
                  <a:pt x="625" y="3950"/>
                </a:lnTo>
                <a:lnTo>
                  <a:pt x="594" y="4023"/>
                </a:lnTo>
                <a:lnTo>
                  <a:pt x="563" y="4097"/>
                </a:lnTo>
                <a:lnTo>
                  <a:pt x="533" y="4171"/>
                </a:lnTo>
                <a:lnTo>
                  <a:pt x="504" y="4246"/>
                </a:lnTo>
                <a:lnTo>
                  <a:pt x="475" y="4320"/>
                </a:lnTo>
                <a:lnTo>
                  <a:pt x="448" y="4396"/>
                </a:lnTo>
                <a:lnTo>
                  <a:pt x="421" y="4473"/>
                </a:lnTo>
                <a:lnTo>
                  <a:pt x="395" y="4549"/>
                </a:lnTo>
                <a:lnTo>
                  <a:pt x="371" y="4626"/>
                </a:lnTo>
                <a:lnTo>
                  <a:pt x="347" y="4703"/>
                </a:lnTo>
                <a:lnTo>
                  <a:pt x="324" y="4781"/>
                </a:lnTo>
                <a:lnTo>
                  <a:pt x="301" y="4859"/>
                </a:lnTo>
                <a:lnTo>
                  <a:pt x="281" y="4937"/>
                </a:lnTo>
                <a:lnTo>
                  <a:pt x="260" y="5016"/>
                </a:lnTo>
                <a:lnTo>
                  <a:pt x="241" y="5096"/>
                </a:lnTo>
                <a:lnTo>
                  <a:pt x="223" y="5176"/>
                </a:lnTo>
                <a:lnTo>
                  <a:pt x="205" y="5256"/>
                </a:lnTo>
                <a:lnTo>
                  <a:pt x="188" y="5336"/>
                </a:lnTo>
                <a:lnTo>
                  <a:pt x="173" y="5417"/>
                </a:lnTo>
                <a:lnTo>
                  <a:pt x="158" y="5498"/>
                </a:lnTo>
                <a:lnTo>
                  <a:pt x="145" y="5579"/>
                </a:lnTo>
                <a:lnTo>
                  <a:pt x="131" y="5661"/>
                </a:lnTo>
                <a:lnTo>
                  <a:pt x="120" y="5743"/>
                </a:lnTo>
                <a:lnTo>
                  <a:pt x="110" y="5826"/>
                </a:lnTo>
                <a:lnTo>
                  <a:pt x="99" y="5908"/>
                </a:lnTo>
                <a:lnTo>
                  <a:pt x="91" y="5991"/>
                </a:lnTo>
                <a:lnTo>
                  <a:pt x="83" y="6074"/>
                </a:lnTo>
                <a:lnTo>
                  <a:pt x="77" y="6158"/>
                </a:lnTo>
                <a:lnTo>
                  <a:pt x="70" y="6242"/>
                </a:lnTo>
                <a:lnTo>
                  <a:pt x="66" y="6326"/>
                </a:lnTo>
                <a:lnTo>
                  <a:pt x="62" y="6411"/>
                </a:lnTo>
                <a:lnTo>
                  <a:pt x="60" y="6495"/>
                </a:lnTo>
                <a:lnTo>
                  <a:pt x="58" y="6580"/>
                </a:lnTo>
                <a:lnTo>
                  <a:pt x="58" y="6665"/>
                </a:lnTo>
                <a:lnTo>
                  <a:pt x="58" y="6665"/>
                </a:lnTo>
                <a:lnTo>
                  <a:pt x="58" y="6750"/>
                </a:lnTo>
                <a:lnTo>
                  <a:pt x="60" y="6836"/>
                </a:lnTo>
                <a:lnTo>
                  <a:pt x="62" y="6921"/>
                </a:lnTo>
                <a:lnTo>
                  <a:pt x="66" y="7005"/>
                </a:lnTo>
                <a:lnTo>
                  <a:pt x="70" y="7089"/>
                </a:lnTo>
                <a:lnTo>
                  <a:pt x="77" y="7173"/>
                </a:lnTo>
                <a:lnTo>
                  <a:pt x="83" y="7256"/>
                </a:lnTo>
                <a:lnTo>
                  <a:pt x="91" y="7340"/>
                </a:lnTo>
                <a:lnTo>
                  <a:pt x="99" y="7423"/>
                </a:lnTo>
                <a:lnTo>
                  <a:pt x="110" y="7506"/>
                </a:lnTo>
                <a:lnTo>
                  <a:pt x="120" y="7588"/>
                </a:lnTo>
                <a:lnTo>
                  <a:pt x="131" y="7670"/>
                </a:lnTo>
                <a:lnTo>
                  <a:pt x="145" y="7752"/>
                </a:lnTo>
                <a:lnTo>
                  <a:pt x="158" y="7833"/>
                </a:lnTo>
                <a:lnTo>
                  <a:pt x="173" y="7914"/>
                </a:lnTo>
                <a:lnTo>
                  <a:pt x="188" y="7995"/>
                </a:lnTo>
                <a:lnTo>
                  <a:pt x="205" y="8076"/>
                </a:lnTo>
                <a:lnTo>
                  <a:pt x="223" y="8156"/>
                </a:lnTo>
                <a:lnTo>
                  <a:pt x="241" y="8235"/>
                </a:lnTo>
                <a:lnTo>
                  <a:pt x="260" y="8314"/>
                </a:lnTo>
                <a:lnTo>
                  <a:pt x="281" y="8393"/>
                </a:lnTo>
                <a:lnTo>
                  <a:pt x="301" y="8472"/>
                </a:lnTo>
                <a:lnTo>
                  <a:pt x="324" y="8550"/>
                </a:lnTo>
                <a:lnTo>
                  <a:pt x="347" y="8628"/>
                </a:lnTo>
                <a:lnTo>
                  <a:pt x="371" y="8705"/>
                </a:lnTo>
                <a:lnTo>
                  <a:pt x="395" y="8782"/>
                </a:lnTo>
                <a:lnTo>
                  <a:pt x="421" y="8859"/>
                </a:lnTo>
                <a:lnTo>
                  <a:pt x="448" y="8934"/>
                </a:lnTo>
                <a:lnTo>
                  <a:pt x="475" y="9010"/>
                </a:lnTo>
                <a:lnTo>
                  <a:pt x="504" y="9086"/>
                </a:lnTo>
                <a:lnTo>
                  <a:pt x="533" y="9160"/>
                </a:lnTo>
                <a:lnTo>
                  <a:pt x="563" y="9234"/>
                </a:lnTo>
                <a:lnTo>
                  <a:pt x="594" y="9308"/>
                </a:lnTo>
                <a:lnTo>
                  <a:pt x="625" y="9382"/>
                </a:lnTo>
                <a:lnTo>
                  <a:pt x="658" y="9454"/>
                </a:lnTo>
                <a:lnTo>
                  <a:pt x="692" y="9527"/>
                </a:lnTo>
                <a:lnTo>
                  <a:pt x="726" y="9599"/>
                </a:lnTo>
                <a:lnTo>
                  <a:pt x="761" y="9671"/>
                </a:lnTo>
                <a:lnTo>
                  <a:pt x="797" y="9741"/>
                </a:lnTo>
                <a:lnTo>
                  <a:pt x="833" y="9811"/>
                </a:lnTo>
                <a:lnTo>
                  <a:pt x="872" y="9881"/>
                </a:lnTo>
                <a:lnTo>
                  <a:pt x="910" y="9951"/>
                </a:lnTo>
                <a:lnTo>
                  <a:pt x="948" y="10020"/>
                </a:lnTo>
                <a:lnTo>
                  <a:pt x="989" y="10088"/>
                </a:lnTo>
                <a:lnTo>
                  <a:pt x="1029" y="10156"/>
                </a:lnTo>
                <a:lnTo>
                  <a:pt x="1070" y="10223"/>
                </a:lnTo>
                <a:lnTo>
                  <a:pt x="1113" y="10289"/>
                </a:lnTo>
                <a:lnTo>
                  <a:pt x="1155" y="10357"/>
                </a:lnTo>
                <a:lnTo>
                  <a:pt x="1199" y="10422"/>
                </a:lnTo>
                <a:lnTo>
                  <a:pt x="1243" y="10487"/>
                </a:lnTo>
                <a:lnTo>
                  <a:pt x="1289" y="10552"/>
                </a:lnTo>
                <a:lnTo>
                  <a:pt x="1334" y="10615"/>
                </a:lnTo>
                <a:lnTo>
                  <a:pt x="1381" y="10678"/>
                </a:lnTo>
                <a:lnTo>
                  <a:pt x="1429" y="10741"/>
                </a:lnTo>
                <a:lnTo>
                  <a:pt x="1476" y="10803"/>
                </a:lnTo>
                <a:lnTo>
                  <a:pt x="1526" y="10865"/>
                </a:lnTo>
                <a:lnTo>
                  <a:pt x="1575" y="10926"/>
                </a:lnTo>
                <a:lnTo>
                  <a:pt x="1625" y="10986"/>
                </a:lnTo>
                <a:lnTo>
                  <a:pt x="1676" y="11046"/>
                </a:lnTo>
                <a:lnTo>
                  <a:pt x="1728" y="11104"/>
                </a:lnTo>
                <a:lnTo>
                  <a:pt x="1780" y="11163"/>
                </a:lnTo>
                <a:lnTo>
                  <a:pt x="1832" y="11221"/>
                </a:lnTo>
                <a:lnTo>
                  <a:pt x="1886" y="11278"/>
                </a:lnTo>
                <a:lnTo>
                  <a:pt x="1940" y="11335"/>
                </a:lnTo>
                <a:lnTo>
                  <a:pt x="1995" y="11390"/>
                </a:lnTo>
                <a:lnTo>
                  <a:pt x="2051" y="11445"/>
                </a:lnTo>
                <a:lnTo>
                  <a:pt x="2107" y="11500"/>
                </a:lnTo>
                <a:lnTo>
                  <a:pt x="2164" y="11553"/>
                </a:lnTo>
                <a:lnTo>
                  <a:pt x="2221" y="11606"/>
                </a:lnTo>
                <a:lnTo>
                  <a:pt x="2279" y="11658"/>
                </a:lnTo>
                <a:lnTo>
                  <a:pt x="2337" y="11710"/>
                </a:lnTo>
                <a:lnTo>
                  <a:pt x="2397" y="11761"/>
                </a:lnTo>
                <a:lnTo>
                  <a:pt x="2456" y="11811"/>
                </a:lnTo>
                <a:lnTo>
                  <a:pt x="2517" y="11861"/>
                </a:lnTo>
                <a:lnTo>
                  <a:pt x="2577" y="11909"/>
                </a:lnTo>
                <a:lnTo>
                  <a:pt x="2639" y="11957"/>
                </a:lnTo>
                <a:lnTo>
                  <a:pt x="2701" y="12005"/>
                </a:lnTo>
                <a:lnTo>
                  <a:pt x="2763" y="12051"/>
                </a:lnTo>
                <a:lnTo>
                  <a:pt x="2826" y="12096"/>
                </a:lnTo>
                <a:lnTo>
                  <a:pt x="2890" y="12141"/>
                </a:lnTo>
                <a:lnTo>
                  <a:pt x="2955" y="12186"/>
                </a:lnTo>
                <a:lnTo>
                  <a:pt x="3020" y="12229"/>
                </a:lnTo>
                <a:lnTo>
                  <a:pt x="3085" y="12272"/>
                </a:lnTo>
                <a:lnTo>
                  <a:pt x="3151" y="12314"/>
                </a:lnTo>
                <a:lnTo>
                  <a:pt x="3218" y="12354"/>
                </a:lnTo>
                <a:lnTo>
                  <a:pt x="3285" y="12395"/>
                </a:lnTo>
                <a:lnTo>
                  <a:pt x="3352" y="12434"/>
                </a:lnTo>
                <a:lnTo>
                  <a:pt x="3419" y="12472"/>
                </a:lnTo>
                <a:lnTo>
                  <a:pt x="3488" y="12511"/>
                </a:lnTo>
                <a:lnTo>
                  <a:pt x="3557" y="12547"/>
                </a:lnTo>
                <a:lnTo>
                  <a:pt x="3626" y="12583"/>
                </a:lnTo>
                <a:lnTo>
                  <a:pt x="3697" y="12618"/>
                </a:lnTo>
                <a:lnTo>
                  <a:pt x="3767" y="12654"/>
                </a:lnTo>
                <a:lnTo>
                  <a:pt x="3838" y="12687"/>
                </a:lnTo>
                <a:lnTo>
                  <a:pt x="3909" y="12720"/>
                </a:lnTo>
                <a:lnTo>
                  <a:pt x="3981" y="12752"/>
                </a:lnTo>
                <a:lnTo>
                  <a:pt x="4053" y="12782"/>
                </a:lnTo>
                <a:lnTo>
                  <a:pt x="4125" y="12812"/>
                </a:lnTo>
                <a:lnTo>
                  <a:pt x="4199" y="12841"/>
                </a:lnTo>
                <a:lnTo>
                  <a:pt x="4272" y="12870"/>
                </a:lnTo>
                <a:lnTo>
                  <a:pt x="4346" y="12897"/>
                </a:lnTo>
                <a:lnTo>
                  <a:pt x="4421" y="12924"/>
                </a:lnTo>
                <a:lnTo>
                  <a:pt x="4495" y="12949"/>
                </a:lnTo>
                <a:lnTo>
                  <a:pt x="4571" y="12974"/>
                </a:lnTo>
                <a:lnTo>
                  <a:pt x="4646" y="12998"/>
                </a:lnTo>
                <a:lnTo>
                  <a:pt x="4722" y="13020"/>
                </a:lnTo>
                <a:lnTo>
                  <a:pt x="4798" y="13042"/>
                </a:lnTo>
                <a:lnTo>
                  <a:pt x="4875" y="13063"/>
                </a:lnTo>
                <a:lnTo>
                  <a:pt x="4952" y="13083"/>
                </a:lnTo>
                <a:lnTo>
                  <a:pt x="5029" y="13102"/>
                </a:lnTo>
                <a:lnTo>
                  <a:pt x="5107" y="13120"/>
                </a:lnTo>
                <a:lnTo>
                  <a:pt x="5185" y="13137"/>
                </a:lnTo>
                <a:lnTo>
                  <a:pt x="5263" y="13153"/>
                </a:lnTo>
                <a:lnTo>
                  <a:pt x="5342" y="13168"/>
                </a:lnTo>
                <a:lnTo>
                  <a:pt x="5422" y="13182"/>
                </a:lnTo>
                <a:lnTo>
                  <a:pt x="5500" y="13195"/>
                </a:lnTo>
                <a:lnTo>
                  <a:pt x="5581" y="13207"/>
                </a:lnTo>
                <a:lnTo>
                  <a:pt x="5661" y="13218"/>
                </a:lnTo>
                <a:lnTo>
                  <a:pt x="5742" y="13228"/>
                </a:lnTo>
                <a:lnTo>
                  <a:pt x="5821" y="13237"/>
                </a:lnTo>
                <a:lnTo>
                  <a:pt x="5903" y="13245"/>
                </a:lnTo>
                <a:lnTo>
                  <a:pt x="5984" y="13252"/>
                </a:lnTo>
                <a:lnTo>
                  <a:pt x="6066" y="13258"/>
                </a:lnTo>
                <a:lnTo>
                  <a:pt x="6147" y="13263"/>
                </a:lnTo>
                <a:lnTo>
                  <a:pt x="6229" y="13266"/>
                </a:lnTo>
                <a:lnTo>
                  <a:pt x="6312" y="13269"/>
                </a:lnTo>
                <a:lnTo>
                  <a:pt x="6395" y="13270"/>
                </a:lnTo>
                <a:lnTo>
                  <a:pt x="6478" y="13271"/>
                </a:lnTo>
                <a:lnTo>
                  <a:pt x="6478" y="13271"/>
                </a:lnTo>
                <a:lnTo>
                  <a:pt x="6570" y="13270"/>
                </a:lnTo>
                <a:lnTo>
                  <a:pt x="6662" y="13268"/>
                </a:lnTo>
                <a:lnTo>
                  <a:pt x="6753" y="13265"/>
                </a:lnTo>
                <a:lnTo>
                  <a:pt x="6844" y="13261"/>
                </a:lnTo>
                <a:lnTo>
                  <a:pt x="6935" y="13254"/>
                </a:lnTo>
                <a:lnTo>
                  <a:pt x="7026" y="13247"/>
                </a:lnTo>
                <a:lnTo>
                  <a:pt x="7116" y="13238"/>
                </a:lnTo>
                <a:lnTo>
                  <a:pt x="7206" y="13229"/>
                </a:lnTo>
                <a:lnTo>
                  <a:pt x="7296" y="13218"/>
                </a:lnTo>
                <a:lnTo>
                  <a:pt x="7385" y="13205"/>
                </a:lnTo>
                <a:lnTo>
                  <a:pt x="7475" y="13192"/>
                </a:lnTo>
                <a:lnTo>
                  <a:pt x="7563" y="13177"/>
                </a:lnTo>
                <a:lnTo>
                  <a:pt x="7651" y="13161"/>
                </a:lnTo>
                <a:lnTo>
                  <a:pt x="7738" y="13144"/>
                </a:lnTo>
                <a:lnTo>
                  <a:pt x="7825" y="13124"/>
                </a:lnTo>
                <a:lnTo>
                  <a:pt x="7912" y="13105"/>
                </a:lnTo>
                <a:lnTo>
                  <a:pt x="7998" y="13084"/>
                </a:lnTo>
                <a:lnTo>
                  <a:pt x="8084" y="13062"/>
                </a:lnTo>
                <a:lnTo>
                  <a:pt x="8169" y="13038"/>
                </a:lnTo>
                <a:lnTo>
                  <a:pt x="8254" y="13014"/>
                </a:lnTo>
                <a:lnTo>
                  <a:pt x="8339" y="12988"/>
                </a:lnTo>
                <a:lnTo>
                  <a:pt x="8423" y="12961"/>
                </a:lnTo>
                <a:lnTo>
                  <a:pt x="8507" y="12933"/>
                </a:lnTo>
                <a:lnTo>
                  <a:pt x="8589" y="12904"/>
                </a:lnTo>
                <a:lnTo>
                  <a:pt x="8672" y="12873"/>
                </a:lnTo>
                <a:lnTo>
                  <a:pt x="8754" y="12842"/>
                </a:lnTo>
                <a:lnTo>
                  <a:pt x="8835" y="12809"/>
                </a:lnTo>
                <a:lnTo>
                  <a:pt x="8916" y="12776"/>
                </a:lnTo>
                <a:lnTo>
                  <a:pt x="8996" y="12741"/>
                </a:lnTo>
                <a:lnTo>
                  <a:pt x="9076" y="12706"/>
                </a:lnTo>
                <a:lnTo>
                  <a:pt x="9156" y="12668"/>
                </a:lnTo>
                <a:lnTo>
                  <a:pt x="9234" y="12630"/>
                </a:lnTo>
                <a:lnTo>
                  <a:pt x="9312" y="12592"/>
                </a:lnTo>
                <a:lnTo>
                  <a:pt x="9390" y="12551"/>
                </a:lnTo>
                <a:lnTo>
                  <a:pt x="9466" y="12510"/>
                </a:lnTo>
                <a:lnTo>
                  <a:pt x="9543" y="12468"/>
                </a:lnTo>
                <a:lnTo>
                  <a:pt x="9619" y="12424"/>
                </a:lnTo>
                <a:lnTo>
                  <a:pt x="9693" y="12381"/>
                </a:lnTo>
                <a:lnTo>
                  <a:pt x="9768" y="12335"/>
                </a:lnTo>
                <a:lnTo>
                  <a:pt x="9841" y="12289"/>
                </a:lnTo>
                <a:lnTo>
                  <a:pt x="9915" y="12242"/>
                </a:lnTo>
                <a:lnTo>
                  <a:pt x="9987" y="12193"/>
                </a:lnTo>
                <a:lnTo>
                  <a:pt x="10058" y="12144"/>
                </a:lnTo>
                <a:lnTo>
                  <a:pt x="10130" y="12094"/>
                </a:lnTo>
                <a:lnTo>
                  <a:pt x="10200" y="12043"/>
                </a:lnTo>
                <a:lnTo>
                  <a:pt x="10270" y="11992"/>
                </a:lnTo>
                <a:lnTo>
                  <a:pt x="10339" y="11939"/>
                </a:lnTo>
                <a:lnTo>
                  <a:pt x="10407" y="11884"/>
                </a:lnTo>
                <a:lnTo>
                  <a:pt x="10475" y="11830"/>
                </a:lnTo>
                <a:lnTo>
                  <a:pt x="10542" y="11775"/>
                </a:lnTo>
                <a:lnTo>
                  <a:pt x="10607" y="11718"/>
                </a:lnTo>
                <a:lnTo>
                  <a:pt x="10672" y="11661"/>
                </a:lnTo>
                <a:lnTo>
                  <a:pt x="10738" y="11602"/>
                </a:lnTo>
                <a:lnTo>
                  <a:pt x="10801" y="11543"/>
                </a:lnTo>
                <a:lnTo>
                  <a:pt x="10864" y="11483"/>
                </a:lnTo>
                <a:lnTo>
                  <a:pt x="10927" y="11422"/>
                </a:lnTo>
                <a:lnTo>
                  <a:pt x="10988" y="11360"/>
                </a:lnTo>
                <a:lnTo>
                  <a:pt x="11048" y="11297"/>
                </a:lnTo>
                <a:lnTo>
                  <a:pt x="11108" y="11234"/>
                </a:lnTo>
                <a:lnTo>
                  <a:pt x="11167" y="11171"/>
                </a:lnTo>
                <a:lnTo>
                  <a:pt x="11226" y="11106"/>
                </a:lnTo>
                <a:lnTo>
                  <a:pt x="11283" y="11040"/>
                </a:lnTo>
                <a:lnTo>
                  <a:pt x="11340" y="10972"/>
                </a:lnTo>
                <a:lnTo>
                  <a:pt x="11395" y="10905"/>
                </a:lnTo>
                <a:lnTo>
                  <a:pt x="11395" y="10997"/>
                </a:lnTo>
                <a:lnTo>
                  <a:pt x="11395" y="10997"/>
                </a:lnTo>
                <a:lnTo>
                  <a:pt x="11339" y="11064"/>
                </a:lnTo>
                <a:lnTo>
                  <a:pt x="11282" y="11130"/>
                </a:lnTo>
                <a:lnTo>
                  <a:pt x="11224" y="11195"/>
                </a:lnTo>
                <a:lnTo>
                  <a:pt x="11166" y="11259"/>
                </a:lnTo>
                <a:lnTo>
                  <a:pt x="11106" y="11322"/>
                </a:lnTo>
                <a:lnTo>
                  <a:pt x="11046" y="11385"/>
                </a:lnTo>
                <a:lnTo>
                  <a:pt x="10985" y="11446"/>
                </a:lnTo>
                <a:lnTo>
                  <a:pt x="10923" y="11507"/>
                </a:lnTo>
                <a:lnTo>
                  <a:pt x="10861" y="11568"/>
                </a:lnTo>
                <a:lnTo>
                  <a:pt x="10798" y="11627"/>
                </a:lnTo>
                <a:lnTo>
                  <a:pt x="10733" y="11685"/>
                </a:lnTo>
                <a:lnTo>
                  <a:pt x="10668" y="11743"/>
                </a:lnTo>
                <a:lnTo>
                  <a:pt x="10603" y="11799"/>
                </a:lnTo>
                <a:lnTo>
                  <a:pt x="10537" y="11856"/>
                </a:lnTo>
                <a:lnTo>
                  <a:pt x="10469" y="11910"/>
                </a:lnTo>
                <a:lnTo>
                  <a:pt x="10402" y="11964"/>
                </a:lnTo>
                <a:lnTo>
                  <a:pt x="10333" y="12017"/>
                </a:lnTo>
                <a:lnTo>
                  <a:pt x="10265" y="12070"/>
                </a:lnTo>
                <a:lnTo>
                  <a:pt x="10194" y="12121"/>
                </a:lnTo>
                <a:lnTo>
                  <a:pt x="10124" y="12171"/>
                </a:lnTo>
                <a:lnTo>
                  <a:pt x="10052" y="12220"/>
                </a:lnTo>
                <a:lnTo>
                  <a:pt x="9981" y="12269"/>
                </a:lnTo>
                <a:lnTo>
                  <a:pt x="9908" y="12316"/>
                </a:lnTo>
                <a:lnTo>
                  <a:pt x="9835" y="12363"/>
                </a:lnTo>
                <a:lnTo>
                  <a:pt x="9761" y="12408"/>
                </a:lnTo>
                <a:lnTo>
                  <a:pt x="9687" y="12453"/>
                </a:lnTo>
                <a:lnTo>
                  <a:pt x="9611" y="12497"/>
                </a:lnTo>
                <a:lnTo>
                  <a:pt x="9536" y="12540"/>
                </a:lnTo>
                <a:lnTo>
                  <a:pt x="9460" y="12581"/>
                </a:lnTo>
                <a:lnTo>
                  <a:pt x="9384" y="12622"/>
                </a:lnTo>
                <a:lnTo>
                  <a:pt x="9306" y="12661"/>
                </a:lnTo>
                <a:lnTo>
                  <a:pt x="9227" y="12699"/>
                </a:lnTo>
                <a:lnTo>
                  <a:pt x="9149" y="12737"/>
                </a:lnTo>
                <a:lnTo>
                  <a:pt x="9070" y="12773"/>
                </a:lnTo>
                <a:lnTo>
                  <a:pt x="8990" y="12808"/>
                </a:lnTo>
                <a:lnTo>
                  <a:pt x="8909" y="12843"/>
                </a:lnTo>
                <a:lnTo>
                  <a:pt x="8829" y="12876"/>
                </a:lnTo>
                <a:lnTo>
                  <a:pt x="8748" y="12908"/>
                </a:lnTo>
                <a:lnTo>
                  <a:pt x="8666" y="12939"/>
                </a:lnTo>
                <a:lnTo>
                  <a:pt x="8583" y="12969"/>
                </a:lnTo>
                <a:lnTo>
                  <a:pt x="8500" y="12998"/>
                </a:lnTo>
                <a:lnTo>
                  <a:pt x="8418" y="13025"/>
                </a:lnTo>
                <a:lnTo>
                  <a:pt x="8334" y="13052"/>
                </a:lnTo>
                <a:lnTo>
                  <a:pt x="8249" y="13076"/>
                </a:lnTo>
                <a:lnTo>
                  <a:pt x="8165" y="13101"/>
                </a:lnTo>
                <a:lnTo>
                  <a:pt x="8079" y="13124"/>
                </a:lnTo>
                <a:lnTo>
                  <a:pt x="7994" y="13146"/>
                </a:lnTo>
                <a:lnTo>
                  <a:pt x="7907" y="13167"/>
                </a:lnTo>
                <a:lnTo>
                  <a:pt x="7821" y="13186"/>
                </a:lnTo>
                <a:lnTo>
                  <a:pt x="7734" y="13204"/>
                </a:lnTo>
                <a:lnTo>
                  <a:pt x="7646" y="13221"/>
                </a:lnTo>
                <a:lnTo>
                  <a:pt x="7559" y="13237"/>
                </a:lnTo>
                <a:lnTo>
                  <a:pt x="7470" y="13252"/>
                </a:lnTo>
                <a:lnTo>
                  <a:pt x="7382" y="13266"/>
                </a:lnTo>
                <a:lnTo>
                  <a:pt x="7293" y="13278"/>
                </a:lnTo>
                <a:lnTo>
                  <a:pt x="7204" y="13288"/>
                </a:lnTo>
                <a:lnTo>
                  <a:pt x="7114" y="13299"/>
                </a:lnTo>
                <a:lnTo>
                  <a:pt x="7024" y="13307"/>
                </a:lnTo>
                <a:lnTo>
                  <a:pt x="6934" y="13314"/>
                </a:lnTo>
                <a:lnTo>
                  <a:pt x="6843" y="13320"/>
                </a:lnTo>
                <a:lnTo>
                  <a:pt x="6752" y="13325"/>
                </a:lnTo>
                <a:lnTo>
                  <a:pt x="6661" y="13328"/>
                </a:lnTo>
                <a:lnTo>
                  <a:pt x="6569" y="13330"/>
                </a:lnTo>
                <a:lnTo>
                  <a:pt x="6478" y="13331"/>
                </a:lnTo>
                <a:lnTo>
                  <a:pt x="6478" y="13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xmlns="" id="{2F05AC1D-691D-48B9-A18E-61EA0F1D063F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1749425"/>
            <a:ext cx="4068805" cy="4913313"/>
          </a:xfrm>
          <a:custGeom>
            <a:avLst/>
            <a:gdLst>
              <a:gd name="T0" fmla="*/ 284 w 12420"/>
              <a:gd name="T1" fmla="*/ 6716 h 15476"/>
              <a:gd name="T2" fmla="*/ 466 w 12420"/>
              <a:gd name="T3" fmla="*/ 5788 h 15476"/>
              <a:gd name="T4" fmla="*/ 760 w 12420"/>
              <a:gd name="T5" fmla="*/ 4896 h 15476"/>
              <a:gd name="T6" fmla="*/ 1161 w 12420"/>
              <a:gd name="T7" fmla="*/ 4049 h 15476"/>
              <a:gd name="T8" fmla="*/ 1665 w 12420"/>
              <a:gd name="T9" fmla="*/ 3257 h 15476"/>
              <a:gd name="T10" fmla="*/ 2269 w 12420"/>
              <a:gd name="T11" fmla="*/ 2528 h 15476"/>
              <a:gd name="T12" fmla="*/ 2917 w 12420"/>
              <a:gd name="T13" fmla="*/ 1918 h 15476"/>
              <a:gd name="T14" fmla="*/ 3697 w 12420"/>
              <a:gd name="T15" fmla="*/ 1349 h 15476"/>
              <a:gd name="T16" fmla="*/ 4537 w 12420"/>
              <a:gd name="T17" fmla="*/ 894 h 15476"/>
              <a:gd name="T18" fmla="*/ 5427 w 12420"/>
              <a:gd name="T19" fmla="*/ 556 h 15476"/>
              <a:gd name="T20" fmla="*/ 6358 w 12420"/>
              <a:gd name="T21" fmla="*/ 340 h 15476"/>
              <a:gd name="T22" fmla="*/ 7230 w 12420"/>
              <a:gd name="T23" fmla="*/ 254 h 15476"/>
              <a:gd name="T24" fmla="*/ 7379 w 12420"/>
              <a:gd name="T25" fmla="*/ 30 h 15476"/>
              <a:gd name="T26" fmla="*/ 7557 w 12420"/>
              <a:gd name="T27" fmla="*/ 5 h 15476"/>
              <a:gd name="T28" fmla="*/ 7686 w 12420"/>
              <a:gd name="T29" fmla="*/ 74 h 15476"/>
              <a:gd name="T30" fmla="*/ 7763 w 12420"/>
              <a:gd name="T31" fmla="*/ 198 h 15476"/>
              <a:gd name="T32" fmla="*/ 7770 w 12420"/>
              <a:gd name="T33" fmla="*/ 338 h 15476"/>
              <a:gd name="T34" fmla="*/ 7704 w 12420"/>
              <a:gd name="T35" fmla="*/ 471 h 15476"/>
              <a:gd name="T36" fmla="*/ 7583 w 12420"/>
              <a:gd name="T37" fmla="*/ 550 h 15476"/>
              <a:gd name="T38" fmla="*/ 7402 w 12420"/>
              <a:gd name="T39" fmla="*/ 543 h 15476"/>
              <a:gd name="T40" fmla="*/ 7234 w 12420"/>
              <a:gd name="T41" fmla="*/ 339 h 15476"/>
              <a:gd name="T42" fmla="*/ 6451 w 12420"/>
              <a:gd name="T43" fmla="*/ 386 h 15476"/>
              <a:gd name="T44" fmla="*/ 5524 w 12420"/>
              <a:gd name="T45" fmla="*/ 589 h 15476"/>
              <a:gd name="T46" fmla="*/ 4638 w 12420"/>
              <a:gd name="T47" fmla="*/ 913 h 15476"/>
              <a:gd name="T48" fmla="*/ 3801 w 12420"/>
              <a:gd name="T49" fmla="*/ 1354 h 15476"/>
              <a:gd name="T50" fmla="*/ 3021 w 12420"/>
              <a:gd name="T51" fmla="*/ 1908 h 15476"/>
              <a:gd name="T52" fmla="*/ 2311 w 12420"/>
              <a:gd name="T53" fmla="*/ 2570 h 15476"/>
              <a:gd name="T54" fmla="*/ 1762 w 12420"/>
              <a:gd name="T55" fmla="*/ 3224 h 15476"/>
              <a:gd name="T56" fmla="*/ 1252 w 12420"/>
              <a:gd name="T57" fmla="*/ 4005 h 15476"/>
              <a:gd name="T58" fmla="*/ 845 w 12420"/>
              <a:gd name="T59" fmla="*/ 4840 h 15476"/>
              <a:gd name="T60" fmla="*/ 545 w 12420"/>
              <a:gd name="T61" fmla="*/ 5721 h 15476"/>
              <a:gd name="T62" fmla="*/ 353 w 12420"/>
              <a:gd name="T63" fmla="*/ 6639 h 15476"/>
              <a:gd name="T64" fmla="*/ 278 w 12420"/>
              <a:gd name="T65" fmla="*/ 7497 h 15476"/>
              <a:gd name="T66" fmla="*/ 464 w 12420"/>
              <a:gd name="T67" fmla="*/ 7635 h 15476"/>
              <a:gd name="T68" fmla="*/ 478 w 12420"/>
              <a:gd name="T69" fmla="*/ 7821 h 15476"/>
              <a:gd name="T70" fmla="*/ 294 w 12420"/>
              <a:gd name="T71" fmla="*/ 7993 h 15476"/>
              <a:gd name="T72" fmla="*/ 149 w 12420"/>
              <a:gd name="T73" fmla="*/ 7978 h 15476"/>
              <a:gd name="T74" fmla="*/ 3 w 12420"/>
              <a:gd name="T75" fmla="*/ 7785 h 15476"/>
              <a:gd name="T76" fmla="*/ 50 w 12420"/>
              <a:gd name="T77" fmla="*/ 7595 h 15476"/>
              <a:gd name="T78" fmla="*/ 7503 w 12420"/>
              <a:gd name="T79" fmla="*/ 503 h 15476"/>
              <a:gd name="T80" fmla="*/ 7681 w 12420"/>
              <a:gd name="T81" fmla="*/ 405 h 15476"/>
              <a:gd name="T82" fmla="*/ 7700 w 12420"/>
              <a:gd name="T83" fmla="*/ 195 h 15476"/>
              <a:gd name="T84" fmla="*/ 7524 w 12420"/>
              <a:gd name="T85" fmla="*/ 61 h 15476"/>
              <a:gd name="T86" fmla="*/ 7336 w 12420"/>
              <a:gd name="T87" fmla="*/ 141 h 15476"/>
              <a:gd name="T88" fmla="*/ 7297 w 12420"/>
              <a:gd name="T89" fmla="*/ 347 h 15476"/>
              <a:gd name="T90" fmla="*/ 7459 w 12420"/>
              <a:gd name="T91" fmla="*/ 499 h 15476"/>
              <a:gd name="T92" fmla="*/ 8229 w 12420"/>
              <a:gd name="T93" fmla="*/ 15148 h 15476"/>
              <a:gd name="T94" fmla="*/ 9109 w 12420"/>
              <a:gd name="T95" fmla="*/ 15001 h 15476"/>
              <a:gd name="T96" fmla="*/ 9958 w 12420"/>
              <a:gd name="T97" fmla="*/ 14746 h 15476"/>
              <a:gd name="T98" fmla="*/ 10768 w 12420"/>
              <a:gd name="T99" fmla="*/ 14387 h 15476"/>
              <a:gd name="T100" fmla="*/ 11531 w 12420"/>
              <a:gd name="T101" fmla="*/ 13925 h 15476"/>
              <a:gd name="T102" fmla="*/ 12238 w 12420"/>
              <a:gd name="T103" fmla="*/ 13367 h 15476"/>
              <a:gd name="T104" fmla="*/ 12049 w 12420"/>
              <a:gd name="T105" fmla="*/ 13606 h 15476"/>
              <a:gd name="T106" fmla="*/ 11325 w 12420"/>
              <a:gd name="T107" fmla="*/ 14132 h 15476"/>
              <a:gd name="T108" fmla="*/ 10548 w 12420"/>
              <a:gd name="T109" fmla="*/ 14561 h 15476"/>
              <a:gd name="T110" fmla="*/ 9727 w 12420"/>
              <a:gd name="T111" fmla="*/ 14889 h 15476"/>
              <a:gd name="T112" fmla="*/ 8870 w 12420"/>
              <a:gd name="T113" fmla="*/ 15113 h 15476"/>
              <a:gd name="T114" fmla="*/ 7985 w 12420"/>
              <a:gd name="T115" fmla="*/ 15228 h 15476"/>
              <a:gd name="T116" fmla="*/ 7288 w 12420"/>
              <a:gd name="T117" fmla="*/ 15417 h 15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420" h="15476">
                <a:moveTo>
                  <a:pt x="221" y="7496"/>
                </a:moveTo>
                <a:lnTo>
                  <a:pt x="221" y="7496"/>
                </a:lnTo>
                <a:lnTo>
                  <a:pt x="224" y="7408"/>
                </a:lnTo>
                <a:lnTo>
                  <a:pt x="228" y="7321"/>
                </a:lnTo>
                <a:lnTo>
                  <a:pt x="233" y="7235"/>
                </a:lnTo>
                <a:lnTo>
                  <a:pt x="239" y="7147"/>
                </a:lnTo>
                <a:lnTo>
                  <a:pt x="247" y="7061"/>
                </a:lnTo>
                <a:lnTo>
                  <a:pt x="254" y="6975"/>
                </a:lnTo>
                <a:lnTo>
                  <a:pt x="263" y="6889"/>
                </a:lnTo>
                <a:lnTo>
                  <a:pt x="273" y="6802"/>
                </a:lnTo>
                <a:lnTo>
                  <a:pt x="284" y="6716"/>
                </a:lnTo>
                <a:lnTo>
                  <a:pt x="296" y="6631"/>
                </a:lnTo>
                <a:lnTo>
                  <a:pt x="309" y="6546"/>
                </a:lnTo>
                <a:lnTo>
                  <a:pt x="323" y="6460"/>
                </a:lnTo>
                <a:lnTo>
                  <a:pt x="338" y="6375"/>
                </a:lnTo>
                <a:lnTo>
                  <a:pt x="353" y="6291"/>
                </a:lnTo>
                <a:lnTo>
                  <a:pt x="370" y="6206"/>
                </a:lnTo>
                <a:lnTo>
                  <a:pt x="387" y="6122"/>
                </a:lnTo>
                <a:lnTo>
                  <a:pt x="406" y="6038"/>
                </a:lnTo>
                <a:lnTo>
                  <a:pt x="425" y="5954"/>
                </a:lnTo>
                <a:lnTo>
                  <a:pt x="445" y="5871"/>
                </a:lnTo>
                <a:lnTo>
                  <a:pt x="466" y="5788"/>
                </a:lnTo>
                <a:lnTo>
                  <a:pt x="489" y="5705"/>
                </a:lnTo>
                <a:lnTo>
                  <a:pt x="512" y="5623"/>
                </a:lnTo>
                <a:lnTo>
                  <a:pt x="535" y="5541"/>
                </a:lnTo>
                <a:lnTo>
                  <a:pt x="560" y="5459"/>
                </a:lnTo>
                <a:lnTo>
                  <a:pt x="586" y="5378"/>
                </a:lnTo>
                <a:lnTo>
                  <a:pt x="613" y="5297"/>
                </a:lnTo>
                <a:lnTo>
                  <a:pt x="641" y="5216"/>
                </a:lnTo>
                <a:lnTo>
                  <a:pt x="669" y="5135"/>
                </a:lnTo>
                <a:lnTo>
                  <a:pt x="698" y="5055"/>
                </a:lnTo>
                <a:lnTo>
                  <a:pt x="729" y="4975"/>
                </a:lnTo>
                <a:lnTo>
                  <a:pt x="760" y="4896"/>
                </a:lnTo>
                <a:lnTo>
                  <a:pt x="792" y="4818"/>
                </a:lnTo>
                <a:lnTo>
                  <a:pt x="824" y="4739"/>
                </a:lnTo>
                <a:lnTo>
                  <a:pt x="858" y="4660"/>
                </a:lnTo>
                <a:lnTo>
                  <a:pt x="894" y="4582"/>
                </a:lnTo>
                <a:lnTo>
                  <a:pt x="929" y="4505"/>
                </a:lnTo>
                <a:lnTo>
                  <a:pt x="965" y="4428"/>
                </a:lnTo>
                <a:lnTo>
                  <a:pt x="1002" y="4351"/>
                </a:lnTo>
                <a:lnTo>
                  <a:pt x="1041" y="4275"/>
                </a:lnTo>
                <a:lnTo>
                  <a:pt x="1080" y="4200"/>
                </a:lnTo>
                <a:lnTo>
                  <a:pt x="1119" y="4124"/>
                </a:lnTo>
                <a:lnTo>
                  <a:pt x="1161" y="4049"/>
                </a:lnTo>
                <a:lnTo>
                  <a:pt x="1202" y="3975"/>
                </a:lnTo>
                <a:lnTo>
                  <a:pt x="1244" y="3901"/>
                </a:lnTo>
                <a:lnTo>
                  <a:pt x="1288" y="3828"/>
                </a:lnTo>
                <a:lnTo>
                  <a:pt x="1332" y="3754"/>
                </a:lnTo>
                <a:lnTo>
                  <a:pt x="1377" y="3682"/>
                </a:lnTo>
                <a:lnTo>
                  <a:pt x="1423" y="3609"/>
                </a:lnTo>
                <a:lnTo>
                  <a:pt x="1469" y="3538"/>
                </a:lnTo>
                <a:lnTo>
                  <a:pt x="1517" y="3467"/>
                </a:lnTo>
                <a:lnTo>
                  <a:pt x="1565" y="3396"/>
                </a:lnTo>
                <a:lnTo>
                  <a:pt x="1615" y="3326"/>
                </a:lnTo>
                <a:lnTo>
                  <a:pt x="1665" y="3257"/>
                </a:lnTo>
                <a:lnTo>
                  <a:pt x="1716" y="3188"/>
                </a:lnTo>
                <a:lnTo>
                  <a:pt x="1767" y="3119"/>
                </a:lnTo>
                <a:lnTo>
                  <a:pt x="1820" y="3051"/>
                </a:lnTo>
                <a:lnTo>
                  <a:pt x="1873" y="2984"/>
                </a:lnTo>
                <a:lnTo>
                  <a:pt x="1928" y="2917"/>
                </a:lnTo>
                <a:lnTo>
                  <a:pt x="1983" y="2851"/>
                </a:lnTo>
                <a:lnTo>
                  <a:pt x="2039" y="2785"/>
                </a:lnTo>
                <a:lnTo>
                  <a:pt x="2095" y="2720"/>
                </a:lnTo>
                <a:lnTo>
                  <a:pt x="2152" y="2656"/>
                </a:lnTo>
                <a:lnTo>
                  <a:pt x="2210" y="2591"/>
                </a:lnTo>
                <a:lnTo>
                  <a:pt x="2269" y="2528"/>
                </a:lnTo>
                <a:lnTo>
                  <a:pt x="2269" y="2528"/>
                </a:lnTo>
                <a:lnTo>
                  <a:pt x="2331" y="2463"/>
                </a:lnTo>
                <a:lnTo>
                  <a:pt x="2395" y="2399"/>
                </a:lnTo>
                <a:lnTo>
                  <a:pt x="2458" y="2335"/>
                </a:lnTo>
                <a:lnTo>
                  <a:pt x="2522" y="2273"/>
                </a:lnTo>
                <a:lnTo>
                  <a:pt x="2586" y="2212"/>
                </a:lnTo>
                <a:lnTo>
                  <a:pt x="2651" y="2151"/>
                </a:lnTo>
                <a:lnTo>
                  <a:pt x="2717" y="2091"/>
                </a:lnTo>
                <a:lnTo>
                  <a:pt x="2783" y="2033"/>
                </a:lnTo>
                <a:lnTo>
                  <a:pt x="2850" y="1974"/>
                </a:lnTo>
                <a:lnTo>
                  <a:pt x="2917" y="1918"/>
                </a:lnTo>
                <a:lnTo>
                  <a:pt x="2986" y="1861"/>
                </a:lnTo>
                <a:lnTo>
                  <a:pt x="3054" y="1806"/>
                </a:lnTo>
                <a:lnTo>
                  <a:pt x="3123" y="1751"/>
                </a:lnTo>
                <a:lnTo>
                  <a:pt x="3194" y="1698"/>
                </a:lnTo>
                <a:lnTo>
                  <a:pt x="3264" y="1645"/>
                </a:lnTo>
                <a:lnTo>
                  <a:pt x="3335" y="1594"/>
                </a:lnTo>
                <a:lnTo>
                  <a:pt x="3406" y="1543"/>
                </a:lnTo>
                <a:lnTo>
                  <a:pt x="3479" y="1493"/>
                </a:lnTo>
                <a:lnTo>
                  <a:pt x="3551" y="1444"/>
                </a:lnTo>
                <a:lnTo>
                  <a:pt x="3623" y="1396"/>
                </a:lnTo>
                <a:lnTo>
                  <a:pt x="3697" y="1349"/>
                </a:lnTo>
                <a:lnTo>
                  <a:pt x="3770" y="1303"/>
                </a:lnTo>
                <a:lnTo>
                  <a:pt x="3845" y="1258"/>
                </a:lnTo>
                <a:lnTo>
                  <a:pt x="3921" y="1213"/>
                </a:lnTo>
                <a:lnTo>
                  <a:pt x="3996" y="1170"/>
                </a:lnTo>
                <a:lnTo>
                  <a:pt x="4072" y="1128"/>
                </a:lnTo>
                <a:lnTo>
                  <a:pt x="4148" y="1087"/>
                </a:lnTo>
                <a:lnTo>
                  <a:pt x="4225" y="1046"/>
                </a:lnTo>
                <a:lnTo>
                  <a:pt x="4303" y="1007"/>
                </a:lnTo>
                <a:lnTo>
                  <a:pt x="4380" y="968"/>
                </a:lnTo>
                <a:lnTo>
                  <a:pt x="4458" y="930"/>
                </a:lnTo>
                <a:lnTo>
                  <a:pt x="4537" y="894"/>
                </a:lnTo>
                <a:lnTo>
                  <a:pt x="4615" y="859"/>
                </a:lnTo>
                <a:lnTo>
                  <a:pt x="4695" y="824"/>
                </a:lnTo>
                <a:lnTo>
                  <a:pt x="4775" y="789"/>
                </a:lnTo>
                <a:lnTo>
                  <a:pt x="4854" y="757"/>
                </a:lnTo>
                <a:lnTo>
                  <a:pt x="4935" y="726"/>
                </a:lnTo>
                <a:lnTo>
                  <a:pt x="5016" y="695"/>
                </a:lnTo>
                <a:lnTo>
                  <a:pt x="5098" y="665"/>
                </a:lnTo>
                <a:lnTo>
                  <a:pt x="5179" y="636"/>
                </a:lnTo>
                <a:lnTo>
                  <a:pt x="5261" y="608"/>
                </a:lnTo>
                <a:lnTo>
                  <a:pt x="5344" y="582"/>
                </a:lnTo>
                <a:lnTo>
                  <a:pt x="5427" y="556"/>
                </a:lnTo>
                <a:lnTo>
                  <a:pt x="5510" y="532"/>
                </a:lnTo>
                <a:lnTo>
                  <a:pt x="5593" y="507"/>
                </a:lnTo>
                <a:lnTo>
                  <a:pt x="5676" y="485"/>
                </a:lnTo>
                <a:lnTo>
                  <a:pt x="5760" y="463"/>
                </a:lnTo>
                <a:lnTo>
                  <a:pt x="5845" y="442"/>
                </a:lnTo>
                <a:lnTo>
                  <a:pt x="5930" y="423"/>
                </a:lnTo>
                <a:lnTo>
                  <a:pt x="6015" y="404"/>
                </a:lnTo>
                <a:lnTo>
                  <a:pt x="6100" y="387"/>
                </a:lnTo>
                <a:lnTo>
                  <a:pt x="6186" y="370"/>
                </a:lnTo>
                <a:lnTo>
                  <a:pt x="6271" y="355"/>
                </a:lnTo>
                <a:lnTo>
                  <a:pt x="6358" y="340"/>
                </a:lnTo>
                <a:lnTo>
                  <a:pt x="6444" y="327"/>
                </a:lnTo>
                <a:lnTo>
                  <a:pt x="6529" y="314"/>
                </a:lnTo>
                <a:lnTo>
                  <a:pt x="6616" y="303"/>
                </a:lnTo>
                <a:lnTo>
                  <a:pt x="6703" y="293"/>
                </a:lnTo>
                <a:lnTo>
                  <a:pt x="6791" y="283"/>
                </a:lnTo>
                <a:lnTo>
                  <a:pt x="6878" y="276"/>
                </a:lnTo>
                <a:lnTo>
                  <a:pt x="6966" y="268"/>
                </a:lnTo>
                <a:lnTo>
                  <a:pt x="7054" y="262"/>
                </a:lnTo>
                <a:lnTo>
                  <a:pt x="7142" y="258"/>
                </a:lnTo>
                <a:lnTo>
                  <a:pt x="7230" y="254"/>
                </a:lnTo>
                <a:lnTo>
                  <a:pt x="7230" y="254"/>
                </a:lnTo>
                <a:lnTo>
                  <a:pt x="7233" y="227"/>
                </a:lnTo>
                <a:lnTo>
                  <a:pt x="7240" y="201"/>
                </a:lnTo>
                <a:lnTo>
                  <a:pt x="7248" y="177"/>
                </a:lnTo>
                <a:lnTo>
                  <a:pt x="7258" y="154"/>
                </a:lnTo>
                <a:lnTo>
                  <a:pt x="7271" y="132"/>
                </a:lnTo>
                <a:lnTo>
                  <a:pt x="7285" y="111"/>
                </a:lnTo>
                <a:lnTo>
                  <a:pt x="7301" y="92"/>
                </a:lnTo>
                <a:lnTo>
                  <a:pt x="7318" y="74"/>
                </a:lnTo>
                <a:lnTo>
                  <a:pt x="7337" y="58"/>
                </a:lnTo>
                <a:lnTo>
                  <a:pt x="7358" y="43"/>
                </a:lnTo>
                <a:lnTo>
                  <a:pt x="7379" y="30"/>
                </a:lnTo>
                <a:lnTo>
                  <a:pt x="7402" y="19"/>
                </a:lnTo>
                <a:lnTo>
                  <a:pt x="7426" y="12"/>
                </a:lnTo>
                <a:lnTo>
                  <a:pt x="7451" y="5"/>
                </a:lnTo>
                <a:lnTo>
                  <a:pt x="7476" y="1"/>
                </a:lnTo>
                <a:lnTo>
                  <a:pt x="7489" y="0"/>
                </a:lnTo>
                <a:lnTo>
                  <a:pt x="7503" y="0"/>
                </a:lnTo>
                <a:lnTo>
                  <a:pt x="7503" y="0"/>
                </a:lnTo>
                <a:lnTo>
                  <a:pt x="7516" y="0"/>
                </a:lnTo>
                <a:lnTo>
                  <a:pt x="7529" y="1"/>
                </a:lnTo>
                <a:lnTo>
                  <a:pt x="7544" y="3"/>
                </a:lnTo>
                <a:lnTo>
                  <a:pt x="7557" y="5"/>
                </a:lnTo>
                <a:lnTo>
                  <a:pt x="7570" y="9"/>
                </a:lnTo>
                <a:lnTo>
                  <a:pt x="7583" y="13"/>
                </a:lnTo>
                <a:lnTo>
                  <a:pt x="7596" y="17"/>
                </a:lnTo>
                <a:lnTo>
                  <a:pt x="7608" y="22"/>
                </a:lnTo>
                <a:lnTo>
                  <a:pt x="7621" y="28"/>
                </a:lnTo>
                <a:lnTo>
                  <a:pt x="7632" y="34"/>
                </a:lnTo>
                <a:lnTo>
                  <a:pt x="7643" y="40"/>
                </a:lnTo>
                <a:lnTo>
                  <a:pt x="7655" y="48"/>
                </a:lnTo>
                <a:lnTo>
                  <a:pt x="7665" y="56"/>
                </a:lnTo>
                <a:lnTo>
                  <a:pt x="7675" y="64"/>
                </a:lnTo>
                <a:lnTo>
                  <a:pt x="7686" y="74"/>
                </a:lnTo>
                <a:lnTo>
                  <a:pt x="7695" y="82"/>
                </a:lnTo>
                <a:lnTo>
                  <a:pt x="7704" y="93"/>
                </a:lnTo>
                <a:lnTo>
                  <a:pt x="7713" y="102"/>
                </a:lnTo>
                <a:lnTo>
                  <a:pt x="7721" y="113"/>
                </a:lnTo>
                <a:lnTo>
                  <a:pt x="7728" y="125"/>
                </a:lnTo>
                <a:lnTo>
                  <a:pt x="7735" y="135"/>
                </a:lnTo>
                <a:lnTo>
                  <a:pt x="7743" y="147"/>
                </a:lnTo>
                <a:lnTo>
                  <a:pt x="7749" y="160"/>
                </a:lnTo>
                <a:lnTo>
                  <a:pt x="7754" y="172"/>
                </a:lnTo>
                <a:lnTo>
                  <a:pt x="7759" y="184"/>
                </a:lnTo>
                <a:lnTo>
                  <a:pt x="7763" y="198"/>
                </a:lnTo>
                <a:lnTo>
                  <a:pt x="7767" y="211"/>
                </a:lnTo>
                <a:lnTo>
                  <a:pt x="7770" y="225"/>
                </a:lnTo>
                <a:lnTo>
                  <a:pt x="7773" y="239"/>
                </a:lnTo>
                <a:lnTo>
                  <a:pt x="7774" y="252"/>
                </a:lnTo>
                <a:lnTo>
                  <a:pt x="7775" y="267"/>
                </a:lnTo>
                <a:lnTo>
                  <a:pt x="7776" y="281"/>
                </a:lnTo>
                <a:lnTo>
                  <a:pt x="7776" y="281"/>
                </a:lnTo>
                <a:lnTo>
                  <a:pt x="7775" y="296"/>
                </a:lnTo>
                <a:lnTo>
                  <a:pt x="7774" y="310"/>
                </a:lnTo>
                <a:lnTo>
                  <a:pt x="7773" y="324"/>
                </a:lnTo>
                <a:lnTo>
                  <a:pt x="7770" y="338"/>
                </a:lnTo>
                <a:lnTo>
                  <a:pt x="7767" y="352"/>
                </a:lnTo>
                <a:lnTo>
                  <a:pt x="7763" y="365"/>
                </a:lnTo>
                <a:lnTo>
                  <a:pt x="7759" y="378"/>
                </a:lnTo>
                <a:lnTo>
                  <a:pt x="7754" y="391"/>
                </a:lnTo>
                <a:lnTo>
                  <a:pt x="7749" y="403"/>
                </a:lnTo>
                <a:lnTo>
                  <a:pt x="7743" y="415"/>
                </a:lnTo>
                <a:lnTo>
                  <a:pt x="7735" y="427"/>
                </a:lnTo>
                <a:lnTo>
                  <a:pt x="7728" y="439"/>
                </a:lnTo>
                <a:lnTo>
                  <a:pt x="7721" y="450"/>
                </a:lnTo>
                <a:lnTo>
                  <a:pt x="7713" y="460"/>
                </a:lnTo>
                <a:lnTo>
                  <a:pt x="7704" y="471"/>
                </a:lnTo>
                <a:lnTo>
                  <a:pt x="7695" y="480"/>
                </a:lnTo>
                <a:lnTo>
                  <a:pt x="7686" y="490"/>
                </a:lnTo>
                <a:lnTo>
                  <a:pt x="7675" y="499"/>
                </a:lnTo>
                <a:lnTo>
                  <a:pt x="7665" y="507"/>
                </a:lnTo>
                <a:lnTo>
                  <a:pt x="7655" y="515"/>
                </a:lnTo>
                <a:lnTo>
                  <a:pt x="7643" y="522"/>
                </a:lnTo>
                <a:lnTo>
                  <a:pt x="7632" y="528"/>
                </a:lnTo>
                <a:lnTo>
                  <a:pt x="7621" y="535"/>
                </a:lnTo>
                <a:lnTo>
                  <a:pt x="7608" y="540"/>
                </a:lnTo>
                <a:lnTo>
                  <a:pt x="7596" y="545"/>
                </a:lnTo>
                <a:lnTo>
                  <a:pt x="7583" y="550"/>
                </a:lnTo>
                <a:lnTo>
                  <a:pt x="7570" y="554"/>
                </a:lnTo>
                <a:lnTo>
                  <a:pt x="7557" y="557"/>
                </a:lnTo>
                <a:lnTo>
                  <a:pt x="7544" y="559"/>
                </a:lnTo>
                <a:lnTo>
                  <a:pt x="7529" y="561"/>
                </a:lnTo>
                <a:lnTo>
                  <a:pt x="7516" y="563"/>
                </a:lnTo>
                <a:lnTo>
                  <a:pt x="7503" y="563"/>
                </a:lnTo>
                <a:lnTo>
                  <a:pt x="7503" y="563"/>
                </a:lnTo>
                <a:lnTo>
                  <a:pt x="7476" y="561"/>
                </a:lnTo>
                <a:lnTo>
                  <a:pt x="7451" y="558"/>
                </a:lnTo>
                <a:lnTo>
                  <a:pt x="7426" y="552"/>
                </a:lnTo>
                <a:lnTo>
                  <a:pt x="7402" y="543"/>
                </a:lnTo>
                <a:lnTo>
                  <a:pt x="7380" y="533"/>
                </a:lnTo>
                <a:lnTo>
                  <a:pt x="7359" y="521"/>
                </a:lnTo>
                <a:lnTo>
                  <a:pt x="7338" y="506"/>
                </a:lnTo>
                <a:lnTo>
                  <a:pt x="7319" y="490"/>
                </a:lnTo>
                <a:lnTo>
                  <a:pt x="7302" y="473"/>
                </a:lnTo>
                <a:lnTo>
                  <a:pt x="7286" y="454"/>
                </a:lnTo>
                <a:lnTo>
                  <a:pt x="7272" y="433"/>
                </a:lnTo>
                <a:lnTo>
                  <a:pt x="7259" y="411"/>
                </a:lnTo>
                <a:lnTo>
                  <a:pt x="7249" y="388"/>
                </a:lnTo>
                <a:lnTo>
                  <a:pt x="7241" y="364"/>
                </a:lnTo>
                <a:lnTo>
                  <a:pt x="7234" y="339"/>
                </a:lnTo>
                <a:lnTo>
                  <a:pt x="7230" y="313"/>
                </a:lnTo>
                <a:lnTo>
                  <a:pt x="7230" y="313"/>
                </a:lnTo>
                <a:lnTo>
                  <a:pt x="7143" y="316"/>
                </a:lnTo>
                <a:lnTo>
                  <a:pt x="7055" y="322"/>
                </a:lnTo>
                <a:lnTo>
                  <a:pt x="6968" y="328"/>
                </a:lnTo>
                <a:lnTo>
                  <a:pt x="6881" y="335"/>
                </a:lnTo>
                <a:lnTo>
                  <a:pt x="6795" y="343"/>
                </a:lnTo>
                <a:lnTo>
                  <a:pt x="6709" y="352"/>
                </a:lnTo>
                <a:lnTo>
                  <a:pt x="6623" y="362"/>
                </a:lnTo>
                <a:lnTo>
                  <a:pt x="6537" y="374"/>
                </a:lnTo>
                <a:lnTo>
                  <a:pt x="6451" y="386"/>
                </a:lnTo>
                <a:lnTo>
                  <a:pt x="6365" y="400"/>
                </a:lnTo>
                <a:lnTo>
                  <a:pt x="6280" y="413"/>
                </a:lnTo>
                <a:lnTo>
                  <a:pt x="6194" y="429"/>
                </a:lnTo>
                <a:lnTo>
                  <a:pt x="6110" y="445"/>
                </a:lnTo>
                <a:lnTo>
                  <a:pt x="6025" y="462"/>
                </a:lnTo>
                <a:lnTo>
                  <a:pt x="5941" y="482"/>
                </a:lnTo>
                <a:lnTo>
                  <a:pt x="5857" y="501"/>
                </a:lnTo>
                <a:lnTo>
                  <a:pt x="5774" y="521"/>
                </a:lnTo>
                <a:lnTo>
                  <a:pt x="5690" y="542"/>
                </a:lnTo>
                <a:lnTo>
                  <a:pt x="5607" y="566"/>
                </a:lnTo>
                <a:lnTo>
                  <a:pt x="5524" y="589"/>
                </a:lnTo>
                <a:lnTo>
                  <a:pt x="5442" y="614"/>
                </a:lnTo>
                <a:lnTo>
                  <a:pt x="5360" y="639"/>
                </a:lnTo>
                <a:lnTo>
                  <a:pt x="5278" y="666"/>
                </a:lnTo>
                <a:lnTo>
                  <a:pt x="5197" y="692"/>
                </a:lnTo>
                <a:lnTo>
                  <a:pt x="5115" y="721"/>
                </a:lnTo>
                <a:lnTo>
                  <a:pt x="5036" y="751"/>
                </a:lnTo>
                <a:lnTo>
                  <a:pt x="4955" y="781"/>
                </a:lnTo>
                <a:lnTo>
                  <a:pt x="4875" y="813"/>
                </a:lnTo>
                <a:lnTo>
                  <a:pt x="4795" y="845"/>
                </a:lnTo>
                <a:lnTo>
                  <a:pt x="4717" y="879"/>
                </a:lnTo>
                <a:lnTo>
                  <a:pt x="4638" y="913"/>
                </a:lnTo>
                <a:lnTo>
                  <a:pt x="4559" y="948"/>
                </a:lnTo>
                <a:lnTo>
                  <a:pt x="4482" y="984"/>
                </a:lnTo>
                <a:lnTo>
                  <a:pt x="4404" y="1022"/>
                </a:lnTo>
                <a:lnTo>
                  <a:pt x="4326" y="1060"/>
                </a:lnTo>
                <a:lnTo>
                  <a:pt x="4250" y="1099"/>
                </a:lnTo>
                <a:lnTo>
                  <a:pt x="4174" y="1140"/>
                </a:lnTo>
                <a:lnTo>
                  <a:pt x="4099" y="1180"/>
                </a:lnTo>
                <a:lnTo>
                  <a:pt x="4023" y="1223"/>
                </a:lnTo>
                <a:lnTo>
                  <a:pt x="3949" y="1266"/>
                </a:lnTo>
                <a:lnTo>
                  <a:pt x="3874" y="1309"/>
                </a:lnTo>
                <a:lnTo>
                  <a:pt x="3801" y="1354"/>
                </a:lnTo>
                <a:lnTo>
                  <a:pt x="3727" y="1400"/>
                </a:lnTo>
                <a:lnTo>
                  <a:pt x="3654" y="1447"/>
                </a:lnTo>
                <a:lnTo>
                  <a:pt x="3581" y="1495"/>
                </a:lnTo>
                <a:lnTo>
                  <a:pt x="3510" y="1543"/>
                </a:lnTo>
                <a:lnTo>
                  <a:pt x="3438" y="1593"/>
                </a:lnTo>
                <a:lnTo>
                  <a:pt x="3368" y="1643"/>
                </a:lnTo>
                <a:lnTo>
                  <a:pt x="3297" y="1694"/>
                </a:lnTo>
                <a:lnTo>
                  <a:pt x="3227" y="1746"/>
                </a:lnTo>
                <a:lnTo>
                  <a:pt x="3158" y="1799"/>
                </a:lnTo>
                <a:lnTo>
                  <a:pt x="3089" y="1853"/>
                </a:lnTo>
                <a:lnTo>
                  <a:pt x="3021" y="1908"/>
                </a:lnTo>
                <a:lnTo>
                  <a:pt x="2954" y="1963"/>
                </a:lnTo>
                <a:lnTo>
                  <a:pt x="2886" y="2020"/>
                </a:lnTo>
                <a:lnTo>
                  <a:pt x="2820" y="2077"/>
                </a:lnTo>
                <a:lnTo>
                  <a:pt x="2755" y="2136"/>
                </a:lnTo>
                <a:lnTo>
                  <a:pt x="2690" y="2196"/>
                </a:lnTo>
                <a:lnTo>
                  <a:pt x="2624" y="2255"/>
                </a:lnTo>
                <a:lnTo>
                  <a:pt x="2561" y="2317"/>
                </a:lnTo>
                <a:lnTo>
                  <a:pt x="2497" y="2379"/>
                </a:lnTo>
                <a:lnTo>
                  <a:pt x="2435" y="2442"/>
                </a:lnTo>
                <a:lnTo>
                  <a:pt x="2373" y="2505"/>
                </a:lnTo>
                <a:lnTo>
                  <a:pt x="2311" y="2570"/>
                </a:lnTo>
                <a:lnTo>
                  <a:pt x="2311" y="2570"/>
                </a:lnTo>
                <a:lnTo>
                  <a:pt x="2253" y="2632"/>
                </a:lnTo>
                <a:lnTo>
                  <a:pt x="2195" y="2695"/>
                </a:lnTo>
                <a:lnTo>
                  <a:pt x="2138" y="2760"/>
                </a:lnTo>
                <a:lnTo>
                  <a:pt x="2082" y="2824"/>
                </a:lnTo>
                <a:lnTo>
                  <a:pt x="2026" y="2889"/>
                </a:lnTo>
                <a:lnTo>
                  <a:pt x="1972" y="2955"/>
                </a:lnTo>
                <a:lnTo>
                  <a:pt x="1918" y="3021"/>
                </a:lnTo>
                <a:lnTo>
                  <a:pt x="1865" y="3088"/>
                </a:lnTo>
                <a:lnTo>
                  <a:pt x="1813" y="3156"/>
                </a:lnTo>
                <a:lnTo>
                  <a:pt x="1762" y="3224"/>
                </a:lnTo>
                <a:lnTo>
                  <a:pt x="1711" y="3292"/>
                </a:lnTo>
                <a:lnTo>
                  <a:pt x="1662" y="3361"/>
                </a:lnTo>
                <a:lnTo>
                  <a:pt x="1613" y="3430"/>
                </a:lnTo>
                <a:lnTo>
                  <a:pt x="1564" y="3501"/>
                </a:lnTo>
                <a:lnTo>
                  <a:pt x="1518" y="3571"/>
                </a:lnTo>
                <a:lnTo>
                  <a:pt x="1471" y="3642"/>
                </a:lnTo>
                <a:lnTo>
                  <a:pt x="1426" y="3714"/>
                </a:lnTo>
                <a:lnTo>
                  <a:pt x="1381" y="3786"/>
                </a:lnTo>
                <a:lnTo>
                  <a:pt x="1338" y="3859"/>
                </a:lnTo>
                <a:lnTo>
                  <a:pt x="1294" y="3931"/>
                </a:lnTo>
                <a:lnTo>
                  <a:pt x="1252" y="4005"/>
                </a:lnTo>
                <a:lnTo>
                  <a:pt x="1210" y="4078"/>
                </a:lnTo>
                <a:lnTo>
                  <a:pt x="1170" y="4153"/>
                </a:lnTo>
                <a:lnTo>
                  <a:pt x="1131" y="4227"/>
                </a:lnTo>
                <a:lnTo>
                  <a:pt x="1092" y="4303"/>
                </a:lnTo>
                <a:lnTo>
                  <a:pt x="1054" y="4379"/>
                </a:lnTo>
                <a:lnTo>
                  <a:pt x="1017" y="4454"/>
                </a:lnTo>
                <a:lnTo>
                  <a:pt x="980" y="4531"/>
                </a:lnTo>
                <a:lnTo>
                  <a:pt x="945" y="4608"/>
                </a:lnTo>
                <a:lnTo>
                  <a:pt x="911" y="4684"/>
                </a:lnTo>
                <a:lnTo>
                  <a:pt x="878" y="4762"/>
                </a:lnTo>
                <a:lnTo>
                  <a:pt x="845" y="4840"/>
                </a:lnTo>
                <a:lnTo>
                  <a:pt x="813" y="4919"/>
                </a:lnTo>
                <a:lnTo>
                  <a:pt x="783" y="4998"/>
                </a:lnTo>
                <a:lnTo>
                  <a:pt x="753" y="5076"/>
                </a:lnTo>
                <a:lnTo>
                  <a:pt x="723" y="5155"/>
                </a:lnTo>
                <a:lnTo>
                  <a:pt x="695" y="5235"/>
                </a:lnTo>
                <a:lnTo>
                  <a:pt x="668" y="5315"/>
                </a:lnTo>
                <a:lnTo>
                  <a:pt x="641" y="5396"/>
                </a:lnTo>
                <a:lnTo>
                  <a:pt x="615" y="5477"/>
                </a:lnTo>
                <a:lnTo>
                  <a:pt x="591" y="5558"/>
                </a:lnTo>
                <a:lnTo>
                  <a:pt x="567" y="5639"/>
                </a:lnTo>
                <a:lnTo>
                  <a:pt x="545" y="5721"/>
                </a:lnTo>
                <a:lnTo>
                  <a:pt x="522" y="5803"/>
                </a:lnTo>
                <a:lnTo>
                  <a:pt x="501" y="5885"/>
                </a:lnTo>
                <a:lnTo>
                  <a:pt x="482" y="5968"/>
                </a:lnTo>
                <a:lnTo>
                  <a:pt x="462" y="6051"/>
                </a:lnTo>
                <a:lnTo>
                  <a:pt x="443" y="6134"/>
                </a:lnTo>
                <a:lnTo>
                  <a:pt x="427" y="6217"/>
                </a:lnTo>
                <a:lnTo>
                  <a:pt x="410" y="6302"/>
                </a:lnTo>
                <a:lnTo>
                  <a:pt x="395" y="6386"/>
                </a:lnTo>
                <a:lnTo>
                  <a:pt x="380" y="6470"/>
                </a:lnTo>
                <a:lnTo>
                  <a:pt x="366" y="6554"/>
                </a:lnTo>
                <a:lnTo>
                  <a:pt x="353" y="6639"/>
                </a:lnTo>
                <a:lnTo>
                  <a:pt x="342" y="6723"/>
                </a:lnTo>
                <a:lnTo>
                  <a:pt x="330" y="6809"/>
                </a:lnTo>
                <a:lnTo>
                  <a:pt x="321" y="6894"/>
                </a:lnTo>
                <a:lnTo>
                  <a:pt x="312" y="6980"/>
                </a:lnTo>
                <a:lnTo>
                  <a:pt x="303" y="7065"/>
                </a:lnTo>
                <a:lnTo>
                  <a:pt x="296" y="7152"/>
                </a:lnTo>
                <a:lnTo>
                  <a:pt x="291" y="7238"/>
                </a:lnTo>
                <a:lnTo>
                  <a:pt x="286" y="7324"/>
                </a:lnTo>
                <a:lnTo>
                  <a:pt x="281" y="7411"/>
                </a:lnTo>
                <a:lnTo>
                  <a:pt x="278" y="7497"/>
                </a:lnTo>
                <a:lnTo>
                  <a:pt x="278" y="7497"/>
                </a:lnTo>
                <a:lnTo>
                  <a:pt x="300" y="7501"/>
                </a:lnTo>
                <a:lnTo>
                  <a:pt x="321" y="7508"/>
                </a:lnTo>
                <a:lnTo>
                  <a:pt x="342" y="7516"/>
                </a:lnTo>
                <a:lnTo>
                  <a:pt x="361" y="7526"/>
                </a:lnTo>
                <a:lnTo>
                  <a:pt x="380" y="7537"/>
                </a:lnTo>
                <a:lnTo>
                  <a:pt x="397" y="7550"/>
                </a:lnTo>
                <a:lnTo>
                  <a:pt x="413" y="7564"/>
                </a:lnTo>
                <a:lnTo>
                  <a:pt x="428" y="7580"/>
                </a:lnTo>
                <a:lnTo>
                  <a:pt x="442" y="7598"/>
                </a:lnTo>
                <a:lnTo>
                  <a:pt x="454" y="7616"/>
                </a:lnTo>
                <a:lnTo>
                  <a:pt x="464" y="7635"/>
                </a:lnTo>
                <a:lnTo>
                  <a:pt x="473" y="7656"/>
                </a:lnTo>
                <a:lnTo>
                  <a:pt x="479" y="7678"/>
                </a:lnTo>
                <a:lnTo>
                  <a:pt x="485" y="7699"/>
                </a:lnTo>
                <a:lnTo>
                  <a:pt x="488" y="7723"/>
                </a:lnTo>
                <a:lnTo>
                  <a:pt x="489" y="7746"/>
                </a:lnTo>
                <a:lnTo>
                  <a:pt x="489" y="7746"/>
                </a:lnTo>
                <a:lnTo>
                  <a:pt x="489" y="7759"/>
                </a:lnTo>
                <a:lnTo>
                  <a:pt x="488" y="7772"/>
                </a:lnTo>
                <a:lnTo>
                  <a:pt x="487" y="7785"/>
                </a:lnTo>
                <a:lnTo>
                  <a:pt x="485" y="7797"/>
                </a:lnTo>
                <a:lnTo>
                  <a:pt x="478" y="7821"/>
                </a:lnTo>
                <a:lnTo>
                  <a:pt x="470" y="7844"/>
                </a:lnTo>
                <a:lnTo>
                  <a:pt x="460" y="7867"/>
                </a:lnTo>
                <a:lnTo>
                  <a:pt x="447" y="7887"/>
                </a:lnTo>
                <a:lnTo>
                  <a:pt x="433" y="7906"/>
                </a:lnTo>
                <a:lnTo>
                  <a:pt x="417" y="7924"/>
                </a:lnTo>
                <a:lnTo>
                  <a:pt x="400" y="7940"/>
                </a:lnTo>
                <a:lnTo>
                  <a:pt x="381" y="7955"/>
                </a:lnTo>
                <a:lnTo>
                  <a:pt x="361" y="7968"/>
                </a:lnTo>
                <a:lnTo>
                  <a:pt x="340" y="7978"/>
                </a:lnTo>
                <a:lnTo>
                  <a:pt x="317" y="7987"/>
                </a:lnTo>
                <a:lnTo>
                  <a:pt x="294" y="7993"/>
                </a:lnTo>
                <a:lnTo>
                  <a:pt x="282" y="7995"/>
                </a:lnTo>
                <a:lnTo>
                  <a:pt x="269" y="7997"/>
                </a:lnTo>
                <a:lnTo>
                  <a:pt x="257" y="7998"/>
                </a:lnTo>
                <a:lnTo>
                  <a:pt x="244" y="7998"/>
                </a:lnTo>
                <a:lnTo>
                  <a:pt x="244" y="7998"/>
                </a:lnTo>
                <a:lnTo>
                  <a:pt x="232" y="7998"/>
                </a:lnTo>
                <a:lnTo>
                  <a:pt x="220" y="7997"/>
                </a:lnTo>
                <a:lnTo>
                  <a:pt x="207" y="7995"/>
                </a:lnTo>
                <a:lnTo>
                  <a:pt x="196" y="7993"/>
                </a:lnTo>
                <a:lnTo>
                  <a:pt x="172" y="7987"/>
                </a:lnTo>
                <a:lnTo>
                  <a:pt x="149" y="7978"/>
                </a:lnTo>
                <a:lnTo>
                  <a:pt x="128" y="7968"/>
                </a:lnTo>
                <a:lnTo>
                  <a:pt x="108" y="7955"/>
                </a:lnTo>
                <a:lnTo>
                  <a:pt x="89" y="7940"/>
                </a:lnTo>
                <a:lnTo>
                  <a:pt x="72" y="7924"/>
                </a:lnTo>
                <a:lnTo>
                  <a:pt x="56" y="7906"/>
                </a:lnTo>
                <a:lnTo>
                  <a:pt x="42" y="7887"/>
                </a:lnTo>
                <a:lnTo>
                  <a:pt x="29" y="7867"/>
                </a:lnTo>
                <a:lnTo>
                  <a:pt x="19" y="7844"/>
                </a:lnTo>
                <a:lnTo>
                  <a:pt x="11" y="7821"/>
                </a:lnTo>
                <a:lnTo>
                  <a:pt x="5" y="7797"/>
                </a:lnTo>
                <a:lnTo>
                  <a:pt x="3" y="7785"/>
                </a:lnTo>
                <a:lnTo>
                  <a:pt x="1" y="7772"/>
                </a:lnTo>
                <a:lnTo>
                  <a:pt x="0" y="7759"/>
                </a:lnTo>
                <a:lnTo>
                  <a:pt x="0" y="7746"/>
                </a:lnTo>
                <a:lnTo>
                  <a:pt x="0" y="7746"/>
                </a:lnTo>
                <a:lnTo>
                  <a:pt x="1" y="7722"/>
                </a:lnTo>
                <a:lnTo>
                  <a:pt x="4" y="7698"/>
                </a:lnTo>
                <a:lnTo>
                  <a:pt x="9" y="7676"/>
                </a:lnTo>
                <a:lnTo>
                  <a:pt x="17" y="7653"/>
                </a:lnTo>
                <a:lnTo>
                  <a:pt x="26" y="7633"/>
                </a:lnTo>
                <a:lnTo>
                  <a:pt x="37" y="7613"/>
                </a:lnTo>
                <a:lnTo>
                  <a:pt x="50" y="7595"/>
                </a:lnTo>
                <a:lnTo>
                  <a:pt x="63" y="7577"/>
                </a:lnTo>
                <a:lnTo>
                  <a:pt x="80" y="7561"/>
                </a:lnTo>
                <a:lnTo>
                  <a:pt x="96" y="7546"/>
                </a:lnTo>
                <a:lnTo>
                  <a:pt x="114" y="7533"/>
                </a:lnTo>
                <a:lnTo>
                  <a:pt x="134" y="7522"/>
                </a:lnTo>
                <a:lnTo>
                  <a:pt x="154" y="7513"/>
                </a:lnTo>
                <a:lnTo>
                  <a:pt x="175" y="7505"/>
                </a:lnTo>
                <a:lnTo>
                  <a:pt x="198" y="7499"/>
                </a:lnTo>
                <a:lnTo>
                  <a:pt x="221" y="7496"/>
                </a:lnTo>
                <a:lnTo>
                  <a:pt x="221" y="7496"/>
                </a:lnTo>
                <a:close/>
                <a:moveTo>
                  <a:pt x="7503" y="503"/>
                </a:moveTo>
                <a:lnTo>
                  <a:pt x="7503" y="503"/>
                </a:lnTo>
                <a:lnTo>
                  <a:pt x="7524" y="502"/>
                </a:lnTo>
                <a:lnTo>
                  <a:pt x="7545" y="499"/>
                </a:lnTo>
                <a:lnTo>
                  <a:pt x="7566" y="493"/>
                </a:lnTo>
                <a:lnTo>
                  <a:pt x="7586" y="486"/>
                </a:lnTo>
                <a:lnTo>
                  <a:pt x="7605" y="476"/>
                </a:lnTo>
                <a:lnTo>
                  <a:pt x="7623" y="466"/>
                </a:lnTo>
                <a:lnTo>
                  <a:pt x="7639" y="453"/>
                </a:lnTo>
                <a:lnTo>
                  <a:pt x="7655" y="438"/>
                </a:lnTo>
                <a:lnTo>
                  <a:pt x="7668" y="423"/>
                </a:lnTo>
                <a:lnTo>
                  <a:pt x="7681" y="405"/>
                </a:lnTo>
                <a:lnTo>
                  <a:pt x="7692" y="387"/>
                </a:lnTo>
                <a:lnTo>
                  <a:pt x="7700" y="368"/>
                </a:lnTo>
                <a:lnTo>
                  <a:pt x="7708" y="347"/>
                </a:lnTo>
                <a:lnTo>
                  <a:pt x="7714" y="326"/>
                </a:lnTo>
                <a:lnTo>
                  <a:pt x="7717" y="304"/>
                </a:lnTo>
                <a:lnTo>
                  <a:pt x="7718" y="281"/>
                </a:lnTo>
                <a:lnTo>
                  <a:pt x="7718" y="281"/>
                </a:lnTo>
                <a:lnTo>
                  <a:pt x="7717" y="259"/>
                </a:lnTo>
                <a:lnTo>
                  <a:pt x="7714" y="237"/>
                </a:lnTo>
                <a:lnTo>
                  <a:pt x="7708" y="215"/>
                </a:lnTo>
                <a:lnTo>
                  <a:pt x="7700" y="195"/>
                </a:lnTo>
                <a:lnTo>
                  <a:pt x="7692" y="176"/>
                </a:lnTo>
                <a:lnTo>
                  <a:pt x="7681" y="158"/>
                </a:lnTo>
                <a:lnTo>
                  <a:pt x="7668" y="141"/>
                </a:lnTo>
                <a:lnTo>
                  <a:pt x="7655" y="125"/>
                </a:lnTo>
                <a:lnTo>
                  <a:pt x="7639" y="110"/>
                </a:lnTo>
                <a:lnTo>
                  <a:pt x="7623" y="97"/>
                </a:lnTo>
                <a:lnTo>
                  <a:pt x="7605" y="86"/>
                </a:lnTo>
                <a:lnTo>
                  <a:pt x="7586" y="77"/>
                </a:lnTo>
                <a:lnTo>
                  <a:pt x="7566" y="69"/>
                </a:lnTo>
                <a:lnTo>
                  <a:pt x="7545" y="64"/>
                </a:lnTo>
                <a:lnTo>
                  <a:pt x="7524" y="61"/>
                </a:lnTo>
                <a:lnTo>
                  <a:pt x="7503" y="60"/>
                </a:lnTo>
                <a:lnTo>
                  <a:pt x="7503" y="60"/>
                </a:lnTo>
                <a:lnTo>
                  <a:pt x="7480" y="61"/>
                </a:lnTo>
                <a:lnTo>
                  <a:pt x="7459" y="64"/>
                </a:lnTo>
                <a:lnTo>
                  <a:pt x="7438" y="69"/>
                </a:lnTo>
                <a:lnTo>
                  <a:pt x="7419" y="77"/>
                </a:lnTo>
                <a:lnTo>
                  <a:pt x="7399" y="86"/>
                </a:lnTo>
                <a:lnTo>
                  <a:pt x="7381" y="97"/>
                </a:lnTo>
                <a:lnTo>
                  <a:pt x="7365" y="110"/>
                </a:lnTo>
                <a:lnTo>
                  <a:pt x="7349" y="125"/>
                </a:lnTo>
                <a:lnTo>
                  <a:pt x="7336" y="141"/>
                </a:lnTo>
                <a:lnTo>
                  <a:pt x="7323" y="158"/>
                </a:lnTo>
                <a:lnTo>
                  <a:pt x="7312" y="176"/>
                </a:lnTo>
                <a:lnTo>
                  <a:pt x="7304" y="195"/>
                </a:lnTo>
                <a:lnTo>
                  <a:pt x="7297" y="215"/>
                </a:lnTo>
                <a:lnTo>
                  <a:pt x="7290" y="237"/>
                </a:lnTo>
                <a:lnTo>
                  <a:pt x="7287" y="259"/>
                </a:lnTo>
                <a:lnTo>
                  <a:pt x="7286" y="281"/>
                </a:lnTo>
                <a:lnTo>
                  <a:pt x="7286" y="281"/>
                </a:lnTo>
                <a:lnTo>
                  <a:pt x="7287" y="304"/>
                </a:lnTo>
                <a:lnTo>
                  <a:pt x="7290" y="326"/>
                </a:lnTo>
                <a:lnTo>
                  <a:pt x="7297" y="347"/>
                </a:lnTo>
                <a:lnTo>
                  <a:pt x="7304" y="368"/>
                </a:lnTo>
                <a:lnTo>
                  <a:pt x="7312" y="387"/>
                </a:lnTo>
                <a:lnTo>
                  <a:pt x="7323" y="405"/>
                </a:lnTo>
                <a:lnTo>
                  <a:pt x="7336" y="423"/>
                </a:lnTo>
                <a:lnTo>
                  <a:pt x="7349" y="438"/>
                </a:lnTo>
                <a:lnTo>
                  <a:pt x="7365" y="453"/>
                </a:lnTo>
                <a:lnTo>
                  <a:pt x="7381" y="466"/>
                </a:lnTo>
                <a:lnTo>
                  <a:pt x="7399" y="476"/>
                </a:lnTo>
                <a:lnTo>
                  <a:pt x="7419" y="486"/>
                </a:lnTo>
                <a:lnTo>
                  <a:pt x="7438" y="493"/>
                </a:lnTo>
                <a:lnTo>
                  <a:pt x="7459" y="499"/>
                </a:lnTo>
                <a:lnTo>
                  <a:pt x="7480" y="502"/>
                </a:lnTo>
                <a:lnTo>
                  <a:pt x="7503" y="503"/>
                </a:lnTo>
                <a:lnTo>
                  <a:pt x="7503" y="503"/>
                </a:lnTo>
                <a:close/>
                <a:moveTo>
                  <a:pt x="7740" y="15181"/>
                </a:moveTo>
                <a:lnTo>
                  <a:pt x="7740" y="15181"/>
                </a:lnTo>
                <a:lnTo>
                  <a:pt x="7821" y="15178"/>
                </a:lnTo>
                <a:lnTo>
                  <a:pt x="7903" y="15174"/>
                </a:lnTo>
                <a:lnTo>
                  <a:pt x="7985" y="15168"/>
                </a:lnTo>
                <a:lnTo>
                  <a:pt x="8067" y="15162"/>
                </a:lnTo>
                <a:lnTo>
                  <a:pt x="8149" y="15156"/>
                </a:lnTo>
                <a:lnTo>
                  <a:pt x="8229" y="15148"/>
                </a:lnTo>
                <a:lnTo>
                  <a:pt x="8311" y="15139"/>
                </a:lnTo>
                <a:lnTo>
                  <a:pt x="8392" y="15129"/>
                </a:lnTo>
                <a:lnTo>
                  <a:pt x="8473" y="15118"/>
                </a:lnTo>
                <a:lnTo>
                  <a:pt x="8552" y="15107"/>
                </a:lnTo>
                <a:lnTo>
                  <a:pt x="8633" y="15095"/>
                </a:lnTo>
                <a:lnTo>
                  <a:pt x="8713" y="15081"/>
                </a:lnTo>
                <a:lnTo>
                  <a:pt x="8792" y="15067"/>
                </a:lnTo>
                <a:lnTo>
                  <a:pt x="8872" y="15052"/>
                </a:lnTo>
                <a:lnTo>
                  <a:pt x="8952" y="15035"/>
                </a:lnTo>
                <a:lnTo>
                  <a:pt x="9031" y="15018"/>
                </a:lnTo>
                <a:lnTo>
                  <a:pt x="9109" y="15001"/>
                </a:lnTo>
                <a:lnTo>
                  <a:pt x="9188" y="14982"/>
                </a:lnTo>
                <a:lnTo>
                  <a:pt x="9267" y="14963"/>
                </a:lnTo>
                <a:lnTo>
                  <a:pt x="9344" y="14942"/>
                </a:lnTo>
                <a:lnTo>
                  <a:pt x="9422" y="14920"/>
                </a:lnTo>
                <a:lnTo>
                  <a:pt x="9500" y="14898"/>
                </a:lnTo>
                <a:lnTo>
                  <a:pt x="9577" y="14874"/>
                </a:lnTo>
                <a:lnTo>
                  <a:pt x="9654" y="14851"/>
                </a:lnTo>
                <a:lnTo>
                  <a:pt x="9730" y="14825"/>
                </a:lnTo>
                <a:lnTo>
                  <a:pt x="9807" y="14800"/>
                </a:lnTo>
                <a:lnTo>
                  <a:pt x="9883" y="14773"/>
                </a:lnTo>
                <a:lnTo>
                  <a:pt x="9958" y="14746"/>
                </a:lnTo>
                <a:lnTo>
                  <a:pt x="10034" y="14718"/>
                </a:lnTo>
                <a:lnTo>
                  <a:pt x="10109" y="14688"/>
                </a:lnTo>
                <a:lnTo>
                  <a:pt x="10184" y="14658"/>
                </a:lnTo>
                <a:lnTo>
                  <a:pt x="10257" y="14627"/>
                </a:lnTo>
                <a:lnTo>
                  <a:pt x="10332" y="14595"/>
                </a:lnTo>
                <a:lnTo>
                  <a:pt x="10405" y="14562"/>
                </a:lnTo>
                <a:lnTo>
                  <a:pt x="10479" y="14528"/>
                </a:lnTo>
                <a:lnTo>
                  <a:pt x="10551" y="14494"/>
                </a:lnTo>
                <a:lnTo>
                  <a:pt x="10624" y="14459"/>
                </a:lnTo>
                <a:lnTo>
                  <a:pt x="10696" y="14423"/>
                </a:lnTo>
                <a:lnTo>
                  <a:pt x="10768" y="14387"/>
                </a:lnTo>
                <a:lnTo>
                  <a:pt x="10839" y="14348"/>
                </a:lnTo>
                <a:lnTo>
                  <a:pt x="10911" y="14310"/>
                </a:lnTo>
                <a:lnTo>
                  <a:pt x="10981" y="14270"/>
                </a:lnTo>
                <a:lnTo>
                  <a:pt x="11051" y="14230"/>
                </a:lnTo>
                <a:lnTo>
                  <a:pt x="11121" y="14188"/>
                </a:lnTo>
                <a:lnTo>
                  <a:pt x="11190" y="14147"/>
                </a:lnTo>
                <a:lnTo>
                  <a:pt x="11259" y="14104"/>
                </a:lnTo>
                <a:lnTo>
                  <a:pt x="11328" y="14061"/>
                </a:lnTo>
                <a:lnTo>
                  <a:pt x="11396" y="14016"/>
                </a:lnTo>
                <a:lnTo>
                  <a:pt x="11463" y="13971"/>
                </a:lnTo>
                <a:lnTo>
                  <a:pt x="11531" y="13925"/>
                </a:lnTo>
                <a:lnTo>
                  <a:pt x="11597" y="13878"/>
                </a:lnTo>
                <a:lnTo>
                  <a:pt x="11663" y="13830"/>
                </a:lnTo>
                <a:lnTo>
                  <a:pt x="11729" y="13782"/>
                </a:lnTo>
                <a:lnTo>
                  <a:pt x="11795" y="13733"/>
                </a:lnTo>
                <a:lnTo>
                  <a:pt x="11860" y="13683"/>
                </a:lnTo>
                <a:lnTo>
                  <a:pt x="11924" y="13632"/>
                </a:lnTo>
                <a:lnTo>
                  <a:pt x="11987" y="13581"/>
                </a:lnTo>
                <a:lnTo>
                  <a:pt x="12051" y="13529"/>
                </a:lnTo>
                <a:lnTo>
                  <a:pt x="12114" y="13476"/>
                </a:lnTo>
                <a:lnTo>
                  <a:pt x="12177" y="13421"/>
                </a:lnTo>
                <a:lnTo>
                  <a:pt x="12238" y="13367"/>
                </a:lnTo>
                <a:lnTo>
                  <a:pt x="12299" y="13312"/>
                </a:lnTo>
                <a:lnTo>
                  <a:pt x="12360" y="13255"/>
                </a:lnTo>
                <a:lnTo>
                  <a:pt x="12420" y="13198"/>
                </a:lnTo>
                <a:lnTo>
                  <a:pt x="12420" y="13279"/>
                </a:lnTo>
                <a:lnTo>
                  <a:pt x="12420" y="13279"/>
                </a:lnTo>
                <a:lnTo>
                  <a:pt x="12360" y="13335"/>
                </a:lnTo>
                <a:lnTo>
                  <a:pt x="12299" y="13390"/>
                </a:lnTo>
                <a:lnTo>
                  <a:pt x="12238" y="13446"/>
                </a:lnTo>
                <a:lnTo>
                  <a:pt x="12176" y="13499"/>
                </a:lnTo>
                <a:lnTo>
                  <a:pt x="12113" y="13552"/>
                </a:lnTo>
                <a:lnTo>
                  <a:pt x="12049" y="13606"/>
                </a:lnTo>
                <a:lnTo>
                  <a:pt x="11986" y="13657"/>
                </a:lnTo>
                <a:lnTo>
                  <a:pt x="11922" y="13708"/>
                </a:lnTo>
                <a:lnTo>
                  <a:pt x="11858" y="13758"/>
                </a:lnTo>
                <a:lnTo>
                  <a:pt x="11793" y="13808"/>
                </a:lnTo>
                <a:lnTo>
                  <a:pt x="11727" y="13857"/>
                </a:lnTo>
                <a:lnTo>
                  <a:pt x="11661" y="13905"/>
                </a:lnTo>
                <a:lnTo>
                  <a:pt x="11595" y="13952"/>
                </a:lnTo>
                <a:lnTo>
                  <a:pt x="11529" y="13998"/>
                </a:lnTo>
                <a:lnTo>
                  <a:pt x="11461" y="14043"/>
                </a:lnTo>
                <a:lnTo>
                  <a:pt x="11393" y="14088"/>
                </a:lnTo>
                <a:lnTo>
                  <a:pt x="11325" y="14132"/>
                </a:lnTo>
                <a:lnTo>
                  <a:pt x="11256" y="14174"/>
                </a:lnTo>
                <a:lnTo>
                  <a:pt x="11188" y="14217"/>
                </a:lnTo>
                <a:lnTo>
                  <a:pt x="11119" y="14259"/>
                </a:lnTo>
                <a:lnTo>
                  <a:pt x="11048" y="14299"/>
                </a:lnTo>
                <a:lnTo>
                  <a:pt x="10978" y="14340"/>
                </a:lnTo>
                <a:lnTo>
                  <a:pt x="10908" y="14378"/>
                </a:lnTo>
                <a:lnTo>
                  <a:pt x="10836" y="14416"/>
                </a:lnTo>
                <a:lnTo>
                  <a:pt x="10765" y="14454"/>
                </a:lnTo>
                <a:lnTo>
                  <a:pt x="10693" y="14491"/>
                </a:lnTo>
                <a:lnTo>
                  <a:pt x="10621" y="14526"/>
                </a:lnTo>
                <a:lnTo>
                  <a:pt x="10548" y="14561"/>
                </a:lnTo>
                <a:lnTo>
                  <a:pt x="10476" y="14595"/>
                </a:lnTo>
                <a:lnTo>
                  <a:pt x="10402" y="14628"/>
                </a:lnTo>
                <a:lnTo>
                  <a:pt x="10329" y="14660"/>
                </a:lnTo>
                <a:lnTo>
                  <a:pt x="10255" y="14692"/>
                </a:lnTo>
                <a:lnTo>
                  <a:pt x="10181" y="14723"/>
                </a:lnTo>
                <a:lnTo>
                  <a:pt x="10106" y="14753"/>
                </a:lnTo>
                <a:lnTo>
                  <a:pt x="10031" y="14782"/>
                </a:lnTo>
                <a:lnTo>
                  <a:pt x="9955" y="14809"/>
                </a:lnTo>
                <a:lnTo>
                  <a:pt x="9879" y="14837"/>
                </a:lnTo>
                <a:lnTo>
                  <a:pt x="9804" y="14864"/>
                </a:lnTo>
                <a:lnTo>
                  <a:pt x="9727" y="14889"/>
                </a:lnTo>
                <a:lnTo>
                  <a:pt x="9652" y="14914"/>
                </a:lnTo>
                <a:lnTo>
                  <a:pt x="9574" y="14937"/>
                </a:lnTo>
                <a:lnTo>
                  <a:pt x="9497" y="14961"/>
                </a:lnTo>
                <a:lnTo>
                  <a:pt x="9420" y="14983"/>
                </a:lnTo>
                <a:lnTo>
                  <a:pt x="9342" y="15004"/>
                </a:lnTo>
                <a:lnTo>
                  <a:pt x="9265" y="15025"/>
                </a:lnTo>
                <a:lnTo>
                  <a:pt x="9186" y="15044"/>
                </a:lnTo>
                <a:lnTo>
                  <a:pt x="9107" y="15062"/>
                </a:lnTo>
                <a:lnTo>
                  <a:pt x="9029" y="15080"/>
                </a:lnTo>
                <a:lnTo>
                  <a:pt x="8950" y="15097"/>
                </a:lnTo>
                <a:lnTo>
                  <a:pt x="8870" y="15113"/>
                </a:lnTo>
                <a:lnTo>
                  <a:pt x="8791" y="15128"/>
                </a:lnTo>
                <a:lnTo>
                  <a:pt x="8712" y="15142"/>
                </a:lnTo>
                <a:lnTo>
                  <a:pt x="8632" y="15155"/>
                </a:lnTo>
                <a:lnTo>
                  <a:pt x="8551" y="15167"/>
                </a:lnTo>
                <a:lnTo>
                  <a:pt x="8471" y="15179"/>
                </a:lnTo>
                <a:lnTo>
                  <a:pt x="8391" y="15190"/>
                </a:lnTo>
                <a:lnTo>
                  <a:pt x="8310" y="15199"/>
                </a:lnTo>
                <a:lnTo>
                  <a:pt x="8228" y="15208"/>
                </a:lnTo>
                <a:lnTo>
                  <a:pt x="8148" y="15215"/>
                </a:lnTo>
                <a:lnTo>
                  <a:pt x="8067" y="15222"/>
                </a:lnTo>
                <a:lnTo>
                  <a:pt x="7985" y="15228"/>
                </a:lnTo>
                <a:lnTo>
                  <a:pt x="7903" y="15233"/>
                </a:lnTo>
                <a:lnTo>
                  <a:pt x="7821" y="15238"/>
                </a:lnTo>
                <a:lnTo>
                  <a:pt x="7740" y="15241"/>
                </a:lnTo>
                <a:lnTo>
                  <a:pt x="7740" y="15476"/>
                </a:lnTo>
                <a:lnTo>
                  <a:pt x="7231" y="15476"/>
                </a:lnTo>
                <a:lnTo>
                  <a:pt x="7231" y="14953"/>
                </a:lnTo>
                <a:lnTo>
                  <a:pt x="7740" y="14953"/>
                </a:lnTo>
                <a:lnTo>
                  <a:pt x="7740" y="15181"/>
                </a:lnTo>
                <a:close/>
                <a:moveTo>
                  <a:pt x="7682" y="15013"/>
                </a:moveTo>
                <a:lnTo>
                  <a:pt x="7288" y="15013"/>
                </a:lnTo>
                <a:lnTo>
                  <a:pt x="7288" y="15417"/>
                </a:lnTo>
                <a:lnTo>
                  <a:pt x="7682" y="15417"/>
                </a:lnTo>
                <a:lnTo>
                  <a:pt x="7682" y="15013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xmlns="" id="{B091CF8B-187C-4055-B03A-CDE8F4B032F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493716" y="6281738"/>
            <a:ext cx="1698284" cy="576263"/>
          </a:xfrm>
          <a:custGeom>
            <a:avLst/>
            <a:gdLst>
              <a:gd name="T0" fmla="*/ 5120 w 5180"/>
              <a:gd name="T1" fmla="*/ 1817 h 1817"/>
              <a:gd name="T2" fmla="*/ 4988 w 5180"/>
              <a:gd name="T3" fmla="*/ 1667 h 1817"/>
              <a:gd name="T4" fmla="*/ 4849 w 5180"/>
              <a:gd name="T5" fmla="*/ 1523 h 1817"/>
              <a:gd name="T6" fmla="*/ 4706 w 5180"/>
              <a:gd name="T7" fmla="*/ 1383 h 1817"/>
              <a:gd name="T8" fmla="*/ 4557 w 5180"/>
              <a:gd name="T9" fmla="*/ 1250 h 1817"/>
              <a:gd name="T10" fmla="*/ 4404 w 5180"/>
              <a:gd name="T11" fmla="*/ 1123 h 1817"/>
              <a:gd name="T12" fmla="*/ 4244 w 5180"/>
              <a:gd name="T13" fmla="*/ 1003 h 1817"/>
              <a:gd name="T14" fmla="*/ 4082 w 5180"/>
              <a:gd name="T15" fmla="*/ 888 h 1817"/>
              <a:gd name="T16" fmla="*/ 3914 w 5180"/>
              <a:gd name="T17" fmla="*/ 780 h 1817"/>
              <a:gd name="T18" fmla="*/ 3742 w 5180"/>
              <a:gd name="T19" fmla="*/ 678 h 1817"/>
              <a:gd name="T20" fmla="*/ 3565 w 5180"/>
              <a:gd name="T21" fmla="*/ 584 h 1817"/>
              <a:gd name="T22" fmla="*/ 3385 w 5180"/>
              <a:gd name="T23" fmla="*/ 496 h 1817"/>
              <a:gd name="T24" fmla="*/ 3202 w 5180"/>
              <a:gd name="T25" fmla="*/ 416 h 1817"/>
              <a:gd name="T26" fmla="*/ 3015 w 5180"/>
              <a:gd name="T27" fmla="*/ 343 h 1817"/>
              <a:gd name="T28" fmla="*/ 2823 w 5180"/>
              <a:gd name="T29" fmla="*/ 278 h 1817"/>
              <a:gd name="T30" fmla="*/ 2628 w 5180"/>
              <a:gd name="T31" fmla="*/ 220 h 1817"/>
              <a:gd name="T32" fmla="*/ 2432 w 5180"/>
              <a:gd name="T33" fmla="*/ 170 h 1817"/>
              <a:gd name="T34" fmla="*/ 2231 w 5180"/>
              <a:gd name="T35" fmla="*/ 128 h 1817"/>
              <a:gd name="T36" fmla="*/ 2028 w 5180"/>
              <a:gd name="T37" fmla="*/ 95 h 1817"/>
              <a:gd name="T38" fmla="*/ 1822 w 5180"/>
              <a:gd name="T39" fmla="*/ 71 h 1817"/>
              <a:gd name="T40" fmla="*/ 1614 w 5180"/>
              <a:gd name="T41" fmla="*/ 54 h 1817"/>
              <a:gd name="T42" fmla="*/ 1404 w 5180"/>
              <a:gd name="T43" fmla="*/ 46 h 1817"/>
              <a:gd name="T44" fmla="*/ 1247 w 5180"/>
              <a:gd name="T45" fmla="*/ 46 h 1817"/>
              <a:gd name="T46" fmla="*/ 990 w 5180"/>
              <a:gd name="T47" fmla="*/ 58 h 1817"/>
              <a:gd name="T48" fmla="*/ 736 w 5180"/>
              <a:gd name="T49" fmla="*/ 83 h 1817"/>
              <a:gd name="T50" fmla="*/ 486 w 5180"/>
              <a:gd name="T51" fmla="*/ 120 h 1817"/>
              <a:gd name="T52" fmla="*/ 241 w 5180"/>
              <a:gd name="T53" fmla="*/ 169 h 1817"/>
              <a:gd name="T54" fmla="*/ 0 w 5180"/>
              <a:gd name="T55" fmla="*/ 231 h 1817"/>
              <a:gd name="T56" fmla="*/ 80 w 5180"/>
              <a:gd name="T57" fmla="*/ 161 h 1817"/>
              <a:gd name="T58" fmla="*/ 323 w 5180"/>
              <a:gd name="T59" fmla="*/ 104 h 1817"/>
              <a:gd name="T60" fmla="*/ 569 w 5180"/>
              <a:gd name="T61" fmla="*/ 59 h 1817"/>
              <a:gd name="T62" fmla="*/ 821 w 5180"/>
              <a:gd name="T63" fmla="*/ 26 h 1817"/>
              <a:gd name="T64" fmla="*/ 1076 w 5180"/>
              <a:gd name="T65" fmla="*/ 6 h 1817"/>
              <a:gd name="T66" fmla="*/ 1333 w 5180"/>
              <a:gd name="T67" fmla="*/ 0 h 1817"/>
              <a:gd name="T68" fmla="*/ 1477 w 5180"/>
              <a:gd name="T69" fmla="*/ 2 h 1817"/>
              <a:gd name="T70" fmla="*/ 1690 w 5180"/>
              <a:gd name="T71" fmla="*/ 12 h 1817"/>
              <a:gd name="T72" fmla="*/ 1902 w 5180"/>
              <a:gd name="T73" fmla="*/ 31 h 1817"/>
              <a:gd name="T74" fmla="*/ 2110 w 5180"/>
              <a:gd name="T75" fmla="*/ 60 h 1817"/>
              <a:gd name="T76" fmla="*/ 2316 w 5180"/>
              <a:gd name="T77" fmla="*/ 98 h 1817"/>
              <a:gd name="T78" fmla="*/ 2519 w 5180"/>
              <a:gd name="T79" fmla="*/ 143 h 1817"/>
              <a:gd name="T80" fmla="*/ 2718 w 5180"/>
              <a:gd name="T81" fmla="*/ 197 h 1817"/>
              <a:gd name="T82" fmla="*/ 2915 w 5180"/>
              <a:gd name="T83" fmla="*/ 258 h 1817"/>
              <a:gd name="T84" fmla="*/ 3108 w 5180"/>
              <a:gd name="T85" fmla="*/ 329 h 1817"/>
              <a:gd name="T86" fmla="*/ 3297 w 5180"/>
              <a:gd name="T87" fmla="*/ 406 h 1817"/>
              <a:gd name="T88" fmla="*/ 3483 w 5180"/>
              <a:gd name="T89" fmla="*/ 491 h 1817"/>
              <a:gd name="T90" fmla="*/ 3665 w 5180"/>
              <a:gd name="T91" fmla="*/ 583 h 1817"/>
              <a:gd name="T92" fmla="*/ 3843 w 5180"/>
              <a:gd name="T93" fmla="*/ 682 h 1817"/>
              <a:gd name="T94" fmla="*/ 4016 w 5180"/>
              <a:gd name="T95" fmla="*/ 789 h 1817"/>
              <a:gd name="T96" fmla="*/ 4184 w 5180"/>
              <a:gd name="T97" fmla="*/ 903 h 1817"/>
              <a:gd name="T98" fmla="*/ 4348 w 5180"/>
              <a:gd name="T99" fmla="*/ 1022 h 1817"/>
              <a:gd name="T100" fmla="*/ 4507 w 5180"/>
              <a:gd name="T101" fmla="*/ 1149 h 1817"/>
              <a:gd name="T102" fmla="*/ 4662 w 5180"/>
              <a:gd name="T103" fmla="*/ 1281 h 1817"/>
              <a:gd name="T104" fmla="*/ 4811 w 5180"/>
              <a:gd name="T105" fmla="*/ 1420 h 1817"/>
              <a:gd name="T106" fmla="*/ 4954 w 5180"/>
              <a:gd name="T107" fmla="*/ 1563 h 1817"/>
              <a:gd name="T108" fmla="*/ 5092 w 5180"/>
              <a:gd name="T109" fmla="*/ 1714 h 1817"/>
              <a:gd name="T110" fmla="*/ 5180 w 5180"/>
              <a:gd name="T111" fmla="*/ 1817 h 1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180" h="1817">
                <a:moveTo>
                  <a:pt x="5180" y="1817"/>
                </a:moveTo>
                <a:lnTo>
                  <a:pt x="5120" y="1817"/>
                </a:lnTo>
                <a:lnTo>
                  <a:pt x="5120" y="1817"/>
                </a:lnTo>
                <a:lnTo>
                  <a:pt x="5077" y="1766"/>
                </a:lnTo>
                <a:lnTo>
                  <a:pt x="5032" y="1717"/>
                </a:lnTo>
                <a:lnTo>
                  <a:pt x="4988" y="1667"/>
                </a:lnTo>
                <a:lnTo>
                  <a:pt x="4942" y="1618"/>
                </a:lnTo>
                <a:lnTo>
                  <a:pt x="4897" y="1570"/>
                </a:lnTo>
                <a:lnTo>
                  <a:pt x="4849" y="1523"/>
                </a:lnTo>
                <a:lnTo>
                  <a:pt x="4802" y="1476"/>
                </a:lnTo>
                <a:lnTo>
                  <a:pt x="4755" y="1429"/>
                </a:lnTo>
                <a:lnTo>
                  <a:pt x="4706" y="1383"/>
                </a:lnTo>
                <a:lnTo>
                  <a:pt x="4656" y="1339"/>
                </a:lnTo>
                <a:lnTo>
                  <a:pt x="4608" y="1294"/>
                </a:lnTo>
                <a:lnTo>
                  <a:pt x="4557" y="1250"/>
                </a:lnTo>
                <a:lnTo>
                  <a:pt x="4506" y="1208"/>
                </a:lnTo>
                <a:lnTo>
                  <a:pt x="4456" y="1165"/>
                </a:lnTo>
                <a:lnTo>
                  <a:pt x="4404" y="1123"/>
                </a:lnTo>
                <a:lnTo>
                  <a:pt x="4351" y="1083"/>
                </a:lnTo>
                <a:lnTo>
                  <a:pt x="4298" y="1042"/>
                </a:lnTo>
                <a:lnTo>
                  <a:pt x="4244" y="1003"/>
                </a:lnTo>
                <a:lnTo>
                  <a:pt x="4191" y="964"/>
                </a:lnTo>
                <a:lnTo>
                  <a:pt x="4137" y="925"/>
                </a:lnTo>
                <a:lnTo>
                  <a:pt x="4082" y="888"/>
                </a:lnTo>
                <a:lnTo>
                  <a:pt x="4026" y="852"/>
                </a:lnTo>
                <a:lnTo>
                  <a:pt x="3970" y="816"/>
                </a:lnTo>
                <a:lnTo>
                  <a:pt x="3914" y="780"/>
                </a:lnTo>
                <a:lnTo>
                  <a:pt x="3857" y="745"/>
                </a:lnTo>
                <a:lnTo>
                  <a:pt x="3799" y="711"/>
                </a:lnTo>
                <a:lnTo>
                  <a:pt x="3742" y="678"/>
                </a:lnTo>
                <a:lnTo>
                  <a:pt x="3683" y="646"/>
                </a:lnTo>
                <a:lnTo>
                  <a:pt x="3625" y="614"/>
                </a:lnTo>
                <a:lnTo>
                  <a:pt x="3565" y="584"/>
                </a:lnTo>
                <a:lnTo>
                  <a:pt x="3506" y="553"/>
                </a:lnTo>
                <a:lnTo>
                  <a:pt x="3446" y="525"/>
                </a:lnTo>
                <a:lnTo>
                  <a:pt x="3385" y="496"/>
                </a:lnTo>
                <a:lnTo>
                  <a:pt x="3325" y="468"/>
                </a:lnTo>
                <a:lnTo>
                  <a:pt x="3263" y="442"/>
                </a:lnTo>
                <a:lnTo>
                  <a:pt x="3202" y="416"/>
                </a:lnTo>
                <a:lnTo>
                  <a:pt x="3140" y="390"/>
                </a:lnTo>
                <a:lnTo>
                  <a:pt x="3077" y="367"/>
                </a:lnTo>
                <a:lnTo>
                  <a:pt x="3015" y="343"/>
                </a:lnTo>
                <a:lnTo>
                  <a:pt x="2950" y="320"/>
                </a:lnTo>
                <a:lnTo>
                  <a:pt x="2887" y="299"/>
                </a:lnTo>
                <a:lnTo>
                  <a:pt x="2823" y="278"/>
                </a:lnTo>
                <a:lnTo>
                  <a:pt x="2759" y="257"/>
                </a:lnTo>
                <a:lnTo>
                  <a:pt x="2694" y="238"/>
                </a:lnTo>
                <a:lnTo>
                  <a:pt x="2628" y="220"/>
                </a:lnTo>
                <a:lnTo>
                  <a:pt x="2563" y="203"/>
                </a:lnTo>
                <a:lnTo>
                  <a:pt x="2498" y="186"/>
                </a:lnTo>
                <a:lnTo>
                  <a:pt x="2432" y="170"/>
                </a:lnTo>
                <a:lnTo>
                  <a:pt x="2365" y="155"/>
                </a:lnTo>
                <a:lnTo>
                  <a:pt x="2298" y="141"/>
                </a:lnTo>
                <a:lnTo>
                  <a:pt x="2231" y="128"/>
                </a:lnTo>
                <a:lnTo>
                  <a:pt x="2164" y="117"/>
                </a:lnTo>
                <a:lnTo>
                  <a:pt x="2096" y="105"/>
                </a:lnTo>
                <a:lnTo>
                  <a:pt x="2028" y="95"/>
                </a:lnTo>
                <a:lnTo>
                  <a:pt x="1960" y="86"/>
                </a:lnTo>
                <a:lnTo>
                  <a:pt x="1891" y="77"/>
                </a:lnTo>
                <a:lnTo>
                  <a:pt x="1822" y="71"/>
                </a:lnTo>
                <a:lnTo>
                  <a:pt x="1754" y="64"/>
                </a:lnTo>
                <a:lnTo>
                  <a:pt x="1684" y="58"/>
                </a:lnTo>
                <a:lnTo>
                  <a:pt x="1614" y="54"/>
                </a:lnTo>
                <a:lnTo>
                  <a:pt x="1544" y="51"/>
                </a:lnTo>
                <a:lnTo>
                  <a:pt x="1474" y="49"/>
                </a:lnTo>
                <a:lnTo>
                  <a:pt x="1404" y="46"/>
                </a:lnTo>
                <a:lnTo>
                  <a:pt x="1333" y="46"/>
                </a:lnTo>
                <a:lnTo>
                  <a:pt x="1333" y="46"/>
                </a:lnTo>
                <a:lnTo>
                  <a:pt x="1247" y="46"/>
                </a:lnTo>
                <a:lnTo>
                  <a:pt x="1160" y="50"/>
                </a:lnTo>
                <a:lnTo>
                  <a:pt x="1076" y="53"/>
                </a:lnTo>
                <a:lnTo>
                  <a:pt x="990" y="58"/>
                </a:lnTo>
                <a:lnTo>
                  <a:pt x="905" y="64"/>
                </a:lnTo>
                <a:lnTo>
                  <a:pt x="821" y="73"/>
                </a:lnTo>
                <a:lnTo>
                  <a:pt x="736" y="83"/>
                </a:lnTo>
                <a:lnTo>
                  <a:pt x="653" y="93"/>
                </a:lnTo>
                <a:lnTo>
                  <a:pt x="569" y="106"/>
                </a:lnTo>
                <a:lnTo>
                  <a:pt x="486" y="120"/>
                </a:lnTo>
                <a:lnTo>
                  <a:pt x="405" y="135"/>
                </a:lnTo>
                <a:lnTo>
                  <a:pt x="323" y="152"/>
                </a:lnTo>
                <a:lnTo>
                  <a:pt x="241" y="169"/>
                </a:lnTo>
                <a:lnTo>
                  <a:pt x="160" y="188"/>
                </a:lnTo>
                <a:lnTo>
                  <a:pt x="80" y="209"/>
                </a:lnTo>
                <a:lnTo>
                  <a:pt x="0" y="231"/>
                </a:lnTo>
                <a:lnTo>
                  <a:pt x="0" y="183"/>
                </a:lnTo>
                <a:lnTo>
                  <a:pt x="0" y="183"/>
                </a:lnTo>
                <a:lnTo>
                  <a:pt x="80" y="161"/>
                </a:lnTo>
                <a:lnTo>
                  <a:pt x="160" y="140"/>
                </a:lnTo>
                <a:lnTo>
                  <a:pt x="241" y="122"/>
                </a:lnTo>
                <a:lnTo>
                  <a:pt x="323" y="104"/>
                </a:lnTo>
                <a:lnTo>
                  <a:pt x="405" y="87"/>
                </a:lnTo>
                <a:lnTo>
                  <a:pt x="486" y="72"/>
                </a:lnTo>
                <a:lnTo>
                  <a:pt x="569" y="59"/>
                </a:lnTo>
                <a:lnTo>
                  <a:pt x="653" y="46"/>
                </a:lnTo>
                <a:lnTo>
                  <a:pt x="737" y="36"/>
                </a:lnTo>
                <a:lnTo>
                  <a:pt x="821" y="26"/>
                </a:lnTo>
                <a:lnTo>
                  <a:pt x="905" y="18"/>
                </a:lnTo>
                <a:lnTo>
                  <a:pt x="990" y="11"/>
                </a:lnTo>
                <a:lnTo>
                  <a:pt x="1076" y="6"/>
                </a:lnTo>
                <a:lnTo>
                  <a:pt x="1161" y="3"/>
                </a:lnTo>
                <a:lnTo>
                  <a:pt x="1247" y="1"/>
                </a:lnTo>
                <a:lnTo>
                  <a:pt x="1333" y="0"/>
                </a:lnTo>
                <a:lnTo>
                  <a:pt x="1333" y="0"/>
                </a:lnTo>
                <a:lnTo>
                  <a:pt x="1405" y="0"/>
                </a:lnTo>
                <a:lnTo>
                  <a:pt x="1477" y="2"/>
                </a:lnTo>
                <a:lnTo>
                  <a:pt x="1549" y="4"/>
                </a:lnTo>
                <a:lnTo>
                  <a:pt x="1619" y="8"/>
                </a:lnTo>
                <a:lnTo>
                  <a:pt x="1690" y="12"/>
                </a:lnTo>
                <a:lnTo>
                  <a:pt x="1761" y="18"/>
                </a:lnTo>
                <a:lnTo>
                  <a:pt x="1831" y="24"/>
                </a:lnTo>
                <a:lnTo>
                  <a:pt x="1902" y="31"/>
                </a:lnTo>
                <a:lnTo>
                  <a:pt x="1971" y="40"/>
                </a:lnTo>
                <a:lnTo>
                  <a:pt x="2040" y="50"/>
                </a:lnTo>
                <a:lnTo>
                  <a:pt x="2110" y="60"/>
                </a:lnTo>
                <a:lnTo>
                  <a:pt x="2179" y="72"/>
                </a:lnTo>
                <a:lnTo>
                  <a:pt x="2247" y="85"/>
                </a:lnTo>
                <a:lnTo>
                  <a:pt x="2316" y="98"/>
                </a:lnTo>
                <a:lnTo>
                  <a:pt x="2384" y="111"/>
                </a:lnTo>
                <a:lnTo>
                  <a:pt x="2451" y="127"/>
                </a:lnTo>
                <a:lnTo>
                  <a:pt x="2519" y="143"/>
                </a:lnTo>
                <a:lnTo>
                  <a:pt x="2586" y="160"/>
                </a:lnTo>
                <a:lnTo>
                  <a:pt x="2652" y="178"/>
                </a:lnTo>
                <a:lnTo>
                  <a:pt x="2718" y="197"/>
                </a:lnTo>
                <a:lnTo>
                  <a:pt x="2785" y="217"/>
                </a:lnTo>
                <a:lnTo>
                  <a:pt x="2850" y="237"/>
                </a:lnTo>
                <a:lnTo>
                  <a:pt x="2915" y="258"/>
                </a:lnTo>
                <a:lnTo>
                  <a:pt x="2979" y="281"/>
                </a:lnTo>
                <a:lnTo>
                  <a:pt x="3045" y="304"/>
                </a:lnTo>
                <a:lnTo>
                  <a:pt x="3108" y="329"/>
                </a:lnTo>
                <a:lnTo>
                  <a:pt x="3172" y="353"/>
                </a:lnTo>
                <a:lnTo>
                  <a:pt x="3235" y="380"/>
                </a:lnTo>
                <a:lnTo>
                  <a:pt x="3297" y="406"/>
                </a:lnTo>
                <a:lnTo>
                  <a:pt x="3360" y="433"/>
                </a:lnTo>
                <a:lnTo>
                  <a:pt x="3421" y="462"/>
                </a:lnTo>
                <a:lnTo>
                  <a:pt x="3483" y="491"/>
                </a:lnTo>
                <a:lnTo>
                  <a:pt x="3545" y="522"/>
                </a:lnTo>
                <a:lnTo>
                  <a:pt x="3605" y="551"/>
                </a:lnTo>
                <a:lnTo>
                  <a:pt x="3665" y="583"/>
                </a:lnTo>
                <a:lnTo>
                  <a:pt x="3725" y="615"/>
                </a:lnTo>
                <a:lnTo>
                  <a:pt x="3784" y="649"/>
                </a:lnTo>
                <a:lnTo>
                  <a:pt x="3843" y="682"/>
                </a:lnTo>
                <a:lnTo>
                  <a:pt x="3901" y="718"/>
                </a:lnTo>
                <a:lnTo>
                  <a:pt x="3959" y="753"/>
                </a:lnTo>
                <a:lnTo>
                  <a:pt x="4016" y="789"/>
                </a:lnTo>
                <a:lnTo>
                  <a:pt x="4073" y="826"/>
                </a:lnTo>
                <a:lnTo>
                  <a:pt x="4128" y="865"/>
                </a:lnTo>
                <a:lnTo>
                  <a:pt x="4184" y="903"/>
                </a:lnTo>
                <a:lnTo>
                  <a:pt x="4239" y="941"/>
                </a:lnTo>
                <a:lnTo>
                  <a:pt x="4294" y="982"/>
                </a:lnTo>
                <a:lnTo>
                  <a:pt x="4348" y="1022"/>
                </a:lnTo>
                <a:lnTo>
                  <a:pt x="4402" y="1064"/>
                </a:lnTo>
                <a:lnTo>
                  <a:pt x="4456" y="1105"/>
                </a:lnTo>
                <a:lnTo>
                  <a:pt x="4507" y="1149"/>
                </a:lnTo>
                <a:lnTo>
                  <a:pt x="4559" y="1192"/>
                </a:lnTo>
                <a:lnTo>
                  <a:pt x="4611" y="1236"/>
                </a:lnTo>
                <a:lnTo>
                  <a:pt x="4662" y="1281"/>
                </a:lnTo>
                <a:lnTo>
                  <a:pt x="4712" y="1327"/>
                </a:lnTo>
                <a:lnTo>
                  <a:pt x="4761" y="1373"/>
                </a:lnTo>
                <a:lnTo>
                  <a:pt x="4811" y="1420"/>
                </a:lnTo>
                <a:lnTo>
                  <a:pt x="4859" y="1466"/>
                </a:lnTo>
                <a:lnTo>
                  <a:pt x="4907" y="1516"/>
                </a:lnTo>
                <a:lnTo>
                  <a:pt x="4954" y="1563"/>
                </a:lnTo>
                <a:lnTo>
                  <a:pt x="5000" y="1614"/>
                </a:lnTo>
                <a:lnTo>
                  <a:pt x="5047" y="1664"/>
                </a:lnTo>
                <a:lnTo>
                  <a:pt x="5092" y="1714"/>
                </a:lnTo>
                <a:lnTo>
                  <a:pt x="5137" y="1765"/>
                </a:lnTo>
                <a:lnTo>
                  <a:pt x="5180" y="1817"/>
                </a:lnTo>
                <a:lnTo>
                  <a:pt x="5180" y="1817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xmlns="" id="{D5D34A17-42E8-48EC-85E7-68B400B50F5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651126" y="5580063"/>
            <a:ext cx="2540874" cy="1277938"/>
          </a:xfrm>
          <a:custGeom>
            <a:avLst/>
            <a:gdLst>
              <a:gd name="T0" fmla="*/ 7701 w 7753"/>
              <a:gd name="T1" fmla="*/ 4025 h 4025"/>
              <a:gd name="T2" fmla="*/ 7525 w 7753"/>
              <a:gd name="T3" fmla="*/ 3698 h 4025"/>
              <a:gd name="T4" fmla="*/ 7333 w 7753"/>
              <a:gd name="T5" fmla="*/ 3380 h 4025"/>
              <a:gd name="T6" fmla="*/ 7127 w 7753"/>
              <a:gd name="T7" fmla="*/ 3075 h 4025"/>
              <a:gd name="T8" fmla="*/ 6905 w 7753"/>
              <a:gd name="T9" fmla="*/ 2781 h 4025"/>
              <a:gd name="T10" fmla="*/ 6670 w 7753"/>
              <a:gd name="T11" fmla="*/ 2498 h 4025"/>
              <a:gd name="T12" fmla="*/ 6423 w 7753"/>
              <a:gd name="T13" fmla="*/ 2228 h 4025"/>
              <a:gd name="T14" fmla="*/ 6162 w 7753"/>
              <a:gd name="T15" fmla="*/ 1971 h 4025"/>
              <a:gd name="T16" fmla="*/ 5888 w 7753"/>
              <a:gd name="T17" fmla="*/ 1728 h 4025"/>
              <a:gd name="T18" fmla="*/ 5604 w 7753"/>
              <a:gd name="T19" fmla="*/ 1499 h 4025"/>
              <a:gd name="T20" fmla="*/ 5308 w 7753"/>
              <a:gd name="T21" fmla="*/ 1285 h 4025"/>
              <a:gd name="T22" fmla="*/ 5001 w 7753"/>
              <a:gd name="T23" fmla="*/ 1086 h 4025"/>
              <a:gd name="T24" fmla="*/ 4684 w 7753"/>
              <a:gd name="T25" fmla="*/ 901 h 4025"/>
              <a:gd name="T26" fmla="*/ 4357 w 7753"/>
              <a:gd name="T27" fmla="*/ 734 h 4025"/>
              <a:gd name="T28" fmla="*/ 4022 w 7753"/>
              <a:gd name="T29" fmla="*/ 584 h 4025"/>
              <a:gd name="T30" fmla="*/ 3678 w 7753"/>
              <a:gd name="T31" fmla="*/ 451 h 4025"/>
              <a:gd name="T32" fmla="*/ 3326 w 7753"/>
              <a:gd name="T33" fmla="*/ 336 h 4025"/>
              <a:gd name="T34" fmla="*/ 2966 w 7753"/>
              <a:gd name="T35" fmla="*/ 240 h 4025"/>
              <a:gd name="T36" fmla="*/ 2599 w 7753"/>
              <a:gd name="T37" fmla="*/ 162 h 4025"/>
              <a:gd name="T38" fmla="*/ 2227 w 7753"/>
              <a:gd name="T39" fmla="*/ 103 h 4025"/>
              <a:gd name="T40" fmla="*/ 1847 w 7753"/>
              <a:gd name="T41" fmla="*/ 65 h 4025"/>
              <a:gd name="T42" fmla="*/ 1463 w 7753"/>
              <a:gd name="T43" fmla="*/ 48 h 4025"/>
              <a:gd name="T44" fmla="*/ 1248 w 7753"/>
              <a:gd name="T45" fmla="*/ 47 h 4025"/>
              <a:gd name="T46" fmla="*/ 994 w 7753"/>
              <a:gd name="T47" fmla="*/ 54 h 4025"/>
              <a:gd name="T48" fmla="*/ 741 w 7753"/>
              <a:gd name="T49" fmla="*/ 71 h 4025"/>
              <a:gd name="T50" fmla="*/ 492 w 7753"/>
              <a:gd name="T51" fmla="*/ 97 h 4025"/>
              <a:gd name="T52" fmla="*/ 244 w 7753"/>
              <a:gd name="T53" fmla="*/ 132 h 4025"/>
              <a:gd name="T54" fmla="*/ 0 w 7753"/>
              <a:gd name="T55" fmla="*/ 175 h 4025"/>
              <a:gd name="T56" fmla="*/ 81 w 7753"/>
              <a:gd name="T57" fmla="*/ 112 h 4025"/>
              <a:gd name="T58" fmla="*/ 326 w 7753"/>
              <a:gd name="T59" fmla="*/ 73 h 4025"/>
              <a:gd name="T60" fmla="*/ 574 w 7753"/>
              <a:gd name="T61" fmla="*/ 41 h 4025"/>
              <a:gd name="T62" fmla="*/ 825 w 7753"/>
              <a:gd name="T63" fmla="*/ 18 h 4025"/>
              <a:gd name="T64" fmla="*/ 1078 w 7753"/>
              <a:gd name="T65" fmla="*/ 4 h 4025"/>
              <a:gd name="T66" fmla="*/ 1333 w 7753"/>
              <a:gd name="T67" fmla="*/ 0 h 4025"/>
              <a:gd name="T68" fmla="*/ 1594 w 7753"/>
              <a:gd name="T69" fmla="*/ 4 h 4025"/>
              <a:gd name="T70" fmla="*/ 1980 w 7753"/>
              <a:gd name="T71" fmla="*/ 30 h 4025"/>
              <a:gd name="T72" fmla="*/ 2361 w 7753"/>
              <a:gd name="T73" fmla="*/ 75 h 4025"/>
              <a:gd name="T74" fmla="*/ 2735 w 7753"/>
              <a:gd name="T75" fmla="*/ 141 h 4025"/>
              <a:gd name="T76" fmla="*/ 3103 w 7753"/>
              <a:gd name="T77" fmla="*/ 226 h 4025"/>
              <a:gd name="T78" fmla="*/ 3464 w 7753"/>
              <a:gd name="T79" fmla="*/ 329 h 4025"/>
              <a:gd name="T80" fmla="*/ 3816 w 7753"/>
              <a:gd name="T81" fmla="*/ 453 h 4025"/>
              <a:gd name="T82" fmla="*/ 4161 w 7753"/>
              <a:gd name="T83" fmla="*/ 592 h 4025"/>
              <a:gd name="T84" fmla="*/ 4496 w 7753"/>
              <a:gd name="T85" fmla="*/ 751 h 4025"/>
              <a:gd name="T86" fmla="*/ 4822 w 7753"/>
              <a:gd name="T87" fmla="*/ 926 h 4025"/>
              <a:gd name="T88" fmla="*/ 5138 w 7753"/>
              <a:gd name="T89" fmla="*/ 1117 h 4025"/>
              <a:gd name="T90" fmla="*/ 5443 w 7753"/>
              <a:gd name="T91" fmla="*/ 1323 h 4025"/>
              <a:gd name="T92" fmla="*/ 5738 w 7753"/>
              <a:gd name="T93" fmla="*/ 1546 h 4025"/>
              <a:gd name="T94" fmla="*/ 6021 w 7753"/>
              <a:gd name="T95" fmla="*/ 1782 h 4025"/>
              <a:gd name="T96" fmla="*/ 6292 w 7753"/>
              <a:gd name="T97" fmla="*/ 2033 h 4025"/>
              <a:gd name="T98" fmla="*/ 6551 w 7753"/>
              <a:gd name="T99" fmla="*/ 2297 h 4025"/>
              <a:gd name="T100" fmla="*/ 6796 w 7753"/>
              <a:gd name="T101" fmla="*/ 2575 h 4025"/>
              <a:gd name="T102" fmla="*/ 7028 w 7753"/>
              <a:gd name="T103" fmla="*/ 2865 h 4025"/>
              <a:gd name="T104" fmla="*/ 7246 w 7753"/>
              <a:gd name="T105" fmla="*/ 3166 h 4025"/>
              <a:gd name="T106" fmla="*/ 7449 w 7753"/>
              <a:gd name="T107" fmla="*/ 3480 h 4025"/>
              <a:gd name="T108" fmla="*/ 7636 w 7753"/>
              <a:gd name="T109" fmla="*/ 3803 h 4025"/>
              <a:gd name="T110" fmla="*/ 7753 w 7753"/>
              <a:gd name="T111" fmla="*/ 4025 h 4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753" h="4025">
                <a:moveTo>
                  <a:pt x="7753" y="4025"/>
                </a:moveTo>
                <a:lnTo>
                  <a:pt x="7701" y="4025"/>
                </a:lnTo>
                <a:lnTo>
                  <a:pt x="7701" y="4025"/>
                </a:lnTo>
                <a:lnTo>
                  <a:pt x="7644" y="3914"/>
                </a:lnTo>
                <a:lnTo>
                  <a:pt x="7585" y="3806"/>
                </a:lnTo>
                <a:lnTo>
                  <a:pt x="7525" y="3698"/>
                </a:lnTo>
                <a:lnTo>
                  <a:pt x="7462" y="3591"/>
                </a:lnTo>
                <a:lnTo>
                  <a:pt x="7399" y="3485"/>
                </a:lnTo>
                <a:lnTo>
                  <a:pt x="7333" y="3380"/>
                </a:lnTo>
                <a:lnTo>
                  <a:pt x="7265" y="3278"/>
                </a:lnTo>
                <a:lnTo>
                  <a:pt x="7197" y="3176"/>
                </a:lnTo>
                <a:lnTo>
                  <a:pt x="7127" y="3075"/>
                </a:lnTo>
                <a:lnTo>
                  <a:pt x="7054" y="2976"/>
                </a:lnTo>
                <a:lnTo>
                  <a:pt x="6981" y="2878"/>
                </a:lnTo>
                <a:lnTo>
                  <a:pt x="6905" y="2781"/>
                </a:lnTo>
                <a:lnTo>
                  <a:pt x="6828" y="2685"/>
                </a:lnTo>
                <a:lnTo>
                  <a:pt x="6750" y="2591"/>
                </a:lnTo>
                <a:lnTo>
                  <a:pt x="6670" y="2498"/>
                </a:lnTo>
                <a:lnTo>
                  <a:pt x="6589" y="2407"/>
                </a:lnTo>
                <a:lnTo>
                  <a:pt x="6506" y="2317"/>
                </a:lnTo>
                <a:lnTo>
                  <a:pt x="6423" y="2228"/>
                </a:lnTo>
                <a:lnTo>
                  <a:pt x="6337" y="2141"/>
                </a:lnTo>
                <a:lnTo>
                  <a:pt x="6250" y="2055"/>
                </a:lnTo>
                <a:lnTo>
                  <a:pt x="6162" y="1971"/>
                </a:lnTo>
                <a:lnTo>
                  <a:pt x="6072" y="1889"/>
                </a:lnTo>
                <a:lnTo>
                  <a:pt x="5981" y="1808"/>
                </a:lnTo>
                <a:lnTo>
                  <a:pt x="5888" y="1728"/>
                </a:lnTo>
                <a:lnTo>
                  <a:pt x="5794" y="1650"/>
                </a:lnTo>
                <a:lnTo>
                  <a:pt x="5700" y="1574"/>
                </a:lnTo>
                <a:lnTo>
                  <a:pt x="5604" y="1499"/>
                </a:lnTo>
                <a:lnTo>
                  <a:pt x="5506" y="1426"/>
                </a:lnTo>
                <a:lnTo>
                  <a:pt x="5407" y="1354"/>
                </a:lnTo>
                <a:lnTo>
                  <a:pt x="5308" y="1285"/>
                </a:lnTo>
                <a:lnTo>
                  <a:pt x="5206" y="1217"/>
                </a:lnTo>
                <a:lnTo>
                  <a:pt x="5104" y="1150"/>
                </a:lnTo>
                <a:lnTo>
                  <a:pt x="5001" y="1086"/>
                </a:lnTo>
                <a:lnTo>
                  <a:pt x="4897" y="1023"/>
                </a:lnTo>
                <a:lnTo>
                  <a:pt x="4791" y="961"/>
                </a:lnTo>
                <a:lnTo>
                  <a:pt x="4684" y="901"/>
                </a:lnTo>
                <a:lnTo>
                  <a:pt x="4576" y="844"/>
                </a:lnTo>
                <a:lnTo>
                  <a:pt x="4467" y="788"/>
                </a:lnTo>
                <a:lnTo>
                  <a:pt x="4357" y="734"/>
                </a:lnTo>
                <a:lnTo>
                  <a:pt x="4246" y="683"/>
                </a:lnTo>
                <a:lnTo>
                  <a:pt x="4135" y="633"/>
                </a:lnTo>
                <a:lnTo>
                  <a:pt x="4022" y="584"/>
                </a:lnTo>
                <a:lnTo>
                  <a:pt x="3908" y="538"/>
                </a:lnTo>
                <a:lnTo>
                  <a:pt x="3793" y="493"/>
                </a:lnTo>
                <a:lnTo>
                  <a:pt x="3678" y="451"/>
                </a:lnTo>
                <a:lnTo>
                  <a:pt x="3561" y="410"/>
                </a:lnTo>
                <a:lnTo>
                  <a:pt x="3444" y="372"/>
                </a:lnTo>
                <a:lnTo>
                  <a:pt x="3326" y="336"/>
                </a:lnTo>
                <a:lnTo>
                  <a:pt x="3207" y="302"/>
                </a:lnTo>
                <a:lnTo>
                  <a:pt x="3087" y="270"/>
                </a:lnTo>
                <a:lnTo>
                  <a:pt x="2966" y="240"/>
                </a:lnTo>
                <a:lnTo>
                  <a:pt x="2845" y="211"/>
                </a:lnTo>
                <a:lnTo>
                  <a:pt x="2723" y="185"/>
                </a:lnTo>
                <a:lnTo>
                  <a:pt x="2599" y="162"/>
                </a:lnTo>
                <a:lnTo>
                  <a:pt x="2476" y="140"/>
                </a:lnTo>
                <a:lnTo>
                  <a:pt x="2351" y="120"/>
                </a:lnTo>
                <a:lnTo>
                  <a:pt x="2227" y="103"/>
                </a:lnTo>
                <a:lnTo>
                  <a:pt x="2100" y="89"/>
                </a:lnTo>
                <a:lnTo>
                  <a:pt x="1974" y="76"/>
                </a:lnTo>
                <a:lnTo>
                  <a:pt x="1847" y="65"/>
                </a:lnTo>
                <a:lnTo>
                  <a:pt x="1719" y="58"/>
                </a:lnTo>
                <a:lnTo>
                  <a:pt x="1591" y="51"/>
                </a:lnTo>
                <a:lnTo>
                  <a:pt x="1463" y="48"/>
                </a:lnTo>
                <a:lnTo>
                  <a:pt x="1333" y="47"/>
                </a:lnTo>
                <a:lnTo>
                  <a:pt x="1333" y="47"/>
                </a:lnTo>
                <a:lnTo>
                  <a:pt x="1248" y="47"/>
                </a:lnTo>
                <a:lnTo>
                  <a:pt x="1162" y="49"/>
                </a:lnTo>
                <a:lnTo>
                  <a:pt x="1078" y="51"/>
                </a:lnTo>
                <a:lnTo>
                  <a:pt x="994" y="54"/>
                </a:lnTo>
                <a:lnTo>
                  <a:pt x="909" y="60"/>
                </a:lnTo>
                <a:lnTo>
                  <a:pt x="825" y="65"/>
                </a:lnTo>
                <a:lnTo>
                  <a:pt x="741" y="71"/>
                </a:lnTo>
                <a:lnTo>
                  <a:pt x="657" y="79"/>
                </a:lnTo>
                <a:lnTo>
                  <a:pt x="574" y="87"/>
                </a:lnTo>
                <a:lnTo>
                  <a:pt x="492" y="97"/>
                </a:lnTo>
                <a:lnTo>
                  <a:pt x="409" y="108"/>
                </a:lnTo>
                <a:lnTo>
                  <a:pt x="326" y="119"/>
                </a:lnTo>
                <a:lnTo>
                  <a:pt x="244" y="132"/>
                </a:lnTo>
                <a:lnTo>
                  <a:pt x="162" y="145"/>
                </a:lnTo>
                <a:lnTo>
                  <a:pt x="81" y="160"/>
                </a:lnTo>
                <a:lnTo>
                  <a:pt x="0" y="175"/>
                </a:lnTo>
                <a:lnTo>
                  <a:pt x="0" y="128"/>
                </a:lnTo>
                <a:lnTo>
                  <a:pt x="0" y="128"/>
                </a:lnTo>
                <a:lnTo>
                  <a:pt x="81" y="112"/>
                </a:lnTo>
                <a:lnTo>
                  <a:pt x="162" y="98"/>
                </a:lnTo>
                <a:lnTo>
                  <a:pt x="244" y="84"/>
                </a:lnTo>
                <a:lnTo>
                  <a:pt x="326" y="73"/>
                </a:lnTo>
                <a:lnTo>
                  <a:pt x="409" y="61"/>
                </a:lnTo>
                <a:lnTo>
                  <a:pt x="492" y="50"/>
                </a:lnTo>
                <a:lnTo>
                  <a:pt x="574" y="41"/>
                </a:lnTo>
                <a:lnTo>
                  <a:pt x="657" y="32"/>
                </a:lnTo>
                <a:lnTo>
                  <a:pt x="741" y="25"/>
                </a:lnTo>
                <a:lnTo>
                  <a:pt x="825" y="18"/>
                </a:lnTo>
                <a:lnTo>
                  <a:pt x="909" y="13"/>
                </a:lnTo>
                <a:lnTo>
                  <a:pt x="994" y="9"/>
                </a:lnTo>
                <a:lnTo>
                  <a:pt x="1078" y="4"/>
                </a:lnTo>
                <a:lnTo>
                  <a:pt x="1162" y="2"/>
                </a:lnTo>
                <a:lnTo>
                  <a:pt x="1248" y="0"/>
                </a:lnTo>
                <a:lnTo>
                  <a:pt x="1333" y="0"/>
                </a:lnTo>
                <a:lnTo>
                  <a:pt x="1333" y="0"/>
                </a:lnTo>
                <a:lnTo>
                  <a:pt x="1464" y="1"/>
                </a:lnTo>
                <a:lnTo>
                  <a:pt x="1594" y="4"/>
                </a:lnTo>
                <a:lnTo>
                  <a:pt x="1724" y="11"/>
                </a:lnTo>
                <a:lnTo>
                  <a:pt x="1852" y="19"/>
                </a:lnTo>
                <a:lnTo>
                  <a:pt x="1980" y="30"/>
                </a:lnTo>
                <a:lnTo>
                  <a:pt x="2108" y="43"/>
                </a:lnTo>
                <a:lnTo>
                  <a:pt x="2235" y="58"/>
                </a:lnTo>
                <a:lnTo>
                  <a:pt x="2361" y="75"/>
                </a:lnTo>
                <a:lnTo>
                  <a:pt x="2487" y="95"/>
                </a:lnTo>
                <a:lnTo>
                  <a:pt x="2611" y="116"/>
                </a:lnTo>
                <a:lnTo>
                  <a:pt x="2735" y="141"/>
                </a:lnTo>
                <a:lnTo>
                  <a:pt x="2858" y="166"/>
                </a:lnTo>
                <a:lnTo>
                  <a:pt x="2981" y="195"/>
                </a:lnTo>
                <a:lnTo>
                  <a:pt x="3103" y="226"/>
                </a:lnTo>
                <a:lnTo>
                  <a:pt x="3224" y="258"/>
                </a:lnTo>
                <a:lnTo>
                  <a:pt x="3344" y="293"/>
                </a:lnTo>
                <a:lnTo>
                  <a:pt x="3464" y="329"/>
                </a:lnTo>
                <a:lnTo>
                  <a:pt x="3582" y="369"/>
                </a:lnTo>
                <a:lnTo>
                  <a:pt x="3700" y="409"/>
                </a:lnTo>
                <a:lnTo>
                  <a:pt x="3816" y="453"/>
                </a:lnTo>
                <a:lnTo>
                  <a:pt x="3932" y="498"/>
                </a:lnTo>
                <a:lnTo>
                  <a:pt x="4047" y="544"/>
                </a:lnTo>
                <a:lnTo>
                  <a:pt x="4161" y="592"/>
                </a:lnTo>
                <a:lnTo>
                  <a:pt x="4273" y="644"/>
                </a:lnTo>
                <a:lnTo>
                  <a:pt x="4385" y="696"/>
                </a:lnTo>
                <a:lnTo>
                  <a:pt x="4496" y="751"/>
                </a:lnTo>
                <a:lnTo>
                  <a:pt x="4606" y="808"/>
                </a:lnTo>
                <a:lnTo>
                  <a:pt x="4714" y="865"/>
                </a:lnTo>
                <a:lnTo>
                  <a:pt x="4822" y="926"/>
                </a:lnTo>
                <a:lnTo>
                  <a:pt x="4929" y="988"/>
                </a:lnTo>
                <a:lnTo>
                  <a:pt x="5033" y="1052"/>
                </a:lnTo>
                <a:lnTo>
                  <a:pt x="5138" y="1117"/>
                </a:lnTo>
                <a:lnTo>
                  <a:pt x="5241" y="1184"/>
                </a:lnTo>
                <a:lnTo>
                  <a:pt x="5343" y="1253"/>
                </a:lnTo>
                <a:lnTo>
                  <a:pt x="5443" y="1323"/>
                </a:lnTo>
                <a:lnTo>
                  <a:pt x="5543" y="1396"/>
                </a:lnTo>
                <a:lnTo>
                  <a:pt x="5641" y="1470"/>
                </a:lnTo>
                <a:lnTo>
                  <a:pt x="5738" y="1546"/>
                </a:lnTo>
                <a:lnTo>
                  <a:pt x="5834" y="1623"/>
                </a:lnTo>
                <a:lnTo>
                  <a:pt x="5929" y="1701"/>
                </a:lnTo>
                <a:lnTo>
                  <a:pt x="6021" y="1782"/>
                </a:lnTo>
                <a:lnTo>
                  <a:pt x="6113" y="1864"/>
                </a:lnTo>
                <a:lnTo>
                  <a:pt x="6203" y="1948"/>
                </a:lnTo>
                <a:lnTo>
                  <a:pt x="6292" y="2033"/>
                </a:lnTo>
                <a:lnTo>
                  <a:pt x="6380" y="2119"/>
                </a:lnTo>
                <a:lnTo>
                  <a:pt x="6466" y="2208"/>
                </a:lnTo>
                <a:lnTo>
                  <a:pt x="6551" y="2297"/>
                </a:lnTo>
                <a:lnTo>
                  <a:pt x="6634" y="2389"/>
                </a:lnTo>
                <a:lnTo>
                  <a:pt x="6716" y="2480"/>
                </a:lnTo>
                <a:lnTo>
                  <a:pt x="6796" y="2575"/>
                </a:lnTo>
                <a:lnTo>
                  <a:pt x="6875" y="2670"/>
                </a:lnTo>
                <a:lnTo>
                  <a:pt x="6953" y="2767"/>
                </a:lnTo>
                <a:lnTo>
                  <a:pt x="7028" y="2865"/>
                </a:lnTo>
                <a:lnTo>
                  <a:pt x="7102" y="2964"/>
                </a:lnTo>
                <a:lnTo>
                  <a:pt x="7175" y="3064"/>
                </a:lnTo>
                <a:lnTo>
                  <a:pt x="7246" y="3166"/>
                </a:lnTo>
                <a:lnTo>
                  <a:pt x="7315" y="3270"/>
                </a:lnTo>
                <a:lnTo>
                  <a:pt x="7382" y="3374"/>
                </a:lnTo>
                <a:lnTo>
                  <a:pt x="7449" y="3480"/>
                </a:lnTo>
                <a:lnTo>
                  <a:pt x="7513" y="3586"/>
                </a:lnTo>
                <a:lnTo>
                  <a:pt x="7575" y="3694"/>
                </a:lnTo>
                <a:lnTo>
                  <a:pt x="7636" y="3803"/>
                </a:lnTo>
                <a:lnTo>
                  <a:pt x="7695" y="3913"/>
                </a:lnTo>
                <a:lnTo>
                  <a:pt x="7753" y="4025"/>
                </a:lnTo>
                <a:lnTo>
                  <a:pt x="7753" y="4025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xmlns="" id="{C9F5616E-4F55-4E8D-82A0-1121CBB592BE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11684873" y="6011863"/>
            <a:ext cx="507127" cy="139700"/>
          </a:xfrm>
          <a:custGeom>
            <a:avLst/>
            <a:gdLst>
              <a:gd name="T0" fmla="*/ 1123 w 1548"/>
              <a:gd name="T1" fmla="*/ 178 h 442"/>
              <a:gd name="T2" fmla="*/ 1142 w 1548"/>
              <a:gd name="T3" fmla="*/ 121 h 442"/>
              <a:gd name="T4" fmla="*/ 1175 w 1548"/>
              <a:gd name="T5" fmla="*/ 72 h 442"/>
              <a:gd name="T6" fmla="*/ 1219 w 1548"/>
              <a:gd name="T7" fmla="*/ 35 h 442"/>
              <a:gd name="T8" fmla="*/ 1273 w 1548"/>
              <a:gd name="T9" fmla="*/ 9 h 442"/>
              <a:gd name="T10" fmla="*/ 1333 w 1548"/>
              <a:gd name="T11" fmla="*/ 0 h 442"/>
              <a:gd name="T12" fmla="*/ 1377 w 1548"/>
              <a:gd name="T13" fmla="*/ 5 h 442"/>
              <a:gd name="T14" fmla="*/ 1436 w 1548"/>
              <a:gd name="T15" fmla="*/ 27 h 442"/>
              <a:gd name="T16" fmla="*/ 1484 w 1548"/>
              <a:gd name="T17" fmla="*/ 65 h 442"/>
              <a:gd name="T18" fmla="*/ 1522 w 1548"/>
              <a:gd name="T19" fmla="*/ 117 h 442"/>
              <a:gd name="T20" fmla="*/ 1543 w 1548"/>
              <a:gd name="T21" fmla="*/ 177 h 442"/>
              <a:gd name="T22" fmla="*/ 1548 w 1548"/>
              <a:gd name="T23" fmla="*/ 221 h 442"/>
              <a:gd name="T24" fmla="*/ 1538 w 1548"/>
              <a:gd name="T25" fmla="*/ 287 h 442"/>
              <a:gd name="T26" fmla="*/ 1511 w 1548"/>
              <a:gd name="T27" fmla="*/ 345 h 442"/>
              <a:gd name="T28" fmla="*/ 1470 w 1548"/>
              <a:gd name="T29" fmla="*/ 391 h 442"/>
              <a:gd name="T30" fmla="*/ 1417 w 1548"/>
              <a:gd name="T31" fmla="*/ 425 h 442"/>
              <a:gd name="T32" fmla="*/ 1355 w 1548"/>
              <a:gd name="T33" fmla="*/ 440 h 442"/>
              <a:gd name="T34" fmla="*/ 1313 w 1548"/>
              <a:gd name="T35" fmla="*/ 440 h 442"/>
              <a:gd name="T36" fmla="*/ 1256 w 1548"/>
              <a:gd name="T37" fmla="*/ 427 h 442"/>
              <a:gd name="T38" fmla="*/ 1205 w 1548"/>
              <a:gd name="T39" fmla="*/ 398 h 442"/>
              <a:gd name="T40" fmla="*/ 1164 w 1548"/>
              <a:gd name="T41" fmla="*/ 356 h 442"/>
              <a:gd name="T42" fmla="*/ 1135 w 1548"/>
              <a:gd name="T43" fmla="*/ 305 h 442"/>
              <a:gd name="T44" fmla="*/ 1120 w 1548"/>
              <a:gd name="T45" fmla="*/ 247 h 442"/>
              <a:gd name="T46" fmla="*/ 977 w 1548"/>
              <a:gd name="T47" fmla="*/ 253 h 442"/>
              <a:gd name="T48" fmla="*/ 765 w 1548"/>
              <a:gd name="T49" fmla="*/ 271 h 442"/>
              <a:gd name="T50" fmla="*/ 554 w 1548"/>
              <a:gd name="T51" fmla="*/ 297 h 442"/>
              <a:gd name="T52" fmla="*/ 344 w 1548"/>
              <a:gd name="T53" fmla="*/ 331 h 442"/>
              <a:gd name="T54" fmla="*/ 137 w 1548"/>
              <a:gd name="T55" fmla="*/ 372 h 442"/>
              <a:gd name="T56" fmla="*/ 0 w 1548"/>
              <a:gd name="T57" fmla="*/ 356 h 442"/>
              <a:gd name="T58" fmla="*/ 137 w 1548"/>
              <a:gd name="T59" fmla="*/ 324 h 442"/>
              <a:gd name="T60" fmla="*/ 344 w 1548"/>
              <a:gd name="T61" fmla="*/ 283 h 442"/>
              <a:gd name="T62" fmla="*/ 554 w 1548"/>
              <a:gd name="T63" fmla="*/ 250 h 442"/>
              <a:gd name="T64" fmla="*/ 765 w 1548"/>
              <a:gd name="T65" fmla="*/ 224 h 442"/>
              <a:gd name="T66" fmla="*/ 977 w 1548"/>
              <a:gd name="T67" fmla="*/ 206 h 442"/>
              <a:gd name="T68" fmla="*/ 1120 w 1548"/>
              <a:gd name="T69" fmla="*/ 200 h 442"/>
              <a:gd name="T70" fmla="*/ 1351 w 1548"/>
              <a:gd name="T71" fmla="*/ 395 h 442"/>
              <a:gd name="T72" fmla="*/ 1400 w 1548"/>
              <a:gd name="T73" fmla="*/ 382 h 442"/>
              <a:gd name="T74" fmla="*/ 1441 w 1548"/>
              <a:gd name="T75" fmla="*/ 355 h 442"/>
              <a:gd name="T76" fmla="*/ 1473 w 1548"/>
              <a:gd name="T77" fmla="*/ 319 h 442"/>
              <a:gd name="T78" fmla="*/ 1495 w 1548"/>
              <a:gd name="T79" fmla="*/ 273 h 442"/>
              <a:gd name="T80" fmla="*/ 1502 w 1548"/>
              <a:gd name="T81" fmla="*/ 221 h 442"/>
              <a:gd name="T82" fmla="*/ 1499 w 1548"/>
              <a:gd name="T83" fmla="*/ 186 h 442"/>
              <a:gd name="T84" fmla="*/ 1482 w 1548"/>
              <a:gd name="T85" fmla="*/ 138 h 442"/>
              <a:gd name="T86" fmla="*/ 1452 w 1548"/>
              <a:gd name="T87" fmla="*/ 99 h 442"/>
              <a:gd name="T88" fmla="*/ 1414 w 1548"/>
              <a:gd name="T89" fmla="*/ 69 h 442"/>
              <a:gd name="T90" fmla="*/ 1367 w 1548"/>
              <a:gd name="T91" fmla="*/ 51 h 442"/>
              <a:gd name="T92" fmla="*/ 1333 w 1548"/>
              <a:gd name="T93" fmla="*/ 47 h 442"/>
              <a:gd name="T94" fmla="*/ 1283 w 1548"/>
              <a:gd name="T95" fmla="*/ 55 h 442"/>
              <a:gd name="T96" fmla="*/ 1239 w 1548"/>
              <a:gd name="T97" fmla="*/ 77 h 442"/>
              <a:gd name="T98" fmla="*/ 1203 w 1548"/>
              <a:gd name="T99" fmla="*/ 110 h 442"/>
              <a:gd name="T100" fmla="*/ 1177 w 1548"/>
              <a:gd name="T101" fmla="*/ 154 h 442"/>
              <a:gd name="T102" fmla="*/ 1165 w 1548"/>
              <a:gd name="T103" fmla="*/ 204 h 442"/>
              <a:gd name="T104" fmla="*/ 1165 w 1548"/>
              <a:gd name="T105" fmla="*/ 239 h 442"/>
              <a:gd name="T106" fmla="*/ 1177 w 1548"/>
              <a:gd name="T107" fmla="*/ 289 h 442"/>
              <a:gd name="T108" fmla="*/ 1203 w 1548"/>
              <a:gd name="T109" fmla="*/ 332 h 442"/>
              <a:gd name="T110" fmla="*/ 1239 w 1548"/>
              <a:gd name="T111" fmla="*/ 366 h 442"/>
              <a:gd name="T112" fmla="*/ 1283 w 1548"/>
              <a:gd name="T113" fmla="*/ 387 h 442"/>
              <a:gd name="T114" fmla="*/ 1333 w 1548"/>
              <a:gd name="T115" fmla="*/ 396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48" h="442">
                <a:moveTo>
                  <a:pt x="1120" y="200"/>
                </a:moveTo>
                <a:lnTo>
                  <a:pt x="1120" y="200"/>
                </a:lnTo>
                <a:lnTo>
                  <a:pt x="1123" y="178"/>
                </a:lnTo>
                <a:lnTo>
                  <a:pt x="1127" y="159"/>
                </a:lnTo>
                <a:lnTo>
                  <a:pt x="1135" y="140"/>
                </a:lnTo>
                <a:lnTo>
                  <a:pt x="1142" y="121"/>
                </a:lnTo>
                <a:lnTo>
                  <a:pt x="1152" y="104"/>
                </a:lnTo>
                <a:lnTo>
                  <a:pt x="1162" y="88"/>
                </a:lnTo>
                <a:lnTo>
                  <a:pt x="1175" y="72"/>
                </a:lnTo>
                <a:lnTo>
                  <a:pt x="1189" y="58"/>
                </a:lnTo>
                <a:lnTo>
                  <a:pt x="1204" y="45"/>
                </a:lnTo>
                <a:lnTo>
                  <a:pt x="1219" y="35"/>
                </a:lnTo>
                <a:lnTo>
                  <a:pt x="1237" y="24"/>
                </a:lnTo>
                <a:lnTo>
                  <a:pt x="1255" y="16"/>
                </a:lnTo>
                <a:lnTo>
                  <a:pt x="1273" y="9"/>
                </a:lnTo>
                <a:lnTo>
                  <a:pt x="1293" y="5"/>
                </a:lnTo>
                <a:lnTo>
                  <a:pt x="1313" y="2"/>
                </a:lnTo>
                <a:lnTo>
                  <a:pt x="1333" y="0"/>
                </a:lnTo>
                <a:lnTo>
                  <a:pt x="1333" y="0"/>
                </a:lnTo>
                <a:lnTo>
                  <a:pt x="1355" y="2"/>
                </a:lnTo>
                <a:lnTo>
                  <a:pt x="1377" y="5"/>
                </a:lnTo>
                <a:lnTo>
                  <a:pt x="1397" y="10"/>
                </a:lnTo>
                <a:lnTo>
                  <a:pt x="1417" y="18"/>
                </a:lnTo>
                <a:lnTo>
                  <a:pt x="1436" y="27"/>
                </a:lnTo>
                <a:lnTo>
                  <a:pt x="1453" y="39"/>
                </a:lnTo>
                <a:lnTo>
                  <a:pt x="1470" y="51"/>
                </a:lnTo>
                <a:lnTo>
                  <a:pt x="1484" y="65"/>
                </a:lnTo>
                <a:lnTo>
                  <a:pt x="1499" y="81"/>
                </a:lnTo>
                <a:lnTo>
                  <a:pt x="1511" y="99"/>
                </a:lnTo>
                <a:lnTo>
                  <a:pt x="1522" y="117"/>
                </a:lnTo>
                <a:lnTo>
                  <a:pt x="1531" y="136"/>
                </a:lnTo>
                <a:lnTo>
                  <a:pt x="1538" y="156"/>
                </a:lnTo>
                <a:lnTo>
                  <a:pt x="1543" y="177"/>
                </a:lnTo>
                <a:lnTo>
                  <a:pt x="1547" y="199"/>
                </a:lnTo>
                <a:lnTo>
                  <a:pt x="1548" y="221"/>
                </a:lnTo>
                <a:lnTo>
                  <a:pt x="1548" y="221"/>
                </a:lnTo>
                <a:lnTo>
                  <a:pt x="1547" y="243"/>
                </a:lnTo>
                <a:lnTo>
                  <a:pt x="1543" y="266"/>
                </a:lnTo>
                <a:lnTo>
                  <a:pt x="1538" y="287"/>
                </a:lnTo>
                <a:lnTo>
                  <a:pt x="1531" y="307"/>
                </a:lnTo>
                <a:lnTo>
                  <a:pt x="1522" y="326"/>
                </a:lnTo>
                <a:lnTo>
                  <a:pt x="1511" y="345"/>
                </a:lnTo>
                <a:lnTo>
                  <a:pt x="1499" y="362"/>
                </a:lnTo>
                <a:lnTo>
                  <a:pt x="1484" y="378"/>
                </a:lnTo>
                <a:lnTo>
                  <a:pt x="1470" y="391"/>
                </a:lnTo>
                <a:lnTo>
                  <a:pt x="1453" y="404"/>
                </a:lnTo>
                <a:lnTo>
                  <a:pt x="1436" y="415"/>
                </a:lnTo>
                <a:lnTo>
                  <a:pt x="1417" y="425"/>
                </a:lnTo>
                <a:lnTo>
                  <a:pt x="1397" y="432"/>
                </a:lnTo>
                <a:lnTo>
                  <a:pt x="1377" y="437"/>
                </a:lnTo>
                <a:lnTo>
                  <a:pt x="1355" y="440"/>
                </a:lnTo>
                <a:lnTo>
                  <a:pt x="1333" y="442"/>
                </a:lnTo>
                <a:lnTo>
                  <a:pt x="1333" y="442"/>
                </a:lnTo>
                <a:lnTo>
                  <a:pt x="1313" y="440"/>
                </a:lnTo>
                <a:lnTo>
                  <a:pt x="1293" y="438"/>
                </a:lnTo>
                <a:lnTo>
                  <a:pt x="1274" y="433"/>
                </a:lnTo>
                <a:lnTo>
                  <a:pt x="1256" y="427"/>
                </a:lnTo>
                <a:lnTo>
                  <a:pt x="1238" y="419"/>
                </a:lnTo>
                <a:lnTo>
                  <a:pt x="1220" y="409"/>
                </a:lnTo>
                <a:lnTo>
                  <a:pt x="1205" y="398"/>
                </a:lnTo>
                <a:lnTo>
                  <a:pt x="1190" y="385"/>
                </a:lnTo>
                <a:lnTo>
                  <a:pt x="1176" y="371"/>
                </a:lnTo>
                <a:lnTo>
                  <a:pt x="1164" y="356"/>
                </a:lnTo>
                <a:lnTo>
                  <a:pt x="1153" y="340"/>
                </a:lnTo>
                <a:lnTo>
                  <a:pt x="1143" y="323"/>
                </a:lnTo>
                <a:lnTo>
                  <a:pt x="1135" y="305"/>
                </a:lnTo>
                <a:lnTo>
                  <a:pt x="1128" y="286"/>
                </a:lnTo>
                <a:lnTo>
                  <a:pt x="1123" y="267"/>
                </a:lnTo>
                <a:lnTo>
                  <a:pt x="1120" y="247"/>
                </a:lnTo>
                <a:lnTo>
                  <a:pt x="1120" y="247"/>
                </a:lnTo>
                <a:lnTo>
                  <a:pt x="1049" y="249"/>
                </a:lnTo>
                <a:lnTo>
                  <a:pt x="977" y="253"/>
                </a:lnTo>
                <a:lnTo>
                  <a:pt x="907" y="258"/>
                </a:lnTo>
                <a:lnTo>
                  <a:pt x="835" y="265"/>
                </a:lnTo>
                <a:lnTo>
                  <a:pt x="765" y="271"/>
                </a:lnTo>
                <a:lnTo>
                  <a:pt x="695" y="279"/>
                </a:lnTo>
                <a:lnTo>
                  <a:pt x="624" y="287"/>
                </a:lnTo>
                <a:lnTo>
                  <a:pt x="554" y="297"/>
                </a:lnTo>
                <a:lnTo>
                  <a:pt x="483" y="307"/>
                </a:lnTo>
                <a:lnTo>
                  <a:pt x="414" y="318"/>
                </a:lnTo>
                <a:lnTo>
                  <a:pt x="344" y="331"/>
                </a:lnTo>
                <a:lnTo>
                  <a:pt x="274" y="344"/>
                </a:lnTo>
                <a:lnTo>
                  <a:pt x="206" y="357"/>
                </a:lnTo>
                <a:lnTo>
                  <a:pt x="137" y="372"/>
                </a:lnTo>
                <a:lnTo>
                  <a:pt x="68" y="387"/>
                </a:lnTo>
                <a:lnTo>
                  <a:pt x="0" y="404"/>
                </a:lnTo>
                <a:lnTo>
                  <a:pt x="0" y="356"/>
                </a:lnTo>
                <a:lnTo>
                  <a:pt x="0" y="356"/>
                </a:lnTo>
                <a:lnTo>
                  <a:pt x="68" y="339"/>
                </a:lnTo>
                <a:lnTo>
                  <a:pt x="137" y="324"/>
                </a:lnTo>
                <a:lnTo>
                  <a:pt x="206" y="309"/>
                </a:lnTo>
                <a:lnTo>
                  <a:pt x="274" y="296"/>
                </a:lnTo>
                <a:lnTo>
                  <a:pt x="344" y="283"/>
                </a:lnTo>
                <a:lnTo>
                  <a:pt x="414" y="271"/>
                </a:lnTo>
                <a:lnTo>
                  <a:pt x="483" y="260"/>
                </a:lnTo>
                <a:lnTo>
                  <a:pt x="554" y="250"/>
                </a:lnTo>
                <a:lnTo>
                  <a:pt x="623" y="240"/>
                </a:lnTo>
                <a:lnTo>
                  <a:pt x="694" y="232"/>
                </a:lnTo>
                <a:lnTo>
                  <a:pt x="765" y="224"/>
                </a:lnTo>
                <a:lnTo>
                  <a:pt x="835" y="218"/>
                </a:lnTo>
                <a:lnTo>
                  <a:pt x="906" y="211"/>
                </a:lnTo>
                <a:lnTo>
                  <a:pt x="977" y="206"/>
                </a:lnTo>
                <a:lnTo>
                  <a:pt x="1049" y="203"/>
                </a:lnTo>
                <a:lnTo>
                  <a:pt x="1120" y="200"/>
                </a:lnTo>
                <a:lnTo>
                  <a:pt x="1120" y="200"/>
                </a:lnTo>
                <a:close/>
                <a:moveTo>
                  <a:pt x="1333" y="396"/>
                </a:moveTo>
                <a:lnTo>
                  <a:pt x="1333" y="396"/>
                </a:lnTo>
                <a:lnTo>
                  <a:pt x="1351" y="395"/>
                </a:lnTo>
                <a:lnTo>
                  <a:pt x="1367" y="391"/>
                </a:lnTo>
                <a:lnTo>
                  <a:pt x="1384" y="387"/>
                </a:lnTo>
                <a:lnTo>
                  <a:pt x="1400" y="382"/>
                </a:lnTo>
                <a:lnTo>
                  <a:pt x="1414" y="374"/>
                </a:lnTo>
                <a:lnTo>
                  <a:pt x="1427" y="366"/>
                </a:lnTo>
                <a:lnTo>
                  <a:pt x="1441" y="355"/>
                </a:lnTo>
                <a:lnTo>
                  <a:pt x="1452" y="345"/>
                </a:lnTo>
                <a:lnTo>
                  <a:pt x="1464" y="332"/>
                </a:lnTo>
                <a:lnTo>
                  <a:pt x="1473" y="319"/>
                </a:lnTo>
                <a:lnTo>
                  <a:pt x="1482" y="304"/>
                </a:lnTo>
                <a:lnTo>
                  <a:pt x="1490" y="289"/>
                </a:lnTo>
                <a:lnTo>
                  <a:pt x="1495" y="273"/>
                </a:lnTo>
                <a:lnTo>
                  <a:pt x="1499" y="256"/>
                </a:lnTo>
                <a:lnTo>
                  <a:pt x="1502" y="239"/>
                </a:lnTo>
                <a:lnTo>
                  <a:pt x="1502" y="221"/>
                </a:lnTo>
                <a:lnTo>
                  <a:pt x="1502" y="221"/>
                </a:lnTo>
                <a:lnTo>
                  <a:pt x="1502" y="204"/>
                </a:lnTo>
                <a:lnTo>
                  <a:pt x="1499" y="186"/>
                </a:lnTo>
                <a:lnTo>
                  <a:pt x="1495" y="170"/>
                </a:lnTo>
                <a:lnTo>
                  <a:pt x="1490" y="154"/>
                </a:lnTo>
                <a:lnTo>
                  <a:pt x="1482" y="138"/>
                </a:lnTo>
                <a:lnTo>
                  <a:pt x="1473" y="124"/>
                </a:lnTo>
                <a:lnTo>
                  <a:pt x="1464" y="110"/>
                </a:lnTo>
                <a:lnTo>
                  <a:pt x="1452" y="99"/>
                </a:lnTo>
                <a:lnTo>
                  <a:pt x="1441" y="87"/>
                </a:lnTo>
                <a:lnTo>
                  <a:pt x="1427" y="77"/>
                </a:lnTo>
                <a:lnTo>
                  <a:pt x="1414" y="69"/>
                </a:lnTo>
                <a:lnTo>
                  <a:pt x="1400" y="61"/>
                </a:lnTo>
                <a:lnTo>
                  <a:pt x="1384" y="55"/>
                </a:lnTo>
                <a:lnTo>
                  <a:pt x="1367" y="51"/>
                </a:lnTo>
                <a:lnTo>
                  <a:pt x="1351" y="48"/>
                </a:lnTo>
                <a:lnTo>
                  <a:pt x="1333" y="47"/>
                </a:lnTo>
                <a:lnTo>
                  <a:pt x="1333" y="47"/>
                </a:lnTo>
                <a:lnTo>
                  <a:pt x="1316" y="48"/>
                </a:lnTo>
                <a:lnTo>
                  <a:pt x="1299" y="51"/>
                </a:lnTo>
                <a:lnTo>
                  <a:pt x="1283" y="55"/>
                </a:lnTo>
                <a:lnTo>
                  <a:pt x="1267" y="61"/>
                </a:lnTo>
                <a:lnTo>
                  <a:pt x="1253" y="69"/>
                </a:lnTo>
                <a:lnTo>
                  <a:pt x="1239" y="77"/>
                </a:lnTo>
                <a:lnTo>
                  <a:pt x="1226" y="87"/>
                </a:lnTo>
                <a:lnTo>
                  <a:pt x="1214" y="99"/>
                </a:lnTo>
                <a:lnTo>
                  <a:pt x="1203" y="110"/>
                </a:lnTo>
                <a:lnTo>
                  <a:pt x="1194" y="124"/>
                </a:lnTo>
                <a:lnTo>
                  <a:pt x="1184" y="138"/>
                </a:lnTo>
                <a:lnTo>
                  <a:pt x="1177" y="154"/>
                </a:lnTo>
                <a:lnTo>
                  <a:pt x="1172" y="170"/>
                </a:lnTo>
                <a:lnTo>
                  <a:pt x="1168" y="186"/>
                </a:lnTo>
                <a:lnTo>
                  <a:pt x="1165" y="204"/>
                </a:lnTo>
                <a:lnTo>
                  <a:pt x="1165" y="221"/>
                </a:lnTo>
                <a:lnTo>
                  <a:pt x="1165" y="221"/>
                </a:lnTo>
                <a:lnTo>
                  <a:pt x="1165" y="239"/>
                </a:lnTo>
                <a:lnTo>
                  <a:pt x="1168" y="256"/>
                </a:lnTo>
                <a:lnTo>
                  <a:pt x="1172" y="273"/>
                </a:lnTo>
                <a:lnTo>
                  <a:pt x="1177" y="289"/>
                </a:lnTo>
                <a:lnTo>
                  <a:pt x="1184" y="304"/>
                </a:lnTo>
                <a:lnTo>
                  <a:pt x="1194" y="319"/>
                </a:lnTo>
                <a:lnTo>
                  <a:pt x="1203" y="332"/>
                </a:lnTo>
                <a:lnTo>
                  <a:pt x="1214" y="345"/>
                </a:lnTo>
                <a:lnTo>
                  <a:pt x="1226" y="355"/>
                </a:lnTo>
                <a:lnTo>
                  <a:pt x="1239" y="366"/>
                </a:lnTo>
                <a:lnTo>
                  <a:pt x="1253" y="374"/>
                </a:lnTo>
                <a:lnTo>
                  <a:pt x="1267" y="382"/>
                </a:lnTo>
                <a:lnTo>
                  <a:pt x="1283" y="387"/>
                </a:lnTo>
                <a:lnTo>
                  <a:pt x="1299" y="391"/>
                </a:lnTo>
                <a:lnTo>
                  <a:pt x="1316" y="395"/>
                </a:lnTo>
                <a:lnTo>
                  <a:pt x="1333" y="396"/>
                </a:lnTo>
                <a:lnTo>
                  <a:pt x="1333" y="396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xmlns="" id="{36E6685B-5FA4-4AEC-9701-20F3759E3971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229015" y="6599238"/>
            <a:ext cx="233252" cy="258763"/>
          </a:xfrm>
          <a:custGeom>
            <a:avLst/>
            <a:gdLst>
              <a:gd name="T0" fmla="*/ 354 w 710"/>
              <a:gd name="T1" fmla="*/ 0 h 817"/>
              <a:gd name="T2" fmla="*/ 354 w 710"/>
              <a:gd name="T3" fmla="*/ 354 h 817"/>
              <a:gd name="T4" fmla="*/ 354 w 710"/>
              <a:gd name="T5" fmla="*/ 354 h 817"/>
              <a:gd name="T6" fmla="*/ 400 w 710"/>
              <a:gd name="T7" fmla="*/ 410 h 817"/>
              <a:gd name="T8" fmla="*/ 447 w 710"/>
              <a:gd name="T9" fmla="*/ 466 h 817"/>
              <a:gd name="T10" fmla="*/ 493 w 710"/>
              <a:gd name="T11" fmla="*/ 524 h 817"/>
              <a:gd name="T12" fmla="*/ 538 w 710"/>
              <a:gd name="T13" fmla="*/ 582 h 817"/>
              <a:gd name="T14" fmla="*/ 583 w 710"/>
              <a:gd name="T15" fmla="*/ 639 h 817"/>
              <a:gd name="T16" fmla="*/ 626 w 710"/>
              <a:gd name="T17" fmla="*/ 698 h 817"/>
              <a:gd name="T18" fmla="*/ 668 w 710"/>
              <a:gd name="T19" fmla="*/ 757 h 817"/>
              <a:gd name="T20" fmla="*/ 710 w 710"/>
              <a:gd name="T21" fmla="*/ 817 h 817"/>
              <a:gd name="T22" fmla="*/ 654 w 710"/>
              <a:gd name="T23" fmla="*/ 817 h 817"/>
              <a:gd name="T24" fmla="*/ 654 w 710"/>
              <a:gd name="T25" fmla="*/ 817 h 817"/>
              <a:gd name="T26" fmla="*/ 613 w 710"/>
              <a:gd name="T27" fmla="*/ 758 h 817"/>
              <a:gd name="T28" fmla="*/ 570 w 710"/>
              <a:gd name="T29" fmla="*/ 701 h 817"/>
              <a:gd name="T30" fmla="*/ 528 w 710"/>
              <a:gd name="T31" fmla="*/ 643 h 817"/>
              <a:gd name="T32" fmla="*/ 483 w 710"/>
              <a:gd name="T33" fmla="*/ 586 h 817"/>
              <a:gd name="T34" fmla="*/ 439 w 710"/>
              <a:gd name="T35" fmla="*/ 529 h 817"/>
              <a:gd name="T36" fmla="*/ 394 w 710"/>
              <a:gd name="T37" fmla="*/ 474 h 817"/>
              <a:gd name="T38" fmla="*/ 347 w 710"/>
              <a:gd name="T39" fmla="*/ 419 h 817"/>
              <a:gd name="T40" fmla="*/ 301 w 710"/>
              <a:gd name="T41" fmla="*/ 363 h 817"/>
              <a:gd name="T42" fmla="*/ 0 w 710"/>
              <a:gd name="T43" fmla="*/ 363 h 817"/>
              <a:gd name="T44" fmla="*/ 0 w 710"/>
              <a:gd name="T45" fmla="*/ 0 h 817"/>
              <a:gd name="T46" fmla="*/ 354 w 710"/>
              <a:gd name="T47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0" h="817">
                <a:moveTo>
                  <a:pt x="354" y="0"/>
                </a:moveTo>
                <a:lnTo>
                  <a:pt x="354" y="354"/>
                </a:lnTo>
                <a:lnTo>
                  <a:pt x="354" y="354"/>
                </a:lnTo>
                <a:lnTo>
                  <a:pt x="400" y="410"/>
                </a:lnTo>
                <a:lnTo>
                  <a:pt x="447" y="466"/>
                </a:lnTo>
                <a:lnTo>
                  <a:pt x="493" y="524"/>
                </a:lnTo>
                <a:lnTo>
                  <a:pt x="538" y="582"/>
                </a:lnTo>
                <a:lnTo>
                  <a:pt x="583" y="639"/>
                </a:lnTo>
                <a:lnTo>
                  <a:pt x="626" y="698"/>
                </a:lnTo>
                <a:lnTo>
                  <a:pt x="668" y="757"/>
                </a:lnTo>
                <a:lnTo>
                  <a:pt x="710" y="817"/>
                </a:lnTo>
                <a:lnTo>
                  <a:pt x="654" y="817"/>
                </a:lnTo>
                <a:lnTo>
                  <a:pt x="654" y="817"/>
                </a:lnTo>
                <a:lnTo>
                  <a:pt x="613" y="758"/>
                </a:lnTo>
                <a:lnTo>
                  <a:pt x="570" y="701"/>
                </a:lnTo>
                <a:lnTo>
                  <a:pt x="528" y="643"/>
                </a:lnTo>
                <a:lnTo>
                  <a:pt x="483" y="586"/>
                </a:lnTo>
                <a:lnTo>
                  <a:pt x="439" y="529"/>
                </a:lnTo>
                <a:lnTo>
                  <a:pt x="394" y="474"/>
                </a:lnTo>
                <a:lnTo>
                  <a:pt x="347" y="419"/>
                </a:lnTo>
                <a:lnTo>
                  <a:pt x="301" y="363"/>
                </a:lnTo>
                <a:lnTo>
                  <a:pt x="0" y="363"/>
                </a:lnTo>
                <a:lnTo>
                  <a:pt x="0" y="0"/>
                </a:lnTo>
                <a:lnTo>
                  <a:pt x="354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4">
            <a:extLst>
              <a:ext uri="{FF2B5EF4-FFF2-40B4-BE49-F238E27FC236}">
                <a16:creationId xmlns:a16="http://schemas.microsoft.com/office/drawing/2014/main" xmlns="" id="{2C5B9177-A846-4BE3-B1D5-CAB2B95A5115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9969555" y="6011863"/>
            <a:ext cx="948733" cy="846138"/>
          </a:xfrm>
          <a:custGeom>
            <a:avLst/>
            <a:gdLst>
              <a:gd name="T0" fmla="*/ 399 w 2899"/>
              <a:gd name="T1" fmla="*/ 259 h 2666"/>
              <a:gd name="T2" fmla="*/ 497 w 2899"/>
              <a:gd name="T3" fmla="*/ 314 h 2666"/>
              <a:gd name="T4" fmla="*/ 690 w 2899"/>
              <a:gd name="T5" fmla="*/ 426 h 2666"/>
              <a:gd name="T6" fmla="*/ 878 w 2899"/>
              <a:gd name="T7" fmla="*/ 545 h 2666"/>
              <a:gd name="T8" fmla="*/ 1061 w 2899"/>
              <a:gd name="T9" fmla="*/ 670 h 2666"/>
              <a:gd name="T10" fmla="*/ 1239 w 2899"/>
              <a:gd name="T11" fmla="*/ 800 h 2666"/>
              <a:gd name="T12" fmla="*/ 1412 w 2899"/>
              <a:gd name="T13" fmla="*/ 936 h 2666"/>
              <a:gd name="T14" fmla="*/ 1580 w 2899"/>
              <a:gd name="T15" fmla="*/ 1078 h 2666"/>
              <a:gd name="T16" fmla="*/ 1742 w 2899"/>
              <a:gd name="T17" fmla="*/ 1225 h 2666"/>
              <a:gd name="T18" fmla="*/ 1900 w 2899"/>
              <a:gd name="T19" fmla="*/ 1376 h 2666"/>
              <a:gd name="T20" fmla="*/ 2051 w 2899"/>
              <a:gd name="T21" fmla="*/ 1534 h 2666"/>
              <a:gd name="T22" fmla="*/ 2198 w 2899"/>
              <a:gd name="T23" fmla="*/ 1695 h 2666"/>
              <a:gd name="T24" fmla="*/ 2338 w 2899"/>
              <a:gd name="T25" fmla="*/ 1862 h 2666"/>
              <a:gd name="T26" fmla="*/ 2473 w 2899"/>
              <a:gd name="T27" fmla="*/ 2033 h 2666"/>
              <a:gd name="T28" fmla="*/ 2602 w 2899"/>
              <a:gd name="T29" fmla="*/ 2209 h 2666"/>
              <a:gd name="T30" fmla="*/ 2725 w 2899"/>
              <a:gd name="T31" fmla="*/ 2389 h 2666"/>
              <a:gd name="T32" fmla="*/ 2842 w 2899"/>
              <a:gd name="T33" fmla="*/ 2572 h 2666"/>
              <a:gd name="T34" fmla="*/ 2845 w 2899"/>
              <a:gd name="T35" fmla="*/ 2666 h 2666"/>
              <a:gd name="T36" fmla="*/ 2789 w 2899"/>
              <a:gd name="T37" fmla="*/ 2574 h 2666"/>
              <a:gd name="T38" fmla="*/ 2674 w 2899"/>
              <a:gd name="T39" fmla="*/ 2395 h 2666"/>
              <a:gd name="T40" fmla="*/ 2553 w 2899"/>
              <a:gd name="T41" fmla="*/ 2220 h 2666"/>
              <a:gd name="T42" fmla="*/ 2427 w 2899"/>
              <a:gd name="T43" fmla="*/ 2048 h 2666"/>
              <a:gd name="T44" fmla="*/ 2294 w 2899"/>
              <a:gd name="T45" fmla="*/ 1881 h 2666"/>
              <a:gd name="T46" fmla="*/ 2157 w 2899"/>
              <a:gd name="T47" fmla="*/ 1719 h 2666"/>
              <a:gd name="T48" fmla="*/ 2014 w 2899"/>
              <a:gd name="T49" fmla="*/ 1560 h 2666"/>
              <a:gd name="T50" fmla="*/ 1865 w 2899"/>
              <a:gd name="T51" fmla="*/ 1407 h 2666"/>
              <a:gd name="T52" fmla="*/ 1711 w 2899"/>
              <a:gd name="T53" fmla="*/ 1259 h 2666"/>
              <a:gd name="T54" fmla="*/ 1552 w 2899"/>
              <a:gd name="T55" fmla="*/ 1115 h 2666"/>
              <a:gd name="T56" fmla="*/ 1388 w 2899"/>
              <a:gd name="T57" fmla="*/ 976 h 2666"/>
              <a:gd name="T58" fmla="*/ 1219 w 2899"/>
              <a:gd name="T59" fmla="*/ 843 h 2666"/>
              <a:gd name="T60" fmla="*/ 1045 w 2899"/>
              <a:gd name="T61" fmla="*/ 715 h 2666"/>
              <a:gd name="T62" fmla="*/ 867 w 2899"/>
              <a:gd name="T63" fmla="*/ 593 h 2666"/>
              <a:gd name="T64" fmla="*/ 682 w 2899"/>
              <a:gd name="T65" fmla="*/ 476 h 2666"/>
              <a:gd name="T66" fmla="*/ 495 w 2899"/>
              <a:gd name="T67" fmla="*/ 366 h 2666"/>
              <a:gd name="T68" fmla="*/ 399 w 2899"/>
              <a:gd name="T69" fmla="*/ 411 h 2666"/>
              <a:gd name="T70" fmla="*/ 0 w 2899"/>
              <a:gd name="T71" fmla="*/ 0 h 2666"/>
              <a:gd name="T72" fmla="*/ 46 w 2899"/>
              <a:gd name="T73" fmla="*/ 365 h 2666"/>
              <a:gd name="T74" fmla="*/ 353 w 2899"/>
              <a:gd name="T75" fmla="*/ 47 h 2666"/>
              <a:gd name="T76" fmla="*/ 46 w 2899"/>
              <a:gd name="T77" fmla="*/ 365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99" h="2666">
                <a:moveTo>
                  <a:pt x="399" y="0"/>
                </a:moveTo>
                <a:lnTo>
                  <a:pt x="399" y="259"/>
                </a:lnTo>
                <a:lnTo>
                  <a:pt x="399" y="259"/>
                </a:lnTo>
                <a:lnTo>
                  <a:pt x="497" y="314"/>
                </a:lnTo>
                <a:lnTo>
                  <a:pt x="594" y="369"/>
                </a:lnTo>
                <a:lnTo>
                  <a:pt x="690" y="426"/>
                </a:lnTo>
                <a:lnTo>
                  <a:pt x="785" y="484"/>
                </a:lnTo>
                <a:lnTo>
                  <a:pt x="878" y="545"/>
                </a:lnTo>
                <a:lnTo>
                  <a:pt x="970" y="606"/>
                </a:lnTo>
                <a:lnTo>
                  <a:pt x="1061" y="670"/>
                </a:lnTo>
                <a:lnTo>
                  <a:pt x="1150" y="733"/>
                </a:lnTo>
                <a:lnTo>
                  <a:pt x="1239" y="800"/>
                </a:lnTo>
                <a:lnTo>
                  <a:pt x="1326" y="867"/>
                </a:lnTo>
                <a:lnTo>
                  <a:pt x="1412" y="936"/>
                </a:lnTo>
                <a:lnTo>
                  <a:pt x="1497" y="1006"/>
                </a:lnTo>
                <a:lnTo>
                  <a:pt x="1580" y="1078"/>
                </a:lnTo>
                <a:lnTo>
                  <a:pt x="1662" y="1150"/>
                </a:lnTo>
                <a:lnTo>
                  <a:pt x="1742" y="1225"/>
                </a:lnTo>
                <a:lnTo>
                  <a:pt x="1822" y="1299"/>
                </a:lnTo>
                <a:lnTo>
                  <a:pt x="1900" y="1376"/>
                </a:lnTo>
                <a:lnTo>
                  <a:pt x="1976" y="1454"/>
                </a:lnTo>
                <a:lnTo>
                  <a:pt x="2051" y="1534"/>
                </a:lnTo>
                <a:lnTo>
                  <a:pt x="2126" y="1613"/>
                </a:lnTo>
                <a:lnTo>
                  <a:pt x="2198" y="1695"/>
                </a:lnTo>
                <a:lnTo>
                  <a:pt x="2268" y="1777"/>
                </a:lnTo>
                <a:lnTo>
                  <a:pt x="2338" y="1862"/>
                </a:lnTo>
                <a:lnTo>
                  <a:pt x="2406" y="1947"/>
                </a:lnTo>
                <a:lnTo>
                  <a:pt x="2473" y="2033"/>
                </a:lnTo>
                <a:lnTo>
                  <a:pt x="2539" y="2121"/>
                </a:lnTo>
                <a:lnTo>
                  <a:pt x="2602" y="2209"/>
                </a:lnTo>
                <a:lnTo>
                  <a:pt x="2665" y="2298"/>
                </a:lnTo>
                <a:lnTo>
                  <a:pt x="2725" y="2389"/>
                </a:lnTo>
                <a:lnTo>
                  <a:pt x="2785" y="2480"/>
                </a:lnTo>
                <a:lnTo>
                  <a:pt x="2842" y="2572"/>
                </a:lnTo>
                <a:lnTo>
                  <a:pt x="2899" y="2666"/>
                </a:lnTo>
                <a:lnTo>
                  <a:pt x="2845" y="2666"/>
                </a:lnTo>
                <a:lnTo>
                  <a:pt x="2845" y="2666"/>
                </a:lnTo>
                <a:lnTo>
                  <a:pt x="2789" y="2574"/>
                </a:lnTo>
                <a:lnTo>
                  <a:pt x="2732" y="2485"/>
                </a:lnTo>
                <a:lnTo>
                  <a:pt x="2674" y="2395"/>
                </a:lnTo>
                <a:lnTo>
                  <a:pt x="2614" y="2307"/>
                </a:lnTo>
                <a:lnTo>
                  <a:pt x="2553" y="2220"/>
                </a:lnTo>
                <a:lnTo>
                  <a:pt x="2491" y="2133"/>
                </a:lnTo>
                <a:lnTo>
                  <a:pt x="2427" y="2048"/>
                </a:lnTo>
                <a:lnTo>
                  <a:pt x="2362" y="1964"/>
                </a:lnTo>
                <a:lnTo>
                  <a:pt x="2294" y="1881"/>
                </a:lnTo>
                <a:lnTo>
                  <a:pt x="2226" y="1800"/>
                </a:lnTo>
                <a:lnTo>
                  <a:pt x="2157" y="1719"/>
                </a:lnTo>
                <a:lnTo>
                  <a:pt x="2086" y="1639"/>
                </a:lnTo>
                <a:lnTo>
                  <a:pt x="2014" y="1560"/>
                </a:lnTo>
                <a:lnTo>
                  <a:pt x="1940" y="1483"/>
                </a:lnTo>
                <a:lnTo>
                  <a:pt x="1865" y="1407"/>
                </a:lnTo>
                <a:lnTo>
                  <a:pt x="1789" y="1332"/>
                </a:lnTo>
                <a:lnTo>
                  <a:pt x="1711" y="1259"/>
                </a:lnTo>
                <a:lnTo>
                  <a:pt x="1632" y="1186"/>
                </a:lnTo>
                <a:lnTo>
                  <a:pt x="1552" y="1115"/>
                </a:lnTo>
                <a:lnTo>
                  <a:pt x="1470" y="1045"/>
                </a:lnTo>
                <a:lnTo>
                  <a:pt x="1388" y="976"/>
                </a:lnTo>
                <a:lnTo>
                  <a:pt x="1305" y="908"/>
                </a:lnTo>
                <a:lnTo>
                  <a:pt x="1219" y="843"/>
                </a:lnTo>
                <a:lnTo>
                  <a:pt x="1133" y="778"/>
                </a:lnTo>
                <a:lnTo>
                  <a:pt x="1045" y="715"/>
                </a:lnTo>
                <a:lnTo>
                  <a:pt x="957" y="654"/>
                </a:lnTo>
                <a:lnTo>
                  <a:pt x="867" y="593"/>
                </a:lnTo>
                <a:lnTo>
                  <a:pt x="776" y="533"/>
                </a:lnTo>
                <a:lnTo>
                  <a:pt x="682" y="476"/>
                </a:lnTo>
                <a:lnTo>
                  <a:pt x="589" y="420"/>
                </a:lnTo>
                <a:lnTo>
                  <a:pt x="495" y="366"/>
                </a:lnTo>
                <a:lnTo>
                  <a:pt x="399" y="313"/>
                </a:lnTo>
                <a:lnTo>
                  <a:pt x="399" y="411"/>
                </a:lnTo>
                <a:lnTo>
                  <a:pt x="0" y="411"/>
                </a:lnTo>
                <a:lnTo>
                  <a:pt x="0" y="0"/>
                </a:lnTo>
                <a:lnTo>
                  <a:pt x="399" y="0"/>
                </a:lnTo>
                <a:close/>
                <a:moveTo>
                  <a:pt x="46" y="365"/>
                </a:moveTo>
                <a:lnTo>
                  <a:pt x="353" y="365"/>
                </a:lnTo>
                <a:lnTo>
                  <a:pt x="353" y="47"/>
                </a:lnTo>
                <a:lnTo>
                  <a:pt x="46" y="47"/>
                </a:lnTo>
                <a:lnTo>
                  <a:pt x="46" y="365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BAC77CC-BC01-4384-8B7D-C12AFF0D3964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5799849" y="769938"/>
            <a:ext cx="562164" cy="11113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24839" y="2968624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5716920" y="6101542"/>
            <a:ext cx="6082562" cy="6199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3793674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920" y="1246577"/>
            <a:ext cx="6082562" cy="4718442"/>
          </a:xfrm>
        </p:spPr>
        <p:txBody>
          <a:bodyPr anchor="ctr"/>
          <a:lstStyle>
            <a:lvl1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176B1D0-D3D3-4A60-9507-412DE0FD46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06149" y="-71827"/>
            <a:ext cx="5587564" cy="796925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36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4CFBA94B-9DD2-463E-A6F3-2DE252A043F7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12192000" cy="6858000"/>
          </a:xfrm>
          <a:custGeom>
            <a:avLst/>
            <a:gdLst>
              <a:gd name="T0" fmla="*/ 31405 w 38667"/>
              <a:gd name="T1" fmla="*/ 21203 h 21600"/>
              <a:gd name="T2" fmla="*/ 33404 w 38667"/>
              <a:gd name="T3" fmla="*/ 20145 h 21600"/>
              <a:gd name="T4" fmla="*/ 35599 w 38667"/>
              <a:gd name="T5" fmla="*/ 19238 h 21600"/>
              <a:gd name="T6" fmla="*/ 36808 w 38667"/>
              <a:gd name="T7" fmla="*/ 18945 h 21600"/>
              <a:gd name="T8" fmla="*/ 36680 w 38667"/>
              <a:gd name="T9" fmla="*/ 19368 h 21600"/>
              <a:gd name="T10" fmla="*/ 35131 w 38667"/>
              <a:gd name="T11" fmla="*/ 19397 h 21600"/>
              <a:gd name="T12" fmla="*/ 33036 w 38667"/>
              <a:gd name="T13" fmla="*/ 20475 h 21600"/>
              <a:gd name="T14" fmla="*/ 33390 w 38667"/>
              <a:gd name="T15" fmla="*/ 20976 h 21600"/>
              <a:gd name="T16" fmla="*/ 35510 w 38667"/>
              <a:gd name="T17" fmla="*/ 19926 h 21600"/>
              <a:gd name="T18" fmla="*/ 37735 w 38667"/>
              <a:gd name="T19" fmla="*/ 19876 h 21600"/>
              <a:gd name="T20" fmla="*/ 36742 w 38667"/>
              <a:gd name="T21" fmla="*/ 17622 h 21600"/>
              <a:gd name="T22" fmla="*/ 32718 w 38667"/>
              <a:gd name="T23" fmla="*/ 18792 h 21600"/>
              <a:gd name="T24" fmla="*/ 36742 w 38667"/>
              <a:gd name="T25" fmla="*/ 19830 h 21600"/>
              <a:gd name="T26" fmla="*/ 32807 w 38667"/>
              <a:gd name="T27" fmla="*/ 21600 h 21600"/>
              <a:gd name="T28" fmla="*/ 34609 w 38667"/>
              <a:gd name="T29" fmla="*/ 20280 h 21600"/>
              <a:gd name="T30" fmla="*/ 11868 w 38667"/>
              <a:gd name="T31" fmla="*/ 9978 h 21600"/>
              <a:gd name="T32" fmla="*/ 13882 w 38667"/>
              <a:gd name="T33" fmla="*/ 13033 h 21600"/>
              <a:gd name="T34" fmla="*/ 14463 w 38667"/>
              <a:gd name="T35" fmla="*/ 16640 h 21600"/>
              <a:gd name="T36" fmla="*/ 13446 w 38667"/>
              <a:gd name="T37" fmla="*/ 17912 h 21600"/>
              <a:gd name="T38" fmla="*/ 13374 w 38667"/>
              <a:gd name="T39" fmla="*/ 14192 h 21600"/>
              <a:gd name="T40" fmla="*/ 11898 w 38667"/>
              <a:gd name="T41" fmla="*/ 11236 h 21600"/>
              <a:gd name="T42" fmla="*/ 9380 w 38667"/>
              <a:gd name="T43" fmla="*/ 9129 h 21600"/>
              <a:gd name="T44" fmla="*/ 6133 w 38667"/>
              <a:gd name="T45" fmla="*/ 8181 h 21600"/>
              <a:gd name="T46" fmla="*/ 2942 w 38667"/>
              <a:gd name="T47" fmla="*/ 8568 h 21600"/>
              <a:gd name="T48" fmla="*/ 207 w 38667"/>
              <a:gd name="T49" fmla="*/ 10109 h 21600"/>
              <a:gd name="T50" fmla="*/ 2347 w 38667"/>
              <a:gd name="T51" fmla="*/ 7995 h 21600"/>
              <a:gd name="T52" fmla="*/ 5483 w 38667"/>
              <a:gd name="T53" fmla="*/ 7398 h 21600"/>
              <a:gd name="T54" fmla="*/ 8985 w 38667"/>
              <a:gd name="T55" fmla="*/ 8064 h 21600"/>
              <a:gd name="T56" fmla="*/ 5579 w 38667"/>
              <a:gd name="T57" fmla="*/ 5956 h 21600"/>
              <a:gd name="T58" fmla="*/ 5878 w 38667"/>
              <a:gd name="T59" fmla="*/ 6252 h 21600"/>
              <a:gd name="T60" fmla="*/ 5564 w 38667"/>
              <a:gd name="T61" fmla="*/ 6547 h 21600"/>
              <a:gd name="T62" fmla="*/ 5282 w 38667"/>
              <a:gd name="T63" fmla="*/ 6222 h 21600"/>
              <a:gd name="T64" fmla="*/ 10459 w 38667"/>
              <a:gd name="T65" fmla="*/ 0 h 21600"/>
              <a:gd name="T66" fmla="*/ 14539 w 38667"/>
              <a:gd name="T67" fmla="*/ 2910 h 21600"/>
              <a:gd name="T68" fmla="*/ 19663 w 38667"/>
              <a:gd name="T69" fmla="*/ 3893 h 21600"/>
              <a:gd name="T70" fmla="*/ 24826 w 38667"/>
              <a:gd name="T71" fmla="*/ 2580 h 21600"/>
              <a:gd name="T72" fmla="*/ 38318 w 38667"/>
              <a:gd name="T73" fmla="*/ 17741 h 21600"/>
              <a:gd name="T74" fmla="*/ 34162 w 38667"/>
              <a:gd name="T75" fmla="*/ 18028 h 21600"/>
              <a:gd name="T76" fmla="*/ 30748 w 38667"/>
              <a:gd name="T77" fmla="*/ 20539 h 21600"/>
              <a:gd name="T78" fmla="*/ 16100 w 38667"/>
              <a:gd name="T79" fmla="*/ 20194 h 21600"/>
              <a:gd name="T80" fmla="*/ 15581 w 38667"/>
              <a:gd name="T81" fmla="*/ 17580 h 21600"/>
              <a:gd name="T82" fmla="*/ 15469 w 38667"/>
              <a:gd name="T83" fmla="*/ 14184 h 21600"/>
              <a:gd name="T84" fmla="*/ 14005 w 38667"/>
              <a:gd name="T85" fmla="*/ 10697 h 21600"/>
              <a:gd name="T86" fmla="*/ 14218 w 38667"/>
              <a:gd name="T87" fmla="*/ 11182 h 21600"/>
              <a:gd name="T88" fmla="*/ 15486 w 38667"/>
              <a:gd name="T89" fmla="*/ 14740 h 21600"/>
              <a:gd name="T90" fmla="*/ 15433 w 38667"/>
              <a:gd name="T91" fmla="*/ 17993 h 21600"/>
              <a:gd name="T92" fmla="*/ 14384 w 38667"/>
              <a:gd name="T93" fmla="*/ 17936 h 21600"/>
              <a:gd name="T94" fmla="*/ 14258 w 38667"/>
              <a:gd name="T95" fmla="*/ 13930 h 21600"/>
              <a:gd name="T96" fmla="*/ 12594 w 38667"/>
              <a:gd name="T97" fmla="*/ 10662 h 21600"/>
              <a:gd name="T98" fmla="*/ 9805 w 38667"/>
              <a:gd name="T99" fmla="*/ 8361 h 21600"/>
              <a:gd name="T100" fmla="*/ 6249 w 38667"/>
              <a:gd name="T101" fmla="*/ 7342 h 21600"/>
              <a:gd name="T102" fmla="*/ 3059 w 38667"/>
              <a:gd name="T103" fmla="*/ 7672 h 21600"/>
              <a:gd name="T104" fmla="*/ 224 w 38667"/>
              <a:gd name="T105" fmla="*/ 9072 h 21600"/>
              <a:gd name="T106" fmla="*/ 2226 w 38667"/>
              <a:gd name="T107" fmla="*/ 6855 h 21600"/>
              <a:gd name="T108" fmla="*/ 5115 w 38667"/>
              <a:gd name="T109" fmla="*/ 6297 h 21600"/>
              <a:gd name="T110" fmla="*/ 5579 w 38667"/>
              <a:gd name="T111" fmla="*/ 6627 h 21600"/>
              <a:gd name="T112" fmla="*/ 5958 w 38667"/>
              <a:gd name="T113" fmla="*/ 6252 h 21600"/>
              <a:gd name="T114" fmla="*/ 5561 w 38667"/>
              <a:gd name="T115" fmla="*/ 5877 h 21600"/>
              <a:gd name="T116" fmla="*/ 5027 w 38667"/>
              <a:gd name="T117" fmla="*/ 6223 h 21600"/>
              <a:gd name="T118" fmla="*/ 2147 w 38667"/>
              <a:gd name="T119" fmla="*/ 6799 h 21600"/>
              <a:gd name="T120" fmla="*/ 36794 w 38667"/>
              <a:gd name="T121" fmla="*/ 18990 h 21600"/>
              <a:gd name="T122" fmla="*/ 36689 w 38667"/>
              <a:gd name="T123" fmla="*/ 1932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67" h="21600">
                <a:moveTo>
                  <a:pt x="30125" y="21600"/>
                </a:moveTo>
                <a:lnTo>
                  <a:pt x="31081" y="21600"/>
                </a:lnTo>
                <a:lnTo>
                  <a:pt x="31081" y="21600"/>
                </a:lnTo>
                <a:lnTo>
                  <a:pt x="31124" y="21533"/>
                </a:lnTo>
                <a:lnTo>
                  <a:pt x="31166" y="21466"/>
                </a:lnTo>
                <a:lnTo>
                  <a:pt x="31210" y="21400"/>
                </a:lnTo>
                <a:lnTo>
                  <a:pt x="31255" y="21334"/>
                </a:lnTo>
                <a:lnTo>
                  <a:pt x="31300" y="21268"/>
                </a:lnTo>
                <a:lnTo>
                  <a:pt x="31347" y="21203"/>
                </a:lnTo>
                <a:lnTo>
                  <a:pt x="31394" y="21138"/>
                </a:lnTo>
                <a:lnTo>
                  <a:pt x="31442" y="21074"/>
                </a:lnTo>
                <a:lnTo>
                  <a:pt x="31491" y="21011"/>
                </a:lnTo>
                <a:lnTo>
                  <a:pt x="31540" y="20949"/>
                </a:lnTo>
                <a:lnTo>
                  <a:pt x="31591" y="20886"/>
                </a:lnTo>
                <a:lnTo>
                  <a:pt x="31643" y="20824"/>
                </a:lnTo>
                <a:lnTo>
                  <a:pt x="31695" y="20762"/>
                </a:lnTo>
                <a:lnTo>
                  <a:pt x="31748" y="20701"/>
                </a:lnTo>
                <a:lnTo>
                  <a:pt x="31801" y="20641"/>
                </a:lnTo>
                <a:lnTo>
                  <a:pt x="31856" y="20581"/>
                </a:lnTo>
                <a:lnTo>
                  <a:pt x="31856" y="20218"/>
                </a:lnTo>
                <a:lnTo>
                  <a:pt x="32223" y="20218"/>
                </a:lnTo>
                <a:lnTo>
                  <a:pt x="32223" y="20582"/>
                </a:lnTo>
                <a:lnTo>
                  <a:pt x="31919" y="20582"/>
                </a:lnTo>
                <a:lnTo>
                  <a:pt x="31919" y="20582"/>
                </a:lnTo>
                <a:lnTo>
                  <a:pt x="31864" y="20642"/>
                </a:lnTo>
                <a:lnTo>
                  <a:pt x="31810" y="20702"/>
                </a:lnTo>
                <a:lnTo>
                  <a:pt x="31756" y="20763"/>
                </a:lnTo>
                <a:lnTo>
                  <a:pt x="31703" y="20824"/>
                </a:lnTo>
                <a:lnTo>
                  <a:pt x="31651" y="20886"/>
                </a:lnTo>
                <a:lnTo>
                  <a:pt x="31601" y="20949"/>
                </a:lnTo>
                <a:lnTo>
                  <a:pt x="31550" y="21011"/>
                </a:lnTo>
                <a:lnTo>
                  <a:pt x="31501" y="21075"/>
                </a:lnTo>
                <a:lnTo>
                  <a:pt x="31452" y="21139"/>
                </a:lnTo>
                <a:lnTo>
                  <a:pt x="31405" y="21203"/>
                </a:lnTo>
                <a:lnTo>
                  <a:pt x="31357" y="21268"/>
                </a:lnTo>
                <a:lnTo>
                  <a:pt x="31312" y="21334"/>
                </a:lnTo>
                <a:lnTo>
                  <a:pt x="31266" y="21400"/>
                </a:lnTo>
                <a:lnTo>
                  <a:pt x="31222" y="21466"/>
                </a:lnTo>
                <a:lnTo>
                  <a:pt x="31179" y="21533"/>
                </a:lnTo>
                <a:lnTo>
                  <a:pt x="31136" y="21600"/>
                </a:lnTo>
                <a:lnTo>
                  <a:pt x="31903" y="21600"/>
                </a:lnTo>
                <a:lnTo>
                  <a:pt x="31903" y="21600"/>
                </a:lnTo>
                <a:lnTo>
                  <a:pt x="31969" y="21511"/>
                </a:lnTo>
                <a:lnTo>
                  <a:pt x="32036" y="21423"/>
                </a:lnTo>
                <a:lnTo>
                  <a:pt x="32106" y="21336"/>
                </a:lnTo>
                <a:lnTo>
                  <a:pt x="32177" y="21250"/>
                </a:lnTo>
                <a:lnTo>
                  <a:pt x="32249" y="21165"/>
                </a:lnTo>
                <a:lnTo>
                  <a:pt x="32324" y="21082"/>
                </a:lnTo>
                <a:lnTo>
                  <a:pt x="32400" y="20999"/>
                </a:lnTo>
                <a:lnTo>
                  <a:pt x="32477" y="20918"/>
                </a:lnTo>
                <a:lnTo>
                  <a:pt x="32477" y="20918"/>
                </a:lnTo>
                <a:lnTo>
                  <a:pt x="32528" y="20867"/>
                </a:lnTo>
                <a:lnTo>
                  <a:pt x="32580" y="20817"/>
                </a:lnTo>
                <a:lnTo>
                  <a:pt x="32631" y="20767"/>
                </a:lnTo>
                <a:lnTo>
                  <a:pt x="32683" y="20718"/>
                </a:lnTo>
                <a:lnTo>
                  <a:pt x="32735" y="20670"/>
                </a:lnTo>
                <a:lnTo>
                  <a:pt x="32788" y="20622"/>
                </a:lnTo>
                <a:lnTo>
                  <a:pt x="32842" y="20576"/>
                </a:lnTo>
                <a:lnTo>
                  <a:pt x="32896" y="20530"/>
                </a:lnTo>
                <a:lnTo>
                  <a:pt x="32951" y="20483"/>
                </a:lnTo>
                <a:lnTo>
                  <a:pt x="33006" y="20438"/>
                </a:lnTo>
                <a:lnTo>
                  <a:pt x="33061" y="20394"/>
                </a:lnTo>
                <a:lnTo>
                  <a:pt x="33117" y="20351"/>
                </a:lnTo>
                <a:lnTo>
                  <a:pt x="33174" y="20309"/>
                </a:lnTo>
                <a:lnTo>
                  <a:pt x="33230" y="20267"/>
                </a:lnTo>
                <a:lnTo>
                  <a:pt x="33288" y="20226"/>
                </a:lnTo>
                <a:lnTo>
                  <a:pt x="33345" y="20185"/>
                </a:lnTo>
                <a:lnTo>
                  <a:pt x="33404" y="20145"/>
                </a:lnTo>
                <a:lnTo>
                  <a:pt x="33463" y="20106"/>
                </a:lnTo>
                <a:lnTo>
                  <a:pt x="33522" y="20068"/>
                </a:lnTo>
                <a:lnTo>
                  <a:pt x="33581" y="20030"/>
                </a:lnTo>
                <a:lnTo>
                  <a:pt x="33641" y="19993"/>
                </a:lnTo>
                <a:lnTo>
                  <a:pt x="33701" y="19957"/>
                </a:lnTo>
                <a:lnTo>
                  <a:pt x="33762" y="19922"/>
                </a:lnTo>
                <a:lnTo>
                  <a:pt x="33823" y="19886"/>
                </a:lnTo>
                <a:lnTo>
                  <a:pt x="33885" y="19853"/>
                </a:lnTo>
                <a:lnTo>
                  <a:pt x="33946" y="19819"/>
                </a:lnTo>
                <a:lnTo>
                  <a:pt x="34009" y="19787"/>
                </a:lnTo>
                <a:lnTo>
                  <a:pt x="34071" y="19755"/>
                </a:lnTo>
                <a:lnTo>
                  <a:pt x="34134" y="19724"/>
                </a:lnTo>
                <a:lnTo>
                  <a:pt x="34198" y="19695"/>
                </a:lnTo>
                <a:lnTo>
                  <a:pt x="34261" y="19664"/>
                </a:lnTo>
                <a:lnTo>
                  <a:pt x="34325" y="19636"/>
                </a:lnTo>
                <a:lnTo>
                  <a:pt x="34389" y="19608"/>
                </a:lnTo>
                <a:lnTo>
                  <a:pt x="34454" y="19581"/>
                </a:lnTo>
                <a:lnTo>
                  <a:pt x="34519" y="19554"/>
                </a:lnTo>
                <a:lnTo>
                  <a:pt x="34585" y="19529"/>
                </a:lnTo>
                <a:lnTo>
                  <a:pt x="34650" y="19504"/>
                </a:lnTo>
                <a:lnTo>
                  <a:pt x="34716" y="19480"/>
                </a:lnTo>
                <a:lnTo>
                  <a:pt x="34783" y="19457"/>
                </a:lnTo>
                <a:lnTo>
                  <a:pt x="34849" y="19434"/>
                </a:lnTo>
                <a:lnTo>
                  <a:pt x="34916" y="19412"/>
                </a:lnTo>
                <a:lnTo>
                  <a:pt x="34983" y="19391"/>
                </a:lnTo>
                <a:lnTo>
                  <a:pt x="35050" y="19371"/>
                </a:lnTo>
                <a:lnTo>
                  <a:pt x="35118" y="19352"/>
                </a:lnTo>
                <a:lnTo>
                  <a:pt x="35187" y="19333"/>
                </a:lnTo>
                <a:lnTo>
                  <a:pt x="35254" y="19316"/>
                </a:lnTo>
                <a:lnTo>
                  <a:pt x="35323" y="19299"/>
                </a:lnTo>
                <a:lnTo>
                  <a:pt x="35392" y="19282"/>
                </a:lnTo>
                <a:lnTo>
                  <a:pt x="35461" y="19266"/>
                </a:lnTo>
                <a:lnTo>
                  <a:pt x="35529" y="19252"/>
                </a:lnTo>
                <a:lnTo>
                  <a:pt x="35599" y="19238"/>
                </a:lnTo>
                <a:lnTo>
                  <a:pt x="35669" y="19225"/>
                </a:lnTo>
                <a:lnTo>
                  <a:pt x="35739" y="19213"/>
                </a:lnTo>
                <a:lnTo>
                  <a:pt x="35808" y="19201"/>
                </a:lnTo>
                <a:lnTo>
                  <a:pt x="35879" y="19191"/>
                </a:lnTo>
                <a:lnTo>
                  <a:pt x="35950" y="19181"/>
                </a:lnTo>
                <a:lnTo>
                  <a:pt x="36020" y="19173"/>
                </a:lnTo>
                <a:lnTo>
                  <a:pt x="36091" y="19165"/>
                </a:lnTo>
                <a:lnTo>
                  <a:pt x="36163" y="19157"/>
                </a:lnTo>
                <a:lnTo>
                  <a:pt x="36234" y="19151"/>
                </a:lnTo>
                <a:lnTo>
                  <a:pt x="36306" y="19146"/>
                </a:lnTo>
                <a:lnTo>
                  <a:pt x="36376" y="19141"/>
                </a:lnTo>
                <a:lnTo>
                  <a:pt x="36448" y="19136"/>
                </a:lnTo>
                <a:lnTo>
                  <a:pt x="36520" y="19134"/>
                </a:lnTo>
                <a:lnTo>
                  <a:pt x="36520" y="19134"/>
                </a:lnTo>
                <a:lnTo>
                  <a:pt x="36523" y="19113"/>
                </a:lnTo>
                <a:lnTo>
                  <a:pt x="36529" y="19094"/>
                </a:lnTo>
                <a:lnTo>
                  <a:pt x="36535" y="19075"/>
                </a:lnTo>
                <a:lnTo>
                  <a:pt x="36543" y="19056"/>
                </a:lnTo>
                <a:lnTo>
                  <a:pt x="36553" y="19038"/>
                </a:lnTo>
                <a:lnTo>
                  <a:pt x="36565" y="19022"/>
                </a:lnTo>
                <a:lnTo>
                  <a:pt x="36578" y="19007"/>
                </a:lnTo>
                <a:lnTo>
                  <a:pt x="36592" y="18993"/>
                </a:lnTo>
                <a:lnTo>
                  <a:pt x="36608" y="18980"/>
                </a:lnTo>
                <a:lnTo>
                  <a:pt x="36624" y="18969"/>
                </a:lnTo>
                <a:lnTo>
                  <a:pt x="36642" y="18958"/>
                </a:lnTo>
                <a:lnTo>
                  <a:pt x="36660" y="18950"/>
                </a:lnTo>
                <a:lnTo>
                  <a:pt x="36680" y="18944"/>
                </a:lnTo>
                <a:lnTo>
                  <a:pt x="36700" y="18940"/>
                </a:lnTo>
                <a:lnTo>
                  <a:pt x="36721" y="18936"/>
                </a:lnTo>
                <a:lnTo>
                  <a:pt x="36742" y="18935"/>
                </a:lnTo>
                <a:lnTo>
                  <a:pt x="36742" y="18935"/>
                </a:lnTo>
                <a:lnTo>
                  <a:pt x="36764" y="18936"/>
                </a:lnTo>
                <a:lnTo>
                  <a:pt x="36787" y="18940"/>
                </a:lnTo>
                <a:lnTo>
                  <a:pt x="36808" y="18945"/>
                </a:lnTo>
                <a:lnTo>
                  <a:pt x="36829" y="18952"/>
                </a:lnTo>
                <a:lnTo>
                  <a:pt x="36848" y="18962"/>
                </a:lnTo>
                <a:lnTo>
                  <a:pt x="36866" y="18973"/>
                </a:lnTo>
                <a:lnTo>
                  <a:pt x="36884" y="18986"/>
                </a:lnTo>
                <a:lnTo>
                  <a:pt x="36900" y="19000"/>
                </a:lnTo>
                <a:lnTo>
                  <a:pt x="36914" y="19016"/>
                </a:lnTo>
                <a:lnTo>
                  <a:pt x="36926" y="19033"/>
                </a:lnTo>
                <a:lnTo>
                  <a:pt x="36938" y="19051"/>
                </a:lnTo>
                <a:lnTo>
                  <a:pt x="36947" y="19070"/>
                </a:lnTo>
                <a:lnTo>
                  <a:pt x="36955" y="19090"/>
                </a:lnTo>
                <a:lnTo>
                  <a:pt x="36960" y="19111"/>
                </a:lnTo>
                <a:lnTo>
                  <a:pt x="36963" y="19133"/>
                </a:lnTo>
                <a:lnTo>
                  <a:pt x="36964" y="19155"/>
                </a:lnTo>
                <a:lnTo>
                  <a:pt x="36964" y="19155"/>
                </a:lnTo>
                <a:lnTo>
                  <a:pt x="36963" y="19178"/>
                </a:lnTo>
                <a:lnTo>
                  <a:pt x="36960" y="19200"/>
                </a:lnTo>
                <a:lnTo>
                  <a:pt x="36955" y="19221"/>
                </a:lnTo>
                <a:lnTo>
                  <a:pt x="36947" y="19241"/>
                </a:lnTo>
                <a:lnTo>
                  <a:pt x="36938" y="19261"/>
                </a:lnTo>
                <a:lnTo>
                  <a:pt x="36926" y="19279"/>
                </a:lnTo>
                <a:lnTo>
                  <a:pt x="36914" y="19296"/>
                </a:lnTo>
                <a:lnTo>
                  <a:pt x="36900" y="19311"/>
                </a:lnTo>
                <a:lnTo>
                  <a:pt x="36884" y="19326"/>
                </a:lnTo>
                <a:lnTo>
                  <a:pt x="36866" y="19339"/>
                </a:lnTo>
                <a:lnTo>
                  <a:pt x="36848" y="19350"/>
                </a:lnTo>
                <a:lnTo>
                  <a:pt x="36829" y="19360"/>
                </a:lnTo>
                <a:lnTo>
                  <a:pt x="36808" y="19367"/>
                </a:lnTo>
                <a:lnTo>
                  <a:pt x="36787" y="19372"/>
                </a:lnTo>
                <a:lnTo>
                  <a:pt x="36764" y="19375"/>
                </a:lnTo>
                <a:lnTo>
                  <a:pt x="36742" y="19376"/>
                </a:lnTo>
                <a:lnTo>
                  <a:pt x="36742" y="19376"/>
                </a:lnTo>
                <a:lnTo>
                  <a:pt x="36721" y="19375"/>
                </a:lnTo>
                <a:lnTo>
                  <a:pt x="36700" y="19372"/>
                </a:lnTo>
                <a:lnTo>
                  <a:pt x="36680" y="19368"/>
                </a:lnTo>
                <a:lnTo>
                  <a:pt x="36661" y="19362"/>
                </a:lnTo>
                <a:lnTo>
                  <a:pt x="36643" y="19353"/>
                </a:lnTo>
                <a:lnTo>
                  <a:pt x="36625" y="19344"/>
                </a:lnTo>
                <a:lnTo>
                  <a:pt x="36609" y="19332"/>
                </a:lnTo>
                <a:lnTo>
                  <a:pt x="36593" y="19320"/>
                </a:lnTo>
                <a:lnTo>
                  <a:pt x="36579" y="19306"/>
                </a:lnTo>
                <a:lnTo>
                  <a:pt x="36566" y="19290"/>
                </a:lnTo>
                <a:lnTo>
                  <a:pt x="36554" y="19275"/>
                </a:lnTo>
                <a:lnTo>
                  <a:pt x="36545" y="19258"/>
                </a:lnTo>
                <a:lnTo>
                  <a:pt x="36536" y="19239"/>
                </a:lnTo>
                <a:lnTo>
                  <a:pt x="36529" y="19220"/>
                </a:lnTo>
                <a:lnTo>
                  <a:pt x="36524" y="19201"/>
                </a:lnTo>
                <a:lnTo>
                  <a:pt x="36521" y="19180"/>
                </a:lnTo>
                <a:lnTo>
                  <a:pt x="36521" y="19180"/>
                </a:lnTo>
                <a:lnTo>
                  <a:pt x="36449" y="19184"/>
                </a:lnTo>
                <a:lnTo>
                  <a:pt x="36378" y="19188"/>
                </a:lnTo>
                <a:lnTo>
                  <a:pt x="36308" y="19192"/>
                </a:lnTo>
                <a:lnTo>
                  <a:pt x="36237" y="19197"/>
                </a:lnTo>
                <a:lnTo>
                  <a:pt x="36166" y="19205"/>
                </a:lnTo>
                <a:lnTo>
                  <a:pt x="36095" y="19211"/>
                </a:lnTo>
                <a:lnTo>
                  <a:pt x="36025" y="19219"/>
                </a:lnTo>
                <a:lnTo>
                  <a:pt x="35954" y="19228"/>
                </a:lnTo>
                <a:lnTo>
                  <a:pt x="35885" y="19238"/>
                </a:lnTo>
                <a:lnTo>
                  <a:pt x="35815" y="19249"/>
                </a:lnTo>
                <a:lnTo>
                  <a:pt x="35746" y="19259"/>
                </a:lnTo>
                <a:lnTo>
                  <a:pt x="35676" y="19272"/>
                </a:lnTo>
                <a:lnTo>
                  <a:pt x="35608" y="19284"/>
                </a:lnTo>
                <a:lnTo>
                  <a:pt x="35539" y="19298"/>
                </a:lnTo>
                <a:lnTo>
                  <a:pt x="35470" y="19312"/>
                </a:lnTo>
                <a:lnTo>
                  <a:pt x="35401" y="19328"/>
                </a:lnTo>
                <a:lnTo>
                  <a:pt x="35334" y="19344"/>
                </a:lnTo>
                <a:lnTo>
                  <a:pt x="35265" y="19361"/>
                </a:lnTo>
                <a:lnTo>
                  <a:pt x="35197" y="19378"/>
                </a:lnTo>
                <a:lnTo>
                  <a:pt x="35131" y="19397"/>
                </a:lnTo>
                <a:lnTo>
                  <a:pt x="35063" y="19416"/>
                </a:lnTo>
                <a:lnTo>
                  <a:pt x="34996" y="19436"/>
                </a:lnTo>
                <a:lnTo>
                  <a:pt x="34930" y="19457"/>
                </a:lnTo>
                <a:lnTo>
                  <a:pt x="34863" y="19479"/>
                </a:lnTo>
                <a:lnTo>
                  <a:pt x="34797" y="19501"/>
                </a:lnTo>
                <a:lnTo>
                  <a:pt x="34732" y="19524"/>
                </a:lnTo>
                <a:lnTo>
                  <a:pt x="34666" y="19548"/>
                </a:lnTo>
                <a:lnTo>
                  <a:pt x="34601" y="19572"/>
                </a:lnTo>
                <a:lnTo>
                  <a:pt x="34536" y="19598"/>
                </a:lnTo>
                <a:lnTo>
                  <a:pt x="34472" y="19625"/>
                </a:lnTo>
                <a:lnTo>
                  <a:pt x="34407" y="19652"/>
                </a:lnTo>
                <a:lnTo>
                  <a:pt x="34344" y="19679"/>
                </a:lnTo>
                <a:lnTo>
                  <a:pt x="34280" y="19707"/>
                </a:lnTo>
                <a:lnTo>
                  <a:pt x="34217" y="19737"/>
                </a:lnTo>
                <a:lnTo>
                  <a:pt x="34154" y="19767"/>
                </a:lnTo>
                <a:lnTo>
                  <a:pt x="34092" y="19797"/>
                </a:lnTo>
                <a:lnTo>
                  <a:pt x="34030" y="19829"/>
                </a:lnTo>
                <a:lnTo>
                  <a:pt x="33968" y="19861"/>
                </a:lnTo>
                <a:lnTo>
                  <a:pt x="33907" y="19894"/>
                </a:lnTo>
                <a:lnTo>
                  <a:pt x="33846" y="19927"/>
                </a:lnTo>
                <a:lnTo>
                  <a:pt x="33785" y="19962"/>
                </a:lnTo>
                <a:lnTo>
                  <a:pt x="33725" y="19997"/>
                </a:lnTo>
                <a:lnTo>
                  <a:pt x="33665" y="20033"/>
                </a:lnTo>
                <a:lnTo>
                  <a:pt x="33606" y="20070"/>
                </a:lnTo>
                <a:lnTo>
                  <a:pt x="33546" y="20107"/>
                </a:lnTo>
                <a:lnTo>
                  <a:pt x="33488" y="20145"/>
                </a:lnTo>
                <a:lnTo>
                  <a:pt x="33430" y="20184"/>
                </a:lnTo>
                <a:lnTo>
                  <a:pt x="33372" y="20224"/>
                </a:lnTo>
                <a:lnTo>
                  <a:pt x="33315" y="20263"/>
                </a:lnTo>
                <a:lnTo>
                  <a:pt x="33258" y="20304"/>
                </a:lnTo>
                <a:lnTo>
                  <a:pt x="33202" y="20346"/>
                </a:lnTo>
                <a:lnTo>
                  <a:pt x="33146" y="20388"/>
                </a:lnTo>
                <a:lnTo>
                  <a:pt x="33091" y="20431"/>
                </a:lnTo>
                <a:lnTo>
                  <a:pt x="33036" y="20475"/>
                </a:lnTo>
                <a:lnTo>
                  <a:pt x="32981" y="20520"/>
                </a:lnTo>
                <a:lnTo>
                  <a:pt x="32927" y="20565"/>
                </a:lnTo>
                <a:lnTo>
                  <a:pt x="32873" y="20610"/>
                </a:lnTo>
                <a:lnTo>
                  <a:pt x="32820" y="20657"/>
                </a:lnTo>
                <a:lnTo>
                  <a:pt x="32767" y="20704"/>
                </a:lnTo>
                <a:lnTo>
                  <a:pt x="32715" y="20753"/>
                </a:lnTo>
                <a:lnTo>
                  <a:pt x="32663" y="20801"/>
                </a:lnTo>
                <a:lnTo>
                  <a:pt x="32613" y="20850"/>
                </a:lnTo>
                <a:lnTo>
                  <a:pt x="32562" y="20900"/>
                </a:lnTo>
                <a:lnTo>
                  <a:pt x="32511" y="20951"/>
                </a:lnTo>
                <a:lnTo>
                  <a:pt x="32511" y="20951"/>
                </a:lnTo>
                <a:lnTo>
                  <a:pt x="32437" y="21028"/>
                </a:lnTo>
                <a:lnTo>
                  <a:pt x="32364" y="21107"/>
                </a:lnTo>
                <a:lnTo>
                  <a:pt x="32293" y="21186"/>
                </a:lnTo>
                <a:lnTo>
                  <a:pt x="32223" y="21267"/>
                </a:lnTo>
                <a:lnTo>
                  <a:pt x="32156" y="21349"/>
                </a:lnTo>
                <a:lnTo>
                  <a:pt x="32089" y="21431"/>
                </a:lnTo>
                <a:lnTo>
                  <a:pt x="32025" y="21515"/>
                </a:lnTo>
                <a:lnTo>
                  <a:pt x="31961" y="21600"/>
                </a:lnTo>
                <a:lnTo>
                  <a:pt x="32745" y="21600"/>
                </a:lnTo>
                <a:lnTo>
                  <a:pt x="32745" y="21600"/>
                </a:lnTo>
                <a:lnTo>
                  <a:pt x="32790" y="21549"/>
                </a:lnTo>
                <a:lnTo>
                  <a:pt x="32837" y="21497"/>
                </a:lnTo>
                <a:lnTo>
                  <a:pt x="32884" y="21447"/>
                </a:lnTo>
                <a:lnTo>
                  <a:pt x="32932" y="21397"/>
                </a:lnTo>
                <a:lnTo>
                  <a:pt x="32980" y="21348"/>
                </a:lnTo>
                <a:lnTo>
                  <a:pt x="33029" y="21298"/>
                </a:lnTo>
                <a:lnTo>
                  <a:pt x="33079" y="21250"/>
                </a:lnTo>
                <a:lnTo>
                  <a:pt x="33129" y="21203"/>
                </a:lnTo>
                <a:lnTo>
                  <a:pt x="33181" y="21156"/>
                </a:lnTo>
                <a:lnTo>
                  <a:pt x="33231" y="21110"/>
                </a:lnTo>
                <a:lnTo>
                  <a:pt x="33284" y="21065"/>
                </a:lnTo>
                <a:lnTo>
                  <a:pt x="33337" y="21020"/>
                </a:lnTo>
                <a:lnTo>
                  <a:pt x="33390" y="20976"/>
                </a:lnTo>
                <a:lnTo>
                  <a:pt x="33444" y="20932"/>
                </a:lnTo>
                <a:lnTo>
                  <a:pt x="33499" y="20889"/>
                </a:lnTo>
                <a:lnTo>
                  <a:pt x="33554" y="20847"/>
                </a:lnTo>
                <a:lnTo>
                  <a:pt x="33609" y="20806"/>
                </a:lnTo>
                <a:lnTo>
                  <a:pt x="33666" y="20765"/>
                </a:lnTo>
                <a:lnTo>
                  <a:pt x="33722" y="20725"/>
                </a:lnTo>
                <a:lnTo>
                  <a:pt x="33780" y="20686"/>
                </a:lnTo>
                <a:lnTo>
                  <a:pt x="33837" y="20648"/>
                </a:lnTo>
                <a:lnTo>
                  <a:pt x="33896" y="20610"/>
                </a:lnTo>
                <a:lnTo>
                  <a:pt x="33955" y="20572"/>
                </a:lnTo>
                <a:lnTo>
                  <a:pt x="34015" y="20537"/>
                </a:lnTo>
                <a:lnTo>
                  <a:pt x="34074" y="20501"/>
                </a:lnTo>
                <a:lnTo>
                  <a:pt x="34134" y="20467"/>
                </a:lnTo>
                <a:lnTo>
                  <a:pt x="34196" y="20432"/>
                </a:lnTo>
                <a:lnTo>
                  <a:pt x="34257" y="20400"/>
                </a:lnTo>
                <a:lnTo>
                  <a:pt x="34319" y="20367"/>
                </a:lnTo>
                <a:lnTo>
                  <a:pt x="34382" y="20336"/>
                </a:lnTo>
                <a:lnTo>
                  <a:pt x="34444" y="20304"/>
                </a:lnTo>
                <a:lnTo>
                  <a:pt x="34508" y="20275"/>
                </a:lnTo>
                <a:lnTo>
                  <a:pt x="34572" y="20246"/>
                </a:lnTo>
                <a:lnTo>
                  <a:pt x="34637" y="20217"/>
                </a:lnTo>
                <a:lnTo>
                  <a:pt x="34701" y="20189"/>
                </a:lnTo>
                <a:lnTo>
                  <a:pt x="34767" y="20163"/>
                </a:lnTo>
                <a:lnTo>
                  <a:pt x="34832" y="20137"/>
                </a:lnTo>
                <a:lnTo>
                  <a:pt x="34898" y="20113"/>
                </a:lnTo>
                <a:lnTo>
                  <a:pt x="34965" y="20089"/>
                </a:lnTo>
                <a:lnTo>
                  <a:pt x="35031" y="20064"/>
                </a:lnTo>
                <a:lnTo>
                  <a:pt x="35099" y="20042"/>
                </a:lnTo>
                <a:lnTo>
                  <a:pt x="35167" y="20020"/>
                </a:lnTo>
                <a:lnTo>
                  <a:pt x="35234" y="20001"/>
                </a:lnTo>
                <a:lnTo>
                  <a:pt x="35303" y="19981"/>
                </a:lnTo>
                <a:lnTo>
                  <a:pt x="35372" y="19962"/>
                </a:lnTo>
                <a:lnTo>
                  <a:pt x="35440" y="19944"/>
                </a:lnTo>
                <a:lnTo>
                  <a:pt x="35510" y="19926"/>
                </a:lnTo>
                <a:lnTo>
                  <a:pt x="35580" y="19911"/>
                </a:lnTo>
                <a:lnTo>
                  <a:pt x="35651" y="19896"/>
                </a:lnTo>
                <a:lnTo>
                  <a:pt x="35722" y="19881"/>
                </a:lnTo>
                <a:lnTo>
                  <a:pt x="35793" y="19868"/>
                </a:lnTo>
                <a:lnTo>
                  <a:pt x="35863" y="19855"/>
                </a:lnTo>
                <a:lnTo>
                  <a:pt x="35935" y="19843"/>
                </a:lnTo>
                <a:lnTo>
                  <a:pt x="36007" y="19834"/>
                </a:lnTo>
                <a:lnTo>
                  <a:pt x="36079" y="19824"/>
                </a:lnTo>
                <a:lnTo>
                  <a:pt x="36152" y="19815"/>
                </a:lnTo>
                <a:lnTo>
                  <a:pt x="36225" y="19808"/>
                </a:lnTo>
                <a:lnTo>
                  <a:pt x="36298" y="19802"/>
                </a:lnTo>
                <a:lnTo>
                  <a:pt x="36371" y="19795"/>
                </a:lnTo>
                <a:lnTo>
                  <a:pt x="36445" y="19791"/>
                </a:lnTo>
                <a:lnTo>
                  <a:pt x="36519" y="19788"/>
                </a:lnTo>
                <a:lnTo>
                  <a:pt x="36593" y="19785"/>
                </a:lnTo>
                <a:lnTo>
                  <a:pt x="36667" y="19784"/>
                </a:lnTo>
                <a:lnTo>
                  <a:pt x="36742" y="19783"/>
                </a:lnTo>
                <a:lnTo>
                  <a:pt x="36742" y="19783"/>
                </a:lnTo>
                <a:lnTo>
                  <a:pt x="36806" y="19784"/>
                </a:lnTo>
                <a:lnTo>
                  <a:pt x="36869" y="19785"/>
                </a:lnTo>
                <a:lnTo>
                  <a:pt x="36933" y="19786"/>
                </a:lnTo>
                <a:lnTo>
                  <a:pt x="36995" y="19789"/>
                </a:lnTo>
                <a:lnTo>
                  <a:pt x="37058" y="19792"/>
                </a:lnTo>
                <a:lnTo>
                  <a:pt x="37121" y="19796"/>
                </a:lnTo>
                <a:lnTo>
                  <a:pt x="37183" y="19802"/>
                </a:lnTo>
                <a:lnTo>
                  <a:pt x="37246" y="19807"/>
                </a:lnTo>
                <a:lnTo>
                  <a:pt x="37307" y="19813"/>
                </a:lnTo>
                <a:lnTo>
                  <a:pt x="37369" y="19819"/>
                </a:lnTo>
                <a:lnTo>
                  <a:pt x="37431" y="19828"/>
                </a:lnTo>
                <a:lnTo>
                  <a:pt x="37492" y="19836"/>
                </a:lnTo>
                <a:lnTo>
                  <a:pt x="37553" y="19845"/>
                </a:lnTo>
                <a:lnTo>
                  <a:pt x="37615" y="19854"/>
                </a:lnTo>
                <a:lnTo>
                  <a:pt x="37675" y="19864"/>
                </a:lnTo>
                <a:lnTo>
                  <a:pt x="37735" y="19876"/>
                </a:lnTo>
                <a:lnTo>
                  <a:pt x="37796" y="19887"/>
                </a:lnTo>
                <a:lnTo>
                  <a:pt x="37856" y="19900"/>
                </a:lnTo>
                <a:lnTo>
                  <a:pt x="37915" y="19914"/>
                </a:lnTo>
                <a:lnTo>
                  <a:pt x="37974" y="19927"/>
                </a:lnTo>
                <a:lnTo>
                  <a:pt x="38034" y="19942"/>
                </a:lnTo>
                <a:lnTo>
                  <a:pt x="38093" y="19957"/>
                </a:lnTo>
                <a:lnTo>
                  <a:pt x="38152" y="19972"/>
                </a:lnTo>
                <a:lnTo>
                  <a:pt x="38210" y="19989"/>
                </a:lnTo>
                <a:lnTo>
                  <a:pt x="38268" y="20006"/>
                </a:lnTo>
                <a:lnTo>
                  <a:pt x="38326" y="20024"/>
                </a:lnTo>
                <a:lnTo>
                  <a:pt x="38384" y="20041"/>
                </a:lnTo>
                <a:lnTo>
                  <a:pt x="38441" y="20061"/>
                </a:lnTo>
                <a:lnTo>
                  <a:pt x="38498" y="20080"/>
                </a:lnTo>
                <a:lnTo>
                  <a:pt x="38555" y="20101"/>
                </a:lnTo>
                <a:lnTo>
                  <a:pt x="38611" y="20122"/>
                </a:lnTo>
                <a:lnTo>
                  <a:pt x="38667" y="20143"/>
                </a:lnTo>
                <a:lnTo>
                  <a:pt x="38667" y="17872"/>
                </a:lnTo>
                <a:lnTo>
                  <a:pt x="38667" y="17872"/>
                </a:lnTo>
                <a:lnTo>
                  <a:pt x="38552" y="17843"/>
                </a:lnTo>
                <a:lnTo>
                  <a:pt x="38435" y="17815"/>
                </a:lnTo>
                <a:lnTo>
                  <a:pt x="38318" y="17788"/>
                </a:lnTo>
                <a:lnTo>
                  <a:pt x="38201" y="17764"/>
                </a:lnTo>
                <a:lnTo>
                  <a:pt x="38082" y="17742"/>
                </a:lnTo>
                <a:lnTo>
                  <a:pt x="37964" y="17721"/>
                </a:lnTo>
                <a:lnTo>
                  <a:pt x="37844" y="17703"/>
                </a:lnTo>
                <a:lnTo>
                  <a:pt x="37724" y="17686"/>
                </a:lnTo>
                <a:lnTo>
                  <a:pt x="37603" y="17671"/>
                </a:lnTo>
                <a:lnTo>
                  <a:pt x="37482" y="17659"/>
                </a:lnTo>
                <a:lnTo>
                  <a:pt x="37360" y="17647"/>
                </a:lnTo>
                <a:lnTo>
                  <a:pt x="37237" y="17639"/>
                </a:lnTo>
                <a:lnTo>
                  <a:pt x="37115" y="17631"/>
                </a:lnTo>
                <a:lnTo>
                  <a:pt x="36991" y="17626"/>
                </a:lnTo>
                <a:lnTo>
                  <a:pt x="36867" y="17623"/>
                </a:lnTo>
                <a:lnTo>
                  <a:pt x="36742" y="17622"/>
                </a:lnTo>
                <a:lnTo>
                  <a:pt x="36742" y="17622"/>
                </a:lnTo>
                <a:lnTo>
                  <a:pt x="36608" y="17623"/>
                </a:lnTo>
                <a:lnTo>
                  <a:pt x="36474" y="17627"/>
                </a:lnTo>
                <a:lnTo>
                  <a:pt x="36340" y="17632"/>
                </a:lnTo>
                <a:lnTo>
                  <a:pt x="36208" y="17641"/>
                </a:lnTo>
                <a:lnTo>
                  <a:pt x="36076" y="17651"/>
                </a:lnTo>
                <a:lnTo>
                  <a:pt x="35945" y="17664"/>
                </a:lnTo>
                <a:lnTo>
                  <a:pt x="35814" y="17678"/>
                </a:lnTo>
                <a:lnTo>
                  <a:pt x="35685" y="17696"/>
                </a:lnTo>
                <a:lnTo>
                  <a:pt x="35555" y="17715"/>
                </a:lnTo>
                <a:lnTo>
                  <a:pt x="35427" y="17737"/>
                </a:lnTo>
                <a:lnTo>
                  <a:pt x="35299" y="17761"/>
                </a:lnTo>
                <a:lnTo>
                  <a:pt x="35172" y="17786"/>
                </a:lnTo>
                <a:lnTo>
                  <a:pt x="35046" y="17815"/>
                </a:lnTo>
                <a:lnTo>
                  <a:pt x="34920" y="17845"/>
                </a:lnTo>
                <a:lnTo>
                  <a:pt x="34795" y="17877"/>
                </a:lnTo>
                <a:lnTo>
                  <a:pt x="34672" y="17912"/>
                </a:lnTo>
                <a:lnTo>
                  <a:pt x="34549" y="17948"/>
                </a:lnTo>
                <a:lnTo>
                  <a:pt x="34427" y="17986"/>
                </a:lnTo>
                <a:lnTo>
                  <a:pt x="34306" y="18026"/>
                </a:lnTo>
                <a:lnTo>
                  <a:pt x="34186" y="18069"/>
                </a:lnTo>
                <a:lnTo>
                  <a:pt x="34067" y="18113"/>
                </a:lnTo>
                <a:lnTo>
                  <a:pt x="33948" y="18159"/>
                </a:lnTo>
                <a:lnTo>
                  <a:pt x="33831" y="18207"/>
                </a:lnTo>
                <a:lnTo>
                  <a:pt x="33715" y="18258"/>
                </a:lnTo>
                <a:lnTo>
                  <a:pt x="33599" y="18310"/>
                </a:lnTo>
                <a:lnTo>
                  <a:pt x="33486" y="18363"/>
                </a:lnTo>
                <a:lnTo>
                  <a:pt x="33373" y="18420"/>
                </a:lnTo>
                <a:lnTo>
                  <a:pt x="33261" y="18478"/>
                </a:lnTo>
                <a:lnTo>
                  <a:pt x="33150" y="18536"/>
                </a:lnTo>
                <a:lnTo>
                  <a:pt x="33040" y="18598"/>
                </a:lnTo>
                <a:lnTo>
                  <a:pt x="32932" y="18661"/>
                </a:lnTo>
                <a:lnTo>
                  <a:pt x="32824" y="18726"/>
                </a:lnTo>
                <a:lnTo>
                  <a:pt x="32718" y="18792"/>
                </a:lnTo>
                <a:lnTo>
                  <a:pt x="32613" y="18860"/>
                </a:lnTo>
                <a:lnTo>
                  <a:pt x="32509" y="18930"/>
                </a:lnTo>
                <a:lnTo>
                  <a:pt x="32406" y="19001"/>
                </a:lnTo>
                <a:lnTo>
                  <a:pt x="32305" y="19075"/>
                </a:lnTo>
                <a:lnTo>
                  <a:pt x="32205" y="19149"/>
                </a:lnTo>
                <a:lnTo>
                  <a:pt x="32107" y="19225"/>
                </a:lnTo>
                <a:lnTo>
                  <a:pt x="32010" y="19304"/>
                </a:lnTo>
                <a:lnTo>
                  <a:pt x="31914" y="19384"/>
                </a:lnTo>
                <a:lnTo>
                  <a:pt x="31818" y="19464"/>
                </a:lnTo>
                <a:lnTo>
                  <a:pt x="31725" y="19547"/>
                </a:lnTo>
                <a:lnTo>
                  <a:pt x="31634" y="19631"/>
                </a:lnTo>
                <a:lnTo>
                  <a:pt x="31543" y="19717"/>
                </a:lnTo>
                <a:lnTo>
                  <a:pt x="31455" y="19804"/>
                </a:lnTo>
                <a:lnTo>
                  <a:pt x="31367" y="19893"/>
                </a:lnTo>
                <a:lnTo>
                  <a:pt x="31281" y="19983"/>
                </a:lnTo>
                <a:lnTo>
                  <a:pt x="31197" y="20074"/>
                </a:lnTo>
                <a:lnTo>
                  <a:pt x="31114" y="20166"/>
                </a:lnTo>
                <a:lnTo>
                  <a:pt x="31033" y="20260"/>
                </a:lnTo>
                <a:lnTo>
                  <a:pt x="30953" y="20356"/>
                </a:lnTo>
                <a:lnTo>
                  <a:pt x="30875" y="20453"/>
                </a:lnTo>
                <a:lnTo>
                  <a:pt x="30798" y="20552"/>
                </a:lnTo>
                <a:lnTo>
                  <a:pt x="30723" y="20651"/>
                </a:lnTo>
                <a:lnTo>
                  <a:pt x="30650" y="20752"/>
                </a:lnTo>
                <a:lnTo>
                  <a:pt x="30578" y="20853"/>
                </a:lnTo>
                <a:lnTo>
                  <a:pt x="30508" y="20957"/>
                </a:lnTo>
                <a:lnTo>
                  <a:pt x="30440" y="21061"/>
                </a:lnTo>
                <a:lnTo>
                  <a:pt x="30374" y="21166"/>
                </a:lnTo>
                <a:lnTo>
                  <a:pt x="30309" y="21273"/>
                </a:lnTo>
                <a:lnTo>
                  <a:pt x="30246" y="21381"/>
                </a:lnTo>
                <a:lnTo>
                  <a:pt x="30185" y="21490"/>
                </a:lnTo>
                <a:lnTo>
                  <a:pt x="30125" y="21600"/>
                </a:lnTo>
                <a:lnTo>
                  <a:pt x="30125" y="21600"/>
                </a:lnTo>
                <a:close/>
                <a:moveTo>
                  <a:pt x="36742" y="19830"/>
                </a:moveTo>
                <a:lnTo>
                  <a:pt x="36742" y="19830"/>
                </a:lnTo>
                <a:lnTo>
                  <a:pt x="36806" y="19830"/>
                </a:lnTo>
                <a:lnTo>
                  <a:pt x="36869" y="19831"/>
                </a:lnTo>
                <a:lnTo>
                  <a:pt x="36933" y="19833"/>
                </a:lnTo>
                <a:lnTo>
                  <a:pt x="36995" y="19836"/>
                </a:lnTo>
                <a:lnTo>
                  <a:pt x="37058" y="19839"/>
                </a:lnTo>
                <a:lnTo>
                  <a:pt x="37121" y="19843"/>
                </a:lnTo>
                <a:lnTo>
                  <a:pt x="37183" y="19848"/>
                </a:lnTo>
                <a:lnTo>
                  <a:pt x="37246" y="19854"/>
                </a:lnTo>
                <a:lnTo>
                  <a:pt x="37308" y="19860"/>
                </a:lnTo>
                <a:lnTo>
                  <a:pt x="37369" y="19867"/>
                </a:lnTo>
                <a:lnTo>
                  <a:pt x="37431" y="19875"/>
                </a:lnTo>
                <a:lnTo>
                  <a:pt x="37492" y="19883"/>
                </a:lnTo>
                <a:lnTo>
                  <a:pt x="37553" y="19892"/>
                </a:lnTo>
                <a:lnTo>
                  <a:pt x="37615" y="19902"/>
                </a:lnTo>
                <a:lnTo>
                  <a:pt x="37675" y="19913"/>
                </a:lnTo>
                <a:lnTo>
                  <a:pt x="37736" y="19923"/>
                </a:lnTo>
                <a:lnTo>
                  <a:pt x="37796" y="19936"/>
                </a:lnTo>
                <a:lnTo>
                  <a:pt x="37856" y="19948"/>
                </a:lnTo>
                <a:lnTo>
                  <a:pt x="37916" y="19961"/>
                </a:lnTo>
                <a:lnTo>
                  <a:pt x="37975" y="19975"/>
                </a:lnTo>
                <a:lnTo>
                  <a:pt x="38035" y="19990"/>
                </a:lnTo>
                <a:lnTo>
                  <a:pt x="38094" y="20005"/>
                </a:lnTo>
                <a:lnTo>
                  <a:pt x="38152" y="20020"/>
                </a:lnTo>
                <a:lnTo>
                  <a:pt x="38210" y="20037"/>
                </a:lnTo>
                <a:lnTo>
                  <a:pt x="38268" y="20055"/>
                </a:lnTo>
                <a:lnTo>
                  <a:pt x="38326" y="20073"/>
                </a:lnTo>
                <a:lnTo>
                  <a:pt x="38384" y="20091"/>
                </a:lnTo>
                <a:lnTo>
                  <a:pt x="38441" y="20111"/>
                </a:lnTo>
                <a:lnTo>
                  <a:pt x="38498" y="20130"/>
                </a:lnTo>
                <a:lnTo>
                  <a:pt x="38555" y="20150"/>
                </a:lnTo>
                <a:lnTo>
                  <a:pt x="38611" y="20171"/>
                </a:lnTo>
                <a:lnTo>
                  <a:pt x="38667" y="20193"/>
                </a:lnTo>
                <a:lnTo>
                  <a:pt x="38667" y="21600"/>
                </a:lnTo>
                <a:lnTo>
                  <a:pt x="32807" y="21600"/>
                </a:lnTo>
                <a:lnTo>
                  <a:pt x="32807" y="21600"/>
                </a:lnTo>
                <a:lnTo>
                  <a:pt x="32853" y="21550"/>
                </a:lnTo>
                <a:lnTo>
                  <a:pt x="32898" y="21499"/>
                </a:lnTo>
                <a:lnTo>
                  <a:pt x="32945" y="21450"/>
                </a:lnTo>
                <a:lnTo>
                  <a:pt x="32992" y="21402"/>
                </a:lnTo>
                <a:lnTo>
                  <a:pt x="33040" y="21354"/>
                </a:lnTo>
                <a:lnTo>
                  <a:pt x="33088" y="21306"/>
                </a:lnTo>
                <a:lnTo>
                  <a:pt x="33138" y="21260"/>
                </a:lnTo>
                <a:lnTo>
                  <a:pt x="33188" y="21212"/>
                </a:lnTo>
                <a:lnTo>
                  <a:pt x="33238" y="21167"/>
                </a:lnTo>
                <a:lnTo>
                  <a:pt x="33288" y="21122"/>
                </a:lnTo>
                <a:lnTo>
                  <a:pt x="33340" y="21078"/>
                </a:lnTo>
                <a:lnTo>
                  <a:pt x="33392" y="21034"/>
                </a:lnTo>
                <a:lnTo>
                  <a:pt x="33445" y="20991"/>
                </a:lnTo>
                <a:lnTo>
                  <a:pt x="33499" y="20949"/>
                </a:lnTo>
                <a:lnTo>
                  <a:pt x="33552" y="20908"/>
                </a:lnTo>
                <a:lnTo>
                  <a:pt x="33607" y="20866"/>
                </a:lnTo>
                <a:lnTo>
                  <a:pt x="33662" y="20826"/>
                </a:lnTo>
                <a:lnTo>
                  <a:pt x="33717" y="20786"/>
                </a:lnTo>
                <a:lnTo>
                  <a:pt x="33773" y="20747"/>
                </a:lnTo>
                <a:lnTo>
                  <a:pt x="33830" y="20709"/>
                </a:lnTo>
                <a:lnTo>
                  <a:pt x="33887" y="20672"/>
                </a:lnTo>
                <a:lnTo>
                  <a:pt x="33944" y="20635"/>
                </a:lnTo>
                <a:lnTo>
                  <a:pt x="34002" y="20599"/>
                </a:lnTo>
                <a:lnTo>
                  <a:pt x="34060" y="20563"/>
                </a:lnTo>
                <a:lnTo>
                  <a:pt x="34120" y="20528"/>
                </a:lnTo>
                <a:lnTo>
                  <a:pt x="34180" y="20495"/>
                </a:lnTo>
                <a:lnTo>
                  <a:pt x="34239" y="20462"/>
                </a:lnTo>
                <a:lnTo>
                  <a:pt x="34300" y="20430"/>
                </a:lnTo>
                <a:lnTo>
                  <a:pt x="34361" y="20399"/>
                </a:lnTo>
                <a:lnTo>
                  <a:pt x="34422" y="20367"/>
                </a:lnTo>
                <a:lnTo>
                  <a:pt x="34484" y="20338"/>
                </a:lnTo>
                <a:lnTo>
                  <a:pt x="34547" y="20309"/>
                </a:lnTo>
                <a:lnTo>
                  <a:pt x="34609" y="20280"/>
                </a:lnTo>
                <a:lnTo>
                  <a:pt x="34673" y="20252"/>
                </a:lnTo>
                <a:lnTo>
                  <a:pt x="34736" y="20226"/>
                </a:lnTo>
                <a:lnTo>
                  <a:pt x="34801" y="20200"/>
                </a:lnTo>
                <a:lnTo>
                  <a:pt x="34865" y="20174"/>
                </a:lnTo>
                <a:lnTo>
                  <a:pt x="34931" y="20150"/>
                </a:lnTo>
                <a:lnTo>
                  <a:pt x="34995" y="20126"/>
                </a:lnTo>
                <a:lnTo>
                  <a:pt x="35062" y="20104"/>
                </a:lnTo>
                <a:lnTo>
                  <a:pt x="35127" y="20082"/>
                </a:lnTo>
                <a:lnTo>
                  <a:pt x="35194" y="20061"/>
                </a:lnTo>
                <a:lnTo>
                  <a:pt x="35261" y="20041"/>
                </a:lnTo>
                <a:lnTo>
                  <a:pt x="35328" y="20022"/>
                </a:lnTo>
                <a:lnTo>
                  <a:pt x="35396" y="20004"/>
                </a:lnTo>
                <a:lnTo>
                  <a:pt x="35464" y="19986"/>
                </a:lnTo>
                <a:lnTo>
                  <a:pt x="35532" y="19969"/>
                </a:lnTo>
                <a:lnTo>
                  <a:pt x="35601" y="19953"/>
                </a:lnTo>
                <a:lnTo>
                  <a:pt x="35670" y="19939"/>
                </a:lnTo>
                <a:lnTo>
                  <a:pt x="35740" y="19925"/>
                </a:lnTo>
                <a:lnTo>
                  <a:pt x="35810" y="19913"/>
                </a:lnTo>
                <a:lnTo>
                  <a:pt x="35879" y="19900"/>
                </a:lnTo>
                <a:lnTo>
                  <a:pt x="35949" y="19889"/>
                </a:lnTo>
                <a:lnTo>
                  <a:pt x="36020" y="19879"/>
                </a:lnTo>
                <a:lnTo>
                  <a:pt x="36091" y="19870"/>
                </a:lnTo>
                <a:lnTo>
                  <a:pt x="36163" y="19861"/>
                </a:lnTo>
                <a:lnTo>
                  <a:pt x="36234" y="19854"/>
                </a:lnTo>
                <a:lnTo>
                  <a:pt x="36306" y="19848"/>
                </a:lnTo>
                <a:lnTo>
                  <a:pt x="36377" y="19842"/>
                </a:lnTo>
                <a:lnTo>
                  <a:pt x="36450" y="19837"/>
                </a:lnTo>
                <a:lnTo>
                  <a:pt x="36522" y="19834"/>
                </a:lnTo>
                <a:lnTo>
                  <a:pt x="36595" y="19832"/>
                </a:lnTo>
                <a:lnTo>
                  <a:pt x="36668" y="19830"/>
                </a:lnTo>
                <a:lnTo>
                  <a:pt x="36742" y="19830"/>
                </a:lnTo>
                <a:lnTo>
                  <a:pt x="36742" y="19830"/>
                </a:lnTo>
                <a:close/>
                <a:moveTo>
                  <a:pt x="11868" y="9978"/>
                </a:moveTo>
                <a:lnTo>
                  <a:pt x="11868" y="9978"/>
                </a:lnTo>
                <a:lnTo>
                  <a:pt x="11946" y="10056"/>
                </a:lnTo>
                <a:lnTo>
                  <a:pt x="12023" y="10135"/>
                </a:lnTo>
                <a:lnTo>
                  <a:pt x="12100" y="10216"/>
                </a:lnTo>
                <a:lnTo>
                  <a:pt x="12175" y="10296"/>
                </a:lnTo>
                <a:lnTo>
                  <a:pt x="12248" y="10378"/>
                </a:lnTo>
                <a:lnTo>
                  <a:pt x="12321" y="10460"/>
                </a:lnTo>
                <a:lnTo>
                  <a:pt x="12393" y="10542"/>
                </a:lnTo>
                <a:lnTo>
                  <a:pt x="12462" y="10626"/>
                </a:lnTo>
                <a:lnTo>
                  <a:pt x="12532" y="10711"/>
                </a:lnTo>
                <a:lnTo>
                  <a:pt x="12600" y="10796"/>
                </a:lnTo>
                <a:lnTo>
                  <a:pt x="12666" y="10882"/>
                </a:lnTo>
                <a:lnTo>
                  <a:pt x="12733" y="10969"/>
                </a:lnTo>
                <a:lnTo>
                  <a:pt x="12798" y="11056"/>
                </a:lnTo>
                <a:lnTo>
                  <a:pt x="12861" y="11144"/>
                </a:lnTo>
                <a:lnTo>
                  <a:pt x="12923" y="11233"/>
                </a:lnTo>
                <a:lnTo>
                  <a:pt x="12984" y="11322"/>
                </a:lnTo>
                <a:lnTo>
                  <a:pt x="13044" y="11412"/>
                </a:lnTo>
                <a:lnTo>
                  <a:pt x="13103" y="11503"/>
                </a:lnTo>
                <a:lnTo>
                  <a:pt x="13160" y="11594"/>
                </a:lnTo>
                <a:lnTo>
                  <a:pt x="13217" y="11686"/>
                </a:lnTo>
                <a:lnTo>
                  <a:pt x="13272" y="11778"/>
                </a:lnTo>
                <a:lnTo>
                  <a:pt x="13326" y="11872"/>
                </a:lnTo>
                <a:lnTo>
                  <a:pt x="13379" y="11965"/>
                </a:lnTo>
                <a:lnTo>
                  <a:pt x="13431" y="12059"/>
                </a:lnTo>
                <a:lnTo>
                  <a:pt x="13482" y="12154"/>
                </a:lnTo>
                <a:lnTo>
                  <a:pt x="13530" y="12250"/>
                </a:lnTo>
                <a:lnTo>
                  <a:pt x="13579" y="12346"/>
                </a:lnTo>
                <a:lnTo>
                  <a:pt x="13626" y="12442"/>
                </a:lnTo>
                <a:lnTo>
                  <a:pt x="13671" y="12540"/>
                </a:lnTo>
                <a:lnTo>
                  <a:pt x="13715" y="12637"/>
                </a:lnTo>
                <a:lnTo>
                  <a:pt x="13759" y="12735"/>
                </a:lnTo>
                <a:lnTo>
                  <a:pt x="13801" y="12834"/>
                </a:lnTo>
                <a:lnTo>
                  <a:pt x="13841" y="12933"/>
                </a:lnTo>
                <a:lnTo>
                  <a:pt x="13882" y="13033"/>
                </a:lnTo>
                <a:lnTo>
                  <a:pt x="13920" y="13133"/>
                </a:lnTo>
                <a:lnTo>
                  <a:pt x="13957" y="13233"/>
                </a:lnTo>
                <a:lnTo>
                  <a:pt x="13993" y="13335"/>
                </a:lnTo>
                <a:lnTo>
                  <a:pt x="14026" y="13436"/>
                </a:lnTo>
                <a:lnTo>
                  <a:pt x="14060" y="13538"/>
                </a:lnTo>
                <a:lnTo>
                  <a:pt x="14092" y="13641"/>
                </a:lnTo>
                <a:lnTo>
                  <a:pt x="14123" y="13743"/>
                </a:lnTo>
                <a:lnTo>
                  <a:pt x="14152" y="13847"/>
                </a:lnTo>
                <a:lnTo>
                  <a:pt x="14181" y="13951"/>
                </a:lnTo>
                <a:lnTo>
                  <a:pt x="14207" y="14054"/>
                </a:lnTo>
                <a:lnTo>
                  <a:pt x="14234" y="14159"/>
                </a:lnTo>
                <a:lnTo>
                  <a:pt x="14258" y="14264"/>
                </a:lnTo>
                <a:lnTo>
                  <a:pt x="14281" y="14370"/>
                </a:lnTo>
                <a:lnTo>
                  <a:pt x="14302" y="14474"/>
                </a:lnTo>
                <a:lnTo>
                  <a:pt x="14324" y="14581"/>
                </a:lnTo>
                <a:lnTo>
                  <a:pt x="14343" y="14687"/>
                </a:lnTo>
                <a:lnTo>
                  <a:pt x="14361" y="14794"/>
                </a:lnTo>
                <a:lnTo>
                  <a:pt x="14376" y="14901"/>
                </a:lnTo>
                <a:lnTo>
                  <a:pt x="14392" y="15008"/>
                </a:lnTo>
                <a:lnTo>
                  <a:pt x="14406" y="15115"/>
                </a:lnTo>
                <a:lnTo>
                  <a:pt x="14419" y="15223"/>
                </a:lnTo>
                <a:lnTo>
                  <a:pt x="14430" y="15332"/>
                </a:lnTo>
                <a:lnTo>
                  <a:pt x="14440" y="15440"/>
                </a:lnTo>
                <a:lnTo>
                  <a:pt x="14449" y="15549"/>
                </a:lnTo>
                <a:lnTo>
                  <a:pt x="14457" y="15658"/>
                </a:lnTo>
                <a:lnTo>
                  <a:pt x="14462" y="15767"/>
                </a:lnTo>
                <a:lnTo>
                  <a:pt x="14467" y="15877"/>
                </a:lnTo>
                <a:lnTo>
                  <a:pt x="14471" y="15987"/>
                </a:lnTo>
                <a:lnTo>
                  <a:pt x="14473" y="16097"/>
                </a:lnTo>
                <a:lnTo>
                  <a:pt x="14474" y="16207"/>
                </a:lnTo>
                <a:lnTo>
                  <a:pt x="14474" y="16207"/>
                </a:lnTo>
                <a:lnTo>
                  <a:pt x="14473" y="16351"/>
                </a:lnTo>
                <a:lnTo>
                  <a:pt x="14468" y="16496"/>
                </a:lnTo>
                <a:lnTo>
                  <a:pt x="14463" y="16640"/>
                </a:lnTo>
                <a:lnTo>
                  <a:pt x="14455" y="16784"/>
                </a:lnTo>
                <a:lnTo>
                  <a:pt x="14444" y="16926"/>
                </a:lnTo>
                <a:lnTo>
                  <a:pt x="14431" y="17070"/>
                </a:lnTo>
                <a:lnTo>
                  <a:pt x="14417" y="17212"/>
                </a:lnTo>
                <a:lnTo>
                  <a:pt x="14399" y="17354"/>
                </a:lnTo>
                <a:lnTo>
                  <a:pt x="14380" y="17495"/>
                </a:lnTo>
                <a:lnTo>
                  <a:pt x="14357" y="17635"/>
                </a:lnTo>
                <a:lnTo>
                  <a:pt x="14333" y="17776"/>
                </a:lnTo>
                <a:lnTo>
                  <a:pt x="14307" y="17915"/>
                </a:lnTo>
                <a:lnTo>
                  <a:pt x="14278" y="18053"/>
                </a:lnTo>
                <a:lnTo>
                  <a:pt x="14247" y="18192"/>
                </a:lnTo>
                <a:lnTo>
                  <a:pt x="14215" y="18330"/>
                </a:lnTo>
                <a:lnTo>
                  <a:pt x="14179" y="18467"/>
                </a:lnTo>
                <a:lnTo>
                  <a:pt x="14179" y="18467"/>
                </a:lnTo>
                <a:lnTo>
                  <a:pt x="14130" y="18450"/>
                </a:lnTo>
                <a:lnTo>
                  <a:pt x="14080" y="18434"/>
                </a:lnTo>
                <a:lnTo>
                  <a:pt x="14030" y="18418"/>
                </a:lnTo>
                <a:lnTo>
                  <a:pt x="13980" y="18404"/>
                </a:lnTo>
                <a:lnTo>
                  <a:pt x="13929" y="18390"/>
                </a:lnTo>
                <a:lnTo>
                  <a:pt x="13878" y="18377"/>
                </a:lnTo>
                <a:lnTo>
                  <a:pt x="13827" y="18365"/>
                </a:lnTo>
                <a:lnTo>
                  <a:pt x="13776" y="18353"/>
                </a:lnTo>
                <a:lnTo>
                  <a:pt x="13724" y="18343"/>
                </a:lnTo>
                <a:lnTo>
                  <a:pt x="13671" y="18332"/>
                </a:lnTo>
                <a:lnTo>
                  <a:pt x="13619" y="18324"/>
                </a:lnTo>
                <a:lnTo>
                  <a:pt x="13566" y="18315"/>
                </a:lnTo>
                <a:lnTo>
                  <a:pt x="13513" y="18308"/>
                </a:lnTo>
                <a:lnTo>
                  <a:pt x="13461" y="18301"/>
                </a:lnTo>
                <a:lnTo>
                  <a:pt x="13407" y="18295"/>
                </a:lnTo>
                <a:lnTo>
                  <a:pt x="13353" y="18290"/>
                </a:lnTo>
                <a:lnTo>
                  <a:pt x="13353" y="18290"/>
                </a:lnTo>
                <a:lnTo>
                  <a:pt x="13386" y="18164"/>
                </a:lnTo>
                <a:lnTo>
                  <a:pt x="13417" y="18039"/>
                </a:lnTo>
                <a:lnTo>
                  <a:pt x="13446" y="17912"/>
                </a:lnTo>
                <a:lnTo>
                  <a:pt x="13472" y="17784"/>
                </a:lnTo>
                <a:lnTo>
                  <a:pt x="13498" y="17656"/>
                </a:lnTo>
                <a:lnTo>
                  <a:pt x="13520" y="17528"/>
                </a:lnTo>
                <a:lnTo>
                  <a:pt x="13541" y="17398"/>
                </a:lnTo>
                <a:lnTo>
                  <a:pt x="13559" y="17267"/>
                </a:lnTo>
                <a:lnTo>
                  <a:pt x="13576" y="17136"/>
                </a:lnTo>
                <a:lnTo>
                  <a:pt x="13590" y="17005"/>
                </a:lnTo>
                <a:lnTo>
                  <a:pt x="13602" y="16872"/>
                </a:lnTo>
                <a:lnTo>
                  <a:pt x="13612" y="16740"/>
                </a:lnTo>
                <a:lnTo>
                  <a:pt x="13620" y="16606"/>
                </a:lnTo>
                <a:lnTo>
                  <a:pt x="13626" y="16472"/>
                </a:lnTo>
                <a:lnTo>
                  <a:pt x="13629" y="16338"/>
                </a:lnTo>
                <a:lnTo>
                  <a:pt x="13630" y="16203"/>
                </a:lnTo>
                <a:lnTo>
                  <a:pt x="13630" y="16203"/>
                </a:lnTo>
                <a:lnTo>
                  <a:pt x="13630" y="16098"/>
                </a:lnTo>
                <a:lnTo>
                  <a:pt x="13628" y="15994"/>
                </a:lnTo>
                <a:lnTo>
                  <a:pt x="13625" y="15892"/>
                </a:lnTo>
                <a:lnTo>
                  <a:pt x="13619" y="15788"/>
                </a:lnTo>
                <a:lnTo>
                  <a:pt x="13614" y="15685"/>
                </a:lnTo>
                <a:lnTo>
                  <a:pt x="13607" y="15584"/>
                </a:lnTo>
                <a:lnTo>
                  <a:pt x="13598" y="15481"/>
                </a:lnTo>
                <a:lnTo>
                  <a:pt x="13589" y="15379"/>
                </a:lnTo>
                <a:lnTo>
                  <a:pt x="13577" y="15279"/>
                </a:lnTo>
                <a:lnTo>
                  <a:pt x="13564" y="15178"/>
                </a:lnTo>
                <a:lnTo>
                  <a:pt x="13552" y="15078"/>
                </a:lnTo>
                <a:lnTo>
                  <a:pt x="13537" y="14977"/>
                </a:lnTo>
                <a:lnTo>
                  <a:pt x="13521" y="14878"/>
                </a:lnTo>
                <a:lnTo>
                  <a:pt x="13503" y="14778"/>
                </a:lnTo>
                <a:lnTo>
                  <a:pt x="13485" y="14680"/>
                </a:lnTo>
                <a:lnTo>
                  <a:pt x="13465" y="14581"/>
                </a:lnTo>
                <a:lnTo>
                  <a:pt x="13444" y="14483"/>
                </a:lnTo>
                <a:lnTo>
                  <a:pt x="13423" y="14385"/>
                </a:lnTo>
                <a:lnTo>
                  <a:pt x="13398" y="14289"/>
                </a:lnTo>
                <a:lnTo>
                  <a:pt x="13374" y="14192"/>
                </a:lnTo>
                <a:lnTo>
                  <a:pt x="13349" y="14096"/>
                </a:lnTo>
                <a:lnTo>
                  <a:pt x="13322" y="14000"/>
                </a:lnTo>
                <a:lnTo>
                  <a:pt x="13294" y="13905"/>
                </a:lnTo>
                <a:lnTo>
                  <a:pt x="13265" y="13810"/>
                </a:lnTo>
                <a:lnTo>
                  <a:pt x="13234" y="13716"/>
                </a:lnTo>
                <a:lnTo>
                  <a:pt x="13204" y="13623"/>
                </a:lnTo>
                <a:lnTo>
                  <a:pt x="13171" y="13530"/>
                </a:lnTo>
                <a:lnTo>
                  <a:pt x="13137" y="13436"/>
                </a:lnTo>
                <a:lnTo>
                  <a:pt x="13102" y="13344"/>
                </a:lnTo>
                <a:lnTo>
                  <a:pt x="13066" y="13253"/>
                </a:lnTo>
                <a:lnTo>
                  <a:pt x="13030" y="13162"/>
                </a:lnTo>
                <a:lnTo>
                  <a:pt x="12992" y="13071"/>
                </a:lnTo>
                <a:lnTo>
                  <a:pt x="12953" y="12982"/>
                </a:lnTo>
                <a:lnTo>
                  <a:pt x="12913" y="12892"/>
                </a:lnTo>
                <a:lnTo>
                  <a:pt x="12872" y="12803"/>
                </a:lnTo>
                <a:lnTo>
                  <a:pt x="12829" y="12715"/>
                </a:lnTo>
                <a:lnTo>
                  <a:pt x="12786" y="12628"/>
                </a:lnTo>
                <a:lnTo>
                  <a:pt x="12741" y="12540"/>
                </a:lnTo>
                <a:lnTo>
                  <a:pt x="12696" y="12454"/>
                </a:lnTo>
                <a:lnTo>
                  <a:pt x="12649" y="12368"/>
                </a:lnTo>
                <a:lnTo>
                  <a:pt x="12602" y="12283"/>
                </a:lnTo>
                <a:lnTo>
                  <a:pt x="12554" y="12198"/>
                </a:lnTo>
                <a:lnTo>
                  <a:pt x="12505" y="12115"/>
                </a:lnTo>
                <a:lnTo>
                  <a:pt x="12454" y="12031"/>
                </a:lnTo>
                <a:lnTo>
                  <a:pt x="12403" y="11949"/>
                </a:lnTo>
                <a:lnTo>
                  <a:pt x="12350" y="11866"/>
                </a:lnTo>
                <a:lnTo>
                  <a:pt x="12297" y="11786"/>
                </a:lnTo>
                <a:lnTo>
                  <a:pt x="12243" y="11705"/>
                </a:lnTo>
                <a:lnTo>
                  <a:pt x="12187" y="11625"/>
                </a:lnTo>
                <a:lnTo>
                  <a:pt x="12131" y="11546"/>
                </a:lnTo>
                <a:lnTo>
                  <a:pt x="12074" y="11467"/>
                </a:lnTo>
                <a:lnTo>
                  <a:pt x="12016" y="11390"/>
                </a:lnTo>
                <a:lnTo>
                  <a:pt x="11958" y="11312"/>
                </a:lnTo>
                <a:lnTo>
                  <a:pt x="11898" y="11236"/>
                </a:lnTo>
                <a:lnTo>
                  <a:pt x="11837" y="11160"/>
                </a:lnTo>
                <a:lnTo>
                  <a:pt x="11775" y="11086"/>
                </a:lnTo>
                <a:lnTo>
                  <a:pt x="11713" y="11012"/>
                </a:lnTo>
                <a:lnTo>
                  <a:pt x="11649" y="10938"/>
                </a:lnTo>
                <a:lnTo>
                  <a:pt x="11586" y="10866"/>
                </a:lnTo>
                <a:lnTo>
                  <a:pt x="11520" y="10794"/>
                </a:lnTo>
                <a:lnTo>
                  <a:pt x="11454" y="10722"/>
                </a:lnTo>
                <a:lnTo>
                  <a:pt x="11388" y="10652"/>
                </a:lnTo>
                <a:lnTo>
                  <a:pt x="11320" y="10583"/>
                </a:lnTo>
                <a:lnTo>
                  <a:pt x="11251" y="10514"/>
                </a:lnTo>
                <a:lnTo>
                  <a:pt x="11182" y="10447"/>
                </a:lnTo>
                <a:lnTo>
                  <a:pt x="11112" y="10380"/>
                </a:lnTo>
                <a:lnTo>
                  <a:pt x="11041" y="10313"/>
                </a:lnTo>
                <a:lnTo>
                  <a:pt x="10969" y="10248"/>
                </a:lnTo>
                <a:lnTo>
                  <a:pt x="10897" y="10183"/>
                </a:lnTo>
                <a:lnTo>
                  <a:pt x="10823" y="10120"/>
                </a:lnTo>
                <a:lnTo>
                  <a:pt x="10749" y="10057"/>
                </a:lnTo>
                <a:lnTo>
                  <a:pt x="10674" y="9996"/>
                </a:lnTo>
                <a:lnTo>
                  <a:pt x="10599" y="9934"/>
                </a:lnTo>
                <a:lnTo>
                  <a:pt x="10523" y="9874"/>
                </a:lnTo>
                <a:lnTo>
                  <a:pt x="10446" y="9814"/>
                </a:lnTo>
                <a:lnTo>
                  <a:pt x="10367" y="9757"/>
                </a:lnTo>
                <a:lnTo>
                  <a:pt x="10289" y="9699"/>
                </a:lnTo>
                <a:lnTo>
                  <a:pt x="10210" y="9643"/>
                </a:lnTo>
                <a:lnTo>
                  <a:pt x="10130" y="9587"/>
                </a:lnTo>
                <a:lnTo>
                  <a:pt x="10049" y="9533"/>
                </a:lnTo>
                <a:lnTo>
                  <a:pt x="9968" y="9478"/>
                </a:lnTo>
                <a:lnTo>
                  <a:pt x="9886" y="9426"/>
                </a:lnTo>
                <a:lnTo>
                  <a:pt x="9804" y="9373"/>
                </a:lnTo>
                <a:lnTo>
                  <a:pt x="9720" y="9323"/>
                </a:lnTo>
                <a:lnTo>
                  <a:pt x="9636" y="9273"/>
                </a:lnTo>
                <a:lnTo>
                  <a:pt x="9551" y="9224"/>
                </a:lnTo>
                <a:lnTo>
                  <a:pt x="9465" y="9176"/>
                </a:lnTo>
                <a:lnTo>
                  <a:pt x="9380" y="9129"/>
                </a:lnTo>
                <a:lnTo>
                  <a:pt x="9293" y="9083"/>
                </a:lnTo>
                <a:lnTo>
                  <a:pt x="9206" y="9038"/>
                </a:lnTo>
                <a:lnTo>
                  <a:pt x="9118" y="8994"/>
                </a:lnTo>
                <a:lnTo>
                  <a:pt x="9030" y="8951"/>
                </a:lnTo>
                <a:lnTo>
                  <a:pt x="8941" y="8909"/>
                </a:lnTo>
                <a:lnTo>
                  <a:pt x="8851" y="8869"/>
                </a:lnTo>
                <a:lnTo>
                  <a:pt x="8761" y="8829"/>
                </a:lnTo>
                <a:lnTo>
                  <a:pt x="8670" y="8791"/>
                </a:lnTo>
                <a:lnTo>
                  <a:pt x="8578" y="8753"/>
                </a:lnTo>
                <a:lnTo>
                  <a:pt x="8486" y="8717"/>
                </a:lnTo>
                <a:lnTo>
                  <a:pt x="8394" y="8681"/>
                </a:lnTo>
                <a:lnTo>
                  <a:pt x="8301" y="8646"/>
                </a:lnTo>
                <a:lnTo>
                  <a:pt x="8208" y="8613"/>
                </a:lnTo>
                <a:lnTo>
                  <a:pt x="8114" y="8582"/>
                </a:lnTo>
                <a:lnTo>
                  <a:pt x="8019" y="8550"/>
                </a:lnTo>
                <a:lnTo>
                  <a:pt x="7923" y="8520"/>
                </a:lnTo>
                <a:lnTo>
                  <a:pt x="7828" y="8491"/>
                </a:lnTo>
                <a:lnTo>
                  <a:pt x="7732" y="8463"/>
                </a:lnTo>
                <a:lnTo>
                  <a:pt x="7636" y="8437"/>
                </a:lnTo>
                <a:lnTo>
                  <a:pt x="7538" y="8412"/>
                </a:lnTo>
                <a:lnTo>
                  <a:pt x="7441" y="8388"/>
                </a:lnTo>
                <a:lnTo>
                  <a:pt x="7343" y="8365"/>
                </a:lnTo>
                <a:lnTo>
                  <a:pt x="7244" y="8343"/>
                </a:lnTo>
                <a:lnTo>
                  <a:pt x="7145" y="8322"/>
                </a:lnTo>
                <a:lnTo>
                  <a:pt x="7046" y="8302"/>
                </a:lnTo>
                <a:lnTo>
                  <a:pt x="6946" y="8284"/>
                </a:lnTo>
                <a:lnTo>
                  <a:pt x="6846" y="8267"/>
                </a:lnTo>
                <a:lnTo>
                  <a:pt x="6745" y="8251"/>
                </a:lnTo>
                <a:lnTo>
                  <a:pt x="6645" y="8237"/>
                </a:lnTo>
                <a:lnTo>
                  <a:pt x="6543" y="8223"/>
                </a:lnTo>
                <a:lnTo>
                  <a:pt x="6441" y="8211"/>
                </a:lnTo>
                <a:lnTo>
                  <a:pt x="6339" y="8200"/>
                </a:lnTo>
                <a:lnTo>
                  <a:pt x="6237" y="8190"/>
                </a:lnTo>
                <a:lnTo>
                  <a:pt x="6133" y="8181"/>
                </a:lnTo>
                <a:lnTo>
                  <a:pt x="6030" y="8175"/>
                </a:lnTo>
                <a:lnTo>
                  <a:pt x="5927" y="8169"/>
                </a:lnTo>
                <a:lnTo>
                  <a:pt x="5822" y="8165"/>
                </a:lnTo>
                <a:lnTo>
                  <a:pt x="5718" y="8162"/>
                </a:lnTo>
                <a:lnTo>
                  <a:pt x="5614" y="8159"/>
                </a:lnTo>
                <a:lnTo>
                  <a:pt x="5509" y="8158"/>
                </a:lnTo>
                <a:lnTo>
                  <a:pt x="5509" y="8158"/>
                </a:lnTo>
                <a:lnTo>
                  <a:pt x="5409" y="8159"/>
                </a:lnTo>
                <a:lnTo>
                  <a:pt x="5310" y="8160"/>
                </a:lnTo>
                <a:lnTo>
                  <a:pt x="5211" y="8164"/>
                </a:lnTo>
                <a:lnTo>
                  <a:pt x="5112" y="8168"/>
                </a:lnTo>
                <a:lnTo>
                  <a:pt x="5014" y="8173"/>
                </a:lnTo>
                <a:lnTo>
                  <a:pt x="4916" y="8179"/>
                </a:lnTo>
                <a:lnTo>
                  <a:pt x="4818" y="8187"/>
                </a:lnTo>
                <a:lnTo>
                  <a:pt x="4721" y="8196"/>
                </a:lnTo>
                <a:lnTo>
                  <a:pt x="4624" y="8206"/>
                </a:lnTo>
                <a:lnTo>
                  <a:pt x="4528" y="8217"/>
                </a:lnTo>
                <a:lnTo>
                  <a:pt x="4430" y="8229"/>
                </a:lnTo>
                <a:lnTo>
                  <a:pt x="4335" y="8242"/>
                </a:lnTo>
                <a:lnTo>
                  <a:pt x="4239" y="8256"/>
                </a:lnTo>
                <a:lnTo>
                  <a:pt x="4144" y="8272"/>
                </a:lnTo>
                <a:lnTo>
                  <a:pt x="4049" y="8288"/>
                </a:lnTo>
                <a:lnTo>
                  <a:pt x="3954" y="8305"/>
                </a:lnTo>
                <a:lnTo>
                  <a:pt x="3860" y="8324"/>
                </a:lnTo>
                <a:lnTo>
                  <a:pt x="3767" y="8344"/>
                </a:lnTo>
                <a:lnTo>
                  <a:pt x="3673" y="8365"/>
                </a:lnTo>
                <a:lnTo>
                  <a:pt x="3580" y="8387"/>
                </a:lnTo>
                <a:lnTo>
                  <a:pt x="3488" y="8410"/>
                </a:lnTo>
                <a:lnTo>
                  <a:pt x="3396" y="8433"/>
                </a:lnTo>
                <a:lnTo>
                  <a:pt x="3304" y="8458"/>
                </a:lnTo>
                <a:lnTo>
                  <a:pt x="3213" y="8484"/>
                </a:lnTo>
                <a:lnTo>
                  <a:pt x="3122" y="8511"/>
                </a:lnTo>
                <a:lnTo>
                  <a:pt x="3032" y="8540"/>
                </a:lnTo>
                <a:lnTo>
                  <a:pt x="2942" y="8568"/>
                </a:lnTo>
                <a:lnTo>
                  <a:pt x="2852" y="8598"/>
                </a:lnTo>
                <a:lnTo>
                  <a:pt x="2764" y="8630"/>
                </a:lnTo>
                <a:lnTo>
                  <a:pt x="2676" y="8661"/>
                </a:lnTo>
                <a:lnTo>
                  <a:pt x="2587" y="8695"/>
                </a:lnTo>
                <a:lnTo>
                  <a:pt x="2500" y="8728"/>
                </a:lnTo>
                <a:lnTo>
                  <a:pt x="2413" y="8764"/>
                </a:lnTo>
                <a:lnTo>
                  <a:pt x="2327" y="8799"/>
                </a:lnTo>
                <a:lnTo>
                  <a:pt x="2240" y="8836"/>
                </a:lnTo>
                <a:lnTo>
                  <a:pt x="2156" y="8874"/>
                </a:lnTo>
                <a:lnTo>
                  <a:pt x="2070" y="8913"/>
                </a:lnTo>
                <a:lnTo>
                  <a:pt x="1986" y="8952"/>
                </a:lnTo>
                <a:lnTo>
                  <a:pt x="1902" y="8993"/>
                </a:lnTo>
                <a:lnTo>
                  <a:pt x="1819" y="9035"/>
                </a:lnTo>
                <a:lnTo>
                  <a:pt x="1736" y="9077"/>
                </a:lnTo>
                <a:lnTo>
                  <a:pt x="1654" y="9121"/>
                </a:lnTo>
                <a:lnTo>
                  <a:pt x="1572" y="9165"/>
                </a:lnTo>
                <a:lnTo>
                  <a:pt x="1491" y="9210"/>
                </a:lnTo>
                <a:lnTo>
                  <a:pt x="1411" y="9256"/>
                </a:lnTo>
                <a:lnTo>
                  <a:pt x="1331" y="9303"/>
                </a:lnTo>
                <a:lnTo>
                  <a:pt x="1251" y="9351"/>
                </a:lnTo>
                <a:lnTo>
                  <a:pt x="1173" y="9400"/>
                </a:lnTo>
                <a:lnTo>
                  <a:pt x="1095" y="9450"/>
                </a:lnTo>
                <a:lnTo>
                  <a:pt x="1017" y="9500"/>
                </a:lnTo>
                <a:lnTo>
                  <a:pt x="940" y="9551"/>
                </a:lnTo>
                <a:lnTo>
                  <a:pt x="864" y="9603"/>
                </a:lnTo>
                <a:lnTo>
                  <a:pt x="788" y="9656"/>
                </a:lnTo>
                <a:lnTo>
                  <a:pt x="713" y="9710"/>
                </a:lnTo>
                <a:lnTo>
                  <a:pt x="639" y="9764"/>
                </a:lnTo>
                <a:lnTo>
                  <a:pt x="565" y="9820"/>
                </a:lnTo>
                <a:lnTo>
                  <a:pt x="492" y="9876"/>
                </a:lnTo>
                <a:lnTo>
                  <a:pt x="420" y="9934"/>
                </a:lnTo>
                <a:lnTo>
                  <a:pt x="348" y="9991"/>
                </a:lnTo>
                <a:lnTo>
                  <a:pt x="277" y="10050"/>
                </a:lnTo>
                <a:lnTo>
                  <a:pt x="207" y="10109"/>
                </a:lnTo>
                <a:lnTo>
                  <a:pt x="138" y="10169"/>
                </a:lnTo>
                <a:lnTo>
                  <a:pt x="68" y="10230"/>
                </a:lnTo>
                <a:lnTo>
                  <a:pt x="0" y="10292"/>
                </a:lnTo>
                <a:lnTo>
                  <a:pt x="0" y="9345"/>
                </a:lnTo>
                <a:lnTo>
                  <a:pt x="0" y="9345"/>
                </a:lnTo>
                <a:lnTo>
                  <a:pt x="74" y="9286"/>
                </a:lnTo>
                <a:lnTo>
                  <a:pt x="149" y="9229"/>
                </a:lnTo>
                <a:lnTo>
                  <a:pt x="224" y="9171"/>
                </a:lnTo>
                <a:lnTo>
                  <a:pt x="300" y="9116"/>
                </a:lnTo>
                <a:lnTo>
                  <a:pt x="377" y="9060"/>
                </a:lnTo>
                <a:lnTo>
                  <a:pt x="453" y="9006"/>
                </a:lnTo>
                <a:lnTo>
                  <a:pt x="530" y="8952"/>
                </a:lnTo>
                <a:lnTo>
                  <a:pt x="608" y="8899"/>
                </a:lnTo>
                <a:lnTo>
                  <a:pt x="687" y="8848"/>
                </a:lnTo>
                <a:lnTo>
                  <a:pt x="765" y="8796"/>
                </a:lnTo>
                <a:lnTo>
                  <a:pt x="844" y="8746"/>
                </a:lnTo>
                <a:lnTo>
                  <a:pt x="925" y="8697"/>
                </a:lnTo>
                <a:lnTo>
                  <a:pt x="1004" y="8649"/>
                </a:lnTo>
                <a:lnTo>
                  <a:pt x="1085" y="8601"/>
                </a:lnTo>
                <a:lnTo>
                  <a:pt x="1167" y="8554"/>
                </a:lnTo>
                <a:lnTo>
                  <a:pt x="1248" y="8508"/>
                </a:lnTo>
                <a:lnTo>
                  <a:pt x="1330" y="8464"/>
                </a:lnTo>
                <a:lnTo>
                  <a:pt x="1412" y="8420"/>
                </a:lnTo>
                <a:lnTo>
                  <a:pt x="1496" y="8376"/>
                </a:lnTo>
                <a:lnTo>
                  <a:pt x="1578" y="8334"/>
                </a:lnTo>
                <a:lnTo>
                  <a:pt x="1663" y="8294"/>
                </a:lnTo>
                <a:lnTo>
                  <a:pt x="1746" y="8253"/>
                </a:lnTo>
                <a:lnTo>
                  <a:pt x="1831" y="8213"/>
                </a:lnTo>
                <a:lnTo>
                  <a:pt x="1917" y="8174"/>
                </a:lnTo>
                <a:lnTo>
                  <a:pt x="2001" y="8136"/>
                </a:lnTo>
                <a:lnTo>
                  <a:pt x="2088" y="8100"/>
                </a:lnTo>
                <a:lnTo>
                  <a:pt x="2174" y="8064"/>
                </a:lnTo>
                <a:lnTo>
                  <a:pt x="2260" y="8030"/>
                </a:lnTo>
                <a:lnTo>
                  <a:pt x="2347" y="7995"/>
                </a:lnTo>
                <a:lnTo>
                  <a:pt x="2435" y="7961"/>
                </a:lnTo>
                <a:lnTo>
                  <a:pt x="2523" y="7930"/>
                </a:lnTo>
                <a:lnTo>
                  <a:pt x="2610" y="7899"/>
                </a:lnTo>
                <a:lnTo>
                  <a:pt x="2698" y="7868"/>
                </a:lnTo>
                <a:lnTo>
                  <a:pt x="2787" y="7839"/>
                </a:lnTo>
                <a:lnTo>
                  <a:pt x="2877" y="7810"/>
                </a:lnTo>
                <a:lnTo>
                  <a:pt x="2966" y="7782"/>
                </a:lnTo>
                <a:lnTo>
                  <a:pt x="3056" y="7755"/>
                </a:lnTo>
                <a:lnTo>
                  <a:pt x="3145" y="7730"/>
                </a:lnTo>
                <a:lnTo>
                  <a:pt x="3235" y="7705"/>
                </a:lnTo>
                <a:lnTo>
                  <a:pt x="3326" y="7681"/>
                </a:lnTo>
                <a:lnTo>
                  <a:pt x="3417" y="7659"/>
                </a:lnTo>
                <a:lnTo>
                  <a:pt x="3509" y="7637"/>
                </a:lnTo>
                <a:lnTo>
                  <a:pt x="3600" y="7615"/>
                </a:lnTo>
                <a:lnTo>
                  <a:pt x="3692" y="7595"/>
                </a:lnTo>
                <a:lnTo>
                  <a:pt x="3784" y="7576"/>
                </a:lnTo>
                <a:lnTo>
                  <a:pt x="3876" y="7558"/>
                </a:lnTo>
                <a:lnTo>
                  <a:pt x="3969" y="7540"/>
                </a:lnTo>
                <a:lnTo>
                  <a:pt x="4062" y="7525"/>
                </a:lnTo>
                <a:lnTo>
                  <a:pt x="4155" y="7509"/>
                </a:lnTo>
                <a:lnTo>
                  <a:pt x="4248" y="7495"/>
                </a:lnTo>
                <a:lnTo>
                  <a:pt x="4343" y="7482"/>
                </a:lnTo>
                <a:lnTo>
                  <a:pt x="4437" y="7469"/>
                </a:lnTo>
                <a:lnTo>
                  <a:pt x="4531" y="7458"/>
                </a:lnTo>
                <a:lnTo>
                  <a:pt x="4625" y="7447"/>
                </a:lnTo>
                <a:lnTo>
                  <a:pt x="4719" y="7438"/>
                </a:lnTo>
                <a:lnTo>
                  <a:pt x="4814" y="7429"/>
                </a:lnTo>
                <a:lnTo>
                  <a:pt x="4909" y="7422"/>
                </a:lnTo>
                <a:lnTo>
                  <a:pt x="5005" y="7416"/>
                </a:lnTo>
                <a:lnTo>
                  <a:pt x="5100" y="7411"/>
                </a:lnTo>
                <a:lnTo>
                  <a:pt x="5195" y="7405"/>
                </a:lnTo>
                <a:lnTo>
                  <a:pt x="5291" y="7402"/>
                </a:lnTo>
                <a:lnTo>
                  <a:pt x="5386" y="7400"/>
                </a:lnTo>
                <a:lnTo>
                  <a:pt x="5483" y="7398"/>
                </a:lnTo>
                <a:lnTo>
                  <a:pt x="5579" y="7398"/>
                </a:lnTo>
                <a:lnTo>
                  <a:pt x="5579" y="7398"/>
                </a:lnTo>
                <a:lnTo>
                  <a:pt x="5691" y="7398"/>
                </a:lnTo>
                <a:lnTo>
                  <a:pt x="5802" y="7400"/>
                </a:lnTo>
                <a:lnTo>
                  <a:pt x="5912" y="7403"/>
                </a:lnTo>
                <a:lnTo>
                  <a:pt x="6023" y="7408"/>
                </a:lnTo>
                <a:lnTo>
                  <a:pt x="6133" y="7415"/>
                </a:lnTo>
                <a:lnTo>
                  <a:pt x="6243" y="7422"/>
                </a:lnTo>
                <a:lnTo>
                  <a:pt x="6353" y="7430"/>
                </a:lnTo>
                <a:lnTo>
                  <a:pt x="6463" y="7440"/>
                </a:lnTo>
                <a:lnTo>
                  <a:pt x="6572" y="7451"/>
                </a:lnTo>
                <a:lnTo>
                  <a:pt x="6681" y="7464"/>
                </a:lnTo>
                <a:lnTo>
                  <a:pt x="6790" y="7478"/>
                </a:lnTo>
                <a:lnTo>
                  <a:pt x="6898" y="7493"/>
                </a:lnTo>
                <a:lnTo>
                  <a:pt x="7005" y="7510"/>
                </a:lnTo>
                <a:lnTo>
                  <a:pt x="7113" y="7528"/>
                </a:lnTo>
                <a:lnTo>
                  <a:pt x="7221" y="7547"/>
                </a:lnTo>
                <a:lnTo>
                  <a:pt x="7328" y="7567"/>
                </a:lnTo>
                <a:lnTo>
                  <a:pt x="7435" y="7589"/>
                </a:lnTo>
                <a:lnTo>
                  <a:pt x="7541" y="7612"/>
                </a:lnTo>
                <a:lnTo>
                  <a:pt x="7646" y="7636"/>
                </a:lnTo>
                <a:lnTo>
                  <a:pt x="7752" y="7661"/>
                </a:lnTo>
                <a:lnTo>
                  <a:pt x="7858" y="7688"/>
                </a:lnTo>
                <a:lnTo>
                  <a:pt x="7962" y="7715"/>
                </a:lnTo>
                <a:lnTo>
                  <a:pt x="8066" y="7745"/>
                </a:lnTo>
                <a:lnTo>
                  <a:pt x="8170" y="7775"/>
                </a:lnTo>
                <a:lnTo>
                  <a:pt x="8273" y="7806"/>
                </a:lnTo>
                <a:lnTo>
                  <a:pt x="8377" y="7840"/>
                </a:lnTo>
                <a:lnTo>
                  <a:pt x="8480" y="7875"/>
                </a:lnTo>
                <a:lnTo>
                  <a:pt x="8581" y="7909"/>
                </a:lnTo>
                <a:lnTo>
                  <a:pt x="8683" y="7946"/>
                </a:lnTo>
                <a:lnTo>
                  <a:pt x="8784" y="7985"/>
                </a:lnTo>
                <a:lnTo>
                  <a:pt x="8885" y="8023"/>
                </a:lnTo>
                <a:lnTo>
                  <a:pt x="8985" y="8064"/>
                </a:lnTo>
                <a:lnTo>
                  <a:pt x="9085" y="8105"/>
                </a:lnTo>
                <a:lnTo>
                  <a:pt x="9184" y="8148"/>
                </a:lnTo>
                <a:lnTo>
                  <a:pt x="9282" y="8192"/>
                </a:lnTo>
                <a:lnTo>
                  <a:pt x="9380" y="8237"/>
                </a:lnTo>
                <a:lnTo>
                  <a:pt x="9478" y="8284"/>
                </a:lnTo>
                <a:lnTo>
                  <a:pt x="9574" y="8331"/>
                </a:lnTo>
                <a:lnTo>
                  <a:pt x="9670" y="8380"/>
                </a:lnTo>
                <a:lnTo>
                  <a:pt x="9767" y="8430"/>
                </a:lnTo>
                <a:lnTo>
                  <a:pt x="9862" y="8481"/>
                </a:lnTo>
                <a:lnTo>
                  <a:pt x="9956" y="8533"/>
                </a:lnTo>
                <a:lnTo>
                  <a:pt x="10050" y="8587"/>
                </a:lnTo>
                <a:lnTo>
                  <a:pt x="10144" y="8642"/>
                </a:lnTo>
                <a:lnTo>
                  <a:pt x="10236" y="8698"/>
                </a:lnTo>
                <a:lnTo>
                  <a:pt x="10328" y="8755"/>
                </a:lnTo>
                <a:lnTo>
                  <a:pt x="10420" y="8813"/>
                </a:lnTo>
                <a:lnTo>
                  <a:pt x="10511" y="8873"/>
                </a:lnTo>
                <a:lnTo>
                  <a:pt x="10601" y="8933"/>
                </a:lnTo>
                <a:lnTo>
                  <a:pt x="10691" y="8995"/>
                </a:lnTo>
                <a:lnTo>
                  <a:pt x="10780" y="9058"/>
                </a:lnTo>
                <a:lnTo>
                  <a:pt x="10868" y="9122"/>
                </a:lnTo>
                <a:lnTo>
                  <a:pt x="10955" y="9187"/>
                </a:lnTo>
                <a:lnTo>
                  <a:pt x="11042" y="9253"/>
                </a:lnTo>
                <a:lnTo>
                  <a:pt x="11128" y="9321"/>
                </a:lnTo>
                <a:lnTo>
                  <a:pt x="11213" y="9389"/>
                </a:lnTo>
                <a:lnTo>
                  <a:pt x="11298" y="9459"/>
                </a:lnTo>
                <a:lnTo>
                  <a:pt x="11382" y="9529"/>
                </a:lnTo>
                <a:lnTo>
                  <a:pt x="11465" y="9602"/>
                </a:lnTo>
                <a:lnTo>
                  <a:pt x="11546" y="9675"/>
                </a:lnTo>
                <a:lnTo>
                  <a:pt x="11629" y="9748"/>
                </a:lnTo>
                <a:lnTo>
                  <a:pt x="11709" y="9824"/>
                </a:lnTo>
                <a:lnTo>
                  <a:pt x="11789" y="9900"/>
                </a:lnTo>
                <a:lnTo>
                  <a:pt x="11868" y="9978"/>
                </a:lnTo>
                <a:lnTo>
                  <a:pt x="11868" y="9978"/>
                </a:lnTo>
                <a:close/>
                <a:moveTo>
                  <a:pt x="5579" y="5956"/>
                </a:moveTo>
                <a:lnTo>
                  <a:pt x="5579" y="5956"/>
                </a:lnTo>
                <a:lnTo>
                  <a:pt x="5595" y="5957"/>
                </a:lnTo>
                <a:lnTo>
                  <a:pt x="5609" y="5958"/>
                </a:lnTo>
                <a:lnTo>
                  <a:pt x="5624" y="5960"/>
                </a:lnTo>
                <a:lnTo>
                  <a:pt x="5639" y="5962"/>
                </a:lnTo>
                <a:lnTo>
                  <a:pt x="5654" y="5965"/>
                </a:lnTo>
                <a:lnTo>
                  <a:pt x="5668" y="5969"/>
                </a:lnTo>
                <a:lnTo>
                  <a:pt x="5681" y="5975"/>
                </a:lnTo>
                <a:lnTo>
                  <a:pt x="5695" y="5980"/>
                </a:lnTo>
                <a:lnTo>
                  <a:pt x="5709" y="5985"/>
                </a:lnTo>
                <a:lnTo>
                  <a:pt x="5722" y="5991"/>
                </a:lnTo>
                <a:lnTo>
                  <a:pt x="5734" y="5999"/>
                </a:lnTo>
                <a:lnTo>
                  <a:pt x="5746" y="6007"/>
                </a:lnTo>
                <a:lnTo>
                  <a:pt x="5758" y="6015"/>
                </a:lnTo>
                <a:lnTo>
                  <a:pt x="5769" y="6024"/>
                </a:lnTo>
                <a:lnTo>
                  <a:pt x="5780" y="6033"/>
                </a:lnTo>
                <a:lnTo>
                  <a:pt x="5790" y="6043"/>
                </a:lnTo>
                <a:lnTo>
                  <a:pt x="5800" y="6053"/>
                </a:lnTo>
                <a:lnTo>
                  <a:pt x="5809" y="6064"/>
                </a:lnTo>
                <a:lnTo>
                  <a:pt x="5819" y="6075"/>
                </a:lnTo>
                <a:lnTo>
                  <a:pt x="5827" y="6087"/>
                </a:lnTo>
                <a:lnTo>
                  <a:pt x="5835" y="6098"/>
                </a:lnTo>
                <a:lnTo>
                  <a:pt x="5842" y="6111"/>
                </a:lnTo>
                <a:lnTo>
                  <a:pt x="5848" y="6123"/>
                </a:lnTo>
                <a:lnTo>
                  <a:pt x="5855" y="6137"/>
                </a:lnTo>
                <a:lnTo>
                  <a:pt x="5860" y="6150"/>
                </a:lnTo>
                <a:lnTo>
                  <a:pt x="5864" y="6164"/>
                </a:lnTo>
                <a:lnTo>
                  <a:pt x="5869" y="6178"/>
                </a:lnTo>
                <a:lnTo>
                  <a:pt x="5872" y="6192"/>
                </a:lnTo>
                <a:lnTo>
                  <a:pt x="5875" y="6207"/>
                </a:lnTo>
                <a:lnTo>
                  <a:pt x="5876" y="6222"/>
                </a:lnTo>
                <a:lnTo>
                  <a:pt x="5877" y="6236"/>
                </a:lnTo>
                <a:lnTo>
                  <a:pt x="5878" y="6252"/>
                </a:lnTo>
                <a:lnTo>
                  <a:pt x="5878" y="6252"/>
                </a:lnTo>
                <a:lnTo>
                  <a:pt x="5877" y="6267"/>
                </a:lnTo>
                <a:lnTo>
                  <a:pt x="5876" y="6282"/>
                </a:lnTo>
                <a:lnTo>
                  <a:pt x="5875" y="6297"/>
                </a:lnTo>
                <a:lnTo>
                  <a:pt x="5872" y="6312"/>
                </a:lnTo>
                <a:lnTo>
                  <a:pt x="5869" y="6325"/>
                </a:lnTo>
                <a:lnTo>
                  <a:pt x="5864" y="6340"/>
                </a:lnTo>
                <a:lnTo>
                  <a:pt x="5860" y="6354"/>
                </a:lnTo>
                <a:lnTo>
                  <a:pt x="5855" y="6367"/>
                </a:lnTo>
                <a:lnTo>
                  <a:pt x="5848" y="6380"/>
                </a:lnTo>
                <a:lnTo>
                  <a:pt x="5842" y="6392"/>
                </a:lnTo>
                <a:lnTo>
                  <a:pt x="5835" y="6405"/>
                </a:lnTo>
                <a:lnTo>
                  <a:pt x="5827" y="6418"/>
                </a:lnTo>
                <a:lnTo>
                  <a:pt x="5819" y="6429"/>
                </a:lnTo>
                <a:lnTo>
                  <a:pt x="5809" y="6440"/>
                </a:lnTo>
                <a:lnTo>
                  <a:pt x="5800" y="6451"/>
                </a:lnTo>
                <a:lnTo>
                  <a:pt x="5790" y="6462"/>
                </a:lnTo>
                <a:lnTo>
                  <a:pt x="5780" y="6471"/>
                </a:lnTo>
                <a:lnTo>
                  <a:pt x="5769" y="6480"/>
                </a:lnTo>
                <a:lnTo>
                  <a:pt x="5758" y="6489"/>
                </a:lnTo>
                <a:lnTo>
                  <a:pt x="5746" y="6497"/>
                </a:lnTo>
                <a:lnTo>
                  <a:pt x="5734" y="6505"/>
                </a:lnTo>
                <a:lnTo>
                  <a:pt x="5722" y="6512"/>
                </a:lnTo>
                <a:lnTo>
                  <a:pt x="5709" y="6518"/>
                </a:lnTo>
                <a:lnTo>
                  <a:pt x="5695" y="6524"/>
                </a:lnTo>
                <a:lnTo>
                  <a:pt x="5681" y="6530"/>
                </a:lnTo>
                <a:lnTo>
                  <a:pt x="5668" y="6535"/>
                </a:lnTo>
                <a:lnTo>
                  <a:pt x="5654" y="6538"/>
                </a:lnTo>
                <a:lnTo>
                  <a:pt x="5639" y="6542"/>
                </a:lnTo>
                <a:lnTo>
                  <a:pt x="5624" y="6544"/>
                </a:lnTo>
                <a:lnTo>
                  <a:pt x="5609" y="6546"/>
                </a:lnTo>
                <a:lnTo>
                  <a:pt x="5595" y="6547"/>
                </a:lnTo>
                <a:lnTo>
                  <a:pt x="5579" y="6547"/>
                </a:lnTo>
                <a:lnTo>
                  <a:pt x="5579" y="6547"/>
                </a:lnTo>
                <a:lnTo>
                  <a:pt x="5564" y="6547"/>
                </a:lnTo>
                <a:lnTo>
                  <a:pt x="5549" y="6546"/>
                </a:lnTo>
                <a:lnTo>
                  <a:pt x="5533" y="6544"/>
                </a:lnTo>
                <a:lnTo>
                  <a:pt x="5519" y="6542"/>
                </a:lnTo>
                <a:lnTo>
                  <a:pt x="5505" y="6538"/>
                </a:lnTo>
                <a:lnTo>
                  <a:pt x="5490" y="6535"/>
                </a:lnTo>
                <a:lnTo>
                  <a:pt x="5476" y="6530"/>
                </a:lnTo>
                <a:lnTo>
                  <a:pt x="5462" y="6524"/>
                </a:lnTo>
                <a:lnTo>
                  <a:pt x="5450" y="6518"/>
                </a:lnTo>
                <a:lnTo>
                  <a:pt x="5437" y="6512"/>
                </a:lnTo>
                <a:lnTo>
                  <a:pt x="5424" y="6505"/>
                </a:lnTo>
                <a:lnTo>
                  <a:pt x="5413" y="6497"/>
                </a:lnTo>
                <a:lnTo>
                  <a:pt x="5400" y="6489"/>
                </a:lnTo>
                <a:lnTo>
                  <a:pt x="5390" y="6480"/>
                </a:lnTo>
                <a:lnTo>
                  <a:pt x="5379" y="6471"/>
                </a:lnTo>
                <a:lnTo>
                  <a:pt x="5368" y="6462"/>
                </a:lnTo>
                <a:lnTo>
                  <a:pt x="5358" y="6451"/>
                </a:lnTo>
                <a:lnTo>
                  <a:pt x="5348" y="6440"/>
                </a:lnTo>
                <a:lnTo>
                  <a:pt x="5340" y="6429"/>
                </a:lnTo>
                <a:lnTo>
                  <a:pt x="5331" y="6418"/>
                </a:lnTo>
                <a:lnTo>
                  <a:pt x="5324" y="6405"/>
                </a:lnTo>
                <a:lnTo>
                  <a:pt x="5317" y="6392"/>
                </a:lnTo>
                <a:lnTo>
                  <a:pt x="5310" y="6380"/>
                </a:lnTo>
                <a:lnTo>
                  <a:pt x="5304" y="6367"/>
                </a:lnTo>
                <a:lnTo>
                  <a:pt x="5299" y="6354"/>
                </a:lnTo>
                <a:lnTo>
                  <a:pt x="5294" y="6340"/>
                </a:lnTo>
                <a:lnTo>
                  <a:pt x="5290" y="6325"/>
                </a:lnTo>
                <a:lnTo>
                  <a:pt x="5287" y="6312"/>
                </a:lnTo>
                <a:lnTo>
                  <a:pt x="5284" y="6297"/>
                </a:lnTo>
                <a:lnTo>
                  <a:pt x="5282" y="6282"/>
                </a:lnTo>
                <a:lnTo>
                  <a:pt x="5281" y="6267"/>
                </a:lnTo>
                <a:lnTo>
                  <a:pt x="5281" y="6252"/>
                </a:lnTo>
                <a:lnTo>
                  <a:pt x="5281" y="6252"/>
                </a:lnTo>
                <a:lnTo>
                  <a:pt x="5281" y="6236"/>
                </a:lnTo>
                <a:lnTo>
                  <a:pt x="5282" y="6222"/>
                </a:lnTo>
                <a:lnTo>
                  <a:pt x="5284" y="6207"/>
                </a:lnTo>
                <a:lnTo>
                  <a:pt x="5287" y="6192"/>
                </a:lnTo>
                <a:lnTo>
                  <a:pt x="5290" y="6178"/>
                </a:lnTo>
                <a:lnTo>
                  <a:pt x="5294" y="6164"/>
                </a:lnTo>
                <a:lnTo>
                  <a:pt x="5299" y="6150"/>
                </a:lnTo>
                <a:lnTo>
                  <a:pt x="5304" y="6137"/>
                </a:lnTo>
                <a:lnTo>
                  <a:pt x="5310" y="6123"/>
                </a:lnTo>
                <a:lnTo>
                  <a:pt x="5317" y="6111"/>
                </a:lnTo>
                <a:lnTo>
                  <a:pt x="5324" y="6098"/>
                </a:lnTo>
                <a:lnTo>
                  <a:pt x="5331" y="6087"/>
                </a:lnTo>
                <a:lnTo>
                  <a:pt x="5340" y="6075"/>
                </a:lnTo>
                <a:lnTo>
                  <a:pt x="5348" y="6064"/>
                </a:lnTo>
                <a:lnTo>
                  <a:pt x="5358" y="6053"/>
                </a:lnTo>
                <a:lnTo>
                  <a:pt x="5368" y="6043"/>
                </a:lnTo>
                <a:lnTo>
                  <a:pt x="5379" y="6033"/>
                </a:lnTo>
                <a:lnTo>
                  <a:pt x="5390" y="6024"/>
                </a:lnTo>
                <a:lnTo>
                  <a:pt x="5400" y="6015"/>
                </a:lnTo>
                <a:lnTo>
                  <a:pt x="5413" y="6007"/>
                </a:lnTo>
                <a:lnTo>
                  <a:pt x="5424" y="5999"/>
                </a:lnTo>
                <a:lnTo>
                  <a:pt x="5437" y="5991"/>
                </a:lnTo>
                <a:lnTo>
                  <a:pt x="5450" y="5985"/>
                </a:lnTo>
                <a:lnTo>
                  <a:pt x="5462" y="5980"/>
                </a:lnTo>
                <a:lnTo>
                  <a:pt x="5476" y="5975"/>
                </a:lnTo>
                <a:lnTo>
                  <a:pt x="5490" y="5969"/>
                </a:lnTo>
                <a:lnTo>
                  <a:pt x="5505" y="5965"/>
                </a:lnTo>
                <a:lnTo>
                  <a:pt x="5519" y="5962"/>
                </a:lnTo>
                <a:lnTo>
                  <a:pt x="5533" y="5960"/>
                </a:lnTo>
                <a:lnTo>
                  <a:pt x="5549" y="5958"/>
                </a:lnTo>
                <a:lnTo>
                  <a:pt x="5564" y="5957"/>
                </a:lnTo>
                <a:lnTo>
                  <a:pt x="5579" y="5956"/>
                </a:lnTo>
                <a:lnTo>
                  <a:pt x="5579" y="5956"/>
                </a:lnTo>
                <a:close/>
                <a:moveTo>
                  <a:pt x="0" y="7870"/>
                </a:moveTo>
                <a:lnTo>
                  <a:pt x="0" y="0"/>
                </a:lnTo>
                <a:lnTo>
                  <a:pt x="10459" y="0"/>
                </a:lnTo>
                <a:lnTo>
                  <a:pt x="10459" y="0"/>
                </a:lnTo>
                <a:lnTo>
                  <a:pt x="10563" y="112"/>
                </a:lnTo>
                <a:lnTo>
                  <a:pt x="10668" y="222"/>
                </a:lnTo>
                <a:lnTo>
                  <a:pt x="10773" y="331"/>
                </a:lnTo>
                <a:lnTo>
                  <a:pt x="10881" y="439"/>
                </a:lnTo>
                <a:lnTo>
                  <a:pt x="10990" y="545"/>
                </a:lnTo>
                <a:lnTo>
                  <a:pt x="11100" y="649"/>
                </a:lnTo>
                <a:lnTo>
                  <a:pt x="11212" y="753"/>
                </a:lnTo>
                <a:lnTo>
                  <a:pt x="11325" y="855"/>
                </a:lnTo>
                <a:lnTo>
                  <a:pt x="11440" y="955"/>
                </a:lnTo>
                <a:lnTo>
                  <a:pt x="11555" y="1055"/>
                </a:lnTo>
                <a:lnTo>
                  <a:pt x="11672" y="1152"/>
                </a:lnTo>
                <a:lnTo>
                  <a:pt x="11790" y="1249"/>
                </a:lnTo>
                <a:lnTo>
                  <a:pt x="11909" y="1344"/>
                </a:lnTo>
                <a:lnTo>
                  <a:pt x="12030" y="1437"/>
                </a:lnTo>
                <a:lnTo>
                  <a:pt x="12152" y="1529"/>
                </a:lnTo>
                <a:lnTo>
                  <a:pt x="12275" y="1619"/>
                </a:lnTo>
                <a:lnTo>
                  <a:pt x="12399" y="1708"/>
                </a:lnTo>
                <a:lnTo>
                  <a:pt x="12525" y="1795"/>
                </a:lnTo>
                <a:lnTo>
                  <a:pt x="12652" y="1881"/>
                </a:lnTo>
                <a:lnTo>
                  <a:pt x="12780" y="1965"/>
                </a:lnTo>
                <a:lnTo>
                  <a:pt x="12909" y="2048"/>
                </a:lnTo>
                <a:lnTo>
                  <a:pt x="13039" y="2128"/>
                </a:lnTo>
                <a:lnTo>
                  <a:pt x="13170" y="2208"/>
                </a:lnTo>
                <a:lnTo>
                  <a:pt x="13302" y="2285"/>
                </a:lnTo>
                <a:lnTo>
                  <a:pt x="13435" y="2362"/>
                </a:lnTo>
                <a:lnTo>
                  <a:pt x="13570" y="2436"/>
                </a:lnTo>
                <a:lnTo>
                  <a:pt x="13705" y="2509"/>
                </a:lnTo>
                <a:lnTo>
                  <a:pt x="13841" y="2580"/>
                </a:lnTo>
                <a:lnTo>
                  <a:pt x="13980" y="2649"/>
                </a:lnTo>
                <a:lnTo>
                  <a:pt x="14118" y="2717"/>
                </a:lnTo>
                <a:lnTo>
                  <a:pt x="14258" y="2783"/>
                </a:lnTo>
                <a:lnTo>
                  <a:pt x="14399" y="2847"/>
                </a:lnTo>
                <a:lnTo>
                  <a:pt x="14539" y="2910"/>
                </a:lnTo>
                <a:lnTo>
                  <a:pt x="14682" y="2970"/>
                </a:lnTo>
                <a:lnTo>
                  <a:pt x="14826" y="3029"/>
                </a:lnTo>
                <a:lnTo>
                  <a:pt x="14970" y="3086"/>
                </a:lnTo>
                <a:lnTo>
                  <a:pt x="15116" y="3141"/>
                </a:lnTo>
                <a:lnTo>
                  <a:pt x="15262" y="3195"/>
                </a:lnTo>
                <a:lnTo>
                  <a:pt x="15409" y="3246"/>
                </a:lnTo>
                <a:lnTo>
                  <a:pt x="15557" y="3296"/>
                </a:lnTo>
                <a:lnTo>
                  <a:pt x="15706" y="3344"/>
                </a:lnTo>
                <a:lnTo>
                  <a:pt x="15855" y="3391"/>
                </a:lnTo>
                <a:lnTo>
                  <a:pt x="16006" y="3435"/>
                </a:lnTo>
                <a:lnTo>
                  <a:pt x="16157" y="3476"/>
                </a:lnTo>
                <a:lnTo>
                  <a:pt x="16310" y="3516"/>
                </a:lnTo>
                <a:lnTo>
                  <a:pt x="16462" y="3555"/>
                </a:lnTo>
                <a:lnTo>
                  <a:pt x="16616" y="3592"/>
                </a:lnTo>
                <a:lnTo>
                  <a:pt x="16771" y="3626"/>
                </a:lnTo>
                <a:lnTo>
                  <a:pt x="16926" y="3659"/>
                </a:lnTo>
                <a:lnTo>
                  <a:pt x="17082" y="3689"/>
                </a:lnTo>
                <a:lnTo>
                  <a:pt x="17238" y="3717"/>
                </a:lnTo>
                <a:lnTo>
                  <a:pt x="17396" y="3743"/>
                </a:lnTo>
                <a:lnTo>
                  <a:pt x="17553" y="3768"/>
                </a:lnTo>
                <a:lnTo>
                  <a:pt x="17712" y="3791"/>
                </a:lnTo>
                <a:lnTo>
                  <a:pt x="17872" y="3811"/>
                </a:lnTo>
                <a:lnTo>
                  <a:pt x="18031" y="3829"/>
                </a:lnTo>
                <a:lnTo>
                  <a:pt x="18192" y="3845"/>
                </a:lnTo>
                <a:lnTo>
                  <a:pt x="18354" y="3859"/>
                </a:lnTo>
                <a:lnTo>
                  <a:pt x="18516" y="3871"/>
                </a:lnTo>
                <a:lnTo>
                  <a:pt x="18679" y="3881"/>
                </a:lnTo>
                <a:lnTo>
                  <a:pt x="18841" y="3888"/>
                </a:lnTo>
                <a:lnTo>
                  <a:pt x="19005" y="3893"/>
                </a:lnTo>
                <a:lnTo>
                  <a:pt x="19169" y="3897"/>
                </a:lnTo>
                <a:lnTo>
                  <a:pt x="19334" y="3899"/>
                </a:lnTo>
                <a:lnTo>
                  <a:pt x="19334" y="3899"/>
                </a:lnTo>
                <a:lnTo>
                  <a:pt x="19498" y="3897"/>
                </a:lnTo>
                <a:lnTo>
                  <a:pt x="19663" y="3893"/>
                </a:lnTo>
                <a:lnTo>
                  <a:pt x="19826" y="3888"/>
                </a:lnTo>
                <a:lnTo>
                  <a:pt x="19989" y="3881"/>
                </a:lnTo>
                <a:lnTo>
                  <a:pt x="20152" y="3871"/>
                </a:lnTo>
                <a:lnTo>
                  <a:pt x="20313" y="3859"/>
                </a:lnTo>
                <a:lnTo>
                  <a:pt x="20475" y="3845"/>
                </a:lnTo>
                <a:lnTo>
                  <a:pt x="20636" y="3829"/>
                </a:lnTo>
                <a:lnTo>
                  <a:pt x="20796" y="3811"/>
                </a:lnTo>
                <a:lnTo>
                  <a:pt x="20955" y="3791"/>
                </a:lnTo>
                <a:lnTo>
                  <a:pt x="21114" y="3768"/>
                </a:lnTo>
                <a:lnTo>
                  <a:pt x="21272" y="3743"/>
                </a:lnTo>
                <a:lnTo>
                  <a:pt x="21429" y="3717"/>
                </a:lnTo>
                <a:lnTo>
                  <a:pt x="21586" y="3689"/>
                </a:lnTo>
                <a:lnTo>
                  <a:pt x="21742" y="3659"/>
                </a:lnTo>
                <a:lnTo>
                  <a:pt x="21897" y="3626"/>
                </a:lnTo>
                <a:lnTo>
                  <a:pt x="22051" y="3592"/>
                </a:lnTo>
                <a:lnTo>
                  <a:pt x="22205" y="3555"/>
                </a:lnTo>
                <a:lnTo>
                  <a:pt x="22358" y="3516"/>
                </a:lnTo>
                <a:lnTo>
                  <a:pt x="22510" y="3476"/>
                </a:lnTo>
                <a:lnTo>
                  <a:pt x="22661" y="3435"/>
                </a:lnTo>
                <a:lnTo>
                  <a:pt x="22812" y="3391"/>
                </a:lnTo>
                <a:lnTo>
                  <a:pt x="22962" y="3344"/>
                </a:lnTo>
                <a:lnTo>
                  <a:pt x="23111" y="3296"/>
                </a:lnTo>
                <a:lnTo>
                  <a:pt x="23259" y="3246"/>
                </a:lnTo>
                <a:lnTo>
                  <a:pt x="23406" y="3195"/>
                </a:lnTo>
                <a:lnTo>
                  <a:pt x="23552" y="3141"/>
                </a:lnTo>
                <a:lnTo>
                  <a:pt x="23698" y="3086"/>
                </a:lnTo>
                <a:lnTo>
                  <a:pt x="23841" y="3029"/>
                </a:lnTo>
                <a:lnTo>
                  <a:pt x="23985" y="2970"/>
                </a:lnTo>
                <a:lnTo>
                  <a:pt x="24128" y="2910"/>
                </a:lnTo>
                <a:lnTo>
                  <a:pt x="24270" y="2847"/>
                </a:lnTo>
                <a:lnTo>
                  <a:pt x="24409" y="2783"/>
                </a:lnTo>
                <a:lnTo>
                  <a:pt x="24549" y="2717"/>
                </a:lnTo>
                <a:lnTo>
                  <a:pt x="24688" y="2649"/>
                </a:lnTo>
                <a:lnTo>
                  <a:pt x="24826" y="2580"/>
                </a:lnTo>
                <a:lnTo>
                  <a:pt x="24962" y="2509"/>
                </a:lnTo>
                <a:lnTo>
                  <a:pt x="25098" y="2436"/>
                </a:lnTo>
                <a:lnTo>
                  <a:pt x="25232" y="2362"/>
                </a:lnTo>
                <a:lnTo>
                  <a:pt x="25365" y="2285"/>
                </a:lnTo>
                <a:lnTo>
                  <a:pt x="25498" y="2208"/>
                </a:lnTo>
                <a:lnTo>
                  <a:pt x="25629" y="2128"/>
                </a:lnTo>
                <a:lnTo>
                  <a:pt x="25759" y="2048"/>
                </a:lnTo>
                <a:lnTo>
                  <a:pt x="25888" y="1965"/>
                </a:lnTo>
                <a:lnTo>
                  <a:pt x="26016" y="1881"/>
                </a:lnTo>
                <a:lnTo>
                  <a:pt x="26143" y="1795"/>
                </a:lnTo>
                <a:lnTo>
                  <a:pt x="26268" y="1708"/>
                </a:lnTo>
                <a:lnTo>
                  <a:pt x="26392" y="1619"/>
                </a:lnTo>
                <a:lnTo>
                  <a:pt x="26516" y="1529"/>
                </a:lnTo>
                <a:lnTo>
                  <a:pt x="26638" y="1437"/>
                </a:lnTo>
                <a:lnTo>
                  <a:pt x="26758" y="1344"/>
                </a:lnTo>
                <a:lnTo>
                  <a:pt x="26878" y="1249"/>
                </a:lnTo>
                <a:lnTo>
                  <a:pt x="26996" y="1152"/>
                </a:lnTo>
                <a:lnTo>
                  <a:pt x="27112" y="1055"/>
                </a:lnTo>
                <a:lnTo>
                  <a:pt x="27228" y="955"/>
                </a:lnTo>
                <a:lnTo>
                  <a:pt x="27343" y="855"/>
                </a:lnTo>
                <a:lnTo>
                  <a:pt x="27455" y="753"/>
                </a:lnTo>
                <a:lnTo>
                  <a:pt x="27567" y="649"/>
                </a:lnTo>
                <a:lnTo>
                  <a:pt x="27677" y="545"/>
                </a:lnTo>
                <a:lnTo>
                  <a:pt x="27786" y="439"/>
                </a:lnTo>
                <a:lnTo>
                  <a:pt x="27894" y="331"/>
                </a:lnTo>
                <a:lnTo>
                  <a:pt x="28001" y="222"/>
                </a:lnTo>
                <a:lnTo>
                  <a:pt x="28105" y="112"/>
                </a:lnTo>
                <a:lnTo>
                  <a:pt x="28208" y="0"/>
                </a:lnTo>
                <a:lnTo>
                  <a:pt x="38667" y="0"/>
                </a:lnTo>
                <a:lnTo>
                  <a:pt x="38667" y="17824"/>
                </a:lnTo>
                <a:lnTo>
                  <a:pt x="38667" y="17824"/>
                </a:lnTo>
                <a:lnTo>
                  <a:pt x="38552" y="17795"/>
                </a:lnTo>
                <a:lnTo>
                  <a:pt x="38435" y="17766"/>
                </a:lnTo>
                <a:lnTo>
                  <a:pt x="38318" y="17741"/>
                </a:lnTo>
                <a:lnTo>
                  <a:pt x="38201" y="17717"/>
                </a:lnTo>
                <a:lnTo>
                  <a:pt x="38082" y="17694"/>
                </a:lnTo>
                <a:lnTo>
                  <a:pt x="37964" y="17674"/>
                </a:lnTo>
                <a:lnTo>
                  <a:pt x="37844" y="17655"/>
                </a:lnTo>
                <a:lnTo>
                  <a:pt x="37724" y="17639"/>
                </a:lnTo>
                <a:lnTo>
                  <a:pt x="37603" y="17624"/>
                </a:lnTo>
                <a:lnTo>
                  <a:pt x="37482" y="17611"/>
                </a:lnTo>
                <a:lnTo>
                  <a:pt x="37360" y="17601"/>
                </a:lnTo>
                <a:lnTo>
                  <a:pt x="37237" y="17592"/>
                </a:lnTo>
                <a:lnTo>
                  <a:pt x="37115" y="17584"/>
                </a:lnTo>
                <a:lnTo>
                  <a:pt x="36991" y="17580"/>
                </a:lnTo>
                <a:lnTo>
                  <a:pt x="36867" y="17577"/>
                </a:lnTo>
                <a:lnTo>
                  <a:pt x="36742" y="17576"/>
                </a:lnTo>
                <a:lnTo>
                  <a:pt x="36742" y="17576"/>
                </a:lnTo>
                <a:lnTo>
                  <a:pt x="36607" y="17577"/>
                </a:lnTo>
                <a:lnTo>
                  <a:pt x="36472" y="17580"/>
                </a:lnTo>
                <a:lnTo>
                  <a:pt x="36337" y="17586"/>
                </a:lnTo>
                <a:lnTo>
                  <a:pt x="36203" y="17595"/>
                </a:lnTo>
                <a:lnTo>
                  <a:pt x="36070" y="17605"/>
                </a:lnTo>
                <a:lnTo>
                  <a:pt x="35937" y="17618"/>
                </a:lnTo>
                <a:lnTo>
                  <a:pt x="35805" y="17633"/>
                </a:lnTo>
                <a:lnTo>
                  <a:pt x="35674" y="17650"/>
                </a:lnTo>
                <a:lnTo>
                  <a:pt x="35544" y="17670"/>
                </a:lnTo>
                <a:lnTo>
                  <a:pt x="35414" y="17692"/>
                </a:lnTo>
                <a:lnTo>
                  <a:pt x="35285" y="17716"/>
                </a:lnTo>
                <a:lnTo>
                  <a:pt x="35157" y="17742"/>
                </a:lnTo>
                <a:lnTo>
                  <a:pt x="35030" y="17771"/>
                </a:lnTo>
                <a:lnTo>
                  <a:pt x="34903" y="17801"/>
                </a:lnTo>
                <a:lnTo>
                  <a:pt x="34777" y="17833"/>
                </a:lnTo>
                <a:lnTo>
                  <a:pt x="34653" y="17868"/>
                </a:lnTo>
                <a:lnTo>
                  <a:pt x="34529" y="17906"/>
                </a:lnTo>
                <a:lnTo>
                  <a:pt x="34406" y="17944"/>
                </a:lnTo>
                <a:lnTo>
                  <a:pt x="34284" y="17985"/>
                </a:lnTo>
                <a:lnTo>
                  <a:pt x="34162" y="18028"/>
                </a:lnTo>
                <a:lnTo>
                  <a:pt x="34042" y="18072"/>
                </a:lnTo>
                <a:lnTo>
                  <a:pt x="33923" y="18119"/>
                </a:lnTo>
                <a:lnTo>
                  <a:pt x="33804" y="18169"/>
                </a:lnTo>
                <a:lnTo>
                  <a:pt x="33687" y="18219"/>
                </a:lnTo>
                <a:lnTo>
                  <a:pt x="33571" y="18271"/>
                </a:lnTo>
                <a:lnTo>
                  <a:pt x="33457" y="18327"/>
                </a:lnTo>
                <a:lnTo>
                  <a:pt x="33342" y="18382"/>
                </a:lnTo>
                <a:lnTo>
                  <a:pt x="33229" y="18441"/>
                </a:lnTo>
                <a:lnTo>
                  <a:pt x="33117" y="18501"/>
                </a:lnTo>
                <a:lnTo>
                  <a:pt x="33007" y="18562"/>
                </a:lnTo>
                <a:lnTo>
                  <a:pt x="32897" y="18626"/>
                </a:lnTo>
                <a:lnTo>
                  <a:pt x="32789" y="18692"/>
                </a:lnTo>
                <a:lnTo>
                  <a:pt x="32681" y="18759"/>
                </a:lnTo>
                <a:lnTo>
                  <a:pt x="32576" y="18829"/>
                </a:lnTo>
                <a:lnTo>
                  <a:pt x="32471" y="18899"/>
                </a:lnTo>
                <a:lnTo>
                  <a:pt x="32368" y="18971"/>
                </a:lnTo>
                <a:lnTo>
                  <a:pt x="32266" y="19045"/>
                </a:lnTo>
                <a:lnTo>
                  <a:pt x="32165" y="19121"/>
                </a:lnTo>
                <a:lnTo>
                  <a:pt x="32066" y="19198"/>
                </a:lnTo>
                <a:lnTo>
                  <a:pt x="31968" y="19277"/>
                </a:lnTo>
                <a:lnTo>
                  <a:pt x="31871" y="19357"/>
                </a:lnTo>
                <a:lnTo>
                  <a:pt x="31776" y="19439"/>
                </a:lnTo>
                <a:lnTo>
                  <a:pt x="31682" y="19523"/>
                </a:lnTo>
                <a:lnTo>
                  <a:pt x="31589" y="19609"/>
                </a:lnTo>
                <a:lnTo>
                  <a:pt x="31498" y="19695"/>
                </a:lnTo>
                <a:lnTo>
                  <a:pt x="31409" y="19783"/>
                </a:lnTo>
                <a:lnTo>
                  <a:pt x="31320" y="19873"/>
                </a:lnTo>
                <a:lnTo>
                  <a:pt x="31235" y="19964"/>
                </a:lnTo>
                <a:lnTo>
                  <a:pt x="31149" y="20056"/>
                </a:lnTo>
                <a:lnTo>
                  <a:pt x="31065" y="20150"/>
                </a:lnTo>
                <a:lnTo>
                  <a:pt x="30984" y="20246"/>
                </a:lnTo>
                <a:lnTo>
                  <a:pt x="30904" y="20342"/>
                </a:lnTo>
                <a:lnTo>
                  <a:pt x="30825" y="20439"/>
                </a:lnTo>
                <a:lnTo>
                  <a:pt x="30748" y="20539"/>
                </a:lnTo>
                <a:lnTo>
                  <a:pt x="30673" y="20640"/>
                </a:lnTo>
                <a:lnTo>
                  <a:pt x="30599" y="20741"/>
                </a:lnTo>
                <a:lnTo>
                  <a:pt x="30527" y="20845"/>
                </a:lnTo>
                <a:lnTo>
                  <a:pt x="30456" y="20950"/>
                </a:lnTo>
                <a:lnTo>
                  <a:pt x="30389" y="21054"/>
                </a:lnTo>
                <a:lnTo>
                  <a:pt x="30322" y="21161"/>
                </a:lnTo>
                <a:lnTo>
                  <a:pt x="30256" y="21270"/>
                </a:lnTo>
                <a:lnTo>
                  <a:pt x="30193" y="21379"/>
                </a:lnTo>
                <a:lnTo>
                  <a:pt x="30132" y="21489"/>
                </a:lnTo>
                <a:lnTo>
                  <a:pt x="30072" y="21600"/>
                </a:lnTo>
                <a:lnTo>
                  <a:pt x="16415" y="21600"/>
                </a:lnTo>
                <a:lnTo>
                  <a:pt x="16415" y="21600"/>
                </a:lnTo>
                <a:lnTo>
                  <a:pt x="16415" y="21553"/>
                </a:lnTo>
                <a:lnTo>
                  <a:pt x="16414" y="21507"/>
                </a:lnTo>
                <a:lnTo>
                  <a:pt x="16412" y="21460"/>
                </a:lnTo>
                <a:lnTo>
                  <a:pt x="16410" y="21414"/>
                </a:lnTo>
                <a:lnTo>
                  <a:pt x="16407" y="21366"/>
                </a:lnTo>
                <a:lnTo>
                  <a:pt x="16404" y="21320"/>
                </a:lnTo>
                <a:lnTo>
                  <a:pt x="16400" y="21274"/>
                </a:lnTo>
                <a:lnTo>
                  <a:pt x="16394" y="21228"/>
                </a:lnTo>
                <a:lnTo>
                  <a:pt x="16389" y="21183"/>
                </a:lnTo>
                <a:lnTo>
                  <a:pt x="16383" y="21137"/>
                </a:lnTo>
                <a:lnTo>
                  <a:pt x="16376" y="21092"/>
                </a:lnTo>
                <a:lnTo>
                  <a:pt x="16369" y="21047"/>
                </a:lnTo>
                <a:lnTo>
                  <a:pt x="16352" y="20958"/>
                </a:lnTo>
                <a:lnTo>
                  <a:pt x="16334" y="20869"/>
                </a:lnTo>
                <a:lnTo>
                  <a:pt x="16313" y="20781"/>
                </a:lnTo>
                <a:lnTo>
                  <a:pt x="16288" y="20694"/>
                </a:lnTo>
                <a:lnTo>
                  <a:pt x="16263" y="20608"/>
                </a:lnTo>
                <a:lnTo>
                  <a:pt x="16235" y="20523"/>
                </a:lnTo>
                <a:lnTo>
                  <a:pt x="16205" y="20439"/>
                </a:lnTo>
                <a:lnTo>
                  <a:pt x="16172" y="20357"/>
                </a:lnTo>
                <a:lnTo>
                  <a:pt x="16137" y="20275"/>
                </a:lnTo>
                <a:lnTo>
                  <a:pt x="16100" y="20194"/>
                </a:lnTo>
                <a:lnTo>
                  <a:pt x="16061" y="20115"/>
                </a:lnTo>
                <a:lnTo>
                  <a:pt x="16021" y="20036"/>
                </a:lnTo>
                <a:lnTo>
                  <a:pt x="15978" y="19960"/>
                </a:lnTo>
                <a:lnTo>
                  <a:pt x="15933" y="19883"/>
                </a:lnTo>
                <a:lnTo>
                  <a:pt x="15886" y="19809"/>
                </a:lnTo>
                <a:lnTo>
                  <a:pt x="15837" y="19736"/>
                </a:lnTo>
                <a:lnTo>
                  <a:pt x="15786" y="19664"/>
                </a:lnTo>
                <a:lnTo>
                  <a:pt x="15734" y="19593"/>
                </a:lnTo>
                <a:lnTo>
                  <a:pt x="15679" y="19525"/>
                </a:lnTo>
                <a:lnTo>
                  <a:pt x="15623" y="19457"/>
                </a:lnTo>
                <a:lnTo>
                  <a:pt x="15565" y="19391"/>
                </a:lnTo>
                <a:lnTo>
                  <a:pt x="15506" y="19327"/>
                </a:lnTo>
                <a:lnTo>
                  <a:pt x="15445" y="19264"/>
                </a:lnTo>
                <a:lnTo>
                  <a:pt x="15382" y="19202"/>
                </a:lnTo>
                <a:lnTo>
                  <a:pt x="15318" y="19143"/>
                </a:lnTo>
                <a:lnTo>
                  <a:pt x="15251" y="19085"/>
                </a:lnTo>
                <a:lnTo>
                  <a:pt x="15251" y="19085"/>
                </a:lnTo>
                <a:lnTo>
                  <a:pt x="15277" y="18998"/>
                </a:lnTo>
                <a:lnTo>
                  <a:pt x="15302" y="18911"/>
                </a:lnTo>
                <a:lnTo>
                  <a:pt x="15326" y="18824"/>
                </a:lnTo>
                <a:lnTo>
                  <a:pt x="15349" y="18736"/>
                </a:lnTo>
                <a:lnTo>
                  <a:pt x="15373" y="18649"/>
                </a:lnTo>
                <a:lnTo>
                  <a:pt x="15394" y="18561"/>
                </a:lnTo>
                <a:lnTo>
                  <a:pt x="15415" y="18473"/>
                </a:lnTo>
                <a:lnTo>
                  <a:pt x="15435" y="18384"/>
                </a:lnTo>
                <a:lnTo>
                  <a:pt x="15455" y="18296"/>
                </a:lnTo>
                <a:lnTo>
                  <a:pt x="15473" y="18207"/>
                </a:lnTo>
                <a:lnTo>
                  <a:pt x="15491" y="18118"/>
                </a:lnTo>
                <a:lnTo>
                  <a:pt x="15508" y="18029"/>
                </a:lnTo>
                <a:lnTo>
                  <a:pt x="15524" y="17940"/>
                </a:lnTo>
                <a:lnTo>
                  <a:pt x="15540" y="17850"/>
                </a:lnTo>
                <a:lnTo>
                  <a:pt x="15555" y="17760"/>
                </a:lnTo>
                <a:lnTo>
                  <a:pt x="15568" y="17670"/>
                </a:lnTo>
                <a:lnTo>
                  <a:pt x="15581" y="17580"/>
                </a:lnTo>
                <a:lnTo>
                  <a:pt x="15593" y="17490"/>
                </a:lnTo>
                <a:lnTo>
                  <a:pt x="15604" y="17399"/>
                </a:lnTo>
                <a:lnTo>
                  <a:pt x="15615" y="17309"/>
                </a:lnTo>
                <a:lnTo>
                  <a:pt x="15624" y="17218"/>
                </a:lnTo>
                <a:lnTo>
                  <a:pt x="15633" y="17126"/>
                </a:lnTo>
                <a:lnTo>
                  <a:pt x="15641" y="17035"/>
                </a:lnTo>
                <a:lnTo>
                  <a:pt x="15648" y="16943"/>
                </a:lnTo>
                <a:lnTo>
                  <a:pt x="15654" y="16852"/>
                </a:lnTo>
                <a:lnTo>
                  <a:pt x="15659" y="16760"/>
                </a:lnTo>
                <a:lnTo>
                  <a:pt x="15665" y="16669"/>
                </a:lnTo>
                <a:lnTo>
                  <a:pt x="15668" y="16577"/>
                </a:lnTo>
                <a:lnTo>
                  <a:pt x="15671" y="16484"/>
                </a:lnTo>
                <a:lnTo>
                  <a:pt x="15673" y="16392"/>
                </a:lnTo>
                <a:lnTo>
                  <a:pt x="15674" y="16299"/>
                </a:lnTo>
                <a:lnTo>
                  <a:pt x="15675" y="16207"/>
                </a:lnTo>
                <a:lnTo>
                  <a:pt x="15675" y="16207"/>
                </a:lnTo>
                <a:lnTo>
                  <a:pt x="15674" y="16093"/>
                </a:lnTo>
                <a:lnTo>
                  <a:pt x="15672" y="15978"/>
                </a:lnTo>
                <a:lnTo>
                  <a:pt x="15669" y="15864"/>
                </a:lnTo>
                <a:lnTo>
                  <a:pt x="15665" y="15751"/>
                </a:lnTo>
                <a:lnTo>
                  <a:pt x="15659" y="15637"/>
                </a:lnTo>
                <a:lnTo>
                  <a:pt x="15652" y="15524"/>
                </a:lnTo>
                <a:lnTo>
                  <a:pt x="15643" y="15411"/>
                </a:lnTo>
                <a:lnTo>
                  <a:pt x="15634" y="15298"/>
                </a:lnTo>
                <a:lnTo>
                  <a:pt x="15623" y="15186"/>
                </a:lnTo>
                <a:lnTo>
                  <a:pt x="15611" y="15073"/>
                </a:lnTo>
                <a:lnTo>
                  <a:pt x="15597" y="14961"/>
                </a:lnTo>
                <a:lnTo>
                  <a:pt x="15583" y="14849"/>
                </a:lnTo>
                <a:lnTo>
                  <a:pt x="15566" y="14737"/>
                </a:lnTo>
                <a:lnTo>
                  <a:pt x="15549" y="14626"/>
                </a:lnTo>
                <a:lnTo>
                  <a:pt x="15531" y="14515"/>
                </a:lnTo>
                <a:lnTo>
                  <a:pt x="15511" y="14405"/>
                </a:lnTo>
                <a:lnTo>
                  <a:pt x="15490" y="14294"/>
                </a:lnTo>
                <a:lnTo>
                  <a:pt x="15469" y="14184"/>
                </a:lnTo>
                <a:lnTo>
                  <a:pt x="15445" y="14075"/>
                </a:lnTo>
                <a:lnTo>
                  <a:pt x="15420" y="13965"/>
                </a:lnTo>
                <a:lnTo>
                  <a:pt x="15395" y="13856"/>
                </a:lnTo>
                <a:lnTo>
                  <a:pt x="15367" y="13747"/>
                </a:lnTo>
                <a:lnTo>
                  <a:pt x="15339" y="13640"/>
                </a:lnTo>
                <a:lnTo>
                  <a:pt x="15310" y="13532"/>
                </a:lnTo>
                <a:lnTo>
                  <a:pt x="15280" y="13424"/>
                </a:lnTo>
                <a:lnTo>
                  <a:pt x="15247" y="13317"/>
                </a:lnTo>
                <a:lnTo>
                  <a:pt x="15214" y="13210"/>
                </a:lnTo>
                <a:lnTo>
                  <a:pt x="15180" y="13104"/>
                </a:lnTo>
                <a:lnTo>
                  <a:pt x="15144" y="12999"/>
                </a:lnTo>
                <a:lnTo>
                  <a:pt x="15107" y="12893"/>
                </a:lnTo>
                <a:lnTo>
                  <a:pt x="15070" y="12788"/>
                </a:lnTo>
                <a:lnTo>
                  <a:pt x="15031" y="12683"/>
                </a:lnTo>
                <a:lnTo>
                  <a:pt x="14991" y="12579"/>
                </a:lnTo>
                <a:lnTo>
                  <a:pt x="14949" y="12475"/>
                </a:lnTo>
                <a:lnTo>
                  <a:pt x="14906" y="12372"/>
                </a:lnTo>
                <a:lnTo>
                  <a:pt x="14863" y="12270"/>
                </a:lnTo>
                <a:lnTo>
                  <a:pt x="14817" y="12167"/>
                </a:lnTo>
                <a:lnTo>
                  <a:pt x="14772" y="12065"/>
                </a:lnTo>
                <a:lnTo>
                  <a:pt x="14724" y="11964"/>
                </a:lnTo>
                <a:lnTo>
                  <a:pt x="14676" y="11863"/>
                </a:lnTo>
                <a:lnTo>
                  <a:pt x="14626" y="11763"/>
                </a:lnTo>
                <a:lnTo>
                  <a:pt x="14575" y="11663"/>
                </a:lnTo>
                <a:lnTo>
                  <a:pt x="14523" y="11564"/>
                </a:lnTo>
                <a:lnTo>
                  <a:pt x="14471" y="11465"/>
                </a:lnTo>
                <a:lnTo>
                  <a:pt x="14417" y="11367"/>
                </a:lnTo>
                <a:lnTo>
                  <a:pt x="14362" y="11269"/>
                </a:lnTo>
                <a:lnTo>
                  <a:pt x="14305" y="11173"/>
                </a:lnTo>
                <a:lnTo>
                  <a:pt x="14247" y="11077"/>
                </a:lnTo>
                <a:lnTo>
                  <a:pt x="14188" y="10980"/>
                </a:lnTo>
                <a:lnTo>
                  <a:pt x="14129" y="10886"/>
                </a:lnTo>
                <a:lnTo>
                  <a:pt x="14068" y="10791"/>
                </a:lnTo>
                <a:lnTo>
                  <a:pt x="14005" y="10697"/>
                </a:lnTo>
                <a:lnTo>
                  <a:pt x="13943" y="10603"/>
                </a:lnTo>
                <a:lnTo>
                  <a:pt x="13878" y="10511"/>
                </a:lnTo>
                <a:lnTo>
                  <a:pt x="13813" y="10419"/>
                </a:lnTo>
                <a:lnTo>
                  <a:pt x="13746" y="10328"/>
                </a:lnTo>
                <a:lnTo>
                  <a:pt x="13678" y="10236"/>
                </a:lnTo>
                <a:lnTo>
                  <a:pt x="13610" y="10146"/>
                </a:lnTo>
                <a:lnTo>
                  <a:pt x="13540" y="10057"/>
                </a:lnTo>
                <a:lnTo>
                  <a:pt x="13469" y="9968"/>
                </a:lnTo>
                <a:lnTo>
                  <a:pt x="13397" y="9880"/>
                </a:lnTo>
                <a:lnTo>
                  <a:pt x="13324" y="9793"/>
                </a:lnTo>
                <a:lnTo>
                  <a:pt x="13250" y="9706"/>
                </a:lnTo>
                <a:lnTo>
                  <a:pt x="13175" y="9621"/>
                </a:lnTo>
                <a:lnTo>
                  <a:pt x="13175" y="9018"/>
                </a:lnTo>
                <a:lnTo>
                  <a:pt x="12551" y="9018"/>
                </a:lnTo>
                <a:lnTo>
                  <a:pt x="12551" y="9637"/>
                </a:lnTo>
                <a:lnTo>
                  <a:pt x="13083" y="9637"/>
                </a:lnTo>
                <a:lnTo>
                  <a:pt x="13083" y="9637"/>
                </a:lnTo>
                <a:lnTo>
                  <a:pt x="13158" y="9722"/>
                </a:lnTo>
                <a:lnTo>
                  <a:pt x="13233" y="9809"/>
                </a:lnTo>
                <a:lnTo>
                  <a:pt x="13306" y="9896"/>
                </a:lnTo>
                <a:lnTo>
                  <a:pt x="13378" y="9983"/>
                </a:lnTo>
                <a:lnTo>
                  <a:pt x="13450" y="10072"/>
                </a:lnTo>
                <a:lnTo>
                  <a:pt x="13520" y="10161"/>
                </a:lnTo>
                <a:lnTo>
                  <a:pt x="13589" y="10250"/>
                </a:lnTo>
                <a:lnTo>
                  <a:pt x="13656" y="10340"/>
                </a:lnTo>
                <a:lnTo>
                  <a:pt x="13724" y="10431"/>
                </a:lnTo>
                <a:lnTo>
                  <a:pt x="13790" y="10523"/>
                </a:lnTo>
                <a:lnTo>
                  <a:pt x="13854" y="10616"/>
                </a:lnTo>
                <a:lnTo>
                  <a:pt x="13917" y="10709"/>
                </a:lnTo>
                <a:lnTo>
                  <a:pt x="13980" y="10802"/>
                </a:lnTo>
                <a:lnTo>
                  <a:pt x="14041" y="10896"/>
                </a:lnTo>
                <a:lnTo>
                  <a:pt x="14100" y="10992"/>
                </a:lnTo>
                <a:lnTo>
                  <a:pt x="14160" y="11087"/>
                </a:lnTo>
                <a:lnTo>
                  <a:pt x="14218" y="11182"/>
                </a:lnTo>
                <a:lnTo>
                  <a:pt x="14275" y="11280"/>
                </a:lnTo>
                <a:lnTo>
                  <a:pt x="14330" y="11377"/>
                </a:lnTo>
                <a:lnTo>
                  <a:pt x="14385" y="11475"/>
                </a:lnTo>
                <a:lnTo>
                  <a:pt x="14438" y="11573"/>
                </a:lnTo>
                <a:lnTo>
                  <a:pt x="14490" y="11671"/>
                </a:lnTo>
                <a:lnTo>
                  <a:pt x="14540" y="11771"/>
                </a:lnTo>
                <a:lnTo>
                  <a:pt x="14591" y="11872"/>
                </a:lnTo>
                <a:lnTo>
                  <a:pt x="14640" y="11971"/>
                </a:lnTo>
                <a:lnTo>
                  <a:pt x="14687" y="12073"/>
                </a:lnTo>
                <a:lnTo>
                  <a:pt x="14733" y="12174"/>
                </a:lnTo>
                <a:lnTo>
                  <a:pt x="14778" y="12276"/>
                </a:lnTo>
                <a:lnTo>
                  <a:pt x="14823" y="12378"/>
                </a:lnTo>
                <a:lnTo>
                  <a:pt x="14865" y="12481"/>
                </a:lnTo>
                <a:lnTo>
                  <a:pt x="14907" y="12585"/>
                </a:lnTo>
                <a:lnTo>
                  <a:pt x="14948" y="12689"/>
                </a:lnTo>
                <a:lnTo>
                  <a:pt x="14987" y="12793"/>
                </a:lnTo>
                <a:lnTo>
                  <a:pt x="15025" y="12898"/>
                </a:lnTo>
                <a:lnTo>
                  <a:pt x="15062" y="13004"/>
                </a:lnTo>
                <a:lnTo>
                  <a:pt x="15098" y="13110"/>
                </a:lnTo>
                <a:lnTo>
                  <a:pt x="15132" y="13215"/>
                </a:lnTo>
                <a:lnTo>
                  <a:pt x="15165" y="13322"/>
                </a:lnTo>
                <a:lnTo>
                  <a:pt x="15197" y="13429"/>
                </a:lnTo>
                <a:lnTo>
                  <a:pt x="15228" y="13536"/>
                </a:lnTo>
                <a:lnTo>
                  <a:pt x="15257" y="13644"/>
                </a:lnTo>
                <a:lnTo>
                  <a:pt x="15286" y="13752"/>
                </a:lnTo>
                <a:lnTo>
                  <a:pt x="15313" y="13861"/>
                </a:lnTo>
                <a:lnTo>
                  <a:pt x="15339" y="13970"/>
                </a:lnTo>
                <a:lnTo>
                  <a:pt x="15364" y="14078"/>
                </a:lnTo>
                <a:lnTo>
                  <a:pt x="15387" y="14187"/>
                </a:lnTo>
                <a:lnTo>
                  <a:pt x="15410" y="14297"/>
                </a:lnTo>
                <a:lnTo>
                  <a:pt x="15431" y="14407"/>
                </a:lnTo>
                <a:lnTo>
                  <a:pt x="15450" y="14518"/>
                </a:lnTo>
                <a:lnTo>
                  <a:pt x="15469" y="14628"/>
                </a:lnTo>
                <a:lnTo>
                  <a:pt x="15486" y="14740"/>
                </a:lnTo>
                <a:lnTo>
                  <a:pt x="15502" y="14851"/>
                </a:lnTo>
                <a:lnTo>
                  <a:pt x="15516" y="14962"/>
                </a:lnTo>
                <a:lnTo>
                  <a:pt x="15530" y="15075"/>
                </a:lnTo>
                <a:lnTo>
                  <a:pt x="15543" y="15187"/>
                </a:lnTo>
                <a:lnTo>
                  <a:pt x="15553" y="15300"/>
                </a:lnTo>
                <a:lnTo>
                  <a:pt x="15563" y="15412"/>
                </a:lnTo>
                <a:lnTo>
                  <a:pt x="15571" y="15525"/>
                </a:lnTo>
                <a:lnTo>
                  <a:pt x="15579" y="15638"/>
                </a:lnTo>
                <a:lnTo>
                  <a:pt x="15584" y="15751"/>
                </a:lnTo>
                <a:lnTo>
                  <a:pt x="15589" y="15865"/>
                </a:lnTo>
                <a:lnTo>
                  <a:pt x="15593" y="15978"/>
                </a:lnTo>
                <a:lnTo>
                  <a:pt x="15595" y="16093"/>
                </a:lnTo>
                <a:lnTo>
                  <a:pt x="15595" y="16207"/>
                </a:lnTo>
                <a:lnTo>
                  <a:pt x="15595" y="16207"/>
                </a:lnTo>
                <a:lnTo>
                  <a:pt x="15595" y="16298"/>
                </a:lnTo>
                <a:lnTo>
                  <a:pt x="15594" y="16388"/>
                </a:lnTo>
                <a:lnTo>
                  <a:pt x="15592" y="16478"/>
                </a:lnTo>
                <a:lnTo>
                  <a:pt x="15588" y="16569"/>
                </a:lnTo>
                <a:lnTo>
                  <a:pt x="15584" y="16659"/>
                </a:lnTo>
                <a:lnTo>
                  <a:pt x="15580" y="16749"/>
                </a:lnTo>
                <a:lnTo>
                  <a:pt x="15575" y="16839"/>
                </a:lnTo>
                <a:lnTo>
                  <a:pt x="15568" y="16928"/>
                </a:lnTo>
                <a:lnTo>
                  <a:pt x="15562" y="17019"/>
                </a:lnTo>
                <a:lnTo>
                  <a:pt x="15555" y="17108"/>
                </a:lnTo>
                <a:lnTo>
                  <a:pt x="15546" y="17198"/>
                </a:lnTo>
                <a:lnTo>
                  <a:pt x="15537" y="17287"/>
                </a:lnTo>
                <a:lnTo>
                  <a:pt x="15526" y="17376"/>
                </a:lnTo>
                <a:lnTo>
                  <a:pt x="15515" y="17464"/>
                </a:lnTo>
                <a:lnTo>
                  <a:pt x="15504" y="17553"/>
                </a:lnTo>
                <a:lnTo>
                  <a:pt x="15491" y="17641"/>
                </a:lnTo>
                <a:lnTo>
                  <a:pt x="15477" y="17730"/>
                </a:lnTo>
                <a:lnTo>
                  <a:pt x="15464" y="17818"/>
                </a:lnTo>
                <a:lnTo>
                  <a:pt x="15449" y="17906"/>
                </a:lnTo>
                <a:lnTo>
                  <a:pt x="15433" y="17993"/>
                </a:lnTo>
                <a:lnTo>
                  <a:pt x="15417" y="18081"/>
                </a:lnTo>
                <a:lnTo>
                  <a:pt x="15399" y="18168"/>
                </a:lnTo>
                <a:lnTo>
                  <a:pt x="15381" y="18255"/>
                </a:lnTo>
                <a:lnTo>
                  <a:pt x="15363" y="18341"/>
                </a:lnTo>
                <a:lnTo>
                  <a:pt x="15343" y="18428"/>
                </a:lnTo>
                <a:lnTo>
                  <a:pt x="15323" y="18515"/>
                </a:lnTo>
                <a:lnTo>
                  <a:pt x="15302" y="18601"/>
                </a:lnTo>
                <a:lnTo>
                  <a:pt x="15280" y="18687"/>
                </a:lnTo>
                <a:lnTo>
                  <a:pt x="15257" y="18773"/>
                </a:lnTo>
                <a:lnTo>
                  <a:pt x="15234" y="18858"/>
                </a:lnTo>
                <a:lnTo>
                  <a:pt x="15210" y="18944"/>
                </a:lnTo>
                <a:lnTo>
                  <a:pt x="15184" y="19029"/>
                </a:lnTo>
                <a:lnTo>
                  <a:pt x="15184" y="19029"/>
                </a:lnTo>
                <a:lnTo>
                  <a:pt x="15133" y="18987"/>
                </a:lnTo>
                <a:lnTo>
                  <a:pt x="15080" y="18946"/>
                </a:lnTo>
                <a:lnTo>
                  <a:pt x="15026" y="18907"/>
                </a:lnTo>
                <a:lnTo>
                  <a:pt x="14971" y="18868"/>
                </a:lnTo>
                <a:lnTo>
                  <a:pt x="14915" y="18831"/>
                </a:lnTo>
                <a:lnTo>
                  <a:pt x="14859" y="18795"/>
                </a:lnTo>
                <a:lnTo>
                  <a:pt x="14802" y="18759"/>
                </a:lnTo>
                <a:lnTo>
                  <a:pt x="14743" y="18725"/>
                </a:lnTo>
                <a:lnTo>
                  <a:pt x="14684" y="18692"/>
                </a:lnTo>
                <a:lnTo>
                  <a:pt x="14625" y="18661"/>
                </a:lnTo>
                <a:lnTo>
                  <a:pt x="14565" y="18630"/>
                </a:lnTo>
                <a:lnTo>
                  <a:pt x="14504" y="18600"/>
                </a:lnTo>
                <a:lnTo>
                  <a:pt x="14443" y="18572"/>
                </a:lnTo>
                <a:lnTo>
                  <a:pt x="14381" y="18545"/>
                </a:lnTo>
                <a:lnTo>
                  <a:pt x="14318" y="18518"/>
                </a:lnTo>
                <a:lnTo>
                  <a:pt x="14255" y="18494"/>
                </a:lnTo>
                <a:lnTo>
                  <a:pt x="14255" y="18494"/>
                </a:lnTo>
                <a:lnTo>
                  <a:pt x="14290" y="18356"/>
                </a:lnTo>
                <a:lnTo>
                  <a:pt x="14324" y="18217"/>
                </a:lnTo>
                <a:lnTo>
                  <a:pt x="14355" y="18076"/>
                </a:lnTo>
                <a:lnTo>
                  <a:pt x="14384" y="17936"/>
                </a:lnTo>
                <a:lnTo>
                  <a:pt x="14411" y="17795"/>
                </a:lnTo>
                <a:lnTo>
                  <a:pt x="14436" y="17653"/>
                </a:lnTo>
                <a:lnTo>
                  <a:pt x="14458" y="17511"/>
                </a:lnTo>
                <a:lnTo>
                  <a:pt x="14478" y="17367"/>
                </a:lnTo>
                <a:lnTo>
                  <a:pt x="14495" y="17224"/>
                </a:lnTo>
                <a:lnTo>
                  <a:pt x="14511" y="17080"/>
                </a:lnTo>
                <a:lnTo>
                  <a:pt x="14523" y="16936"/>
                </a:lnTo>
                <a:lnTo>
                  <a:pt x="14534" y="16791"/>
                </a:lnTo>
                <a:lnTo>
                  <a:pt x="14542" y="16646"/>
                </a:lnTo>
                <a:lnTo>
                  <a:pt x="14549" y="16500"/>
                </a:lnTo>
                <a:lnTo>
                  <a:pt x="14552" y="16353"/>
                </a:lnTo>
                <a:lnTo>
                  <a:pt x="14553" y="16207"/>
                </a:lnTo>
                <a:lnTo>
                  <a:pt x="14553" y="16207"/>
                </a:lnTo>
                <a:lnTo>
                  <a:pt x="14553" y="16096"/>
                </a:lnTo>
                <a:lnTo>
                  <a:pt x="14551" y="15985"/>
                </a:lnTo>
                <a:lnTo>
                  <a:pt x="14548" y="15874"/>
                </a:lnTo>
                <a:lnTo>
                  <a:pt x="14542" y="15764"/>
                </a:lnTo>
                <a:lnTo>
                  <a:pt x="14536" y="15653"/>
                </a:lnTo>
                <a:lnTo>
                  <a:pt x="14529" y="15543"/>
                </a:lnTo>
                <a:lnTo>
                  <a:pt x="14520" y="15434"/>
                </a:lnTo>
                <a:lnTo>
                  <a:pt x="14510" y="15324"/>
                </a:lnTo>
                <a:lnTo>
                  <a:pt x="14498" y="15215"/>
                </a:lnTo>
                <a:lnTo>
                  <a:pt x="14485" y="15106"/>
                </a:lnTo>
                <a:lnTo>
                  <a:pt x="14472" y="14997"/>
                </a:lnTo>
                <a:lnTo>
                  <a:pt x="14456" y="14889"/>
                </a:lnTo>
                <a:lnTo>
                  <a:pt x="14439" y="14781"/>
                </a:lnTo>
                <a:lnTo>
                  <a:pt x="14421" y="14673"/>
                </a:lnTo>
                <a:lnTo>
                  <a:pt x="14402" y="14567"/>
                </a:lnTo>
                <a:lnTo>
                  <a:pt x="14381" y="14459"/>
                </a:lnTo>
                <a:lnTo>
                  <a:pt x="14360" y="14353"/>
                </a:lnTo>
                <a:lnTo>
                  <a:pt x="14335" y="14246"/>
                </a:lnTo>
                <a:lnTo>
                  <a:pt x="14311" y="14140"/>
                </a:lnTo>
                <a:lnTo>
                  <a:pt x="14285" y="14035"/>
                </a:lnTo>
                <a:lnTo>
                  <a:pt x="14258" y="13930"/>
                </a:lnTo>
                <a:lnTo>
                  <a:pt x="14229" y="13825"/>
                </a:lnTo>
                <a:lnTo>
                  <a:pt x="14200" y="13721"/>
                </a:lnTo>
                <a:lnTo>
                  <a:pt x="14169" y="13618"/>
                </a:lnTo>
                <a:lnTo>
                  <a:pt x="14136" y="13514"/>
                </a:lnTo>
                <a:lnTo>
                  <a:pt x="14103" y="13411"/>
                </a:lnTo>
                <a:lnTo>
                  <a:pt x="14068" y="13309"/>
                </a:lnTo>
                <a:lnTo>
                  <a:pt x="14032" y="13207"/>
                </a:lnTo>
                <a:lnTo>
                  <a:pt x="13995" y="13105"/>
                </a:lnTo>
                <a:lnTo>
                  <a:pt x="13956" y="13004"/>
                </a:lnTo>
                <a:lnTo>
                  <a:pt x="13916" y="12903"/>
                </a:lnTo>
                <a:lnTo>
                  <a:pt x="13875" y="12804"/>
                </a:lnTo>
                <a:lnTo>
                  <a:pt x="13833" y="12704"/>
                </a:lnTo>
                <a:lnTo>
                  <a:pt x="13788" y="12605"/>
                </a:lnTo>
                <a:lnTo>
                  <a:pt x="13744" y="12506"/>
                </a:lnTo>
                <a:lnTo>
                  <a:pt x="13698" y="12409"/>
                </a:lnTo>
                <a:lnTo>
                  <a:pt x="13651" y="12311"/>
                </a:lnTo>
                <a:lnTo>
                  <a:pt x="13602" y="12214"/>
                </a:lnTo>
                <a:lnTo>
                  <a:pt x="13553" y="12118"/>
                </a:lnTo>
                <a:lnTo>
                  <a:pt x="13502" y="12022"/>
                </a:lnTo>
                <a:lnTo>
                  <a:pt x="13449" y="11927"/>
                </a:lnTo>
                <a:lnTo>
                  <a:pt x="13396" y="11833"/>
                </a:lnTo>
                <a:lnTo>
                  <a:pt x="13341" y="11738"/>
                </a:lnTo>
                <a:lnTo>
                  <a:pt x="13286" y="11645"/>
                </a:lnTo>
                <a:lnTo>
                  <a:pt x="13229" y="11552"/>
                </a:lnTo>
                <a:lnTo>
                  <a:pt x="13171" y="11460"/>
                </a:lnTo>
                <a:lnTo>
                  <a:pt x="13112" y="11369"/>
                </a:lnTo>
                <a:lnTo>
                  <a:pt x="13050" y="11278"/>
                </a:lnTo>
                <a:lnTo>
                  <a:pt x="12989" y="11188"/>
                </a:lnTo>
                <a:lnTo>
                  <a:pt x="12927" y="11099"/>
                </a:lnTo>
                <a:lnTo>
                  <a:pt x="12862" y="11009"/>
                </a:lnTo>
                <a:lnTo>
                  <a:pt x="12796" y="10922"/>
                </a:lnTo>
                <a:lnTo>
                  <a:pt x="12731" y="10835"/>
                </a:lnTo>
                <a:lnTo>
                  <a:pt x="12663" y="10748"/>
                </a:lnTo>
                <a:lnTo>
                  <a:pt x="12594" y="10662"/>
                </a:lnTo>
                <a:lnTo>
                  <a:pt x="12525" y="10576"/>
                </a:lnTo>
                <a:lnTo>
                  <a:pt x="12454" y="10492"/>
                </a:lnTo>
                <a:lnTo>
                  <a:pt x="12382" y="10408"/>
                </a:lnTo>
                <a:lnTo>
                  <a:pt x="12308" y="10326"/>
                </a:lnTo>
                <a:lnTo>
                  <a:pt x="12234" y="10243"/>
                </a:lnTo>
                <a:lnTo>
                  <a:pt x="12158" y="10161"/>
                </a:lnTo>
                <a:lnTo>
                  <a:pt x="12082" y="10080"/>
                </a:lnTo>
                <a:lnTo>
                  <a:pt x="12003" y="10001"/>
                </a:lnTo>
                <a:lnTo>
                  <a:pt x="11925" y="9921"/>
                </a:lnTo>
                <a:lnTo>
                  <a:pt x="11925" y="9921"/>
                </a:lnTo>
                <a:lnTo>
                  <a:pt x="11845" y="9844"/>
                </a:lnTo>
                <a:lnTo>
                  <a:pt x="11764" y="9766"/>
                </a:lnTo>
                <a:lnTo>
                  <a:pt x="11683" y="9691"/>
                </a:lnTo>
                <a:lnTo>
                  <a:pt x="11600" y="9615"/>
                </a:lnTo>
                <a:lnTo>
                  <a:pt x="11518" y="9542"/>
                </a:lnTo>
                <a:lnTo>
                  <a:pt x="11433" y="9470"/>
                </a:lnTo>
                <a:lnTo>
                  <a:pt x="11349" y="9399"/>
                </a:lnTo>
                <a:lnTo>
                  <a:pt x="11264" y="9327"/>
                </a:lnTo>
                <a:lnTo>
                  <a:pt x="11177" y="9258"/>
                </a:lnTo>
                <a:lnTo>
                  <a:pt x="11091" y="9190"/>
                </a:lnTo>
                <a:lnTo>
                  <a:pt x="11004" y="9124"/>
                </a:lnTo>
                <a:lnTo>
                  <a:pt x="10915" y="9058"/>
                </a:lnTo>
                <a:lnTo>
                  <a:pt x="10826" y="8993"/>
                </a:lnTo>
                <a:lnTo>
                  <a:pt x="10736" y="8930"/>
                </a:lnTo>
                <a:lnTo>
                  <a:pt x="10647" y="8868"/>
                </a:lnTo>
                <a:lnTo>
                  <a:pt x="10556" y="8807"/>
                </a:lnTo>
                <a:lnTo>
                  <a:pt x="10464" y="8747"/>
                </a:lnTo>
                <a:lnTo>
                  <a:pt x="10372" y="8688"/>
                </a:lnTo>
                <a:lnTo>
                  <a:pt x="10278" y="8631"/>
                </a:lnTo>
                <a:lnTo>
                  <a:pt x="10184" y="8574"/>
                </a:lnTo>
                <a:lnTo>
                  <a:pt x="10090" y="8519"/>
                </a:lnTo>
                <a:lnTo>
                  <a:pt x="9996" y="8464"/>
                </a:lnTo>
                <a:lnTo>
                  <a:pt x="9900" y="8412"/>
                </a:lnTo>
                <a:lnTo>
                  <a:pt x="9805" y="8361"/>
                </a:lnTo>
                <a:lnTo>
                  <a:pt x="9707" y="8309"/>
                </a:lnTo>
                <a:lnTo>
                  <a:pt x="9610" y="8260"/>
                </a:lnTo>
                <a:lnTo>
                  <a:pt x="9513" y="8213"/>
                </a:lnTo>
                <a:lnTo>
                  <a:pt x="9414" y="8166"/>
                </a:lnTo>
                <a:lnTo>
                  <a:pt x="9315" y="8120"/>
                </a:lnTo>
                <a:lnTo>
                  <a:pt x="9216" y="8076"/>
                </a:lnTo>
                <a:lnTo>
                  <a:pt x="9116" y="8033"/>
                </a:lnTo>
                <a:lnTo>
                  <a:pt x="9016" y="7991"/>
                </a:lnTo>
                <a:lnTo>
                  <a:pt x="8914" y="7950"/>
                </a:lnTo>
                <a:lnTo>
                  <a:pt x="8813" y="7910"/>
                </a:lnTo>
                <a:lnTo>
                  <a:pt x="8711" y="7872"/>
                </a:lnTo>
                <a:lnTo>
                  <a:pt x="8609" y="7835"/>
                </a:lnTo>
                <a:lnTo>
                  <a:pt x="8505" y="7799"/>
                </a:lnTo>
                <a:lnTo>
                  <a:pt x="8401" y="7765"/>
                </a:lnTo>
                <a:lnTo>
                  <a:pt x="8298" y="7731"/>
                </a:lnTo>
                <a:lnTo>
                  <a:pt x="8193" y="7700"/>
                </a:lnTo>
                <a:lnTo>
                  <a:pt x="8088" y="7668"/>
                </a:lnTo>
                <a:lnTo>
                  <a:pt x="7984" y="7639"/>
                </a:lnTo>
                <a:lnTo>
                  <a:pt x="7878" y="7611"/>
                </a:lnTo>
                <a:lnTo>
                  <a:pt x="7772" y="7584"/>
                </a:lnTo>
                <a:lnTo>
                  <a:pt x="7665" y="7558"/>
                </a:lnTo>
                <a:lnTo>
                  <a:pt x="7559" y="7534"/>
                </a:lnTo>
                <a:lnTo>
                  <a:pt x="7452" y="7511"/>
                </a:lnTo>
                <a:lnTo>
                  <a:pt x="7344" y="7489"/>
                </a:lnTo>
                <a:lnTo>
                  <a:pt x="7236" y="7468"/>
                </a:lnTo>
                <a:lnTo>
                  <a:pt x="7127" y="7449"/>
                </a:lnTo>
                <a:lnTo>
                  <a:pt x="7019" y="7431"/>
                </a:lnTo>
                <a:lnTo>
                  <a:pt x="6909" y="7415"/>
                </a:lnTo>
                <a:lnTo>
                  <a:pt x="6800" y="7399"/>
                </a:lnTo>
                <a:lnTo>
                  <a:pt x="6690" y="7385"/>
                </a:lnTo>
                <a:lnTo>
                  <a:pt x="6580" y="7373"/>
                </a:lnTo>
                <a:lnTo>
                  <a:pt x="6470" y="7361"/>
                </a:lnTo>
                <a:lnTo>
                  <a:pt x="6360" y="7351"/>
                </a:lnTo>
                <a:lnTo>
                  <a:pt x="6249" y="7342"/>
                </a:lnTo>
                <a:lnTo>
                  <a:pt x="6138" y="7335"/>
                </a:lnTo>
                <a:lnTo>
                  <a:pt x="6027" y="7329"/>
                </a:lnTo>
                <a:lnTo>
                  <a:pt x="5915" y="7325"/>
                </a:lnTo>
                <a:lnTo>
                  <a:pt x="5803" y="7322"/>
                </a:lnTo>
                <a:lnTo>
                  <a:pt x="5691" y="7319"/>
                </a:lnTo>
                <a:lnTo>
                  <a:pt x="5579" y="7318"/>
                </a:lnTo>
                <a:lnTo>
                  <a:pt x="5579" y="7318"/>
                </a:lnTo>
                <a:lnTo>
                  <a:pt x="5483" y="7318"/>
                </a:lnTo>
                <a:lnTo>
                  <a:pt x="5387" y="7320"/>
                </a:lnTo>
                <a:lnTo>
                  <a:pt x="5291" y="7323"/>
                </a:lnTo>
                <a:lnTo>
                  <a:pt x="5196" y="7327"/>
                </a:lnTo>
                <a:lnTo>
                  <a:pt x="5101" y="7331"/>
                </a:lnTo>
                <a:lnTo>
                  <a:pt x="5006" y="7336"/>
                </a:lnTo>
                <a:lnTo>
                  <a:pt x="4910" y="7342"/>
                </a:lnTo>
                <a:lnTo>
                  <a:pt x="4815" y="7350"/>
                </a:lnTo>
                <a:lnTo>
                  <a:pt x="4721" y="7358"/>
                </a:lnTo>
                <a:lnTo>
                  <a:pt x="4626" y="7368"/>
                </a:lnTo>
                <a:lnTo>
                  <a:pt x="4532" y="7378"/>
                </a:lnTo>
                <a:lnTo>
                  <a:pt x="4438" y="7390"/>
                </a:lnTo>
                <a:lnTo>
                  <a:pt x="4345" y="7401"/>
                </a:lnTo>
                <a:lnTo>
                  <a:pt x="4251" y="7415"/>
                </a:lnTo>
                <a:lnTo>
                  <a:pt x="4157" y="7428"/>
                </a:lnTo>
                <a:lnTo>
                  <a:pt x="4064" y="7444"/>
                </a:lnTo>
                <a:lnTo>
                  <a:pt x="3971" y="7460"/>
                </a:lnTo>
                <a:lnTo>
                  <a:pt x="3879" y="7477"/>
                </a:lnTo>
                <a:lnTo>
                  <a:pt x="3786" y="7494"/>
                </a:lnTo>
                <a:lnTo>
                  <a:pt x="3694" y="7513"/>
                </a:lnTo>
                <a:lnTo>
                  <a:pt x="3603" y="7533"/>
                </a:lnTo>
                <a:lnTo>
                  <a:pt x="3511" y="7554"/>
                </a:lnTo>
                <a:lnTo>
                  <a:pt x="3420" y="7576"/>
                </a:lnTo>
                <a:lnTo>
                  <a:pt x="3329" y="7599"/>
                </a:lnTo>
                <a:lnTo>
                  <a:pt x="3238" y="7622"/>
                </a:lnTo>
                <a:lnTo>
                  <a:pt x="3149" y="7646"/>
                </a:lnTo>
                <a:lnTo>
                  <a:pt x="3059" y="7672"/>
                </a:lnTo>
                <a:lnTo>
                  <a:pt x="2969" y="7699"/>
                </a:lnTo>
                <a:lnTo>
                  <a:pt x="2879" y="7726"/>
                </a:lnTo>
                <a:lnTo>
                  <a:pt x="2790" y="7754"/>
                </a:lnTo>
                <a:lnTo>
                  <a:pt x="2701" y="7783"/>
                </a:lnTo>
                <a:lnTo>
                  <a:pt x="2613" y="7813"/>
                </a:lnTo>
                <a:lnTo>
                  <a:pt x="2526" y="7844"/>
                </a:lnTo>
                <a:lnTo>
                  <a:pt x="2438" y="7876"/>
                </a:lnTo>
                <a:lnTo>
                  <a:pt x="2350" y="7909"/>
                </a:lnTo>
                <a:lnTo>
                  <a:pt x="2263" y="7943"/>
                </a:lnTo>
                <a:lnTo>
                  <a:pt x="2177" y="7977"/>
                </a:lnTo>
                <a:lnTo>
                  <a:pt x="2091" y="8013"/>
                </a:lnTo>
                <a:lnTo>
                  <a:pt x="2004" y="8049"/>
                </a:lnTo>
                <a:lnTo>
                  <a:pt x="1920" y="8086"/>
                </a:lnTo>
                <a:lnTo>
                  <a:pt x="1834" y="8125"/>
                </a:lnTo>
                <a:lnTo>
                  <a:pt x="1749" y="8164"/>
                </a:lnTo>
                <a:lnTo>
                  <a:pt x="1666" y="8203"/>
                </a:lnTo>
                <a:lnTo>
                  <a:pt x="1581" y="8244"/>
                </a:lnTo>
                <a:lnTo>
                  <a:pt x="1498" y="8286"/>
                </a:lnTo>
                <a:lnTo>
                  <a:pt x="1415" y="8329"/>
                </a:lnTo>
                <a:lnTo>
                  <a:pt x="1333" y="8372"/>
                </a:lnTo>
                <a:lnTo>
                  <a:pt x="1250" y="8416"/>
                </a:lnTo>
                <a:lnTo>
                  <a:pt x="1169" y="8462"/>
                </a:lnTo>
                <a:lnTo>
                  <a:pt x="1087" y="8508"/>
                </a:lnTo>
                <a:lnTo>
                  <a:pt x="1007" y="8555"/>
                </a:lnTo>
                <a:lnTo>
                  <a:pt x="927" y="8603"/>
                </a:lnTo>
                <a:lnTo>
                  <a:pt x="846" y="8652"/>
                </a:lnTo>
                <a:lnTo>
                  <a:pt x="767" y="8701"/>
                </a:lnTo>
                <a:lnTo>
                  <a:pt x="689" y="8751"/>
                </a:lnTo>
                <a:lnTo>
                  <a:pt x="609" y="8803"/>
                </a:lnTo>
                <a:lnTo>
                  <a:pt x="532" y="8855"/>
                </a:lnTo>
                <a:lnTo>
                  <a:pt x="454" y="8908"/>
                </a:lnTo>
                <a:lnTo>
                  <a:pt x="378" y="8962"/>
                </a:lnTo>
                <a:lnTo>
                  <a:pt x="301" y="9016"/>
                </a:lnTo>
                <a:lnTo>
                  <a:pt x="224" y="9072"/>
                </a:lnTo>
                <a:lnTo>
                  <a:pt x="149" y="9128"/>
                </a:lnTo>
                <a:lnTo>
                  <a:pt x="74" y="9186"/>
                </a:lnTo>
                <a:lnTo>
                  <a:pt x="0" y="9244"/>
                </a:lnTo>
                <a:lnTo>
                  <a:pt x="0" y="7966"/>
                </a:lnTo>
                <a:lnTo>
                  <a:pt x="0" y="7966"/>
                </a:lnTo>
                <a:lnTo>
                  <a:pt x="72" y="7919"/>
                </a:lnTo>
                <a:lnTo>
                  <a:pt x="144" y="7871"/>
                </a:lnTo>
                <a:lnTo>
                  <a:pt x="217" y="7825"/>
                </a:lnTo>
                <a:lnTo>
                  <a:pt x="290" y="7779"/>
                </a:lnTo>
                <a:lnTo>
                  <a:pt x="364" y="7734"/>
                </a:lnTo>
                <a:lnTo>
                  <a:pt x="438" y="7690"/>
                </a:lnTo>
                <a:lnTo>
                  <a:pt x="512" y="7646"/>
                </a:lnTo>
                <a:lnTo>
                  <a:pt x="586" y="7603"/>
                </a:lnTo>
                <a:lnTo>
                  <a:pt x="661" y="7561"/>
                </a:lnTo>
                <a:lnTo>
                  <a:pt x="736" y="7519"/>
                </a:lnTo>
                <a:lnTo>
                  <a:pt x="812" y="7479"/>
                </a:lnTo>
                <a:lnTo>
                  <a:pt x="889" y="7439"/>
                </a:lnTo>
                <a:lnTo>
                  <a:pt x="965" y="7399"/>
                </a:lnTo>
                <a:lnTo>
                  <a:pt x="1041" y="7359"/>
                </a:lnTo>
                <a:lnTo>
                  <a:pt x="1118" y="7322"/>
                </a:lnTo>
                <a:lnTo>
                  <a:pt x="1195" y="7284"/>
                </a:lnTo>
                <a:lnTo>
                  <a:pt x="1273" y="7246"/>
                </a:lnTo>
                <a:lnTo>
                  <a:pt x="1351" y="7210"/>
                </a:lnTo>
                <a:lnTo>
                  <a:pt x="1429" y="7175"/>
                </a:lnTo>
                <a:lnTo>
                  <a:pt x="1507" y="7139"/>
                </a:lnTo>
                <a:lnTo>
                  <a:pt x="1586" y="7105"/>
                </a:lnTo>
                <a:lnTo>
                  <a:pt x="1665" y="7071"/>
                </a:lnTo>
                <a:lnTo>
                  <a:pt x="1744" y="7039"/>
                </a:lnTo>
                <a:lnTo>
                  <a:pt x="1823" y="7006"/>
                </a:lnTo>
                <a:lnTo>
                  <a:pt x="1904" y="6975"/>
                </a:lnTo>
                <a:lnTo>
                  <a:pt x="1984" y="6943"/>
                </a:lnTo>
                <a:lnTo>
                  <a:pt x="2065" y="6914"/>
                </a:lnTo>
                <a:lnTo>
                  <a:pt x="2145" y="6884"/>
                </a:lnTo>
                <a:lnTo>
                  <a:pt x="2226" y="6855"/>
                </a:lnTo>
                <a:lnTo>
                  <a:pt x="2308" y="6827"/>
                </a:lnTo>
                <a:lnTo>
                  <a:pt x="2389" y="6800"/>
                </a:lnTo>
                <a:lnTo>
                  <a:pt x="2471" y="6773"/>
                </a:lnTo>
                <a:lnTo>
                  <a:pt x="2553" y="6746"/>
                </a:lnTo>
                <a:lnTo>
                  <a:pt x="2636" y="6721"/>
                </a:lnTo>
                <a:lnTo>
                  <a:pt x="2718" y="6697"/>
                </a:lnTo>
                <a:lnTo>
                  <a:pt x="2801" y="6673"/>
                </a:lnTo>
                <a:lnTo>
                  <a:pt x="2884" y="6649"/>
                </a:lnTo>
                <a:lnTo>
                  <a:pt x="2967" y="6627"/>
                </a:lnTo>
                <a:lnTo>
                  <a:pt x="3050" y="6605"/>
                </a:lnTo>
                <a:lnTo>
                  <a:pt x="3135" y="6584"/>
                </a:lnTo>
                <a:lnTo>
                  <a:pt x="3218" y="6563"/>
                </a:lnTo>
                <a:lnTo>
                  <a:pt x="3303" y="6544"/>
                </a:lnTo>
                <a:lnTo>
                  <a:pt x="3387" y="6524"/>
                </a:lnTo>
                <a:lnTo>
                  <a:pt x="3471" y="6507"/>
                </a:lnTo>
                <a:lnTo>
                  <a:pt x="3557" y="6489"/>
                </a:lnTo>
                <a:lnTo>
                  <a:pt x="3641" y="6472"/>
                </a:lnTo>
                <a:lnTo>
                  <a:pt x="3727" y="6456"/>
                </a:lnTo>
                <a:lnTo>
                  <a:pt x="3812" y="6441"/>
                </a:lnTo>
                <a:lnTo>
                  <a:pt x="3897" y="6426"/>
                </a:lnTo>
                <a:lnTo>
                  <a:pt x="3984" y="6412"/>
                </a:lnTo>
                <a:lnTo>
                  <a:pt x="4070" y="6399"/>
                </a:lnTo>
                <a:lnTo>
                  <a:pt x="4155" y="6386"/>
                </a:lnTo>
                <a:lnTo>
                  <a:pt x="4242" y="6375"/>
                </a:lnTo>
                <a:lnTo>
                  <a:pt x="4329" y="6363"/>
                </a:lnTo>
                <a:lnTo>
                  <a:pt x="4416" y="6354"/>
                </a:lnTo>
                <a:lnTo>
                  <a:pt x="4502" y="6344"/>
                </a:lnTo>
                <a:lnTo>
                  <a:pt x="4589" y="6335"/>
                </a:lnTo>
                <a:lnTo>
                  <a:pt x="4677" y="6326"/>
                </a:lnTo>
                <a:lnTo>
                  <a:pt x="4763" y="6319"/>
                </a:lnTo>
                <a:lnTo>
                  <a:pt x="4851" y="6313"/>
                </a:lnTo>
                <a:lnTo>
                  <a:pt x="4939" y="6308"/>
                </a:lnTo>
                <a:lnTo>
                  <a:pt x="5027" y="6302"/>
                </a:lnTo>
                <a:lnTo>
                  <a:pt x="5115" y="6297"/>
                </a:lnTo>
                <a:lnTo>
                  <a:pt x="5203" y="6294"/>
                </a:lnTo>
                <a:lnTo>
                  <a:pt x="5203" y="6294"/>
                </a:lnTo>
                <a:lnTo>
                  <a:pt x="5205" y="6312"/>
                </a:lnTo>
                <a:lnTo>
                  <a:pt x="5209" y="6329"/>
                </a:lnTo>
                <a:lnTo>
                  <a:pt x="5213" y="6345"/>
                </a:lnTo>
                <a:lnTo>
                  <a:pt x="5217" y="6362"/>
                </a:lnTo>
                <a:lnTo>
                  <a:pt x="5222" y="6379"/>
                </a:lnTo>
                <a:lnTo>
                  <a:pt x="5229" y="6395"/>
                </a:lnTo>
                <a:lnTo>
                  <a:pt x="5236" y="6410"/>
                </a:lnTo>
                <a:lnTo>
                  <a:pt x="5244" y="6425"/>
                </a:lnTo>
                <a:lnTo>
                  <a:pt x="5252" y="6440"/>
                </a:lnTo>
                <a:lnTo>
                  <a:pt x="5260" y="6454"/>
                </a:lnTo>
                <a:lnTo>
                  <a:pt x="5270" y="6468"/>
                </a:lnTo>
                <a:lnTo>
                  <a:pt x="5280" y="6481"/>
                </a:lnTo>
                <a:lnTo>
                  <a:pt x="5291" y="6495"/>
                </a:lnTo>
                <a:lnTo>
                  <a:pt x="5302" y="6508"/>
                </a:lnTo>
                <a:lnTo>
                  <a:pt x="5313" y="6519"/>
                </a:lnTo>
                <a:lnTo>
                  <a:pt x="5326" y="6531"/>
                </a:lnTo>
                <a:lnTo>
                  <a:pt x="5339" y="6541"/>
                </a:lnTo>
                <a:lnTo>
                  <a:pt x="5352" y="6552"/>
                </a:lnTo>
                <a:lnTo>
                  <a:pt x="5366" y="6562"/>
                </a:lnTo>
                <a:lnTo>
                  <a:pt x="5380" y="6572"/>
                </a:lnTo>
                <a:lnTo>
                  <a:pt x="5395" y="6580"/>
                </a:lnTo>
                <a:lnTo>
                  <a:pt x="5410" y="6587"/>
                </a:lnTo>
                <a:lnTo>
                  <a:pt x="5425" y="6595"/>
                </a:lnTo>
                <a:lnTo>
                  <a:pt x="5441" y="6601"/>
                </a:lnTo>
                <a:lnTo>
                  <a:pt x="5457" y="6607"/>
                </a:lnTo>
                <a:lnTo>
                  <a:pt x="5474" y="6612"/>
                </a:lnTo>
                <a:lnTo>
                  <a:pt x="5491" y="6617"/>
                </a:lnTo>
                <a:lnTo>
                  <a:pt x="5508" y="6621"/>
                </a:lnTo>
                <a:lnTo>
                  <a:pt x="5526" y="6623"/>
                </a:lnTo>
                <a:lnTo>
                  <a:pt x="5543" y="6625"/>
                </a:lnTo>
                <a:lnTo>
                  <a:pt x="5561" y="6627"/>
                </a:lnTo>
                <a:lnTo>
                  <a:pt x="5579" y="6627"/>
                </a:lnTo>
                <a:lnTo>
                  <a:pt x="5579" y="6627"/>
                </a:lnTo>
                <a:lnTo>
                  <a:pt x="5599" y="6627"/>
                </a:lnTo>
                <a:lnTo>
                  <a:pt x="5618" y="6625"/>
                </a:lnTo>
                <a:lnTo>
                  <a:pt x="5637" y="6623"/>
                </a:lnTo>
                <a:lnTo>
                  <a:pt x="5655" y="6620"/>
                </a:lnTo>
                <a:lnTo>
                  <a:pt x="5674" y="6616"/>
                </a:lnTo>
                <a:lnTo>
                  <a:pt x="5692" y="6610"/>
                </a:lnTo>
                <a:lnTo>
                  <a:pt x="5709" y="6604"/>
                </a:lnTo>
                <a:lnTo>
                  <a:pt x="5727" y="6598"/>
                </a:lnTo>
                <a:lnTo>
                  <a:pt x="5744" y="6590"/>
                </a:lnTo>
                <a:lnTo>
                  <a:pt x="5760" y="6582"/>
                </a:lnTo>
                <a:lnTo>
                  <a:pt x="5776" y="6573"/>
                </a:lnTo>
                <a:lnTo>
                  <a:pt x="5790" y="6563"/>
                </a:lnTo>
                <a:lnTo>
                  <a:pt x="5806" y="6553"/>
                </a:lnTo>
                <a:lnTo>
                  <a:pt x="5820" y="6541"/>
                </a:lnTo>
                <a:lnTo>
                  <a:pt x="5834" y="6530"/>
                </a:lnTo>
                <a:lnTo>
                  <a:pt x="5847" y="6517"/>
                </a:lnTo>
                <a:lnTo>
                  <a:pt x="5859" y="6505"/>
                </a:lnTo>
                <a:lnTo>
                  <a:pt x="5872" y="6491"/>
                </a:lnTo>
                <a:lnTo>
                  <a:pt x="5882" y="6476"/>
                </a:lnTo>
                <a:lnTo>
                  <a:pt x="5893" y="6462"/>
                </a:lnTo>
                <a:lnTo>
                  <a:pt x="5903" y="6446"/>
                </a:lnTo>
                <a:lnTo>
                  <a:pt x="5912" y="6430"/>
                </a:lnTo>
                <a:lnTo>
                  <a:pt x="5920" y="6414"/>
                </a:lnTo>
                <a:lnTo>
                  <a:pt x="5928" y="6398"/>
                </a:lnTo>
                <a:lnTo>
                  <a:pt x="5935" y="6381"/>
                </a:lnTo>
                <a:lnTo>
                  <a:pt x="5940" y="6363"/>
                </a:lnTo>
                <a:lnTo>
                  <a:pt x="5946" y="6345"/>
                </a:lnTo>
                <a:lnTo>
                  <a:pt x="5950" y="6327"/>
                </a:lnTo>
                <a:lnTo>
                  <a:pt x="5953" y="6309"/>
                </a:lnTo>
                <a:lnTo>
                  <a:pt x="5956" y="6290"/>
                </a:lnTo>
                <a:lnTo>
                  <a:pt x="5957" y="6271"/>
                </a:lnTo>
                <a:lnTo>
                  <a:pt x="5958" y="6252"/>
                </a:lnTo>
                <a:lnTo>
                  <a:pt x="5958" y="6252"/>
                </a:lnTo>
                <a:lnTo>
                  <a:pt x="5957" y="6232"/>
                </a:lnTo>
                <a:lnTo>
                  <a:pt x="5956" y="6213"/>
                </a:lnTo>
                <a:lnTo>
                  <a:pt x="5953" y="6194"/>
                </a:lnTo>
                <a:lnTo>
                  <a:pt x="5950" y="6177"/>
                </a:lnTo>
                <a:lnTo>
                  <a:pt x="5946" y="6158"/>
                </a:lnTo>
                <a:lnTo>
                  <a:pt x="5940" y="6140"/>
                </a:lnTo>
                <a:lnTo>
                  <a:pt x="5935" y="6123"/>
                </a:lnTo>
                <a:lnTo>
                  <a:pt x="5928" y="6106"/>
                </a:lnTo>
                <a:lnTo>
                  <a:pt x="5920" y="6090"/>
                </a:lnTo>
                <a:lnTo>
                  <a:pt x="5912" y="6073"/>
                </a:lnTo>
                <a:lnTo>
                  <a:pt x="5903" y="6057"/>
                </a:lnTo>
                <a:lnTo>
                  <a:pt x="5893" y="6043"/>
                </a:lnTo>
                <a:lnTo>
                  <a:pt x="5882" y="6028"/>
                </a:lnTo>
                <a:lnTo>
                  <a:pt x="5872" y="6013"/>
                </a:lnTo>
                <a:lnTo>
                  <a:pt x="5859" y="6000"/>
                </a:lnTo>
                <a:lnTo>
                  <a:pt x="5847" y="5987"/>
                </a:lnTo>
                <a:lnTo>
                  <a:pt x="5834" y="5975"/>
                </a:lnTo>
                <a:lnTo>
                  <a:pt x="5820" y="5963"/>
                </a:lnTo>
                <a:lnTo>
                  <a:pt x="5806" y="5951"/>
                </a:lnTo>
                <a:lnTo>
                  <a:pt x="5790" y="5941"/>
                </a:lnTo>
                <a:lnTo>
                  <a:pt x="5776" y="5932"/>
                </a:lnTo>
                <a:lnTo>
                  <a:pt x="5760" y="5922"/>
                </a:lnTo>
                <a:lnTo>
                  <a:pt x="5744" y="5914"/>
                </a:lnTo>
                <a:lnTo>
                  <a:pt x="5727" y="5906"/>
                </a:lnTo>
                <a:lnTo>
                  <a:pt x="5709" y="5899"/>
                </a:lnTo>
                <a:lnTo>
                  <a:pt x="5692" y="5894"/>
                </a:lnTo>
                <a:lnTo>
                  <a:pt x="5674" y="5889"/>
                </a:lnTo>
                <a:lnTo>
                  <a:pt x="5655" y="5884"/>
                </a:lnTo>
                <a:lnTo>
                  <a:pt x="5637" y="5881"/>
                </a:lnTo>
                <a:lnTo>
                  <a:pt x="5618" y="5878"/>
                </a:lnTo>
                <a:lnTo>
                  <a:pt x="5599" y="5877"/>
                </a:lnTo>
                <a:lnTo>
                  <a:pt x="5579" y="5877"/>
                </a:lnTo>
                <a:lnTo>
                  <a:pt x="5579" y="5877"/>
                </a:lnTo>
                <a:lnTo>
                  <a:pt x="5561" y="5877"/>
                </a:lnTo>
                <a:lnTo>
                  <a:pt x="5543" y="5878"/>
                </a:lnTo>
                <a:lnTo>
                  <a:pt x="5525" y="5880"/>
                </a:lnTo>
                <a:lnTo>
                  <a:pt x="5507" y="5883"/>
                </a:lnTo>
                <a:lnTo>
                  <a:pt x="5490" y="5888"/>
                </a:lnTo>
                <a:lnTo>
                  <a:pt x="5473" y="5892"/>
                </a:lnTo>
                <a:lnTo>
                  <a:pt x="5456" y="5897"/>
                </a:lnTo>
                <a:lnTo>
                  <a:pt x="5440" y="5903"/>
                </a:lnTo>
                <a:lnTo>
                  <a:pt x="5424" y="5910"/>
                </a:lnTo>
                <a:lnTo>
                  <a:pt x="5409" y="5917"/>
                </a:lnTo>
                <a:lnTo>
                  <a:pt x="5394" y="5925"/>
                </a:lnTo>
                <a:lnTo>
                  <a:pt x="5379" y="5934"/>
                </a:lnTo>
                <a:lnTo>
                  <a:pt x="5364" y="5943"/>
                </a:lnTo>
                <a:lnTo>
                  <a:pt x="5350" y="5953"/>
                </a:lnTo>
                <a:lnTo>
                  <a:pt x="5337" y="5964"/>
                </a:lnTo>
                <a:lnTo>
                  <a:pt x="5324" y="5975"/>
                </a:lnTo>
                <a:lnTo>
                  <a:pt x="5312" y="5986"/>
                </a:lnTo>
                <a:lnTo>
                  <a:pt x="5300" y="5999"/>
                </a:lnTo>
                <a:lnTo>
                  <a:pt x="5289" y="6011"/>
                </a:lnTo>
                <a:lnTo>
                  <a:pt x="5278" y="6025"/>
                </a:lnTo>
                <a:lnTo>
                  <a:pt x="5268" y="6038"/>
                </a:lnTo>
                <a:lnTo>
                  <a:pt x="5258" y="6052"/>
                </a:lnTo>
                <a:lnTo>
                  <a:pt x="5250" y="6067"/>
                </a:lnTo>
                <a:lnTo>
                  <a:pt x="5241" y="6082"/>
                </a:lnTo>
                <a:lnTo>
                  <a:pt x="5234" y="6097"/>
                </a:lnTo>
                <a:lnTo>
                  <a:pt x="5228" y="6113"/>
                </a:lnTo>
                <a:lnTo>
                  <a:pt x="5221" y="6130"/>
                </a:lnTo>
                <a:lnTo>
                  <a:pt x="5216" y="6146"/>
                </a:lnTo>
                <a:lnTo>
                  <a:pt x="5211" y="6163"/>
                </a:lnTo>
                <a:lnTo>
                  <a:pt x="5208" y="6180"/>
                </a:lnTo>
                <a:lnTo>
                  <a:pt x="5204" y="6198"/>
                </a:lnTo>
                <a:lnTo>
                  <a:pt x="5202" y="6214"/>
                </a:lnTo>
                <a:lnTo>
                  <a:pt x="5202" y="6214"/>
                </a:lnTo>
                <a:lnTo>
                  <a:pt x="5115" y="6219"/>
                </a:lnTo>
                <a:lnTo>
                  <a:pt x="5027" y="6223"/>
                </a:lnTo>
                <a:lnTo>
                  <a:pt x="4939" y="6228"/>
                </a:lnTo>
                <a:lnTo>
                  <a:pt x="4851" y="6233"/>
                </a:lnTo>
                <a:lnTo>
                  <a:pt x="4763" y="6240"/>
                </a:lnTo>
                <a:lnTo>
                  <a:pt x="4677" y="6247"/>
                </a:lnTo>
                <a:lnTo>
                  <a:pt x="4589" y="6255"/>
                </a:lnTo>
                <a:lnTo>
                  <a:pt x="4502" y="6264"/>
                </a:lnTo>
                <a:lnTo>
                  <a:pt x="4416" y="6273"/>
                </a:lnTo>
                <a:lnTo>
                  <a:pt x="4329" y="6284"/>
                </a:lnTo>
                <a:lnTo>
                  <a:pt x="4243" y="6295"/>
                </a:lnTo>
                <a:lnTo>
                  <a:pt x="4156" y="6307"/>
                </a:lnTo>
                <a:lnTo>
                  <a:pt x="4071" y="6318"/>
                </a:lnTo>
                <a:lnTo>
                  <a:pt x="3984" y="6332"/>
                </a:lnTo>
                <a:lnTo>
                  <a:pt x="3898" y="6345"/>
                </a:lnTo>
                <a:lnTo>
                  <a:pt x="3813" y="6360"/>
                </a:lnTo>
                <a:lnTo>
                  <a:pt x="3728" y="6376"/>
                </a:lnTo>
                <a:lnTo>
                  <a:pt x="3642" y="6391"/>
                </a:lnTo>
                <a:lnTo>
                  <a:pt x="3558" y="6408"/>
                </a:lnTo>
                <a:lnTo>
                  <a:pt x="3473" y="6425"/>
                </a:lnTo>
                <a:lnTo>
                  <a:pt x="3389" y="6444"/>
                </a:lnTo>
                <a:lnTo>
                  <a:pt x="3304" y="6463"/>
                </a:lnTo>
                <a:lnTo>
                  <a:pt x="3219" y="6481"/>
                </a:lnTo>
                <a:lnTo>
                  <a:pt x="3136" y="6501"/>
                </a:lnTo>
                <a:lnTo>
                  <a:pt x="3052" y="6522"/>
                </a:lnTo>
                <a:lnTo>
                  <a:pt x="2969" y="6544"/>
                </a:lnTo>
                <a:lnTo>
                  <a:pt x="2885" y="6566"/>
                </a:lnTo>
                <a:lnTo>
                  <a:pt x="2803" y="6589"/>
                </a:lnTo>
                <a:lnTo>
                  <a:pt x="2719" y="6613"/>
                </a:lnTo>
                <a:lnTo>
                  <a:pt x="2637" y="6638"/>
                </a:lnTo>
                <a:lnTo>
                  <a:pt x="2554" y="6663"/>
                </a:lnTo>
                <a:lnTo>
                  <a:pt x="2473" y="6689"/>
                </a:lnTo>
                <a:lnTo>
                  <a:pt x="2390" y="6715"/>
                </a:lnTo>
                <a:lnTo>
                  <a:pt x="2309" y="6742"/>
                </a:lnTo>
                <a:lnTo>
                  <a:pt x="2227" y="6771"/>
                </a:lnTo>
                <a:lnTo>
                  <a:pt x="2147" y="6799"/>
                </a:lnTo>
                <a:lnTo>
                  <a:pt x="2066" y="6828"/>
                </a:lnTo>
                <a:lnTo>
                  <a:pt x="1985" y="6857"/>
                </a:lnTo>
                <a:lnTo>
                  <a:pt x="1906" y="6889"/>
                </a:lnTo>
                <a:lnTo>
                  <a:pt x="1826" y="6920"/>
                </a:lnTo>
                <a:lnTo>
                  <a:pt x="1746" y="6952"/>
                </a:lnTo>
                <a:lnTo>
                  <a:pt x="1667" y="6984"/>
                </a:lnTo>
                <a:lnTo>
                  <a:pt x="1588" y="7018"/>
                </a:lnTo>
                <a:lnTo>
                  <a:pt x="1508" y="7051"/>
                </a:lnTo>
                <a:lnTo>
                  <a:pt x="1430" y="7087"/>
                </a:lnTo>
                <a:lnTo>
                  <a:pt x="1352" y="7121"/>
                </a:lnTo>
                <a:lnTo>
                  <a:pt x="1274" y="7158"/>
                </a:lnTo>
                <a:lnTo>
                  <a:pt x="1196" y="7195"/>
                </a:lnTo>
                <a:lnTo>
                  <a:pt x="1119" y="7231"/>
                </a:lnTo>
                <a:lnTo>
                  <a:pt x="1042" y="7269"/>
                </a:lnTo>
                <a:lnTo>
                  <a:pt x="966" y="7308"/>
                </a:lnTo>
                <a:lnTo>
                  <a:pt x="890" y="7348"/>
                </a:lnTo>
                <a:lnTo>
                  <a:pt x="814" y="7387"/>
                </a:lnTo>
                <a:lnTo>
                  <a:pt x="737" y="7428"/>
                </a:lnTo>
                <a:lnTo>
                  <a:pt x="662" y="7469"/>
                </a:lnTo>
                <a:lnTo>
                  <a:pt x="587" y="7511"/>
                </a:lnTo>
                <a:lnTo>
                  <a:pt x="513" y="7554"/>
                </a:lnTo>
                <a:lnTo>
                  <a:pt x="438" y="7597"/>
                </a:lnTo>
                <a:lnTo>
                  <a:pt x="364" y="7641"/>
                </a:lnTo>
                <a:lnTo>
                  <a:pt x="291" y="7685"/>
                </a:lnTo>
                <a:lnTo>
                  <a:pt x="218" y="7731"/>
                </a:lnTo>
                <a:lnTo>
                  <a:pt x="145" y="7776"/>
                </a:lnTo>
                <a:lnTo>
                  <a:pt x="72" y="7823"/>
                </a:lnTo>
                <a:lnTo>
                  <a:pt x="0" y="7870"/>
                </a:lnTo>
                <a:lnTo>
                  <a:pt x="0" y="7870"/>
                </a:lnTo>
                <a:close/>
                <a:moveTo>
                  <a:pt x="36742" y="18981"/>
                </a:moveTo>
                <a:lnTo>
                  <a:pt x="36742" y="18981"/>
                </a:lnTo>
                <a:lnTo>
                  <a:pt x="36760" y="18982"/>
                </a:lnTo>
                <a:lnTo>
                  <a:pt x="36777" y="18986"/>
                </a:lnTo>
                <a:lnTo>
                  <a:pt x="36794" y="18990"/>
                </a:lnTo>
                <a:lnTo>
                  <a:pt x="36810" y="18995"/>
                </a:lnTo>
                <a:lnTo>
                  <a:pt x="36826" y="19002"/>
                </a:lnTo>
                <a:lnTo>
                  <a:pt x="36841" y="19012"/>
                </a:lnTo>
                <a:lnTo>
                  <a:pt x="36853" y="19021"/>
                </a:lnTo>
                <a:lnTo>
                  <a:pt x="36866" y="19033"/>
                </a:lnTo>
                <a:lnTo>
                  <a:pt x="36878" y="19045"/>
                </a:lnTo>
                <a:lnTo>
                  <a:pt x="36888" y="19059"/>
                </a:lnTo>
                <a:lnTo>
                  <a:pt x="36897" y="19073"/>
                </a:lnTo>
                <a:lnTo>
                  <a:pt x="36904" y="19088"/>
                </a:lnTo>
                <a:lnTo>
                  <a:pt x="36909" y="19104"/>
                </a:lnTo>
                <a:lnTo>
                  <a:pt x="36915" y="19121"/>
                </a:lnTo>
                <a:lnTo>
                  <a:pt x="36917" y="19138"/>
                </a:lnTo>
                <a:lnTo>
                  <a:pt x="36918" y="19155"/>
                </a:lnTo>
                <a:lnTo>
                  <a:pt x="36918" y="19155"/>
                </a:lnTo>
                <a:lnTo>
                  <a:pt x="36917" y="19173"/>
                </a:lnTo>
                <a:lnTo>
                  <a:pt x="36915" y="19191"/>
                </a:lnTo>
                <a:lnTo>
                  <a:pt x="36909" y="19208"/>
                </a:lnTo>
                <a:lnTo>
                  <a:pt x="36904" y="19223"/>
                </a:lnTo>
                <a:lnTo>
                  <a:pt x="36897" y="19239"/>
                </a:lnTo>
                <a:lnTo>
                  <a:pt x="36888" y="19253"/>
                </a:lnTo>
                <a:lnTo>
                  <a:pt x="36878" y="19266"/>
                </a:lnTo>
                <a:lnTo>
                  <a:pt x="36866" y="19279"/>
                </a:lnTo>
                <a:lnTo>
                  <a:pt x="36853" y="19290"/>
                </a:lnTo>
                <a:lnTo>
                  <a:pt x="36841" y="19300"/>
                </a:lnTo>
                <a:lnTo>
                  <a:pt x="36826" y="19309"/>
                </a:lnTo>
                <a:lnTo>
                  <a:pt x="36810" y="19317"/>
                </a:lnTo>
                <a:lnTo>
                  <a:pt x="36794" y="19322"/>
                </a:lnTo>
                <a:lnTo>
                  <a:pt x="36777" y="19326"/>
                </a:lnTo>
                <a:lnTo>
                  <a:pt x="36760" y="19329"/>
                </a:lnTo>
                <a:lnTo>
                  <a:pt x="36742" y="19330"/>
                </a:lnTo>
                <a:lnTo>
                  <a:pt x="36742" y="19330"/>
                </a:lnTo>
                <a:lnTo>
                  <a:pt x="36724" y="19329"/>
                </a:lnTo>
                <a:lnTo>
                  <a:pt x="36706" y="19326"/>
                </a:lnTo>
                <a:lnTo>
                  <a:pt x="36689" y="19322"/>
                </a:lnTo>
                <a:lnTo>
                  <a:pt x="36674" y="19317"/>
                </a:lnTo>
                <a:lnTo>
                  <a:pt x="36659" y="19309"/>
                </a:lnTo>
                <a:lnTo>
                  <a:pt x="36644" y="19300"/>
                </a:lnTo>
                <a:lnTo>
                  <a:pt x="36630" y="19290"/>
                </a:lnTo>
                <a:lnTo>
                  <a:pt x="36617" y="19279"/>
                </a:lnTo>
                <a:lnTo>
                  <a:pt x="36607" y="19266"/>
                </a:lnTo>
                <a:lnTo>
                  <a:pt x="36596" y="19253"/>
                </a:lnTo>
                <a:lnTo>
                  <a:pt x="36588" y="19239"/>
                </a:lnTo>
                <a:lnTo>
                  <a:pt x="36580" y="19223"/>
                </a:lnTo>
                <a:lnTo>
                  <a:pt x="36574" y="19208"/>
                </a:lnTo>
                <a:lnTo>
                  <a:pt x="36570" y="19191"/>
                </a:lnTo>
                <a:lnTo>
                  <a:pt x="36567" y="19173"/>
                </a:lnTo>
                <a:lnTo>
                  <a:pt x="36567" y="19155"/>
                </a:lnTo>
                <a:lnTo>
                  <a:pt x="36567" y="19155"/>
                </a:lnTo>
                <a:lnTo>
                  <a:pt x="36567" y="19138"/>
                </a:lnTo>
                <a:lnTo>
                  <a:pt x="36570" y="19121"/>
                </a:lnTo>
                <a:lnTo>
                  <a:pt x="36574" y="19104"/>
                </a:lnTo>
                <a:lnTo>
                  <a:pt x="36580" y="19088"/>
                </a:lnTo>
                <a:lnTo>
                  <a:pt x="36588" y="19073"/>
                </a:lnTo>
                <a:lnTo>
                  <a:pt x="36596" y="19059"/>
                </a:lnTo>
                <a:lnTo>
                  <a:pt x="36607" y="19045"/>
                </a:lnTo>
                <a:lnTo>
                  <a:pt x="36617" y="19033"/>
                </a:lnTo>
                <a:lnTo>
                  <a:pt x="36630" y="19021"/>
                </a:lnTo>
                <a:lnTo>
                  <a:pt x="36644" y="19012"/>
                </a:lnTo>
                <a:lnTo>
                  <a:pt x="36659" y="19002"/>
                </a:lnTo>
                <a:lnTo>
                  <a:pt x="36674" y="18995"/>
                </a:lnTo>
                <a:lnTo>
                  <a:pt x="36689" y="18990"/>
                </a:lnTo>
                <a:lnTo>
                  <a:pt x="36706" y="18986"/>
                </a:lnTo>
                <a:lnTo>
                  <a:pt x="36724" y="18982"/>
                </a:lnTo>
                <a:lnTo>
                  <a:pt x="36742" y="18981"/>
                </a:lnTo>
                <a:lnTo>
                  <a:pt x="36742" y="1898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1395B4EC-6452-456C-8176-3A5AD19DC38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298032" y="0"/>
            <a:ext cx="5595935" cy="1238250"/>
          </a:xfrm>
          <a:custGeom>
            <a:avLst/>
            <a:gdLst>
              <a:gd name="T0" fmla="*/ 8710 w 17749"/>
              <a:gd name="T1" fmla="*/ 3897 h 3899"/>
              <a:gd name="T2" fmla="*/ 8220 w 17749"/>
              <a:gd name="T3" fmla="*/ 3881 h 3899"/>
              <a:gd name="T4" fmla="*/ 7733 w 17749"/>
              <a:gd name="T5" fmla="*/ 3845 h 3899"/>
              <a:gd name="T6" fmla="*/ 7253 w 17749"/>
              <a:gd name="T7" fmla="*/ 3791 h 3899"/>
              <a:gd name="T8" fmla="*/ 6779 w 17749"/>
              <a:gd name="T9" fmla="*/ 3717 h 3899"/>
              <a:gd name="T10" fmla="*/ 6312 w 17749"/>
              <a:gd name="T11" fmla="*/ 3626 h 3899"/>
              <a:gd name="T12" fmla="*/ 5851 w 17749"/>
              <a:gd name="T13" fmla="*/ 3516 h 3899"/>
              <a:gd name="T14" fmla="*/ 5396 w 17749"/>
              <a:gd name="T15" fmla="*/ 3391 h 3899"/>
              <a:gd name="T16" fmla="*/ 4950 w 17749"/>
              <a:gd name="T17" fmla="*/ 3246 h 3899"/>
              <a:gd name="T18" fmla="*/ 4511 w 17749"/>
              <a:gd name="T19" fmla="*/ 3086 h 3899"/>
              <a:gd name="T20" fmla="*/ 4080 w 17749"/>
              <a:gd name="T21" fmla="*/ 2910 h 3899"/>
              <a:gd name="T22" fmla="*/ 3659 w 17749"/>
              <a:gd name="T23" fmla="*/ 2717 h 3899"/>
              <a:gd name="T24" fmla="*/ 3246 w 17749"/>
              <a:gd name="T25" fmla="*/ 2509 h 3899"/>
              <a:gd name="T26" fmla="*/ 2843 w 17749"/>
              <a:gd name="T27" fmla="*/ 2285 h 3899"/>
              <a:gd name="T28" fmla="*/ 2450 w 17749"/>
              <a:gd name="T29" fmla="*/ 2048 h 3899"/>
              <a:gd name="T30" fmla="*/ 2066 w 17749"/>
              <a:gd name="T31" fmla="*/ 1795 h 3899"/>
              <a:gd name="T32" fmla="*/ 1693 w 17749"/>
              <a:gd name="T33" fmla="*/ 1529 h 3899"/>
              <a:gd name="T34" fmla="*/ 1331 w 17749"/>
              <a:gd name="T35" fmla="*/ 1249 h 3899"/>
              <a:gd name="T36" fmla="*/ 981 w 17749"/>
              <a:gd name="T37" fmla="*/ 955 h 3899"/>
              <a:gd name="T38" fmla="*/ 641 w 17749"/>
              <a:gd name="T39" fmla="*/ 649 h 3899"/>
              <a:gd name="T40" fmla="*/ 314 w 17749"/>
              <a:gd name="T41" fmla="*/ 331 h 3899"/>
              <a:gd name="T42" fmla="*/ 0 w 17749"/>
              <a:gd name="T43" fmla="*/ 0 h 3899"/>
              <a:gd name="T44" fmla="*/ 17646 w 17749"/>
              <a:gd name="T45" fmla="*/ 112 h 3899"/>
              <a:gd name="T46" fmla="*/ 17327 w 17749"/>
              <a:gd name="T47" fmla="*/ 439 h 3899"/>
              <a:gd name="T48" fmla="*/ 16996 w 17749"/>
              <a:gd name="T49" fmla="*/ 753 h 3899"/>
              <a:gd name="T50" fmla="*/ 16653 w 17749"/>
              <a:gd name="T51" fmla="*/ 1055 h 3899"/>
              <a:gd name="T52" fmla="*/ 16299 w 17749"/>
              <a:gd name="T53" fmla="*/ 1344 h 3899"/>
              <a:gd name="T54" fmla="*/ 15933 w 17749"/>
              <a:gd name="T55" fmla="*/ 1619 h 3899"/>
              <a:gd name="T56" fmla="*/ 15557 w 17749"/>
              <a:gd name="T57" fmla="*/ 1881 h 3899"/>
              <a:gd name="T58" fmla="*/ 15170 w 17749"/>
              <a:gd name="T59" fmla="*/ 2128 h 3899"/>
              <a:gd name="T60" fmla="*/ 14773 w 17749"/>
              <a:gd name="T61" fmla="*/ 2362 h 3899"/>
              <a:gd name="T62" fmla="*/ 14367 w 17749"/>
              <a:gd name="T63" fmla="*/ 2580 h 3899"/>
              <a:gd name="T64" fmla="*/ 13950 w 17749"/>
              <a:gd name="T65" fmla="*/ 2783 h 3899"/>
              <a:gd name="T66" fmla="*/ 13526 w 17749"/>
              <a:gd name="T67" fmla="*/ 2970 h 3899"/>
              <a:gd name="T68" fmla="*/ 13093 w 17749"/>
              <a:gd name="T69" fmla="*/ 3141 h 3899"/>
              <a:gd name="T70" fmla="*/ 12652 w 17749"/>
              <a:gd name="T71" fmla="*/ 3296 h 3899"/>
              <a:gd name="T72" fmla="*/ 12202 w 17749"/>
              <a:gd name="T73" fmla="*/ 3435 h 3899"/>
              <a:gd name="T74" fmla="*/ 11746 w 17749"/>
              <a:gd name="T75" fmla="*/ 3555 h 3899"/>
              <a:gd name="T76" fmla="*/ 11283 w 17749"/>
              <a:gd name="T77" fmla="*/ 3659 h 3899"/>
              <a:gd name="T78" fmla="*/ 10813 w 17749"/>
              <a:gd name="T79" fmla="*/ 3743 h 3899"/>
              <a:gd name="T80" fmla="*/ 10337 w 17749"/>
              <a:gd name="T81" fmla="*/ 3811 h 3899"/>
              <a:gd name="T82" fmla="*/ 9854 w 17749"/>
              <a:gd name="T83" fmla="*/ 3859 h 3899"/>
              <a:gd name="T84" fmla="*/ 9367 w 17749"/>
              <a:gd name="T85" fmla="*/ 3888 h 3899"/>
              <a:gd name="T86" fmla="*/ 8875 w 17749"/>
              <a:gd name="T87" fmla="*/ 3899 h 3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749" h="3899">
                <a:moveTo>
                  <a:pt x="8875" y="3899"/>
                </a:moveTo>
                <a:lnTo>
                  <a:pt x="8875" y="3899"/>
                </a:lnTo>
                <a:lnTo>
                  <a:pt x="8710" y="3897"/>
                </a:lnTo>
                <a:lnTo>
                  <a:pt x="8546" y="3893"/>
                </a:lnTo>
                <a:lnTo>
                  <a:pt x="8382" y="3888"/>
                </a:lnTo>
                <a:lnTo>
                  <a:pt x="8220" y="3881"/>
                </a:lnTo>
                <a:lnTo>
                  <a:pt x="8057" y="3871"/>
                </a:lnTo>
                <a:lnTo>
                  <a:pt x="7895" y="3859"/>
                </a:lnTo>
                <a:lnTo>
                  <a:pt x="7733" y="3845"/>
                </a:lnTo>
                <a:lnTo>
                  <a:pt x="7572" y="3829"/>
                </a:lnTo>
                <a:lnTo>
                  <a:pt x="7413" y="3811"/>
                </a:lnTo>
                <a:lnTo>
                  <a:pt x="7253" y="3791"/>
                </a:lnTo>
                <a:lnTo>
                  <a:pt x="7094" y="3768"/>
                </a:lnTo>
                <a:lnTo>
                  <a:pt x="6937" y="3743"/>
                </a:lnTo>
                <a:lnTo>
                  <a:pt x="6779" y="3717"/>
                </a:lnTo>
                <a:lnTo>
                  <a:pt x="6623" y="3689"/>
                </a:lnTo>
                <a:lnTo>
                  <a:pt x="6467" y="3659"/>
                </a:lnTo>
                <a:lnTo>
                  <a:pt x="6312" y="3626"/>
                </a:lnTo>
                <a:lnTo>
                  <a:pt x="6157" y="3592"/>
                </a:lnTo>
                <a:lnTo>
                  <a:pt x="6003" y="3555"/>
                </a:lnTo>
                <a:lnTo>
                  <a:pt x="5851" y="3516"/>
                </a:lnTo>
                <a:lnTo>
                  <a:pt x="5698" y="3476"/>
                </a:lnTo>
                <a:lnTo>
                  <a:pt x="5547" y="3435"/>
                </a:lnTo>
                <a:lnTo>
                  <a:pt x="5396" y="3391"/>
                </a:lnTo>
                <a:lnTo>
                  <a:pt x="5247" y="3344"/>
                </a:lnTo>
                <a:lnTo>
                  <a:pt x="5098" y="3296"/>
                </a:lnTo>
                <a:lnTo>
                  <a:pt x="4950" y="3246"/>
                </a:lnTo>
                <a:lnTo>
                  <a:pt x="4803" y="3195"/>
                </a:lnTo>
                <a:lnTo>
                  <a:pt x="4657" y="3141"/>
                </a:lnTo>
                <a:lnTo>
                  <a:pt x="4511" y="3086"/>
                </a:lnTo>
                <a:lnTo>
                  <a:pt x="4367" y="3029"/>
                </a:lnTo>
                <a:lnTo>
                  <a:pt x="4223" y="2970"/>
                </a:lnTo>
                <a:lnTo>
                  <a:pt x="4080" y="2910"/>
                </a:lnTo>
                <a:lnTo>
                  <a:pt x="3940" y="2847"/>
                </a:lnTo>
                <a:lnTo>
                  <a:pt x="3799" y="2783"/>
                </a:lnTo>
                <a:lnTo>
                  <a:pt x="3659" y="2717"/>
                </a:lnTo>
                <a:lnTo>
                  <a:pt x="3521" y="2649"/>
                </a:lnTo>
                <a:lnTo>
                  <a:pt x="3382" y="2580"/>
                </a:lnTo>
                <a:lnTo>
                  <a:pt x="3246" y="2509"/>
                </a:lnTo>
                <a:lnTo>
                  <a:pt x="3111" y="2436"/>
                </a:lnTo>
                <a:lnTo>
                  <a:pt x="2976" y="2362"/>
                </a:lnTo>
                <a:lnTo>
                  <a:pt x="2843" y="2285"/>
                </a:lnTo>
                <a:lnTo>
                  <a:pt x="2711" y="2208"/>
                </a:lnTo>
                <a:lnTo>
                  <a:pt x="2580" y="2128"/>
                </a:lnTo>
                <a:lnTo>
                  <a:pt x="2450" y="2048"/>
                </a:lnTo>
                <a:lnTo>
                  <a:pt x="2321" y="1965"/>
                </a:lnTo>
                <a:lnTo>
                  <a:pt x="2193" y="1881"/>
                </a:lnTo>
                <a:lnTo>
                  <a:pt x="2066" y="1795"/>
                </a:lnTo>
                <a:lnTo>
                  <a:pt x="1940" y="1708"/>
                </a:lnTo>
                <a:lnTo>
                  <a:pt x="1816" y="1619"/>
                </a:lnTo>
                <a:lnTo>
                  <a:pt x="1693" y="1529"/>
                </a:lnTo>
                <a:lnTo>
                  <a:pt x="1571" y="1437"/>
                </a:lnTo>
                <a:lnTo>
                  <a:pt x="1450" y="1344"/>
                </a:lnTo>
                <a:lnTo>
                  <a:pt x="1331" y="1249"/>
                </a:lnTo>
                <a:lnTo>
                  <a:pt x="1213" y="1152"/>
                </a:lnTo>
                <a:lnTo>
                  <a:pt x="1096" y="1055"/>
                </a:lnTo>
                <a:lnTo>
                  <a:pt x="981" y="955"/>
                </a:lnTo>
                <a:lnTo>
                  <a:pt x="866" y="855"/>
                </a:lnTo>
                <a:lnTo>
                  <a:pt x="753" y="753"/>
                </a:lnTo>
                <a:lnTo>
                  <a:pt x="641" y="649"/>
                </a:lnTo>
                <a:lnTo>
                  <a:pt x="531" y="545"/>
                </a:lnTo>
                <a:lnTo>
                  <a:pt x="422" y="439"/>
                </a:lnTo>
                <a:lnTo>
                  <a:pt x="314" y="331"/>
                </a:lnTo>
                <a:lnTo>
                  <a:pt x="209" y="222"/>
                </a:lnTo>
                <a:lnTo>
                  <a:pt x="104" y="112"/>
                </a:lnTo>
                <a:lnTo>
                  <a:pt x="0" y="0"/>
                </a:lnTo>
                <a:lnTo>
                  <a:pt x="17749" y="0"/>
                </a:lnTo>
                <a:lnTo>
                  <a:pt x="17749" y="0"/>
                </a:lnTo>
                <a:lnTo>
                  <a:pt x="17646" y="112"/>
                </a:lnTo>
                <a:lnTo>
                  <a:pt x="17542" y="222"/>
                </a:lnTo>
                <a:lnTo>
                  <a:pt x="17435" y="331"/>
                </a:lnTo>
                <a:lnTo>
                  <a:pt x="17327" y="439"/>
                </a:lnTo>
                <a:lnTo>
                  <a:pt x="17218" y="545"/>
                </a:lnTo>
                <a:lnTo>
                  <a:pt x="17108" y="649"/>
                </a:lnTo>
                <a:lnTo>
                  <a:pt x="16996" y="753"/>
                </a:lnTo>
                <a:lnTo>
                  <a:pt x="16884" y="855"/>
                </a:lnTo>
                <a:lnTo>
                  <a:pt x="16769" y="955"/>
                </a:lnTo>
                <a:lnTo>
                  <a:pt x="16653" y="1055"/>
                </a:lnTo>
                <a:lnTo>
                  <a:pt x="16537" y="1152"/>
                </a:lnTo>
                <a:lnTo>
                  <a:pt x="16419" y="1249"/>
                </a:lnTo>
                <a:lnTo>
                  <a:pt x="16299" y="1344"/>
                </a:lnTo>
                <a:lnTo>
                  <a:pt x="16179" y="1437"/>
                </a:lnTo>
                <a:lnTo>
                  <a:pt x="16057" y="1529"/>
                </a:lnTo>
                <a:lnTo>
                  <a:pt x="15933" y="1619"/>
                </a:lnTo>
                <a:lnTo>
                  <a:pt x="15809" y="1708"/>
                </a:lnTo>
                <a:lnTo>
                  <a:pt x="15684" y="1795"/>
                </a:lnTo>
                <a:lnTo>
                  <a:pt x="15557" y="1881"/>
                </a:lnTo>
                <a:lnTo>
                  <a:pt x="15429" y="1965"/>
                </a:lnTo>
                <a:lnTo>
                  <a:pt x="15300" y="2048"/>
                </a:lnTo>
                <a:lnTo>
                  <a:pt x="15170" y="2128"/>
                </a:lnTo>
                <a:lnTo>
                  <a:pt x="15039" y="2208"/>
                </a:lnTo>
                <a:lnTo>
                  <a:pt x="14906" y="2285"/>
                </a:lnTo>
                <a:lnTo>
                  <a:pt x="14773" y="2362"/>
                </a:lnTo>
                <a:lnTo>
                  <a:pt x="14639" y="2436"/>
                </a:lnTo>
                <a:lnTo>
                  <a:pt x="14503" y="2509"/>
                </a:lnTo>
                <a:lnTo>
                  <a:pt x="14367" y="2580"/>
                </a:lnTo>
                <a:lnTo>
                  <a:pt x="14229" y="2649"/>
                </a:lnTo>
                <a:lnTo>
                  <a:pt x="14090" y="2717"/>
                </a:lnTo>
                <a:lnTo>
                  <a:pt x="13950" y="2783"/>
                </a:lnTo>
                <a:lnTo>
                  <a:pt x="13811" y="2847"/>
                </a:lnTo>
                <a:lnTo>
                  <a:pt x="13669" y="2910"/>
                </a:lnTo>
                <a:lnTo>
                  <a:pt x="13526" y="2970"/>
                </a:lnTo>
                <a:lnTo>
                  <a:pt x="13382" y="3029"/>
                </a:lnTo>
                <a:lnTo>
                  <a:pt x="13239" y="3086"/>
                </a:lnTo>
                <a:lnTo>
                  <a:pt x="13093" y="3141"/>
                </a:lnTo>
                <a:lnTo>
                  <a:pt x="12947" y="3195"/>
                </a:lnTo>
                <a:lnTo>
                  <a:pt x="12800" y="3246"/>
                </a:lnTo>
                <a:lnTo>
                  <a:pt x="12652" y="3296"/>
                </a:lnTo>
                <a:lnTo>
                  <a:pt x="12503" y="3344"/>
                </a:lnTo>
                <a:lnTo>
                  <a:pt x="12353" y="3391"/>
                </a:lnTo>
                <a:lnTo>
                  <a:pt x="12202" y="3435"/>
                </a:lnTo>
                <a:lnTo>
                  <a:pt x="12051" y="3476"/>
                </a:lnTo>
                <a:lnTo>
                  <a:pt x="11899" y="3516"/>
                </a:lnTo>
                <a:lnTo>
                  <a:pt x="11746" y="3555"/>
                </a:lnTo>
                <a:lnTo>
                  <a:pt x="11592" y="3592"/>
                </a:lnTo>
                <a:lnTo>
                  <a:pt x="11438" y="3626"/>
                </a:lnTo>
                <a:lnTo>
                  <a:pt x="11283" y="3659"/>
                </a:lnTo>
                <a:lnTo>
                  <a:pt x="11127" y="3689"/>
                </a:lnTo>
                <a:lnTo>
                  <a:pt x="10970" y="3717"/>
                </a:lnTo>
                <a:lnTo>
                  <a:pt x="10813" y="3743"/>
                </a:lnTo>
                <a:lnTo>
                  <a:pt x="10655" y="3768"/>
                </a:lnTo>
                <a:lnTo>
                  <a:pt x="10496" y="3791"/>
                </a:lnTo>
                <a:lnTo>
                  <a:pt x="10337" y="3811"/>
                </a:lnTo>
                <a:lnTo>
                  <a:pt x="10177" y="3829"/>
                </a:lnTo>
                <a:lnTo>
                  <a:pt x="10016" y="3845"/>
                </a:lnTo>
                <a:lnTo>
                  <a:pt x="9854" y="3859"/>
                </a:lnTo>
                <a:lnTo>
                  <a:pt x="9693" y="3871"/>
                </a:lnTo>
                <a:lnTo>
                  <a:pt x="9530" y="3881"/>
                </a:lnTo>
                <a:lnTo>
                  <a:pt x="9367" y="3888"/>
                </a:lnTo>
                <a:lnTo>
                  <a:pt x="9204" y="3893"/>
                </a:lnTo>
                <a:lnTo>
                  <a:pt x="9039" y="3897"/>
                </a:lnTo>
                <a:lnTo>
                  <a:pt x="8875" y="3899"/>
                </a:lnTo>
                <a:lnTo>
                  <a:pt x="8875" y="38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xmlns="" id="{63712793-7593-41C6-BEF2-EC6C6E895177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7249365" y="1865313"/>
            <a:ext cx="4942635" cy="4194175"/>
          </a:xfrm>
          <a:custGeom>
            <a:avLst/>
            <a:gdLst>
              <a:gd name="T0" fmla="*/ 4157 w 15675"/>
              <a:gd name="T1" fmla="*/ 1551 h 13208"/>
              <a:gd name="T2" fmla="*/ 2613 w 15675"/>
              <a:gd name="T3" fmla="*/ 1936 h 13208"/>
              <a:gd name="T4" fmla="*/ 1169 w 15675"/>
              <a:gd name="T5" fmla="*/ 2585 h 13208"/>
              <a:gd name="T6" fmla="*/ 0 w 15675"/>
              <a:gd name="T7" fmla="*/ 3468 h 13208"/>
              <a:gd name="T8" fmla="*/ 1330 w 15675"/>
              <a:gd name="T9" fmla="*/ 2587 h 13208"/>
              <a:gd name="T10" fmla="*/ 2787 w 15675"/>
              <a:gd name="T11" fmla="*/ 1962 h 13208"/>
              <a:gd name="T12" fmla="*/ 4343 w 15675"/>
              <a:gd name="T13" fmla="*/ 1605 h 13208"/>
              <a:gd name="T14" fmla="*/ 5912 w 15675"/>
              <a:gd name="T15" fmla="*/ 1526 h 13208"/>
              <a:gd name="T16" fmla="*/ 7752 w 15675"/>
              <a:gd name="T17" fmla="*/ 1784 h 13208"/>
              <a:gd name="T18" fmla="*/ 9478 w 15675"/>
              <a:gd name="T19" fmla="*/ 2407 h 13208"/>
              <a:gd name="T20" fmla="*/ 11042 w 15675"/>
              <a:gd name="T21" fmla="*/ 3376 h 13208"/>
              <a:gd name="T22" fmla="*/ 12321 w 15675"/>
              <a:gd name="T23" fmla="*/ 4583 h 13208"/>
              <a:gd name="T24" fmla="*/ 13379 w 15675"/>
              <a:gd name="T25" fmla="*/ 6088 h 13208"/>
              <a:gd name="T26" fmla="*/ 14092 w 15675"/>
              <a:gd name="T27" fmla="*/ 7764 h 13208"/>
              <a:gd name="T28" fmla="*/ 14440 w 15675"/>
              <a:gd name="T29" fmla="*/ 9563 h 13208"/>
              <a:gd name="T30" fmla="*/ 14380 w 15675"/>
              <a:gd name="T31" fmla="*/ 11618 h 13208"/>
              <a:gd name="T32" fmla="*/ 14458 w 15675"/>
              <a:gd name="T33" fmla="*/ 11634 h 13208"/>
              <a:gd name="T34" fmla="*/ 14520 w 15675"/>
              <a:gd name="T35" fmla="*/ 9557 h 13208"/>
              <a:gd name="T36" fmla="*/ 14169 w 15675"/>
              <a:gd name="T37" fmla="*/ 7741 h 13208"/>
              <a:gd name="T38" fmla="*/ 13449 w 15675"/>
              <a:gd name="T39" fmla="*/ 6050 h 13208"/>
              <a:gd name="T40" fmla="*/ 12382 w 15675"/>
              <a:gd name="T41" fmla="*/ 4531 h 13208"/>
              <a:gd name="T42" fmla="*/ 11091 w 15675"/>
              <a:gd name="T43" fmla="*/ 3313 h 13208"/>
              <a:gd name="T44" fmla="*/ 9513 w 15675"/>
              <a:gd name="T45" fmla="*/ 2336 h 13208"/>
              <a:gd name="T46" fmla="*/ 7772 w 15675"/>
              <a:gd name="T47" fmla="*/ 1707 h 13208"/>
              <a:gd name="T48" fmla="*/ 5915 w 15675"/>
              <a:gd name="T49" fmla="*/ 1448 h 13208"/>
              <a:gd name="T50" fmla="*/ 736 w 15675"/>
              <a:gd name="T51" fmla="*/ 1642 h 13208"/>
              <a:gd name="T52" fmla="*/ 2065 w 15675"/>
              <a:gd name="T53" fmla="*/ 1037 h 13208"/>
              <a:gd name="T54" fmla="*/ 3471 w 15675"/>
              <a:gd name="T55" fmla="*/ 630 h 13208"/>
              <a:gd name="T56" fmla="*/ 4939 w 15675"/>
              <a:gd name="T57" fmla="*/ 431 h 13208"/>
              <a:gd name="T58" fmla="*/ 5291 w 15675"/>
              <a:gd name="T59" fmla="*/ 618 h 13208"/>
              <a:gd name="T60" fmla="*/ 5543 w 15675"/>
              <a:gd name="T61" fmla="*/ 748 h 13208"/>
              <a:gd name="T62" fmla="*/ 5820 w 15675"/>
              <a:gd name="T63" fmla="*/ 664 h 13208"/>
              <a:gd name="T64" fmla="*/ 5957 w 15675"/>
              <a:gd name="T65" fmla="*/ 394 h 13208"/>
              <a:gd name="T66" fmla="*/ 5859 w 15675"/>
              <a:gd name="T67" fmla="*/ 123 h 13208"/>
              <a:gd name="T68" fmla="*/ 5579 w 15675"/>
              <a:gd name="T69" fmla="*/ 0 h 13208"/>
              <a:gd name="T70" fmla="*/ 5324 w 15675"/>
              <a:gd name="T71" fmla="*/ 98 h 13208"/>
              <a:gd name="T72" fmla="*/ 5202 w 15675"/>
              <a:gd name="T73" fmla="*/ 337 h 13208"/>
              <a:gd name="T74" fmla="*/ 3728 w 15675"/>
              <a:gd name="T75" fmla="*/ 499 h 13208"/>
              <a:gd name="T76" fmla="*/ 2309 w 15675"/>
              <a:gd name="T77" fmla="*/ 865 h 13208"/>
              <a:gd name="T78" fmla="*/ 966 w 15675"/>
              <a:gd name="T79" fmla="*/ 1431 h 13208"/>
              <a:gd name="T80" fmla="*/ 5281 w 15675"/>
              <a:gd name="T81" fmla="*/ 359 h 13208"/>
              <a:gd name="T82" fmla="*/ 5390 w 15675"/>
              <a:gd name="T83" fmla="*/ 147 h 13208"/>
              <a:gd name="T84" fmla="*/ 5609 w 15675"/>
              <a:gd name="T85" fmla="*/ 81 h 13208"/>
              <a:gd name="T86" fmla="*/ 5819 w 15675"/>
              <a:gd name="T87" fmla="*/ 198 h 13208"/>
              <a:gd name="T88" fmla="*/ 5875 w 15675"/>
              <a:gd name="T89" fmla="*/ 420 h 13208"/>
              <a:gd name="T90" fmla="*/ 5746 w 15675"/>
              <a:gd name="T91" fmla="*/ 620 h 13208"/>
              <a:gd name="T92" fmla="*/ 5519 w 15675"/>
              <a:gd name="T93" fmla="*/ 665 h 13208"/>
              <a:gd name="T94" fmla="*/ 5324 w 15675"/>
              <a:gd name="T95" fmla="*/ 528 h 13208"/>
              <a:gd name="T96" fmla="*/ 13175 w 15675"/>
              <a:gd name="T97" fmla="*/ 3744 h 13208"/>
              <a:gd name="T98" fmla="*/ 14247 w 15675"/>
              <a:gd name="T99" fmla="*/ 5200 h 13208"/>
              <a:gd name="T100" fmla="*/ 15070 w 15675"/>
              <a:gd name="T101" fmla="*/ 6911 h 13208"/>
              <a:gd name="T102" fmla="*/ 15549 w 15675"/>
              <a:gd name="T103" fmla="*/ 8749 h 13208"/>
              <a:gd name="T104" fmla="*/ 15673 w 15675"/>
              <a:gd name="T105" fmla="*/ 10515 h 13208"/>
              <a:gd name="T106" fmla="*/ 15524 w 15675"/>
              <a:gd name="T107" fmla="*/ 12063 h 13208"/>
              <a:gd name="T108" fmla="*/ 15184 w 15675"/>
              <a:gd name="T109" fmla="*/ 13152 h 13208"/>
              <a:gd name="T110" fmla="*/ 15504 w 15675"/>
              <a:gd name="T111" fmla="*/ 11676 h 13208"/>
              <a:gd name="T112" fmla="*/ 15595 w 15675"/>
              <a:gd name="T113" fmla="*/ 10216 h 13208"/>
              <a:gd name="T114" fmla="*/ 15387 w 15675"/>
              <a:gd name="T115" fmla="*/ 8310 h 13208"/>
              <a:gd name="T116" fmla="*/ 14823 w 15675"/>
              <a:gd name="T117" fmla="*/ 6501 h 13208"/>
              <a:gd name="T118" fmla="*/ 13917 w 15675"/>
              <a:gd name="T119" fmla="*/ 4832 h 1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675" h="13208">
                <a:moveTo>
                  <a:pt x="5579" y="1441"/>
                </a:moveTo>
                <a:lnTo>
                  <a:pt x="5579" y="1441"/>
                </a:lnTo>
                <a:lnTo>
                  <a:pt x="5483" y="1441"/>
                </a:lnTo>
                <a:lnTo>
                  <a:pt x="5387" y="1443"/>
                </a:lnTo>
                <a:lnTo>
                  <a:pt x="5291" y="1446"/>
                </a:lnTo>
                <a:lnTo>
                  <a:pt x="5196" y="1450"/>
                </a:lnTo>
                <a:lnTo>
                  <a:pt x="5101" y="1454"/>
                </a:lnTo>
                <a:lnTo>
                  <a:pt x="5006" y="1459"/>
                </a:lnTo>
                <a:lnTo>
                  <a:pt x="4910" y="1465"/>
                </a:lnTo>
                <a:lnTo>
                  <a:pt x="4815" y="1473"/>
                </a:lnTo>
                <a:lnTo>
                  <a:pt x="4721" y="1481"/>
                </a:lnTo>
                <a:lnTo>
                  <a:pt x="4626" y="1491"/>
                </a:lnTo>
                <a:lnTo>
                  <a:pt x="4532" y="1501"/>
                </a:lnTo>
                <a:lnTo>
                  <a:pt x="4438" y="1513"/>
                </a:lnTo>
                <a:lnTo>
                  <a:pt x="4345" y="1524"/>
                </a:lnTo>
                <a:lnTo>
                  <a:pt x="4251" y="1538"/>
                </a:lnTo>
                <a:lnTo>
                  <a:pt x="4157" y="1551"/>
                </a:lnTo>
                <a:lnTo>
                  <a:pt x="4064" y="1567"/>
                </a:lnTo>
                <a:lnTo>
                  <a:pt x="3971" y="1583"/>
                </a:lnTo>
                <a:lnTo>
                  <a:pt x="3879" y="1600"/>
                </a:lnTo>
                <a:lnTo>
                  <a:pt x="3786" y="1617"/>
                </a:lnTo>
                <a:lnTo>
                  <a:pt x="3694" y="1636"/>
                </a:lnTo>
                <a:lnTo>
                  <a:pt x="3603" y="1656"/>
                </a:lnTo>
                <a:lnTo>
                  <a:pt x="3511" y="1677"/>
                </a:lnTo>
                <a:lnTo>
                  <a:pt x="3420" y="1699"/>
                </a:lnTo>
                <a:lnTo>
                  <a:pt x="3329" y="1722"/>
                </a:lnTo>
                <a:lnTo>
                  <a:pt x="3238" y="1745"/>
                </a:lnTo>
                <a:lnTo>
                  <a:pt x="3149" y="1769"/>
                </a:lnTo>
                <a:lnTo>
                  <a:pt x="3059" y="1795"/>
                </a:lnTo>
                <a:lnTo>
                  <a:pt x="2969" y="1822"/>
                </a:lnTo>
                <a:lnTo>
                  <a:pt x="2879" y="1849"/>
                </a:lnTo>
                <a:lnTo>
                  <a:pt x="2790" y="1877"/>
                </a:lnTo>
                <a:lnTo>
                  <a:pt x="2701" y="1906"/>
                </a:lnTo>
                <a:lnTo>
                  <a:pt x="2613" y="1936"/>
                </a:lnTo>
                <a:lnTo>
                  <a:pt x="2526" y="1967"/>
                </a:lnTo>
                <a:lnTo>
                  <a:pt x="2438" y="1999"/>
                </a:lnTo>
                <a:lnTo>
                  <a:pt x="2350" y="2032"/>
                </a:lnTo>
                <a:lnTo>
                  <a:pt x="2263" y="2066"/>
                </a:lnTo>
                <a:lnTo>
                  <a:pt x="2177" y="2100"/>
                </a:lnTo>
                <a:lnTo>
                  <a:pt x="2091" y="2136"/>
                </a:lnTo>
                <a:lnTo>
                  <a:pt x="2004" y="2172"/>
                </a:lnTo>
                <a:lnTo>
                  <a:pt x="1920" y="2209"/>
                </a:lnTo>
                <a:lnTo>
                  <a:pt x="1834" y="2248"/>
                </a:lnTo>
                <a:lnTo>
                  <a:pt x="1749" y="2287"/>
                </a:lnTo>
                <a:lnTo>
                  <a:pt x="1666" y="2326"/>
                </a:lnTo>
                <a:lnTo>
                  <a:pt x="1581" y="2367"/>
                </a:lnTo>
                <a:lnTo>
                  <a:pt x="1498" y="2409"/>
                </a:lnTo>
                <a:lnTo>
                  <a:pt x="1415" y="2452"/>
                </a:lnTo>
                <a:lnTo>
                  <a:pt x="1333" y="2495"/>
                </a:lnTo>
                <a:lnTo>
                  <a:pt x="1250" y="2539"/>
                </a:lnTo>
                <a:lnTo>
                  <a:pt x="1169" y="2585"/>
                </a:lnTo>
                <a:lnTo>
                  <a:pt x="1087" y="2631"/>
                </a:lnTo>
                <a:lnTo>
                  <a:pt x="1007" y="2678"/>
                </a:lnTo>
                <a:lnTo>
                  <a:pt x="927" y="2726"/>
                </a:lnTo>
                <a:lnTo>
                  <a:pt x="846" y="2775"/>
                </a:lnTo>
                <a:lnTo>
                  <a:pt x="767" y="2824"/>
                </a:lnTo>
                <a:lnTo>
                  <a:pt x="689" y="2874"/>
                </a:lnTo>
                <a:lnTo>
                  <a:pt x="609" y="2926"/>
                </a:lnTo>
                <a:lnTo>
                  <a:pt x="532" y="2978"/>
                </a:lnTo>
                <a:lnTo>
                  <a:pt x="454" y="3031"/>
                </a:lnTo>
                <a:lnTo>
                  <a:pt x="378" y="3085"/>
                </a:lnTo>
                <a:lnTo>
                  <a:pt x="301" y="3139"/>
                </a:lnTo>
                <a:lnTo>
                  <a:pt x="224" y="3195"/>
                </a:lnTo>
                <a:lnTo>
                  <a:pt x="149" y="3251"/>
                </a:lnTo>
                <a:lnTo>
                  <a:pt x="74" y="3309"/>
                </a:lnTo>
                <a:lnTo>
                  <a:pt x="0" y="3367"/>
                </a:lnTo>
                <a:lnTo>
                  <a:pt x="0" y="3468"/>
                </a:lnTo>
                <a:lnTo>
                  <a:pt x="0" y="3468"/>
                </a:lnTo>
                <a:lnTo>
                  <a:pt x="74" y="3409"/>
                </a:lnTo>
                <a:lnTo>
                  <a:pt x="149" y="3352"/>
                </a:lnTo>
                <a:lnTo>
                  <a:pt x="224" y="3294"/>
                </a:lnTo>
                <a:lnTo>
                  <a:pt x="300" y="3239"/>
                </a:lnTo>
                <a:lnTo>
                  <a:pt x="377" y="3183"/>
                </a:lnTo>
                <a:lnTo>
                  <a:pt x="453" y="3129"/>
                </a:lnTo>
                <a:lnTo>
                  <a:pt x="530" y="3075"/>
                </a:lnTo>
                <a:lnTo>
                  <a:pt x="608" y="3022"/>
                </a:lnTo>
                <a:lnTo>
                  <a:pt x="687" y="2971"/>
                </a:lnTo>
                <a:lnTo>
                  <a:pt x="765" y="2919"/>
                </a:lnTo>
                <a:lnTo>
                  <a:pt x="844" y="2869"/>
                </a:lnTo>
                <a:lnTo>
                  <a:pt x="925" y="2820"/>
                </a:lnTo>
                <a:lnTo>
                  <a:pt x="1004" y="2772"/>
                </a:lnTo>
                <a:lnTo>
                  <a:pt x="1085" y="2724"/>
                </a:lnTo>
                <a:lnTo>
                  <a:pt x="1167" y="2677"/>
                </a:lnTo>
                <a:lnTo>
                  <a:pt x="1248" y="2631"/>
                </a:lnTo>
                <a:lnTo>
                  <a:pt x="1330" y="2587"/>
                </a:lnTo>
                <a:lnTo>
                  <a:pt x="1412" y="2543"/>
                </a:lnTo>
                <a:lnTo>
                  <a:pt x="1496" y="2499"/>
                </a:lnTo>
                <a:lnTo>
                  <a:pt x="1578" y="2457"/>
                </a:lnTo>
                <a:lnTo>
                  <a:pt x="1663" y="2417"/>
                </a:lnTo>
                <a:lnTo>
                  <a:pt x="1746" y="2376"/>
                </a:lnTo>
                <a:lnTo>
                  <a:pt x="1831" y="2336"/>
                </a:lnTo>
                <a:lnTo>
                  <a:pt x="1917" y="2297"/>
                </a:lnTo>
                <a:lnTo>
                  <a:pt x="2001" y="2259"/>
                </a:lnTo>
                <a:lnTo>
                  <a:pt x="2088" y="2223"/>
                </a:lnTo>
                <a:lnTo>
                  <a:pt x="2174" y="2187"/>
                </a:lnTo>
                <a:lnTo>
                  <a:pt x="2260" y="2153"/>
                </a:lnTo>
                <a:lnTo>
                  <a:pt x="2347" y="2118"/>
                </a:lnTo>
                <a:lnTo>
                  <a:pt x="2435" y="2084"/>
                </a:lnTo>
                <a:lnTo>
                  <a:pt x="2523" y="2053"/>
                </a:lnTo>
                <a:lnTo>
                  <a:pt x="2610" y="2022"/>
                </a:lnTo>
                <a:lnTo>
                  <a:pt x="2698" y="1991"/>
                </a:lnTo>
                <a:lnTo>
                  <a:pt x="2787" y="1962"/>
                </a:lnTo>
                <a:lnTo>
                  <a:pt x="2877" y="1933"/>
                </a:lnTo>
                <a:lnTo>
                  <a:pt x="2966" y="1905"/>
                </a:lnTo>
                <a:lnTo>
                  <a:pt x="3056" y="1878"/>
                </a:lnTo>
                <a:lnTo>
                  <a:pt x="3145" y="1853"/>
                </a:lnTo>
                <a:lnTo>
                  <a:pt x="3235" y="1828"/>
                </a:lnTo>
                <a:lnTo>
                  <a:pt x="3326" y="1804"/>
                </a:lnTo>
                <a:lnTo>
                  <a:pt x="3417" y="1782"/>
                </a:lnTo>
                <a:lnTo>
                  <a:pt x="3509" y="1760"/>
                </a:lnTo>
                <a:lnTo>
                  <a:pt x="3600" y="1738"/>
                </a:lnTo>
                <a:lnTo>
                  <a:pt x="3692" y="1718"/>
                </a:lnTo>
                <a:lnTo>
                  <a:pt x="3784" y="1699"/>
                </a:lnTo>
                <a:lnTo>
                  <a:pt x="3876" y="1681"/>
                </a:lnTo>
                <a:lnTo>
                  <a:pt x="3969" y="1663"/>
                </a:lnTo>
                <a:lnTo>
                  <a:pt x="4062" y="1648"/>
                </a:lnTo>
                <a:lnTo>
                  <a:pt x="4155" y="1632"/>
                </a:lnTo>
                <a:lnTo>
                  <a:pt x="4248" y="1618"/>
                </a:lnTo>
                <a:lnTo>
                  <a:pt x="4343" y="1605"/>
                </a:lnTo>
                <a:lnTo>
                  <a:pt x="4437" y="1592"/>
                </a:lnTo>
                <a:lnTo>
                  <a:pt x="4531" y="1581"/>
                </a:lnTo>
                <a:lnTo>
                  <a:pt x="4625" y="1570"/>
                </a:lnTo>
                <a:lnTo>
                  <a:pt x="4719" y="1561"/>
                </a:lnTo>
                <a:lnTo>
                  <a:pt x="4814" y="1552"/>
                </a:lnTo>
                <a:lnTo>
                  <a:pt x="4909" y="1545"/>
                </a:lnTo>
                <a:lnTo>
                  <a:pt x="5005" y="1539"/>
                </a:lnTo>
                <a:lnTo>
                  <a:pt x="5100" y="1534"/>
                </a:lnTo>
                <a:lnTo>
                  <a:pt x="5195" y="1528"/>
                </a:lnTo>
                <a:lnTo>
                  <a:pt x="5291" y="1525"/>
                </a:lnTo>
                <a:lnTo>
                  <a:pt x="5386" y="1523"/>
                </a:lnTo>
                <a:lnTo>
                  <a:pt x="5483" y="1521"/>
                </a:lnTo>
                <a:lnTo>
                  <a:pt x="5579" y="1521"/>
                </a:lnTo>
                <a:lnTo>
                  <a:pt x="5579" y="1521"/>
                </a:lnTo>
                <a:lnTo>
                  <a:pt x="5691" y="1521"/>
                </a:lnTo>
                <a:lnTo>
                  <a:pt x="5802" y="1523"/>
                </a:lnTo>
                <a:lnTo>
                  <a:pt x="5912" y="1526"/>
                </a:lnTo>
                <a:lnTo>
                  <a:pt x="6023" y="1531"/>
                </a:lnTo>
                <a:lnTo>
                  <a:pt x="6133" y="1538"/>
                </a:lnTo>
                <a:lnTo>
                  <a:pt x="6243" y="1545"/>
                </a:lnTo>
                <a:lnTo>
                  <a:pt x="6353" y="1553"/>
                </a:lnTo>
                <a:lnTo>
                  <a:pt x="6463" y="1563"/>
                </a:lnTo>
                <a:lnTo>
                  <a:pt x="6572" y="1574"/>
                </a:lnTo>
                <a:lnTo>
                  <a:pt x="6681" y="1587"/>
                </a:lnTo>
                <a:lnTo>
                  <a:pt x="6790" y="1601"/>
                </a:lnTo>
                <a:lnTo>
                  <a:pt x="6898" y="1616"/>
                </a:lnTo>
                <a:lnTo>
                  <a:pt x="7005" y="1633"/>
                </a:lnTo>
                <a:lnTo>
                  <a:pt x="7113" y="1651"/>
                </a:lnTo>
                <a:lnTo>
                  <a:pt x="7221" y="1670"/>
                </a:lnTo>
                <a:lnTo>
                  <a:pt x="7328" y="1690"/>
                </a:lnTo>
                <a:lnTo>
                  <a:pt x="7435" y="1712"/>
                </a:lnTo>
                <a:lnTo>
                  <a:pt x="7541" y="1735"/>
                </a:lnTo>
                <a:lnTo>
                  <a:pt x="7646" y="1759"/>
                </a:lnTo>
                <a:lnTo>
                  <a:pt x="7752" y="1784"/>
                </a:lnTo>
                <a:lnTo>
                  <a:pt x="7858" y="1811"/>
                </a:lnTo>
                <a:lnTo>
                  <a:pt x="7962" y="1838"/>
                </a:lnTo>
                <a:lnTo>
                  <a:pt x="8066" y="1868"/>
                </a:lnTo>
                <a:lnTo>
                  <a:pt x="8170" y="1898"/>
                </a:lnTo>
                <a:lnTo>
                  <a:pt x="8273" y="1929"/>
                </a:lnTo>
                <a:lnTo>
                  <a:pt x="8377" y="1963"/>
                </a:lnTo>
                <a:lnTo>
                  <a:pt x="8480" y="1998"/>
                </a:lnTo>
                <a:lnTo>
                  <a:pt x="8581" y="2032"/>
                </a:lnTo>
                <a:lnTo>
                  <a:pt x="8683" y="2069"/>
                </a:lnTo>
                <a:lnTo>
                  <a:pt x="8784" y="2108"/>
                </a:lnTo>
                <a:lnTo>
                  <a:pt x="8885" y="2146"/>
                </a:lnTo>
                <a:lnTo>
                  <a:pt x="8985" y="2187"/>
                </a:lnTo>
                <a:lnTo>
                  <a:pt x="9085" y="2228"/>
                </a:lnTo>
                <a:lnTo>
                  <a:pt x="9184" y="2271"/>
                </a:lnTo>
                <a:lnTo>
                  <a:pt x="9282" y="2315"/>
                </a:lnTo>
                <a:lnTo>
                  <a:pt x="9380" y="2360"/>
                </a:lnTo>
                <a:lnTo>
                  <a:pt x="9478" y="2407"/>
                </a:lnTo>
                <a:lnTo>
                  <a:pt x="9574" y="2454"/>
                </a:lnTo>
                <a:lnTo>
                  <a:pt x="9670" y="2503"/>
                </a:lnTo>
                <a:lnTo>
                  <a:pt x="9767" y="2553"/>
                </a:lnTo>
                <a:lnTo>
                  <a:pt x="9862" y="2604"/>
                </a:lnTo>
                <a:lnTo>
                  <a:pt x="9956" y="2656"/>
                </a:lnTo>
                <a:lnTo>
                  <a:pt x="10050" y="2710"/>
                </a:lnTo>
                <a:lnTo>
                  <a:pt x="10144" y="2765"/>
                </a:lnTo>
                <a:lnTo>
                  <a:pt x="10236" y="2821"/>
                </a:lnTo>
                <a:lnTo>
                  <a:pt x="10328" y="2878"/>
                </a:lnTo>
                <a:lnTo>
                  <a:pt x="10420" y="2936"/>
                </a:lnTo>
                <a:lnTo>
                  <a:pt x="10511" y="2996"/>
                </a:lnTo>
                <a:lnTo>
                  <a:pt x="10601" y="3056"/>
                </a:lnTo>
                <a:lnTo>
                  <a:pt x="10691" y="3118"/>
                </a:lnTo>
                <a:lnTo>
                  <a:pt x="10780" y="3181"/>
                </a:lnTo>
                <a:lnTo>
                  <a:pt x="10868" y="3245"/>
                </a:lnTo>
                <a:lnTo>
                  <a:pt x="10955" y="3310"/>
                </a:lnTo>
                <a:lnTo>
                  <a:pt x="11042" y="3376"/>
                </a:lnTo>
                <a:lnTo>
                  <a:pt x="11128" y="3444"/>
                </a:lnTo>
                <a:lnTo>
                  <a:pt x="11213" y="3512"/>
                </a:lnTo>
                <a:lnTo>
                  <a:pt x="11298" y="3582"/>
                </a:lnTo>
                <a:lnTo>
                  <a:pt x="11382" y="3652"/>
                </a:lnTo>
                <a:lnTo>
                  <a:pt x="11465" y="3725"/>
                </a:lnTo>
                <a:lnTo>
                  <a:pt x="11546" y="3798"/>
                </a:lnTo>
                <a:lnTo>
                  <a:pt x="11629" y="3871"/>
                </a:lnTo>
                <a:lnTo>
                  <a:pt x="11709" y="3947"/>
                </a:lnTo>
                <a:lnTo>
                  <a:pt x="11789" y="4023"/>
                </a:lnTo>
                <a:lnTo>
                  <a:pt x="11868" y="4101"/>
                </a:lnTo>
                <a:lnTo>
                  <a:pt x="11868" y="4101"/>
                </a:lnTo>
                <a:lnTo>
                  <a:pt x="11946" y="4179"/>
                </a:lnTo>
                <a:lnTo>
                  <a:pt x="12023" y="4258"/>
                </a:lnTo>
                <a:lnTo>
                  <a:pt x="12100" y="4339"/>
                </a:lnTo>
                <a:lnTo>
                  <a:pt x="12175" y="4419"/>
                </a:lnTo>
                <a:lnTo>
                  <a:pt x="12248" y="4501"/>
                </a:lnTo>
                <a:lnTo>
                  <a:pt x="12321" y="4583"/>
                </a:lnTo>
                <a:lnTo>
                  <a:pt x="12393" y="4665"/>
                </a:lnTo>
                <a:lnTo>
                  <a:pt x="12462" y="4749"/>
                </a:lnTo>
                <a:lnTo>
                  <a:pt x="12532" y="4834"/>
                </a:lnTo>
                <a:lnTo>
                  <a:pt x="12600" y="4919"/>
                </a:lnTo>
                <a:lnTo>
                  <a:pt x="12666" y="5005"/>
                </a:lnTo>
                <a:lnTo>
                  <a:pt x="12733" y="5092"/>
                </a:lnTo>
                <a:lnTo>
                  <a:pt x="12798" y="5179"/>
                </a:lnTo>
                <a:lnTo>
                  <a:pt x="12861" y="5267"/>
                </a:lnTo>
                <a:lnTo>
                  <a:pt x="12923" y="5356"/>
                </a:lnTo>
                <a:lnTo>
                  <a:pt x="12984" y="5445"/>
                </a:lnTo>
                <a:lnTo>
                  <a:pt x="13044" y="5535"/>
                </a:lnTo>
                <a:lnTo>
                  <a:pt x="13103" y="5626"/>
                </a:lnTo>
                <a:lnTo>
                  <a:pt x="13160" y="5717"/>
                </a:lnTo>
                <a:lnTo>
                  <a:pt x="13217" y="5809"/>
                </a:lnTo>
                <a:lnTo>
                  <a:pt x="13272" y="5901"/>
                </a:lnTo>
                <a:lnTo>
                  <a:pt x="13326" y="5995"/>
                </a:lnTo>
                <a:lnTo>
                  <a:pt x="13379" y="6088"/>
                </a:lnTo>
                <a:lnTo>
                  <a:pt x="13431" y="6182"/>
                </a:lnTo>
                <a:lnTo>
                  <a:pt x="13482" y="6277"/>
                </a:lnTo>
                <a:lnTo>
                  <a:pt x="13530" y="6373"/>
                </a:lnTo>
                <a:lnTo>
                  <a:pt x="13579" y="6469"/>
                </a:lnTo>
                <a:lnTo>
                  <a:pt x="13626" y="6565"/>
                </a:lnTo>
                <a:lnTo>
                  <a:pt x="13671" y="6663"/>
                </a:lnTo>
                <a:lnTo>
                  <a:pt x="13715" y="6760"/>
                </a:lnTo>
                <a:lnTo>
                  <a:pt x="13759" y="6858"/>
                </a:lnTo>
                <a:lnTo>
                  <a:pt x="13801" y="6957"/>
                </a:lnTo>
                <a:lnTo>
                  <a:pt x="13841" y="7056"/>
                </a:lnTo>
                <a:lnTo>
                  <a:pt x="13882" y="7156"/>
                </a:lnTo>
                <a:lnTo>
                  <a:pt x="13920" y="7256"/>
                </a:lnTo>
                <a:lnTo>
                  <a:pt x="13957" y="7356"/>
                </a:lnTo>
                <a:lnTo>
                  <a:pt x="13993" y="7458"/>
                </a:lnTo>
                <a:lnTo>
                  <a:pt x="14026" y="7559"/>
                </a:lnTo>
                <a:lnTo>
                  <a:pt x="14060" y="7661"/>
                </a:lnTo>
                <a:lnTo>
                  <a:pt x="14092" y="7764"/>
                </a:lnTo>
                <a:lnTo>
                  <a:pt x="14123" y="7866"/>
                </a:lnTo>
                <a:lnTo>
                  <a:pt x="14152" y="7970"/>
                </a:lnTo>
                <a:lnTo>
                  <a:pt x="14181" y="8074"/>
                </a:lnTo>
                <a:lnTo>
                  <a:pt x="14207" y="8177"/>
                </a:lnTo>
                <a:lnTo>
                  <a:pt x="14234" y="8282"/>
                </a:lnTo>
                <a:lnTo>
                  <a:pt x="14258" y="8387"/>
                </a:lnTo>
                <a:lnTo>
                  <a:pt x="14281" y="8493"/>
                </a:lnTo>
                <a:lnTo>
                  <a:pt x="14302" y="8597"/>
                </a:lnTo>
                <a:lnTo>
                  <a:pt x="14324" y="8704"/>
                </a:lnTo>
                <a:lnTo>
                  <a:pt x="14343" y="8810"/>
                </a:lnTo>
                <a:lnTo>
                  <a:pt x="14361" y="8917"/>
                </a:lnTo>
                <a:lnTo>
                  <a:pt x="14376" y="9024"/>
                </a:lnTo>
                <a:lnTo>
                  <a:pt x="14392" y="9131"/>
                </a:lnTo>
                <a:lnTo>
                  <a:pt x="14406" y="9238"/>
                </a:lnTo>
                <a:lnTo>
                  <a:pt x="14419" y="9346"/>
                </a:lnTo>
                <a:lnTo>
                  <a:pt x="14430" y="9455"/>
                </a:lnTo>
                <a:lnTo>
                  <a:pt x="14440" y="9563"/>
                </a:lnTo>
                <a:lnTo>
                  <a:pt x="14449" y="9672"/>
                </a:lnTo>
                <a:lnTo>
                  <a:pt x="14457" y="9781"/>
                </a:lnTo>
                <a:lnTo>
                  <a:pt x="14462" y="9890"/>
                </a:lnTo>
                <a:lnTo>
                  <a:pt x="14467" y="10000"/>
                </a:lnTo>
                <a:lnTo>
                  <a:pt x="14471" y="10110"/>
                </a:lnTo>
                <a:lnTo>
                  <a:pt x="14473" y="10220"/>
                </a:lnTo>
                <a:lnTo>
                  <a:pt x="14474" y="10330"/>
                </a:lnTo>
                <a:lnTo>
                  <a:pt x="14474" y="10330"/>
                </a:lnTo>
                <a:lnTo>
                  <a:pt x="14473" y="10474"/>
                </a:lnTo>
                <a:lnTo>
                  <a:pt x="14468" y="10619"/>
                </a:lnTo>
                <a:lnTo>
                  <a:pt x="14463" y="10763"/>
                </a:lnTo>
                <a:lnTo>
                  <a:pt x="14455" y="10907"/>
                </a:lnTo>
                <a:lnTo>
                  <a:pt x="14444" y="11049"/>
                </a:lnTo>
                <a:lnTo>
                  <a:pt x="14431" y="11193"/>
                </a:lnTo>
                <a:lnTo>
                  <a:pt x="14417" y="11335"/>
                </a:lnTo>
                <a:lnTo>
                  <a:pt x="14399" y="11477"/>
                </a:lnTo>
                <a:lnTo>
                  <a:pt x="14380" y="11618"/>
                </a:lnTo>
                <a:lnTo>
                  <a:pt x="14357" y="11758"/>
                </a:lnTo>
                <a:lnTo>
                  <a:pt x="14333" y="11899"/>
                </a:lnTo>
                <a:lnTo>
                  <a:pt x="14307" y="12038"/>
                </a:lnTo>
                <a:lnTo>
                  <a:pt x="14278" y="12176"/>
                </a:lnTo>
                <a:lnTo>
                  <a:pt x="14247" y="12315"/>
                </a:lnTo>
                <a:lnTo>
                  <a:pt x="14215" y="12453"/>
                </a:lnTo>
                <a:lnTo>
                  <a:pt x="14179" y="12590"/>
                </a:lnTo>
                <a:lnTo>
                  <a:pt x="14179" y="12590"/>
                </a:lnTo>
                <a:lnTo>
                  <a:pt x="14255" y="12617"/>
                </a:lnTo>
                <a:lnTo>
                  <a:pt x="14255" y="12617"/>
                </a:lnTo>
                <a:lnTo>
                  <a:pt x="14290" y="12479"/>
                </a:lnTo>
                <a:lnTo>
                  <a:pt x="14324" y="12340"/>
                </a:lnTo>
                <a:lnTo>
                  <a:pt x="14355" y="12199"/>
                </a:lnTo>
                <a:lnTo>
                  <a:pt x="14384" y="12059"/>
                </a:lnTo>
                <a:lnTo>
                  <a:pt x="14411" y="11918"/>
                </a:lnTo>
                <a:lnTo>
                  <a:pt x="14436" y="11776"/>
                </a:lnTo>
                <a:lnTo>
                  <a:pt x="14458" y="11634"/>
                </a:lnTo>
                <a:lnTo>
                  <a:pt x="14478" y="11490"/>
                </a:lnTo>
                <a:lnTo>
                  <a:pt x="14495" y="11347"/>
                </a:lnTo>
                <a:lnTo>
                  <a:pt x="14511" y="11203"/>
                </a:lnTo>
                <a:lnTo>
                  <a:pt x="14523" y="11059"/>
                </a:lnTo>
                <a:lnTo>
                  <a:pt x="14534" y="10914"/>
                </a:lnTo>
                <a:lnTo>
                  <a:pt x="14542" y="10769"/>
                </a:lnTo>
                <a:lnTo>
                  <a:pt x="14549" y="10623"/>
                </a:lnTo>
                <a:lnTo>
                  <a:pt x="14552" y="10476"/>
                </a:lnTo>
                <a:lnTo>
                  <a:pt x="14553" y="10330"/>
                </a:lnTo>
                <a:lnTo>
                  <a:pt x="14553" y="10330"/>
                </a:lnTo>
                <a:lnTo>
                  <a:pt x="14553" y="10219"/>
                </a:lnTo>
                <a:lnTo>
                  <a:pt x="14551" y="10108"/>
                </a:lnTo>
                <a:lnTo>
                  <a:pt x="14548" y="9997"/>
                </a:lnTo>
                <a:lnTo>
                  <a:pt x="14542" y="9887"/>
                </a:lnTo>
                <a:lnTo>
                  <a:pt x="14536" y="9776"/>
                </a:lnTo>
                <a:lnTo>
                  <a:pt x="14529" y="9666"/>
                </a:lnTo>
                <a:lnTo>
                  <a:pt x="14520" y="9557"/>
                </a:lnTo>
                <a:lnTo>
                  <a:pt x="14510" y="9447"/>
                </a:lnTo>
                <a:lnTo>
                  <a:pt x="14498" y="9338"/>
                </a:lnTo>
                <a:lnTo>
                  <a:pt x="14485" y="9229"/>
                </a:lnTo>
                <a:lnTo>
                  <a:pt x="14472" y="9120"/>
                </a:lnTo>
                <a:lnTo>
                  <a:pt x="14456" y="9012"/>
                </a:lnTo>
                <a:lnTo>
                  <a:pt x="14439" y="8904"/>
                </a:lnTo>
                <a:lnTo>
                  <a:pt x="14421" y="8796"/>
                </a:lnTo>
                <a:lnTo>
                  <a:pt x="14402" y="8690"/>
                </a:lnTo>
                <a:lnTo>
                  <a:pt x="14381" y="8582"/>
                </a:lnTo>
                <a:lnTo>
                  <a:pt x="14360" y="8476"/>
                </a:lnTo>
                <a:lnTo>
                  <a:pt x="14335" y="8369"/>
                </a:lnTo>
                <a:lnTo>
                  <a:pt x="14311" y="8263"/>
                </a:lnTo>
                <a:lnTo>
                  <a:pt x="14285" y="8158"/>
                </a:lnTo>
                <a:lnTo>
                  <a:pt x="14258" y="8053"/>
                </a:lnTo>
                <a:lnTo>
                  <a:pt x="14229" y="7948"/>
                </a:lnTo>
                <a:lnTo>
                  <a:pt x="14200" y="7844"/>
                </a:lnTo>
                <a:lnTo>
                  <a:pt x="14169" y="7741"/>
                </a:lnTo>
                <a:lnTo>
                  <a:pt x="14136" y="7637"/>
                </a:lnTo>
                <a:lnTo>
                  <a:pt x="14103" y="7534"/>
                </a:lnTo>
                <a:lnTo>
                  <a:pt x="14068" y="7432"/>
                </a:lnTo>
                <a:lnTo>
                  <a:pt x="14032" y="7330"/>
                </a:lnTo>
                <a:lnTo>
                  <a:pt x="13995" y="7228"/>
                </a:lnTo>
                <a:lnTo>
                  <a:pt x="13956" y="7127"/>
                </a:lnTo>
                <a:lnTo>
                  <a:pt x="13916" y="7026"/>
                </a:lnTo>
                <a:lnTo>
                  <a:pt x="13875" y="6927"/>
                </a:lnTo>
                <a:lnTo>
                  <a:pt x="13833" y="6827"/>
                </a:lnTo>
                <a:lnTo>
                  <a:pt x="13788" y="6728"/>
                </a:lnTo>
                <a:lnTo>
                  <a:pt x="13744" y="6629"/>
                </a:lnTo>
                <a:lnTo>
                  <a:pt x="13698" y="6532"/>
                </a:lnTo>
                <a:lnTo>
                  <a:pt x="13651" y="6434"/>
                </a:lnTo>
                <a:lnTo>
                  <a:pt x="13602" y="6337"/>
                </a:lnTo>
                <a:lnTo>
                  <a:pt x="13553" y="6241"/>
                </a:lnTo>
                <a:lnTo>
                  <a:pt x="13502" y="6145"/>
                </a:lnTo>
                <a:lnTo>
                  <a:pt x="13449" y="6050"/>
                </a:lnTo>
                <a:lnTo>
                  <a:pt x="13396" y="5956"/>
                </a:lnTo>
                <a:lnTo>
                  <a:pt x="13341" y="5861"/>
                </a:lnTo>
                <a:lnTo>
                  <a:pt x="13286" y="5768"/>
                </a:lnTo>
                <a:lnTo>
                  <a:pt x="13229" y="5675"/>
                </a:lnTo>
                <a:lnTo>
                  <a:pt x="13171" y="5583"/>
                </a:lnTo>
                <a:lnTo>
                  <a:pt x="13112" y="5492"/>
                </a:lnTo>
                <a:lnTo>
                  <a:pt x="13050" y="5401"/>
                </a:lnTo>
                <a:lnTo>
                  <a:pt x="12989" y="5311"/>
                </a:lnTo>
                <a:lnTo>
                  <a:pt x="12927" y="5222"/>
                </a:lnTo>
                <a:lnTo>
                  <a:pt x="12862" y="5132"/>
                </a:lnTo>
                <a:lnTo>
                  <a:pt x="12796" y="5045"/>
                </a:lnTo>
                <a:lnTo>
                  <a:pt x="12731" y="4958"/>
                </a:lnTo>
                <a:lnTo>
                  <a:pt x="12663" y="4871"/>
                </a:lnTo>
                <a:lnTo>
                  <a:pt x="12594" y="4785"/>
                </a:lnTo>
                <a:lnTo>
                  <a:pt x="12525" y="4699"/>
                </a:lnTo>
                <a:lnTo>
                  <a:pt x="12454" y="4615"/>
                </a:lnTo>
                <a:lnTo>
                  <a:pt x="12382" y="4531"/>
                </a:lnTo>
                <a:lnTo>
                  <a:pt x="12308" y="4449"/>
                </a:lnTo>
                <a:lnTo>
                  <a:pt x="12234" y="4366"/>
                </a:lnTo>
                <a:lnTo>
                  <a:pt x="12158" y="4284"/>
                </a:lnTo>
                <a:lnTo>
                  <a:pt x="12082" y="4203"/>
                </a:lnTo>
                <a:lnTo>
                  <a:pt x="12003" y="4124"/>
                </a:lnTo>
                <a:lnTo>
                  <a:pt x="11925" y="4044"/>
                </a:lnTo>
                <a:lnTo>
                  <a:pt x="11925" y="4044"/>
                </a:lnTo>
                <a:lnTo>
                  <a:pt x="11845" y="3967"/>
                </a:lnTo>
                <a:lnTo>
                  <a:pt x="11764" y="3889"/>
                </a:lnTo>
                <a:lnTo>
                  <a:pt x="11683" y="3814"/>
                </a:lnTo>
                <a:lnTo>
                  <a:pt x="11600" y="3738"/>
                </a:lnTo>
                <a:lnTo>
                  <a:pt x="11518" y="3665"/>
                </a:lnTo>
                <a:lnTo>
                  <a:pt x="11433" y="3593"/>
                </a:lnTo>
                <a:lnTo>
                  <a:pt x="11349" y="3522"/>
                </a:lnTo>
                <a:lnTo>
                  <a:pt x="11264" y="3450"/>
                </a:lnTo>
                <a:lnTo>
                  <a:pt x="11177" y="3381"/>
                </a:lnTo>
                <a:lnTo>
                  <a:pt x="11091" y="3313"/>
                </a:lnTo>
                <a:lnTo>
                  <a:pt x="11004" y="3247"/>
                </a:lnTo>
                <a:lnTo>
                  <a:pt x="10915" y="3181"/>
                </a:lnTo>
                <a:lnTo>
                  <a:pt x="10826" y="3116"/>
                </a:lnTo>
                <a:lnTo>
                  <a:pt x="10736" y="3053"/>
                </a:lnTo>
                <a:lnTo>
                  <a:pt x="10647" y="2991"/>
                </a:lnTo>
                <a:lnTo>
                  <a:pt x="10556" y="2930"/>
                </a:lnTo>
                <a:lnTo>
                  <a:pt x="10464" y="2870"/>
                </a:lnTo>
                <a:lnTo>
                  <a:pt x="10372" y="2811"/>
                </a:lnTo>
                <a:lnTo>
                  <a:pt x="10278" y="2754"/>
                </a:lnTo>
                <a:lnTo>
                  <a:pt x="10184" y="2697"/>
                </a:lnTo>
                <a:lnTo>
                  <a:pt x="10090" y="2642"/>
                </a:lnTo>
                <a:lnTo>
                  <a:pt x="9996" y="2587"/>
                </a:lnTo>
                <a:lnTo>
                  <a:pt x="9900" y="2535"/>
                </a:lnTo>
                <a:lnTo>
                  <a:pt x="9805" y="2484"/>
                </a:lnTo>
                <a:lnTo>
                  <a:pt x="9707" y="2432"/>
                </a:lnTo>
                <a:lnTo>
                  <a:pt x="9610" y="2383"/>
                </a:lnTo>
                <a:lnTo>
                  <a:pt x="9513" y="2336"/>
                </a:lnTo>
                <a:lnTo>
                  <a:pt x="9414" y="2289"/>
                </a:lnTo>
                <a:lnTo>
                  <a:pt x="9315" y="2243"/>
                </a:lnTo>
                <a:lnTo>
                  <a:pt x="9216" y="2199"/>
                </a:lnTo>
                <a:lnTo>
                  <a:pt x="9116" y="2156"/>
                </a:lnTo>
                <a:lnTo>
                  <a:pt x="9016" y="2114"/>
                </a:lnTo>
                <a:lnTo>
                  <a:pt x="8914" y="2073"/>
                </a:lnTo>
                <a:lnTo>
                  <a:pt x="8813" y="2033"/>
                </a:lnTo>
                <a:lnTo>
                  <a:pt x="8711" y="1995"/>
                </a:lnTo>
                <a:lnTo>
                  <a:pt x="8609" y="1958"/>
                </a:lnTo>
                <a:lnTo>
                  <a:pt x="8505" y="1922"/>
                </a:lnTo>
                <a:lnTo>
                  <a:pt x="8401" y="1888"/>
                </a:lnTo>
                <a:lnTo>
                  <a:pt x="8298" y="1854"/>
                </a:lnTo>
                <a:lnTo>
                  <a:pt x="8193" y="1823"/>
                </a:lnTo>
                <a:lnTo>
                  <a:pt x="8088" y="1791"/>
                </a:lnTo>
                <a:lnTo>
                  <a:pt x="7984" y="1762"/>
                </a:lnTo>
                <a:lnTo>
                  <a:pt x="7878" y="1734"/>
                </a:lnTo>
                <a:lnTo>
                  <a:pt x="7772" y="1707"/>
                </a:lnTo>
                <a:lnTo>
                  <a:pt x="7665" y="1681"/>
                </a:lnTo>
                <a:lnTo>
                  <a:pt x="7559" y="1657"/>
                </a:lnTo>
                <a:lnTo>
                  <a:pt x="7452" y="1634"/>
                </a:lnTo>
                <a:lnTo>
                  <a:pt x="7344" y="1612"/>
                </a:lnTo>
                <a:lnTo>
                  <a:pt x="7236" y="1591"/>
                </a:lnTo>
                <a:lnTo>
                  <a:pt x="7127" y="1572"/>
                </a:lnTo>
                <a:lnTo>
                  <a:pt x="7019" y="1554"/>
                </a:lnTo>
                <a:lnTo>
                  <a:pt x="6909" y="1538"/>
                </a:lnTo>
                <a:lnTo>
                  <a:pt x="6800" y="1522"/>
                </a:lnTo>
                <a:lnTo>
                  <a:pt x="6690" y="1508"/>
                </a:lnTo>
                <a:lnTo>
                  <a:pt x="6580" y="1496"/>
                </a:lnTo>
                <a:lnTo>
                  <a:pt x="6470" y="1484"/>
                </a:lnTo>
                <a:lnTo>
                  <a:pt x="6360" y="1474"/>
                </a:lnTo>
                <a:lnTo>
                  <a:pt x="6249" y="1465"/>
                </a:lnTo>
                <a:lnTo>
                  <a:pt x="6138" y="1458"/>
                </a:lnTo>
                <a:lnTo>
                  <a:pt x="6027" y="1452"/>
                </a:lnTo>
                <a:lnTo>
                  <a:pt x="5915" y="1448"/>
                </a:lnTo>
                <a:lnTo>
                  <a:pt x="5803" y="1445"/>
                </a:lnTo>
                <a:lnTo>
                  <a:pt x="5691" y="1442"/>
                </a:lnTo>
                <a:lnTo>
                  <a:pt x="5579" y="1441"/>
                </a:lnTo>
                <a:lnTo>
                  <a:pt x="5579" y="1441"/>
                </a:lnTo>
                <a:close/>
                <a:moveTo>
                  <a:pt x="0" y="1993"/>
                </a:moveTo>
                <a:lnTo>
                  <a:pt x="0" y="2089"/>
                </a:lnTo>
                <a:lnTo>
                  <a:pt x="0" y="2089"/>
                </a:lnTo>
                <a:lnTo>
                  <a:pt x="72" y="2042"/>
                </a:lnTo>
                <a:lnTo>
                  <a:pt x="144" y="1994"/>
                </a:lnTo>
                <a:lnTo>
                  <a:pt x="217" y="1948"/>
                </a:lnTo>
                <a:lnTo>
                  <a:pt x="290" y="1902"/>
                </a:lnTo>
                <a:lnTo>
                  <a:pt x="364" y="1857"/>
                </a:lnTo>
                <a:lnTo>
                  <a:pt x="438" y="1813"/>
                </a:lnTo>
                <a:lnTo>
                  <a:pt x="512" y="1769"/>
                </a:lnTo>
                <a:lnTo>
                  <a:pt x="586" y="1726"/>
                </a:lnTo>
                <a:lnTo>
                  <a:pt x="661" y="1684"/>
                </a:lnTo>
                <a:lnTo>
                  <a:pt x="736" y="1642"/>
                </a:lnTo>
                <a:lnTo>
                  <a:pt x="812" y="1602"/>
                </a:lnTo>
                <a:lnTo>
                  <a:pt x="889" y="1562"/>
                </a:lnTo>
                <a:lnTo>
                  <a:pt x="965" y="1522"/>
                </a:lnTo>
                <a:lnTo>
                  <a:pt x="1041" y="1482"/>
                </a:lnTo>
                <a:lnTo>
                  <a:pt x="1118" y="1445"/>
                </a:lnTo>
                <a:lnTo>
                  <a:pt x="1195" y="1407"/>
                </a:lnTo>
                <a:lnTo>
                  <a:pt x="1273" y="1369"/>
                </a:lnTo>
                <a:lnTo>
                  <a:pt x="1351" y="1333"/>
                </a:lnTo>
                <a:lnTo>
                  <a:pt x="1429" y="1298"/>
                </a:lnTo>
                <a:lnTo>
                  <a:pt x="1507" y="1262"/>
                </a:lnTo>
                <a:lnTo>
                  <a:pt x="1586" y="1228"/>
                </a:lnTo>
                <a:lnTo>
                  <a:pt x="1665" y="1194"/>
                </a:lnTo>
                <a:lnTo>
                  <a:pt x="1744" y="1162"/>
                </a:lnTo>
                <a:lnTo>
                  <a:pt x="1823" y="1129"/>
                </a:lnTo>
                <a:lnTo>
                  <a:pt x="1904" y="1098"/>
                </a:lnTo>
                <a:lnTo>
                  <a:pt x="1984" y="1066"/>
                </a:lnTo>
                <a:lnTo>
                  <a:pt x="2065" y="1037"/>
                </a:lnTo>
                <a:lnTo>
                  <a:pt x="2145" y="1007"/>
                </a:lnTo>
                <a:lnTo>
                  <a:pt x="2226" y="978"/>
                </a:lnTo>
                <a:lnTo>
                  <a:pt x="2308" y="950"/>
                </a:lnTo>
                <a:lnTo>
                  <a:pt x="2389" y="923"/>
                </a:lnTo>
                <a:lnTo>
                  <a:pt x="2471" y="896"/>
                </a:lnTo>
                <a:lnTo>
                  <a:pt x="2553" y="869"/>
                </a:lnTo>
                <a:lnTo>
                  <a:pt x="2636" y="844"/>
                </a:lnTo>
                <a:lnTo>
                  <a:pt x="2718" y="820"/>
                </a:lnTo>
                <a:lnTo>
                  <a:pt x="2801" y="796"/>
                </a:lnTo>
                <a:lnTo>
                  <a:pt x="2884" y="772"/>
                </a:lnTo>
                <a:lnTo>
                  <a:pt x="2967" y="750"/>
                </a:lnTo>
                <a:lnTo>
                  <a:pt x="3050" y="728"/>
                </a:lnTo>
                <a:lnTo>
                  <a:pt x="3135" y="707"/>
                </a:lnTo>
                <a:lnTo>
                  <a:pt x="3218" y="686"/>
                </a:lnTo>
                <a:lnTo>
                  <a:pt x="3303" y="667"/>
                </a:lnTo>
                <a:lnTo>
                  <a:pt x="3387" y="647"/>
                </a:lnTo>
                <a:lnTo>
                  <a:pt x="3471" y="630"/>
                </a:lnTo>
                <a:lnTo>
                  <a:pt x="3557" y="612"/>
                </a:lnTo>
                <a:lnTo>
                  <a:pt x="3641" y="595"/>
                </a:lnTo>
                <a:lnTo>
                  <a:pt x="3727" y="579"/>
                </a:lnTo>
                <a:lnTo>
                  <a:pt x="3812" y="564"/>
                </a:lnTo>
                <a:lnTo>
                  <a:pt x="3897" y="549"/>
                </a:lnTo>
                <a:lnTo>
                  <a:pt x="3984" y="535"/>
                </a:lnTo>
                <a:lnTo>
                  <a:pt x="4070" y="522"/>
                </a:lnTo>
                <a:lnTo>
                  <a:pt x="4155" y="509"/>
                </a:lnTo>
                <a:lnTo>
                  <a:pt x="4242" y="498"/>
                </a:lnTo>
                <a:lnTo>
                  <a:pt x="4329" y="486"/>
                </a:lnTo>
                <a:lnTo>
                  <a:pt x="4416" y="477"/>
                </a:lnTo>
                <a:lnTo>
                  <a:pt x="4502" y="467"/>
                </a:lnTo>
                <a:lnTo>
                  <a:pt x="4589" y="458"/>
                </a:lnTo>
                <a:lnTo>
                  <a:pt x="4677" y="449"/>
                </a:lnTo>
                <a:lnTo>
                  <a:pt x="4763" y="442"/>
                </a:lnTo>
                <a:lnTo>
                  <a:pt x="4851" y="436"/>
                </a:lnTo>
                <a:lnTo>
                  <a:pt x="4939" y="431"/>
                </a:lnTo>
                <a:lnTo>
                  <a:pt x="5027" y="425"/>
                </a:lnTo>
                <a:lnTo>
                  <a:pt x="5115" y="420"/>
                </a:lnTo>
                <a:lnTo>
                  <a:pt x="5203" y="417"/>
                </a:lnTo>
                <a:lnTo>
                  <a:pt x="5203" y="417"/>
                </a:lnTo>
                <a:lnTo>
                  <a:pt x="5205" y="435"/>
                </a:lnTo>
                <a:lnTo>
                  <a:pt x="5209" y="452"/>
                </a:lnTo>
                <a:lnTo>
                  <a:pt x="5213" y="468"/>
                </a:lnTo>
                <a:lnTo>
                  <a:pt x="5217" y="485"/>
                </a:lnTo>
                <a:lnTo>
                  <a:pt x="5222" y="502"/>
                </a:lnTo>
                <a:lnTo>
                  <a:pt x="5229" y="518"/>
                </a:lnTo>
                <a:lnTo>
                  <a:pt x="5236" y="533"/>
                </a:lnTo>
                <a:lnTo>
                  <a:pt x="5244" y="548"/>
                </a:lnTo>
                <a:lnTo>
                  <a:pt x="5252" y="563"/>
                </a:lnTo>
                <a:lnTo>
                  <a:pt x="5260" y="577"/>
                </a:lnTo>
                <a:lnTo>
                  <a:pt x="5270" y="591"/>
                </a:lnTo>
                <a:lnTo>
                  <a:pt x="5280" y="604"/>
                </a:lnTo>
                <a:lnTo>
                  <a:pt x="5291" y="618"/>
                </a:lnTo>
                <a:lnTo>
                  <a:pt x="5302" y="631"/>
                </a:lnTo>
                <a:lnTo>
                  <a:pt x="5313" y="642"/>
                </a:lnTo>
                <a:lnTo>
                  <a:pt x="5326" y="654"/>
                </a:lnTo>
                <a:lnTo>
                  <a:pt x="5339" y="664"/>
                </a:lnTo>
                <a:lnTo>
                  <a:pt x="5352" y="675"/>
                </a:lnTo>
                <a:lnTo>
                  <a:pt x="5366" y="685"/>
                </a:lnTo>
                <a:lnTo>
                  <a:pt x="5380" y="695"/>
                </a:lnTo>
                <a:lnTo>
                  <a:pt x="5395" y="703"/>
                </a:lnTo>
                <a:lnTo>
                  <a:pt x="5410" y="710"/>
                </a:lnTo>
                <a:lnTo>
                  <a:pt x="5425" y="718"/>
                </a:lnTo>
                <a:lnTo>
                  <a:pt x="5441" y="724"/>
                </a:lnTo>
                <a:lnTo>
                  <a:pt x="5457" y="730"/>
                </a:lnTo>
                <a:lnTo>
                  <a:pt x="5474" y="735"/>
                </a:lnTo>
                <a:lnTo>
                  <a:pt x="5491" y="740"/>
                </a:lnTo>
                <a:lnTo>
                  <a:pt x="5508" y="744"/>
                </a:lnTo>
                <a:lnTo>
                  <a:pt x="5526" y="746"/>
                </a:lnTo>
                <a:lnTo>
                  <a:pt x="5543" y="748"/>
                </a:lnTo>
                <a:lnTo>
                  <a:pt x="5561" y="750"/>
                </a:lnTo>
                <a:lnTo>
                  <a:pt x="5579" y="750"/>
                </a:lnTo>
                <a:lnTo>
                  <a:pt x="5579" y="750"/>
                </a:lnTo>
                <a:lnTo>
                  <a:pt x="5599" y="750"/>
                </a:lnTo>
                <a:lnTo>
                  <a:pt x="5618" y="748"/>
                </a:lnTo>
                <a:lnTo>
                  <a:pt x="5637" y="746"/>
                </a:lnTo>
                <a:lnTo>
                  <a:pt x="5655" y="743"/>
                </a:lnTo>
                <a:lnTo>
                  <a:pt x="5674" y="739"/>
                </a:lnTo>
                <a:lnTo>
                  <a:pt x="5692" y="733"/>
                </a:lnTo>
                <a:lnTo>
                  <a:pt x="5709" y="727"/>
                </a:lnTo>
                <a:lnTo>
                  <a:pt x="5727" y="721"/>
                </a:lnTo>
                <a:lnTo>
                  <a:pt x="5744" y="713"/>
                </a:lnTo>
                <a:lnTo>
                  <a:pt x="5760" y="705"/>
                </a:lnTo>
                <a:lnTo>
                  <a:pt x="5776" y="696"/>
                </a:lnTo>
                <a:lnTo>
                  <a:pt x="5790" y="686"/>
                </a:lnTo>
                <a:lnTo>
                  <a:pt x="5806" y="676"/>
                </a:lnTo>
                <a:lnTo>
                  <a:pt x="5820" y="664"/>
                </a:lnTo>
                <a:lnTo>
                  <a:pt x="5834" y="653"/>
                </a:lnTo>
                <a:lnTo>
                  <a:pt x="5847" y="640"/>
                </a:lnTo>
                <a:lnTo>
                  <a:pt x="5859" y="628"/>
                </a:lnTo>
                <a:lnTo>
                  <a:pt x="5872" y="614"/>
                </a:lnTo>
                <a:lnTo>
                  <a:pt x="5882" y="599"/>
                </a:lnTo>
                <a:lnTo>
                  <a:pt x="5893" y="585"/>
                </a:lnTo>
                <a:lnTo>
                  <a:pt x="5903" y="569"/>
                </a:lnTo>
                <a:lnTo>
                  <a:pt x="5912" y="553"/>
                </a:lnTo>
                <a:lnTo>
                  <a:pt x="5920" y="537"/>
                </a:lnTo>
                <a:lnTo>
                  <a:pt x="5928" y="521"/>
                </a:lnTo>
                <a:lnTo>
                  <a:pt x="5935" y="504"/>
                </a:lnTo>
                <a:lnTo>
                  <a:pt x="5940" y="486"/>
                </a:lnTo>
                <a:lnTo>
                  <a:pt x="5946" y="468"/>
                </a:lnTo>
                <a:lnTo>
                  <a:pt x="5950" y="450"/>
                </a:lnTo>
                <a:lnTo>
                  <a:pt x="5953" y="432"/>
                </a:lnTo>
                <a:lnTo>
                  <a:pt x="5956" y="413"/>
                </a:lnTo>
                <a:lnTo>
                  <a:pt x="5957" y="394"/>
                </a:lnTo>
                <a:lnTo>
                  <a:pt x="5958" y="375"/>
                </a:lnTo>
                <a:lnTo>
                  <a:pt x="5958" y="375"/>
                </a:lnTo>
                <a:lnTo>
                  <a:pt x="5957" y="355"/>
                </a:lnTo>
                <a:lnTo>
                  <a:pt x="5956" y="336"/>
                </a:lnTo>
                <a:lnTo>
                  <a:pt x="5953" y="317"/>
                </a:lnTo>
                <a:lnTo>
                  <a:pt x="5950" y="300"/>
                </a:lnTo>
                <a:lnTo>
                  <a:pt x="5946" y="281"/>
                </a:lnTo>
                <a:lnTo>
                  <a:pt x="5940" y="263"/>
                </a:lnTo>
                <a:lnTo>
                  <a:pt x="5935" y="246"/>
                </a:lnTo>
                <a:lnTo>
                  <a:pt x="5928" y="229"/>
                </a:lnTo>
                <a:lnTo>
                  <a:pt x="5920" y="213"/>
                </a:lnTo>
                <a:lnTo>
                  <a:pt x="5912" y="196"/>
                </a:lnTo>
                <a:lnTo>
                  <a:pt x="5903" y="180"/>
                </a:lnTo>
                <a:lnTo>
                  <a:pt x="5893" y="166"/>
                </a:lnTo>
                <a:lnTo>
                  <a:pt x="5882" y="151"/>
                </a:lnTo>
                <a:lnTo>
                  <a:pt x="5872" y="136"/>
                </a:lnTo>
                <a:lnTo>
                  <a:pt x="5859" y="123"/>
                </a:lnTo>
                <a:lnTo>
                  <a:pt x="5847" y="110"/>
                </a:lnTo>
                <a:lnTo>
                  <a:pt x="5834" y="98"/>
                </a:lnTo>
                <a:lnTo>
                  <a:pt x="5820" y="86"/>
                </a:lnTo>
                <a:lnTo>
                  <a:pt x="5806" y="74"/>
                </a:lnTo>
                <a:lnTo>
                  <a:pt x="5790" y="64"/>
                </a:lnTo>
                <a:lnTo>
                  <a:pt x="5776" y="55"/>
                </a:lnTo>
                <a:lnTo>
                  <a:pt x="5760" y="45"/>
                </a:lnTo>
                <a:lnTo>
                  <a:pt x="5744" y="37"/>
                </a:lnTo>
                <a:lnTo>
                  <a:pt x="5727" y="29"/>
                </a:lnTo>
                <a:lnTo>
                  <a:pt x="5709" y="22"/>
                </a:lnTo>
                <a:lnTo>
                  <a:pt x="5692" y="17"/>
                </a:lnTo>
                <a:lnTo>
                  <a:pt x="5674" y="12"/>
                </a:lnTo>
                <a:lnTo>
                  <a:pt x="5655" y="7"/>
                </a:lnTo>
                <a:lnTo>
                  <a:pt x="5637" y="4"/>
                </a:lnTo>
                <a:lnTo>
                  <a:pt x="5618" y="1"/>
                </a:lnTo>
                <a:lnTo>
                  <a:pt x="5599" y="0"/>
                </a:lnTo>
                <a:lnTo>
                  <a:pt x="5579" y="0"/>
                </a:lnTo>
                <a:lnTo>
                  <a:pt x="5579" y="0"/>
                </a:lnTo>
                <a:lnTo>
                  <a:pt x="5561" y="0"/>
                </a:lnTo>
                <a:lnTo>
                  <a:pt x="5543" y="1"/>
                </a:lnTo>
                <a:lnTo>
                  <a:pt x="5525" y="3"/>
                </a:lnTo>
                <a:lnTo>
                  <a:pt x="5507" y="6"/>
                </a:lnTo>
                <a:lnTo>
                  <a:pt x="5490" y="11"/>
                </a:lnTo>
                <a:lnTo>
                  <a:pt x="5473" y="15"/>
                </a:lnTo>
                <a:lnTo>
                  <a:pt x="5456" y="20"/>
                </a:lnTo>
                <a:lnTo>
                  <a:pt x="5440" y="26"/>
                </a:lnTo>
                <a:lnTo>
                  <a:pt x="5424" y="33"/>
                </a:lnTo>
                <a:lnTo>
                  <a:pt x="5409" y="40"/>
                </a:lnTo>
                <a:lnTo>
                  <a:pt x="5394" y="48"/>
                </a:lnTo>
                <a:lnTo>
                  <a:pt x="5379" y="57"/>
                </a:lnTo>
                <a:lnTo>
                  <a:pt x="5364" y="66"/>
                </a:lnTo>
                <a:lnTo>
                  <a:pt x="5350" y="76"/>
                </a:lnTo>
                <a:lnTo>
                  <a:pt x="5337" y="87"/>
                </a:lnTo>
                <a:lnTo>
                  <a:pt x="5324" y="98"/>
                </a:lnTo>
                <a:lnTo>
                  <a:pt x="5312" y="109"/>
                </a:lnTo>
                <a:lnTo>
                  <a:pt x="5300" y="122"/>
                </a:lnTo>
                <a:lnTo>
                  <a:pt x="5289" y="134"/>
                </a:lnTo>
                <a:lnTo>
                  <a:pt x="5278" y="148"/>
                </a:lnTo>
                <a:lnTo>
                  <a:pt x="5268" y="161"/>
                </a:lnTo>
                <a:lnTo>
                  <a:pt x="5258" y="175"/>
                </a:lnTo>
                <a:lnTo>
                  <a:pt x="5250" y="190"/>
                </a:lnTo>
                <a:lnTo>
                  <a:pt x="5241" y="205"/>
                </a:lnTo>
                <a:lnTo>
                  <a:pt x="5234" y="220"/>
                </a:lnTo>
                <a:lnTo>
                  <a:pt x="5228" y="236"/>
                </a:lnTo>
                <a:lnTo>
                  <a:pt x="5221" y="253"/>
                </a:lnTo>
                <a:lnTo>
                  <a:pt x="5216" y="269"/>
                </a:lnTo>
                <a:lnTo>
                  <a:pt x="5211" y="286"/>
                </a:lnTo>
                <a:lnTo>
                  <a:pt x="5208" y="303"/>
                </a:lnTo>
                <a:lnTo>
                  <a:pt x="5204" y="321"/>
                </a:lnTo>
                <a:lnTo>
                  <a:pt x="5202" y="337"/>
                </a:lnTo>
                <a:lnTo>
                  <a:pt x="5202" y="337"/>
                </a:lnTo>
                <a:lnTo>
                  <a:pt x="5115" y="342"/>
                </a:lnTo>
                <a:lnTo>
                  <a:pt x="5027" y="346"/>
                </a:lnTo>
                <a:lnTo>
                  <a:pt x="4939" y="351"/>
                </a:lnTo>
                <a:lnTo>
                  <a:pt x="4851" y="356"/>
                </a:lnTo>
                <a:lnTo>
                  <a:pt x="4763" y="363"/>
                </a:lnTo>
                <a:lnTo>
                  <a:pt x="4677" y="370"/>
                </a:lnTo>
                <a:lnTo>
                  <a:pt x="4589" y="378"/>
                </a:lnTo>
                <a:lnTo>
                  <a:pt x="4502" y="387"/>
                </a:lnTo>
                <a:lnTo>
                  <a:pt x="4416" y="396"/>
                </a:lnTo>
                <a:lnTo>
                  <a:pt x="4329" y="407"/>
                </a:lnTo>
                <a:lnTo>
                  <a:pt x="4243" y="418"/>
                </a:lnTo>
                <a:lnTo>
                  <a:pt x="4156" y="430"/>
                </a:lnTo>
                <a:lnTo>
                  <a:pt x="4071" y="441"/>
                </a:lnTo>
                <a:lnTo>
                  <a:pt x="3984" y="455"/>
                </a:lnTo>
                <a:lnTo>
                  <a:pt x="3898" y="468"/>
                </a:lnTo>
                <a:lnTo>
                  <a:pt x="3813" y="483"/>
                </a:lnTo>
                <a:lnTo>
                  <a:pt x="3728" y="499"/>
                </a:lnTo>
                <a:lnTo>
                  <a:pt x="3642" y="514"/>
                </a:lnTo>
                <a:lnTo>
                  <a:pt x="3558" y="531"/>
                </a:lnTo>
                <a:lnTo>
                  <a:pt x="3473" y="548"/>
                </a:lnTo>
                <a:lnTo>
                  <a:pt x="3389" y="567"/>
                </a:lnTo>
                <a:lnTo>
                  <a:pt x="3304" y="586"/>
                </a:lnTo>
                <a:lnTo>
                  <a:pt x="3219" y="604"/>
                </a:lnTo>
                <a:lnTo>
                  <a:pt x="3136" y="624"/>
                </a:lnTo>
                <a:lnTo>
                  <a:pt x="3052" y="645"/>
                </a:lnTo>
                <a:lnTo>
                  <a:pt x="2969" y="667"/>
                </a:lnTo>
                <a:lnTo>
                  <a:pt x="2885" y="689"/>
                </a:lnTo>
                <a:lnTo>
                  <a:pt x="2803" y="712"/>
                </a:lnTo>
                <a:lnTo>
                  <a:pt x="2719" y="736"/>
                </a:lnTo>
                <a:lnTo>
                  <a:pt x="2637" y="761"/>
                </a:lnTo>
                <a:lnTo>
                  <a:pt x="2554" y="786"/>
                </a:lnTo>
                <a:lnTo>
                  <a:pt x="2473" y="812"/>
                </a:lnTo>
                <a:lnTo>
                  <a:pt x="2390" y="838"/>
                </a:lnTo>
                <a:lnTo>
                  <a:pt x="2309" y="865"/>
                </a:lnTo>
                <a:lnTo>
                  <a:pt x="2227" y="894"/>
                </a:lnTo>
                <a:lnTo>
                  <a:pt x="2147" y="922"/>
                </a:lnTo>
                <a:lnTo>
                  <a:pt x="2066" y="951"/>
                </a:lnTo>
                <a:lnTo>
                  <a:pt x="1985" y="980"/>
                </a:lnTo>
                <a:lnTo>
                  <a:pt x="1906" y="1012"/>
                </a:lnTo>
                <a:lnTo>
                  <a:pt x="1826" y="1043"/>
                </a:lnTo>
                <a:lnTo>
                  <a:pt x="1746" y="1075"/>
                </a:lnTo>
                <a:lnTo>
                  <a:pt x="1667" y="1107"/>
                </a:lnTo>
                <a:lnTo>
                  <a:pt x="1588" y="1141"/>
                </a:lnTo>
                <a:lnTo>
                  <a:pt x="1508" y="1174"/>
                </a:lnTo>
                <a:lnTo>
                  <a:pt x="1430" y="1210"/>
                </a:lnTo>
                <a:lnTo>
                  <a:pt x="1352" y="1244"/>
                </a:lnTo>
                <a:lnTo>
                  <a:pt x="1274" y="1281"/>
                </a:lnTo>
                <a:lnTo>
                  <a:pt x="1196" y="1318"/>
                </a:lnTo>
                <a:lnTo>
                  <a:pt x="1119" y="1354"/>
                </a:lnTo>
                <a:lnTo>
                  <a:pt x="1042" y="1392"/>
                </a:lnTo>
                <a:lnTo>
                  <a:pt x="966" y="1431"/>
                </a:lnTo>
                <a:lnTo>
                  <a:pt x="890" y="1471"/>
                </a:lnTo>
                <a:lnTo>
                  <a:pt x="814" y="1510"/>
                </a:lnTo>
                <a:lnTo>
                  <a:pt x="737" y="1551"/>
                </a:lnTo>
                <a:lnTo>
                  <a:pt x="662" y="1592"/>
                </a:lnTo>
                <a:lnTo>
                  <a:pt x="587" y="1634"/>
                </a:lnTo>
                <a:lnTo>
                  <a:pt x="513" y="1677"/>
                </a:lnTo>
                <a:lnTo>
                  <a:pt x="438" y="1720"/>
                </a:lnTo>
                <a:lnTo>
                  <a:pt x="364" y="1764"/>
                </a:lnTo>
                <a:lnTo>
                  <a:pt x="291" y="1808"/>
                </a:lnTo>
                <a:lnTo>
                  <a:pt x="218" y="1854"/>
                </a:lnTo>
                <a:lnTo>
                  <a:pt x="145" y="1899"/>
                </a:lnTo>
                <a:lnTo>
                  <a:pt x="72" y="1946"/>
                </a:lnTo>
                <a:lnTo>
                  <a:pt x="0" y="1993"/>
                </a:lnTo>
                <a:lnTo>
                  <a:pt x="0" y="1993"/>
                </a:lnTo>
                <a:close/>
                <a:moveTo>
                  <a:pt x="5281" y="375"/>
                </a:moveTo>
                <a:lnTo>
                  <a:pt x="5281" y="375"/>
                </a:lnTo>
                <a:lnTo>
                  <a:pt x="5281" y="359"/>
                </a:lnTo>
                <a:lnTo>
                  <a:pt x="5282" y="345"/>
                </a:lnTo>
                <a:lnTo>
                  <a:pt x="5284" y="330"/>
                </a:lnTo>
                <a:lnTo>
                  <a:pt x="5287" y="315"/>
                </a:lnTo>
                <a:lnTo>
                  <a:pt x="5290" y="301"/>
                </a:lnTo>
                <a:lnTo>
                  <a:pt x="5294" y="287"/>
                </a:lnTo>
                <a:lnTo>
                  <a:pt x="5299" y="273"/>
                </a:lnTo>
                <a:lnTo>
                  <a:pt x="5304" y="260"/>
                </a:lnTo>
                <a:lnTo>
                  <a:pt x="5310" y="246"/>
                </a:lnTo>
                <a:lnTo>
                  <a:pt x="5317" y="234"/>
                </a:lnTo>
                <a:lnTo>
                  <a:pt x="5324" y="221"/>
                </a:lnTo>
                <a:lnTo>
                  <a:pt x="5331" y="210"/>
                </a:lnTo>
                <a:lnTo>
                  <a:pt x="5340" y="198"/>
                </a:lnTo>
                <a:lnTo>
                  <a:pt x="5348" y="187"/>
                </a:lnTo>
                <a:lnTo>
                  <a:pt x="5358" y="176"/>
                </a:lnTo>
                <a:lnTo>
                  <a:pt x="5368" y="166"/>
                </a:lnTo>
                <a:lnTo>
                  <a:pt x="5379" y="156"/>
                </a:lnTo>
                <a:lnTo>
                  <a:pt x="5390" y="147"/>
                </a:lnTo>
                <a:lnTo>
                  <a:pt x="5400" y="138"/>
                </a:lnTo>
                <a:lnTo>
                  <a:pt x="5413" y="130"/>
                </a:lnTo>
                <a:lnTo>
                  <a:pt x="5424" y="122"/>
                </a:lnTo>
                <a:lnTo>
                  <a:pt x="5437" y="114"/>
                </a:lnTo>
                <a:lnTo>
                  <a:pt x="5450" y="108"/>
                </a:lnTo>
                <a:lnTo>
                  <a:pt x="5462" y="103"/>
                </a:lnTo>
                <a:lnTo>
                  <a:pt x="5476" y="98"/>
                </a:lnTo>
                <a:lnTo>
                  <a:pt x="5490" y="92"/>
                </a:lnTo>
                <a:lnTo>
                  <a:pt x="5505" y="88"/>
                </a:lnTo>
                <a:lnTo>
                  <a:pt x="5519" y="85"/>
                </a:lnTo>
                <a:lnTo>
                  <a:pt x="5533" y="83"/>
                </a:lnTo>
                <a:lnTo>
                  <a:pt x="5549" y="81"/>
                </a:lnTo>
                <a:lnTo>
                  <a:pt x="5564" y="80"/>
                </a:lnTo>
                <a:lnTo>
                  <a:pt x="5579" y="79"/>
                </a:lnTo>
                <a:lnTo>
                  <a:pt x="5579" y="79"/>
                </a:lnTo>
                <a:lnTo>
                  <a:pt x="5595" y="80"/>
                </a:lnTo>
                <a:lnTo>
                  <a:pt x="5609" y="81"/>
                </a:lnTo>
                <a:lnTo>
                  <a:pt x="5624" y="83"/>
                </a:lnTo>
                <a:lnTo>
                  <a:pt x="5639" y="85"/>
                </a:lnTo>
                <a:lnTo>
                  <a:pt x="5654" y="88"/>
                </a:lnTo>
                <a:lnTo>
                  <a:pt x="5668" y="92"/>
                </a:lnTo>
                <a:lnTo>
                  <a:pt x="5681" y="98"/>
                </a:lnTo>
                <a:lnTo>
                  <a:pt x="5695" y="103"/>
                </a:lnTo>
                <a:lnTo>
                  <a:pt x="5709" y="108"/>
                </a:lnTo>
                <a:lnTo>
                  <a:pt x="5722" y="114"/>
                </a:lnTo>
                <a:lnTo>
                  <a:pt x="5734" y="122"/>
                </a:lnTo>
                <a:lnTo>
                  <a:pt x="5746" y="130"/>
                </a:lnTo>
                <a:lnTo>
                  <a:pt x="5758" y="138"/>
                </a:lnTo>
                <a:lnTo>
                  <a:pt x="5769" y="147"/>
                </a:lnTo>
                <a:lnTo>
                  <a:pt x="5780" y="156"/>
                </a:lnTo>
                <a:lnTo>
                  <a:pt x="5790" y="166"/>
                </a:lnTo>
                <a:lnTo>
                  <a:pt x="5800" y="176"/>
                </a:lnTo>
                <a:lnTo>
                  <a:pt x="5809" y="187"/>
                </a:lnTo>
                <a:lnTo>
                  <a:pt x="5819" y="198"/>
                </a:lnTo>
                <a:lnTo>
                  <a:pt x="5827" y="210"/>
                </a:lnTo>
                <a:lnTo>
                  <a:pt x="5835" y="221"/>
                </a:lnTo>
                <a:lnTo>
                  <a:pt x="5842" y="234"/>
                </a:lnTo>
                <a:lnTo>
                  <a:pt x="5848" y="246"/>
                </a:lnTo>
                <a:lnTo>
                  <a:pt x="5855" y="260"/>
                </a:lnTo>
                <a:lnTo>
                  <a:pt x="5860" y="273"/>
                </a:lnTo>
                <a:lnTo>
                  <a:pt x="5864" y="287"/>
                </a:lnTo>
                <a:lnTo>
                  <a:pt x="5869" y="301"/>
                </a:lnTo>
                <a:lnTo>
                  <a:pt x="5872" y="315"/>
                </a:lnTo>
                <a:lnTo>
                  <a:pt x="5875" y="330"/>
                </a:lnTo>
                <a:lnTo>
                  <a:pt x="5876" y="345"/>
                </a:lnTo>
                <a:lnTo>
                  <a:pt x="5877" y="359"/>
                </a:lnTo>
                <a:lnTo>
                  <a:pt x="5878" y="375"/>
                </a:lnTo>
                <a:lnTo>
                  <a:pt x="5878" y="375"/>
                </a:lnTo>
                <a:lnTo>
                  <a:pt x="5877" y="390"/>
                </a:lnTo>
                <a:lnTo>
                  <a:pt x="5876" y="405"/>
                </a:lnTo>
                <a:lnTo>
                  <a:pt x="5875" y="420"/>
                </a:lnTo>
                <a:lnTo>
                  <a:pt x="5872" y="435"/>
                </a:lnTo>
                <a:lnTo>
                  <a:pt x="5869" y="448"/>
                </a:lnTo>
                <a:lnTo>
                  <a:pt x="5864" y="463"/>
                </a:lnTo>
                <a:lnTo>
                  <a:pt x="5860" y="477"/>
                </a:lnTo>
                <a:lnTo>
                  <a:pt x="5855" y="490"/>
                </a:lnTo>
                <a:lnTo>
                  <a:pt x="5848" y="503"/>
                </a:lnTo>
                <a:lnTo>
                  <a:pt x="5842" y="515"/>
                </a:lnTo>
                <a:lnTo>
                  <a:pt x="5835" y="528"/>
                </a:lnTo>
                <a:lnTo>
                  <a:pt x="5827" y="541"/>
                </a:lnTo>
                <a:lnTo>
                  <a:pt x="5819" y="552"/>
                </a:lnTo>
                <a:lnTo>
                  <a:pt x="5809" y="563"/>
                </a:lnTo>
                <a:lnTo>
                  <a:pt x="5800" y="574"/>
                </a:lnTo>
                <a:lnTo>
                  <a:pt x="5790" y="585"/>
                </a:lnTo>
                <a:lnTo>
                  <a:pt x="5780" y="594"/>
                </a:lnTo>
                <a:lnTo>
                  <a:pt x="5769" y="603"/>
                </a:lnTo>
                <a:lnTo>
                  <a:pt x="5758" y="612"/>
                </a:lnTo>
                <a:lnTo>
                  <a:pt x="5746" y="620"/>
                </a:lnTo>
                <a:lnTo>
                  <a:pt x="5734" y="628"/>
                </a:lnTo>
                <a:lnTo>
                  <a:pt x="5722" y="635"/>
                </a:lnTo>
                <a:lnTo>
                  <a:pt x="5709" y="641"/>
                </a:lnTo>
                <a:lnTo>
                  <a:pt x="5695" y="647"/>
                </a:lnTo>
                <a:lnTo>
                  <a:pt x="5681" y="653"/>
                </a:lnTo>
                <a:lnTo>
                  <a:pt x="5668" y="658"/>
                </a:lnTo>
                <a:lnTo>
                  <a:pt x="5654" y="661"/>
                </a:lnTo>
                <a:lnTo>
                  <a:pt x="5639" y="665"/>
                </a:lnTo>
                <a:lnTo>
                  <a:pt x="5624" y="667"/>
                </a:lnTo>
                <a:lnTo>
                  <a:pt x="5609" y="669"/>
                </a:lnTo>
                <a:lnTo>
                  <a:pt x="5595" y="670"/>
                </a:lnTo>
                <a:lnTo>
                  <a:pt x="5579" y="670"/>
                </a:lnTo>
                <a:lnTo>
                  <a:pt x="5579" y="670"/>
                </a:lnTo>
                <a:lnTo>
                  <a:pt x="5564" y="670"/>
                </a:lnTo>
                <a:lnTo>
                  <a:pt x="5549" y="669"/>
                </a:lnTo>
                <a:lnTo>
                  <a:pt x="5533" y="667"/>
                </a:lnTo>
                <a:lnTo>
                  <a:pt x="5519" y="665"/>
                </a:lnTo>
                <a:lnTo>
                  <a:pt x="5505" y="661"/>
                </a:lnTo>
                <a:lnTo>
                  <a:pt x="5490" y="658"/>
                </a:lnTo>
                <a:lnTo>
                  <a:pt x="5476" y="653"/>
                </a:lnTo>
                <a:lnTo>
                  <a:pt x="5462" y="647"/>
                </a:lnTo>
                <a:lnTo>
                  <a:pt x="5450" y="641"/>
                </a:lnTo>
                <a:lnTo>
                  <a:pt x="5437" y="635"/>
                </a:lnTo>
                <a:lnTo>
                  <a:pt x="5424" y="628"/>
                </a:lnTo>
                <a:lnTo>
                  <a:pt x="5413" y="620"/>
                </a:lnTo>
                <a:lnTo>
                  <a:pt x="5400" y="612"/>
                </a:lnTo>
                <a:lnTo>
                  <a:pt x="5390" y="603"/>
                </a:lnTo>
                <a:lnTo>
                  <a:pt x="5379" y="594"/>
                </a:lnTo>
                <a:lnTo>
                  <a:pt x="5368" y="585"/>
                </a:lnTo>
                <a:lnTo>
                  <a:pt x="5358" y="574"/>
                </a:lnTo>
                <a:lnTo>
                  <a:pt x="5348" y="563"/>
                </a:lnTo>
                <a:lnTo>
                  <a:pt x="5340" y="552"/>
                </a:lnTo>
                <a:lnTo>
                  <a:pt x="5331" y="541"/>
                </a:lnTo>
                <a:lnTo>
                  <a:pt x="5324" y="528"/>
                </a:lnTo>
                <a:lnTo>
                  <a:pt x="5317" y="515"/>
                </a:lnTo>
                <a:lnTo>
                  <a:pt x="5310" y="503"/>
                </a:lnTo>
                <a:lnTo>
                  <a:pt x="5304" y="490"/>
                </a:lnTo>
                <a:lnTo>
                  <a:pt x="5299" y="477"/>
                </a:lnTo>
                <a:lnTo>
                  <a:pt x="5294" y="463"/>
                </a:lnTo>
                <a:lnTo>
                  <a:pt x="5290" y="448"/>
                </a:lnTo>
                <a:lnTo>
                  <a:pt x="5287" y="435"/>
                </a:lnTo>
                <a:lnTo>
                  <a:pt x="5284" y="420"/>
                </a:lnTo>
                <a:lnTo>
                  <a:pt x="5282" y="405"/>
                </a:lnTo>
                <a:lnTo>
                  <a:pt x="5281" y="390"/>
                </a:lnTo>
                <a:lnTo>
                  <a:pt x="5281" y="375"/>
                </a:lnTo>
                <a:lnTo>
                  <a:pt x="5281" y="375"/>
                </a:lnTo>
                <a:close/>
                <a:moveTo>
                  <a:pt x="13083" y="3760"/>
                </a:moveTo>
                <a:lnTo>
                  <a:pt x="12551" y="3760"/>
                </a:lnTo>
                <a:lnTo>
                  <a:pt x="12551" y="3141"/>
                </a:lnTo>
                <a:lnTo>
                  <a:pt x="13175" y="3141"/>
                </a:lnTo>
                <a:lnTo>
                  <a:pt x="13175" y="3744"/>
                </a:lnTo>
                <a:lnTo>
                  <a:pt x="13175" y="3744"/>
                </a:lnTo>
                <a:lnTo>
                  <a:pt x="13250" y="3829"/>
                </a:lnTo>
                <a:lnTo>
                  <a:pt x="13324" y="3916"/>
                </a:lnTo>
                <a:lnTo>
                  <a:pt x="13397" y="4003"/>
                </a:lnTo>
                <a:lnTo>
                  <a:pt x="13469" y="4091"/>
                </a:lnTo>
                <a:lnTo>
                  <a:pt x="13540" y="4180"/>
                </a:lnTo>
                <a:lnTo>
                  <a:pt x="13610" y="4269"/>
                </a:lnTo>
                <a:lnTo>
                  <a:pt x="13678" y="4359"/>
                </a:lnTo>
                <a:lnTo>
                  <a:pt x="13746" y="4451"/>
                </a:lnTo>
                <a:lnTo>
                  <a:pt x="13813" y="4542"/>
                </a:lnTo>
                <a:lnTo>
                  <a:pt x="13878" y="4634"/>
                </a:lnTo>
                <a:lnTo>
                  <a:pt x="13943" y="4726"/>
                </a:lnTo>
                <a:lnTo>
                  <a:pt x="14005" y="4820"/>
                </a:lnTo>
                <a:lnTo>
                  <a:pt x="14068" y="4914"/>
                </a:lnTo>
                <a:lnTo>
                  <a:pt x="14129" y="5009"/>
                </a:lnTo>
                <a:lnTo>
                  <a:pt x="14188" y="5103"/>
                </a:lnTo>
                <a:lnTo>
                  <a:pt x="14247" y="5200"/>
                </a:lnTo>
                <a:lnTo>
                  <a:pt x="14305" y="5296"/>
                </a:lnTo>
                <a:lnTo>
                  <a:pt x="14362" y="5392"/>
                </a:lnTo>
                <a:lnTo>
                  <a:pt x="14417" y="5490"/>
                </a:lnTo>
                <a:lnTo>
                  <a:pt x="14471" y="5588"/>
                </a:lnTo>
                <a:lnTo>
                  <a:pt x="14523" y="5687"/>
                </a:lnTo>
                <a:lnTo>
                  <a:pt x="14575" y="5786"/>
                </a:lnTo>
                <a:lnTo>
                  <a:pt x="14626" y="5886"/>
                </a:lnTo>
                <a:lnTo>
                  <a:pt x="14676" y="5986"/>
                </a:lnTo>
                <a:lnTo>
                  <a:pt x="14724" y="6087"/>
                </a:lnTo>
                <a:lnTo>
                  <a:pt x="14772" y="6188"/>
                </a:lnTo>
                <a:lnTo>
                  <a:pt x="14817" y="6290"/>
                </a:lnTo>
                <a:lnTo>
                  <a:pt x="14863" y="6393"/>
                </a:lnTo>
                <a:lnTo>
                  <a:pt x="14906" y="6495"/>
                </a:lnTo>
                <a:lnTo>
                  <a:pt x="14949" y="6598"/>
                </a:lnTo>
                <a:lnTo>
                  <a:pt x="14991" y="6702"/>
                </a:lnTo>
                <a:lnTo>
                  <a:pt x="15031" y="6806"/>
                </a:lnTo>
                <a:lnTo>
                  <a:pt x="15070" y="6911"/>
                </a:lnTo>
                <a:lnTo>
                  <a:pt x="15107" y="7016"/>
                </a:lnTo>
                <a:lnTo>
                  <a:pt x="15144" y="7122"/>
                </a:lnTo>
                <a:lnTo>
                  <a:pt x="15180" y="7227"/>
                </a:lnTo>
                <a:lnTo>
                  <a:pt x="15214" y="7333"/>
                </a:lnTo>
                <a:lnTo>
                  <a:pt x="15247" y="7440"/>
                </a:lnTo>
                <a:lnTo>
                  <a:pt x="15280" y="7547"/>
                </a:lnTo>
                <a:lnTo>
                  <a:pt x="15310" y="7655"/>
                </a:lnTo>
                <a:lnTo>
                  <a:pt x="15339" y="7763"/>
                </a:lnTo>
                <a:lnTo>
                  <a:pt x="15367" y="7870"/>
                </a:lnTo>
                <a:lnTo>
                  <a:pt x="15395" y="7979"/>
                </a:lnTo>
                <a:lnTo>
                  <a:pt x="15420" y="8088"/>
                </a:lnTo>
                <a:lnTo>
                  <a:pt x="15445" y="8198"/>
                </a:lnTo>
                <a:lnTo>
                  <a:pt x="15469" y="8307"/>
                </a:lnTo>
                <a:lnTo>
                  <a:pt x="15490" y="8417"/>
                </a:lnTo>
                <a:lnTo>
                  <a:pt x="15511" y="8528"/>
                </a:lnTo>
                <a:lnTo>
                  <a:pt x="15531" y="8638"/>
                </a:lnTo>
                <a:lnTo>
                  <a:pt x="15549" y="8749"/>
                </a:lnTo>
                <a:lnTo>
                  <a:pt x="15566" y="8860"/>
                </a:lnTo>
                <a:lnTo>
                  <a:pt x="15583" y="8972"/>
                </a:lnTo>
                <a:lnTo>
                  <a:pt x="15597" y="9084"/>
                </a:lnTo>
                <a:lnTo>
                  <a:pt x="15611" y="9196"/>
                </a:lnTo>
                <a:lnTo>
                  <a:pt x="15623" y="9309"/>
                </a:lnTo>
                <a:lnTo>
                  <a:pt x="15634" y="9421"/>
                </a:lnTo>
                <a:lnTo>
                  <a:pt x="15643" y="9534"/>
                </a:lnTo>
                <a:lnTo>
                  <a:pt x="15652" y="9647"/>
                </a:lnTo>
                <a:lnTo>
                  <a:pt x="15659" y="9760"/>
                </a:lnTo>
                <a:lnTo>
                  <a:pt x="15665" y="9874"/>
                </a:lnTo>
                <a:lnTo>
                  <a:pt x="15669" y="9987"/>
                </a:lnTo>
                <a:lnTo>
                  <a:pt x="15672" y="10101"/>
                </a:lnTo>
                <a:lnTo>
                  <a:pt x="15674" y="10216"/>
                </a:lnTo>
                <a:lnTo>
                  <a:pt x="15675" y="10330"/>
                </a:lnTo>
                <a:lnTo>
                  <a:pt x="15675" y="10330"/>
                </a:lnTo>
                <a:lnTo>
                  <a:pt x="15674" y="10422"/>
                </a:lnTo>
                <a:lnTo>
                  <a:pt x="15673" y="10515"/>
                </a:lnTo>
                <a:lnTo>
                  <a:pt x="15671" y="10607"/>
                </a:lnTo>
                <a:lnTo>
                  <a:pt x="15668" y="10700"/>
                </a:lnTo>
                <a:lnTo>
                  <a:pt x="15665" y="10792"/>
                </a:lnTo>
                <a:lnTo>
                  <a:pt x="15659" y="10883"/>
                </a:lnTo>
                <a:lnTo>
                  <a:pt x="15654" y="10975"/>
                </a:lnTo>
                <a:lnTo>
                  <a:pt x="15648" y="11066"/>
                </a:lnTo>
                <a:lnTo>
                  <a:pt x="15641" y="11158"/>
                </a:lnTo>
                <a:lnTo>
                  <a:pt x="15633" y="11249"/>
                </a:lnTo>
                <a:lnTo>
                  <a:pt x="15624" y="11341"/>
                </a:lnTo>
                <a:lnTo>
                  <a:pt x="15615" y="11432"/>
                </a:lnTo>
                <a:lnTo>
                  <a:pt x="15604" y="11522"/>
                </a:lnTo>
                <a:lnTo>
                  <a:pt x="15593" y="11613"/>
                </a:lnTo>
                <a:lnTo>
                  <a:pt x="15581" y="11703"/>
                </a:lnTo>
                <a:lnTo>
                  <a:pt x="15568" y="11793"/>
                </a:lnTo>
                <a:lnTo>
                  <a:pt x="15555" y="11883"/>
                </a:lnTo>
                <a:lnTo>
                  <a:pt x="15540" y="11973"/>
                </a:lnTo>
                <a:lnTo>
                  <a:pt x="15524" y="12063"/>
                </a:lnTo>
                <a:lnTo>
                  <a:pt x="15508" y="12152"/>
                </a:lnTo>
                <a:lnTo>
                  <a:pt x="15491" y="12241"/>
                </a:lnTo>
                <a:lnTo>
                  <a:pt x="15473" y="12330"/>
                </a:lnTo>
                <a:lnTo>
                  <a:pt x="15455" y="12419"/>
                </a:lnTo>
                <a:lnTo>
                  <a:pt x="15435" y="12507"/>
                </a:lnTo>
                <a:lnTo>
                  <a:pt x="15415" y="12596"/>
                </a:lnTo>
                <a:lnTo>
                  <a:pt x="15394" y="12684"/>
                </a:lnTo>
                <a:lnTo>
                  <a:pt x="15373" y="12772"/>
                </a:lnTo>
                <a:lnTo>
                  <a:pt x="15349" y="12859"/>
                </a:lnTo>
                <a:lnTo>
                  <a:pt x="15326" y="12947"/>
                </a:lnTo>
                <a:lnTo>
                  <a:pt x="15302" y="13034"/>
                </a:lnTo>
                <a:lnTo>
                  <a:pt x="15277" y="13121"/>
                </a:lnTo>
                <a:lnTo>
                  <a:pt x="15251" y="13208"/>
                </a:lnTo>
                <a:lnTo>
                  <a:pt x="15251" y="13208"/>
                </a:lnTo>
                <a:lnTo>
                  <a:pt x="15218" y="13180"/>
                </a:lnTo>
                <a:lnTo>
                  <a:pt x="15184" y="13152"/>
                </a:lnTo>
                <a:lnTo>
                  <a:pt x="15184" y="13152"/>
                </a:lnTo>
                <a:lnTo>
                  <a:pt x="15210" y="13067"/>
                </a:lnTo>
                <a:lnTo>
                  <a:pt x="15234" y="12981"/>
                </a:lnTo>
                <a:lnTo>
                  <a:pt x="15257" y="12896"/>
                </a:lnTo>
                <a:lnTo>
                  <a:pt x="15280" y="12810"/>
                </a:lnTo>
                <a:lnTo>
                  <a:pt x="15302" y="12724"/>
                </a:lnTo>
                <a:lnTo>
                  <a:pt x="15323" y="12638"/>
                </a:lnTo>
                <a:lnTo>
                  <a:pt x="15343" y="12551"/>
                </a:lnTo>
                <a:lnTo>
                  <a:pt x="15363" y="12464"/>
                </a:lnTo>
                <a:lnTo>
                  <a:pt x="15381" y="12378"/>
                </a:lnTo>
                <a:lnTo>
                  <a:pt x="15399" y="12291"/>
                </a:lnTo>
                <a:lnTo>
                  <a:pt x="15417" y="12204"/>
                </a:lnTo>
                <a:lnTo>
                  <a:pt x="15433" y="12116"/>
                </a:lnTo>
                <a:lnTo>
                  <a:pt x="15449" y="12029"/>
                </a:lnTo>
                <a:lnTo>
                  <a:pt x="15464" y="11941"/>
                </a:lnTo>
                <a:lnTo>
                  <a:pt x="15477" y="11853"/>
                </a:lnTo>
                <a:lnTo>
                  <a:pt x="15491" y="11764"/>
                </a:lnTo>
                <a:lnTo>
                  <a:pt x="15504" y="11676"/>
                </a:lnTo>
                <a:lnTo>
                  <a:pt x="15515" y="11587"/>
                </a:lnTo>
                <a:lnTo>
                  <a:pt x="15526" y="11499"/>
                </a:lnTo>
                <a:lnTo>
                  <a:pt x="15537" y="11410"/>
                </a:lnTo>
                <a:lnTo>
                  <a:pt x="15546" y="11321"/>
                </a:lnTo>
                <a:lnTo>
                  <a:pt x="15555" y="11231"/>
                </a:lnTo>
                <a:lnTo>
                  <a:pt x="15562" y="11142"/>
                </a:lnTo>
                <a:lnTo>
                  <a:pt x="15568" y="11051"/>
                </a:lnTo>
                <a:lnTo>
                  <a:pt x="15575" y="10962"/>
                </a:lnTo>
                <a:lnTo>
                  <a:pt x="15580" y="10872"/>
                </a:lnTo>
                <a:lnTo>
                  <a:pt x="15584" y="10782"/>
                </a:lnTo>
                <a:lnTo>
                  <a:pt x="15588" y="10692"/>
                </a:lnTo>
                <a:lnTo>
                  <a:pt x="15592" y="10601"/>
                </a:lnTo>
                <a:lnTo>
                  <a:pt x="15594" y="10511"/>
                </a:lnTo>
                <a:lnTo>
                  <a:pt x="15595" y="10421"/>
                </a:lnTo>
                <a:lnTo>
                  <a:pt x="15595" y="10330"/>
                </a:lnTo>
                <a:lnTo>
                  <a:pt x="15595" y="10330"/>
                </a:lnTo>
                <a:lnTo>
                  <a:pt x="15595" y="10216"/>
                </a:lnTo>
                <a:lnTo>
                  <a:pt x="15593" y="10101"/>
                </a:lnTo>
                <a:lnTo>
                  <a:pt x="15589" y="9988"/>
                </a:lnTo>
                <a:lnTo>
                  <a:pt x="15584" y="9874"/>
                </a:lnTo>
                <a:lnTo>
                  <a:pt x="15579" y="9761"/>
                </a:lnTo>
                <a:lnTo>
                  <a:pt x="15571" y="9648"/>
                </a:lnTo>
                <a:lnTo>
                  <a:pt x="15563" y="9535"/>
                </a:lnTo>
                <a:lnTo>
                  <a:pt x="15553" y="9423"/>
                </a:lnTo>
                <a:lnTo>
                  <a:pt x="15543" y="9310"/>
                </a:lnTo>
                <a:lnTo>
                  <a:pt x="15530" y="9198"/>
                </a:lnTo>
                <a:lnTo>
                  <a:pt x="15516" y="9085"/>
                </a:lnTo>
                <a:lnTo>
                  <a:pt x="15502" y="8974"/>
                </a:lnTo>
                <a:lnTo>
                  <a:pt x="15486" y="8863"/>
                </a:lnTo>
                <a:lnTo>
                  <a:pt x="15469" y="8751"/>
                </a:lnTo>
                <a:lnTo>
                  <a:pt x="15450" y="8641"/>
                </a:lnTo>
                <a:lnTo>
                  <a:pt x="15431" y="8530"/>
                </a:lnTo>
                <a:lnTo>
                  <a:pt x="15410" y="8420"/>
                </a:lnTo>
                <a:lnTo>
                  <a:pt x="15387" y="8310"/>
                </a:lnTo>
                <a:lnTo>
                  <a:pt x="15364" y="8201"/>
                </a:lnTo>
                <a:lnTo>
                  <a:pt x="15339" y="8093"/>
                </a:lnTo>
                <a:lnTo>
                  <a:pt x="15313" y="7984"/>
                </a:lnTo>
                <a:lnTo>
                  <a:pt x="15286" y="7875"/>
                </a:lnTo>
                <a:lnTo>
                  <a:pt x="15257" y="7767"/>
                </a:lnTo>
                <a:lnTo>
                  <a:pt x="15228" y="7659"/>
                </a:lnTo>
                <a:lnTo>
                  <a:pt x="15197" y="7552"/>
                </a:lnTo>
                <a:lnTo>
                  <a:pt x="15165" y="7445"/>
                </a:lnTo>
                <a:lnTo>
                  <a:pt x="15132" y="7338"/>
                </a:lnTo>
                <a:lnTo>
                  <a:pt x="15098" y="7233"/>
                </a:lnTo>
                <a:lnTo>
                  <a:pt x="15062" y="7127"/>
                </a:lnTo>
                <a:lnTo>
                  <a:pt x="15025" y="7021"/>
                </a:lnTo>
                <a:lnTo>
                  <a:pt x="14987" y="6916"/>
                </a:lnTo>
                <a:lnTo>
                  <a:pt x="14948" y="6812"/>
                </a:lnTo>
                <a:lnTo>
                  <a:pt x="14907" y="6708"/>
                </a:lnTo>
                <a:lnTo>
                  <a:pt x="14865" y="6604"/>
                </a:lnTo>
                <a:lnTo>
                  <a:pt x="14823" y="6501"/>
                </a:lnTo>
                <a:lnTo>
                  <a:pt x="14778" y="6399"/>
                </a:lnTo>
                <a:lnTo>
                  <a:pt x="14733" y="6297"/>
                </a:lnTo>
                <a:lnTo>
                  <a:pt x="14687" y="6196"/>
                </a:lnTo>
                <a:lnTo>
                  <a:pt x="14640" y="6094"/>
                </a:lnTo>
                <a:lnTo>
                  <a:pt x="14591" y="5995"/>
                </a:lnTo>
                <a:lnTo>
                  <a:pt x="14540" y="5894"/>
                </a:lnTo>
                <a:lnTo>
                  <a:pt x="14490" y="5794"/>
                </a:lnTo>
                <a:lnTo>
                  <a:pt x="14438" y="5696"/>
                </a:lnTo>
                <a:lnTo>
                  <a:pt x="14385" y="5598"/>
                </a:lnTo>
                <a:lnTo>
                  <a:pt x="14330" y="5500"/>
                </a:lnTo>
                <a:lnTo>
                  <a:pt x="14275" y="5403"/>
                </a:lnTo>
                <a:lnTo>
                  <a:pt x="14218" y="5305"/>
                </a:lnTo>
                <a:lnTo>
                  <a:pt x="14160" y="5210"/>
                </a:lnTo>
                <a:lnTo>
                  <a:pt x="14100" y="5115"/>
                </a:lnTo>
                <a:lnTo>
                  <a:pt x="14041" y="5019"/>
                </a:lnTo>
                <a:lnTo>
                  <a:pt x="13980" y="4925"/>
                </a:lnTo>
                <a:lnTo>
                  <a:pt x="13917" y="4832"/>
                </a:lnTo>
                <a:lnTo>
                  <a:pt x="13854" y="4739"/>
                </a:lnTo>
                <a:lnTo>
                  <a:pt x="13790" y="4646"/>
                </a:lnTo>
                <a:lnTo>
                  <a:pt x="13724" y="4554"/>
                </a:lnTo>
                <a:lnTo>
                  <a:pt x="13656" y="4463"/>
                </a:lnTo>
                <a:lnTo>
                  <a:pt x="13589" y="4373"/>
                </a:lnTo>
                <a:lnTo>
                  <a:pt x="13520" y="4284"/>
                </a:lnTo>
                <a:lnTo>
                  <a:pt x="13450" y="4195"/>
                </a:lnTo>
                <a:lnTo>
                  <a:pt x="13378" y="4106"/>
                </a:lnTo>
                <a:lnTo>
                  <a:pt x="13306" y="4019"/>
                </a:lnTo>
                <a:lnTo>
                  <a:pt x="13233" y="3932"/>
                </a:lnTo>
                <a:lnTo>
                  <a:pt x="13158" y="3845"/>
                </a:lnTo>
                <a:lnTo>
                  <a:pt x="13083" y="3760"/>
                </a:lnTo>
                <a:lnTo>
                  <a:pt x="13083" y="37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xmlns="" id="{60AE4230-F543-4B2B-9A3F-3702B8612A1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69696" y="6075363"/>
            <a:ext cx="7567" cy="14288"/>
          </a:xfrm>
          <a:custGeom>
            <a:avLst/>
            <a:gdLst>
              <a:gd name="T0" fmla="*/ 1 w 24"/>
              <a:gd name="T1" fmla="*/ 1 h 47"/>
              <a:gd name="T2" fmla="*/ 1 w 24"/>
              <a:gd name="T3" fmla="*/ 1 h 47"/>
              <a:gd name="T4" fmla="*/ 23 w 24"/>
              <a:gd name="T5" fmla="*/ 0 h 47"/>
              <a:gd name="T6" fmla="*/ 24 w 24"/>
              <a:gd name="T7" fmla="*/ 46 h 47"/>
              <a:gd name="T8" fmla="*/ 24 w 24"/>
              <a:gd name="T9" fmla="*/ 46 h 47"/>
              <a:gd name="T10" fmla="*/ 2 w 24"/>
              <a:gd name="T11" fmla="*/ 47 h 47"/>
              <a:gd name="T12" fmla="*/ 2 w 24"/>
              <a:gd name="T13" fmla="*/ 47 h 47"/>
              <a:gd name="T14" fmla="*/ 0 w 24"/>
              <a:gd name="T15" fmla="*/ 35 h 47"/>
              <a:gd name="T16" fmla="*/ 0 w 24"/>
              <a:gd name="T17" fmla="*/ 22 h 47"/>
              <a:gd name="T18" fmla="*/ 0 w 24"/>
              <a:gd name="T19" fmla="*/ 22 h 47"/>
              <a:gd name="T20" fmla="*/ 1 w 24"/>
              <a:gd name="T21" fmla="*/ 1 h 47"/>
              <a:gd name="T22" fmla="*/ 1 w 24"/>
              <a:gd name="T23" fmla="*/ 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" h="47">
                <a:moveTo>
                  <a:pt x="1" y="1"/>
                </a:moveTo>
                <a:lnTo>
                  <a:pt x="1" y="1"/>
                </a:lnTo>
                <a:lnTo>
                  <a:pt x="23" y="0"/>
                </a:lnTo>
                <a:lnTo>
                  <a:pt x="24" y="46"/>
                </a:lnTo>
                <a:lnTo>
                  <a:pt x="24" y="46"/>
                </a:lnTo>
                <a:lnTo>
                  <a:pt x="2" y="47"/>
                </a:lnTo>
                <a:lnTo>
                  <a:pt x="2" y="47"/>
                </a:lnTo>
                <a:lnTo>
                  <a:pt x="0" y="35"/>
                </a:lnTo>
                <a:lnTo>
                  <a:pt x="0" y="22"/>
                </a:lnTo>
                <a:lnTo>
                  <a:pt x="0" y="22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xmlns="" id="{EF7120F7-5039-4FBF-A576-5678DBFEDA9A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5580063"/>
            <a:ext cx="2710315" cy="1277938"/>
          </a:xfrm>
          <a:custGeom>
            <a:avLst/>
            <a:gdLst>
              <a:gd name="T0" fmla="*/ 6520 w 8595"/>
              <a:gd name="T1" fmla="*/ 1417 h 4024"/>
              <a:gd name="T2" fmla="*/ 6736 w 8595"/>
              <a:gd name="T3" fmla="*/ 1369 h 4024"/>
              <a:gd name="T4" fmla="*/ 6891 w 8595"/>
              <a:gd name="T5" fmla="*/ 1557 h 4024"/>
              <a:gd name="T6" fmla="*/ 6794 w 8595"/>
              <a:gd name="T7" fmla="*/ 1763 h 4024"/>
              <a:gd name="T8" fmla="*/ 6571 w 8595"/>
              <a:gd name="T9" fmla="*/ 1777 h 4024"/>
              <a:gd name="T10" fmla="*/ 6449 w 8595"/>
              <a:gd name="T11" fmla="*/ 1604 h 4024"/>
              <a:gd name="T12" fmla="*/ 6794 w 8595"/>
              <a:gd name="T13" fmla="*/ 1703 h 4024"/>
              <a:gd name="T14" fmla="*/ 6837 w 8595"/>
              <a:gd name="T15" fmla="*/ 1528 h 4024"/>
              <a:gd name="T16" fmla="*/ 6688 w 8595"/>
              <a:gd name="T17" fmla="*/ 1406 h 4024"/>
              <a:gd name="T18" fmla="*/ 6524 w 8595"/>
              <a:gd name="T19" fmla="*/ 1483 h 4024"/>
              <a:gd name="T20" fmla="*/ 6516 w 8595"/>
              <a:gd name="T21" fmla="*/ 1663 h 4024"/>
              <a:gd name="T22" fmla="*/ 6670 w 8595"/>
              <a:gd name="T23" fmla="*/ 1754 h 4024"/>
              <a:gd name="T24" fmla="*/ 3166 w 8595"/>
              <a:gd name="T25" fmla="*/ 3591 h 4024"/>
              <a:gd name="T26" fmla="*/ 3815 w 8595"/>
              <a:gd name="T27" fmla="*/ 3096 h 4024"/>
              <a:gd name="T28" fmla="*/ 4537 w 8595"/>
              <a:gd name="T29" fmla="*/ 2704 h 4024"/>
              <a:gd name="T30" fmla="*/ 5324 w 8595"/>
              <a:gd name="T31" fmla="*/ 2428 h 4024"/>
              <a:gd name="T32" fmla="*/ 6162 w 8595"/>
              <a:gd name="T33" fmla="*/ 2278 h 4024"/>
              <a:gd name="T34" fmla="*/ 6923 w 8595"/>
              <a:gd name="T35" fmla="*/ 2260 h 4024"/>
              <a:gd name="T36" fmla="*/ 7664 w 8595"/>
              <a:gd name="T37" fmla="*/ 2347 h 4024"/>
              <a:gd name="T38" fmla="*/ 8369 w 8595"/>
              <a:gd name="T39" fmla="*/ 2535 h 4024"/>
              <a:gd name="T40" fmla="*/ 8254 w 8595"/>
              <a:gd name="T41" fmla="*/ 2448 h 4024"/>
              <a:gd name="T42" fmla="*/ 7543 w 8595"/>
              <a:gd name="T43" fmla="*/ 2278 h 4024"/>
              <a:gd name="T44" fmla="*/ 6797 w 8595"/>
              <a:gd name="T45" fmla="*/ 2209 h 4024"/>
              <a:gd name="T46" fmla="*/ 6007 w 8595"/>
              <a:gd name="T47" fmla="*/ 2248 h 4024"/>
              <a:gd name="T48" fmla="*/ 5162 w 8595"/>
              <a:gd name="T49" fmla="*/ 2425 h 4024"/>
              <a:gd name="T50" fmla="*/ 4372 w 8595"/>
              <a:gd name="T51" fmla="*/ 2728 h 4024"/>
              <a:gd name="T52" fmla="*/ 3650 w 8595"/>
              <a:gd name="T53" fmla="*/ 3149 h 4024"/>
              <a:gd name="T54" fmla="*/ 3007 w 8595"/>
              <a:gd name="T55" fmla="*/ 3674 h 4024"/>
              <a:gd name="T56" fmla="*/ 2252 w 8595"/>
              <a:gd name="T57" fmla="*/ 3506 h 4024"/>
              <a:gd name="T58" fmla="*/ 2151 w 8595"/>
              <a:gd name="T59" fmla="*/ 3691 h 4024"/>
              <a:gd name="T60" fmla="*/ 2801 w 8595"/>
              <a:gd name="T61" fmla="*/ 3034 h 4024"/>
              <a:gd name="T62" fmla="*/ 3474 w 8595"/>
              <a:gd name="T63" fmla="*/ 2531 h 4024"/>
              <a:gd name="T64" fmla="*/ 4208 w 8595"/>
              <a:gd name="T65" fmla="*/ 2131 h 4024"/>
              <a:gd name="T66" fmla="*/ 4991 w 8595"/>
              <a:gd name="T67" fmla="*/ 1840 h 4024"/>
              <a:gd name="T68" fmla="*/ 5813 w 8595"/>
              <a:gd name="T69" fmla="*/ 1662 h 4024"/>
              <a:gd name="T70" fmla="*/ 6447 w 8595"/>
              <a:gd name="T71" fmla="*/ 1579 h 4024"/>
              <a:gd name="T72" fmla="*/ 5807 w 8595"/>
              <a:gd name="T73" fmla="*/ 1615 h 4024"/>
              <a:gd name="T74" fmla="*/ 4978 w 8595"/>
              <a:gd name="T75" fmla="*/ 1795 h 4024"/>
              <a:gd name="T76" fmla="*/ 4189 w 8595"/>
              <a:gd name="T77" fmla="*/ 2088 h 4024"/>
              <a:gd name="T78" fmla="*/ 3450 w 8595"/>
              <a:gd name="T79" fmla="*/ 2492 h 4024"/>
              <a:gd name="T80" fmla="*/ 2770 w 8595"/>
              <a:gd name="T81" fmla="*/ 3000 h 4024"/>
              <a:gd name="T82" fmla="*/ 113 w 8595"/>
              <a:gd name="T83" fmla="*/ 3914 h 4024"/>
              <a:gd name="T84" fmla="*/ 961 w 8595"/>
              <a:gd name="T85" fmla="*/ 2684 h 4024"/>
              <a:gd name="T86" fmla="*/ 2035 w 8595"/>
              <a:gd name="T87" fmla="*/ 1649 h 4024"/>
              <a:gd name="T88" fmla="*/ 3301 w 8595"/>
              <a:gd name="T89" fmla="*/ 844 h 4024"/>
              <a:gd name="T90" fmla="*/ 4723 w 8595"/>
              <a:gd name="T91" fmla="*/ 301 h 4024"/>
              <a:gd name="T92" fmla="*/ 6268 w 8595"/>
              <a:gd name="T93" fmla="*/ 56 h 4024"/>
              <a:gd name="T94" fmla="*/ 7652 w 8595"/>
              <a:gd name="T95" fmla="*/ 110 h 4024"/>
              <a:gd name="T96" fmla="*/ 8363 w 8595"/>
              <a:gd name="T97" fmla="*/ 190 h 4024"/>
              <a:gd name="T98" fmla="*/ 6919 w 8595"/>
              <a:gd name="T99" fmla="*/ 4 h 4024"/>
              <a:gd name="T100" fmla="*/ 5472 w 8595"/>
              <a:gd name="T101" fmla="*/ 94 h 4024"/>
              <a:gd name="T102" fmla="*/ 3970 w 8595"/>
              <a:gd name="T103" fmla="*/ 496 h 4024"/>
              <a:gd name="T104" fmla="*/ 2609 w 8595"/>
              <a:gd name="T105" fmla="*/ 1183 h 4024"/>
              <a:gd name="T106" fmla="*/ 1426 w 8595"/>
              <a:gd name="T107" fmla="*/ 2119 h 4024"/>
              <a:gd name="T108" fmla="*/ 455 w 8595"/>
              <a:gd name="T109" fmla="*/ 3269 h 4024"/>
              <a:gd name="T110" fmla="*/ 1676 w 8595"/>
              <a:gd name="T111" fmla="*/ 3125 h 4024"/>
              <a:gd name="T112" fmla="*/ 1094 w 8595"/>
              <a:gd name="T113" fmla="*/ 3890 h 4024"/>
              <a:gd name="T114" fmla="*/ 1429 w 8595"/>
              <a:gd name="T115" fmla="*/ 3499 h 4024"/>
              <a:gd name="T116" fmla="*/ 1984 w 8595"/>
              <a:gd name="T117" fmla="*/ 2863 h 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595" h="4024">
                <a:moveTo>
                  <a:pt x="6470" y="1557"/>
                </a:moveTo>
                <a:lnTo>
                  <a:pt x="6470" y="1557"/>
                </a:lnTo>
                <a:lnTo>
                  <a:pt x="6448" y="1558"/>
                </a:lnTo>
                <a:lnTo>
                  <a:pt x="6448" y="1558"/>
                </a:lnTo>
                <a:lnTo>
                  <a:pt x="6451" y="1537"/>
                </a:lnTo>
                <a:lnTo>
                  <a:pt x="6457" y="1518"/>
                </a:lnTo>
                <a:lnTo>
                  <a:pt x="6463" y="1499"/>
                </a:lnTo>
                <a:lnTo>
                  <a:pt x="6471" y="1480"/>
                </a:lnTo>
                <a:lnTo>
                  <a:pt x="6481" y="1462"/>
                </a:lnTo>
                <a:lnTo>
                  <a:pt x="6493" y="1446"/>
                </a:lnTo>
                <a:lnTo>
                  <a:pt x="6506" y="1431"/>
                </a:lnTo>
                <a:lnTo>
                  <a:pt x="6520" y="1417"/>
                </a:lnTo>
                <a:lnTo>
                  <a:pt x="6536" y="1404"/>
                </a:lnTo>
                <a:lnTo>
                  <a:pt x="6552" y="1393"/>
                </a:lnTo>
                <a:lnTo>
                  <a:pt x="6570" y="1382"/>
                </a:lnTo>
                <a:lnTo>
                  <a:pt x="6588" y="1374"/>
                </a:lnTo>
                <a:lnTo>
                  <a:pt x="6608" y="1368"/>
                </a:lnTo>
                <a:lnTo>
                  <a:pt x="6628" y="1364"/>
                </a:lnTo>
                <a:lnTo>
                  <a:pt x="6649" y="1360"/>
                </a:lnTo>
                <a:lnTo>
                  <a:pt x="6670" y="1359"/>
                </a:lnTo>
                <a:lnTo>
                  <a:pt x="6670" y="1359"/>
                </a:lnTo>
                <a:lnTo>
                  <a:pt x="6692" y="1360"/>
                </a:lnTo>
                <a:lnTo>
                  <a:pt x="6715" y="1364"/>
                </a:lnTo>
                <a:lnTo>
                  <a:pt x="6736" y="1369"/>
                </a:lnTo>
                <a:lnTo>
                  <a:pt x="6757" y="1376"/>
                </a:lnTo>
                <a:lnTo>
                  <a:pt x="6776" y="1386"/>
                </a:lnTo>
                <a:lnTo>
                  <a:pt x="6794" y="1397"/>
                </a:lnTo>
                <a:lnTo>
                  <a:pt x="6812" y="1410"/>
                </a:lnTo>
                <a:lnTo>
                  <a:pt x="6828" y="1424"/>
                </a:lnTo>
                <a:lnTo>
                  <a:pt x="6842" y="1440"/>
                </a:lnTo>
                <a:lnTo>
                  <a:pt x="6854" y="1457"/>
                </a:lnTo>
                <a:lnTo>
                  <a:pt x="6866" y="1475"/>
                </a:lnTo>
                <a:lnTo>
                  <a:pt x="6875" y="1494"/>
                </a:lnTo>
                <a:lnTo>
                  <a:pt x="6883" y="1514"/>
                </a:lnTo>
                <a:lnTo>
                  <a:pt x="6888" y="1535"/>
                </a:lnTo>
                <a:lnTo>
                  <a:pt x="6891" y="1557"/>
                </a:lnTo>
                <a:lnTo>
                  <a:pt x="6892" y="1579"/>
                </a:lnTo>
                <a:lnTo>
                  <a:pt x="6892" y="1579"/>
                </a:lnTo>
                <a:lnTo>
                  <a:pt x="6891" y="1602"/>
                </a:lnTo>
                <a:lnTo>
                  <a:pt x="6888" y="1624"/>
                </a:lnTo>
                <a:lnTo>
                  <a:pt x="6883" y="1645"/>
                </a:lnTo>
                <a:lnTo>
                  <a:pt x="6875" y="1665"/>
                </a:lnTo>
                <a:lnTo>
                  <a:pt x="6866" y="1685"/>
                </a:lnTo>
                <a:lnTo>
                  <a:pt x="6854" y="1703"/>
                </a:lnTo>
                <a:lnTo>
                  <a:pt x="6842" y="1720"/>
                </a:lnTo>
                <a:lnTo>
                  <a:pt x="6828" y="1735"/>
                </a:lnTo>
                <a:lnTo>
                  <a:pt x="6812" y="1750"/>
                </a:lnTo>
                <a:lnTo>
                  <a:pt x="6794" y="1763"/>
                </a:lnTo>
                <a:lnTo>
                  <a:pt x="6776" y="1774"/>
                </a:lnTo>
                <a:lnTo>
                  <a:pt x="6757" y="1784"/>
                </a:lnTo>
                <a:lnTo>
                  <a:pt x="6736" y="1791"/>
                </a:lnTo>
                <a:lnTo>
                  <a:pt x="6715" y="1796"/>
                </a:lnTo>
                <a:lnTo>
                  <a:pt x="6692" y="1799"/>
                </a:lnTo>
                <a:lnTo>
                  <a:pt x="6670" y="1800"/>
                </a:lnTo>
                <a:lnTo>
                  <a:pt x="6670" y="1800"/>
                </a:lnTo>
                <a:lnTo>
                  <a:pt x="6649" y="1799"/>
                </a:lnTo>
                <a:lnTo>
                  <a:pt x="6628" y="1796"/>
                </a:lnTo>
                <a:lnTo>
                  <a:pt x="6608" y="1792"/>
                </a:lnTo>
                <a:lnTo>
                  <a:pt x="6589" y="1786"/>
                </a:lnTo>
                <a:lnTo>
                  <a:pt x="6571" y="1777"/>
                </a:lnTo>
                <a:lnTo>
                  <a:pt x="6553" y="1768"/>
                </a:lnTo>
                <a:lnTo>
                  <a:pt x="6537" y="1756"/>
                </a:lnTo>
                <a:lnTo>
                  <a:pt x="6521" y="1744"/>
                </a:lnTo>
                <a:lnTo>
                  <a:pt x="6507" y="1730"/>
                </a:lnTo>
                <a:lnTo>
                  <a:pt x="6494" y="1714"/>
                </a:lnTo>
                <a:lnTo>
                  <a:pt x="6482" y="1699"/>
                </a:lnTo>
                <a:lnTo>
                  <a:pt x="6473" y="1682"/>
                </a:lnTo>
                <a:lnTo>
                  <a:pt x="6464" y="1663"/>
                </a:lnTo>
                <a:lnTo>
                  <a:pt x="6457" y="1644"/>
                </a:lnTo>
                <a:lnTo>
                  <a:pt x="6452" y="1625"/>
                </a:lnTo>
                <a:lnTo>
                  <a:pt x="6449" y="1604"/>
                </a:lnTo>
                <a:lnTo>
                  <a:pt x="6449" y="1604"/>
                </a:lnTo>
                <a:lnTo>
                  <a:pt x="6471" y="1603"/>
                </a:lnTo>
                <a:lnTo>
                  <a:pt x="6470" y="1557"/>
                </a:lnTo>
                <a:close/>
                <a:moveTo>
                  <a:pt x="6670" y="1754"/>
                </a:moveTo>
                <a:lnTo>
                  <a:pt x="6670" y="1754"/>
                </a:lnTo>
                <a:lnTo>
                  <a:pt x="6688" y="1753"/>
                </a:lnTo>
                <a:lnTo>
                  <a:pt x="6705" y="1750"/>
                </a:lnTo>
                <a:lnTo>
                  <a:pt x="6722" y="1746"/>
                </a:lnTo>
                <a:lnTo>
                  <a:pt x="6738" y="1741"/>
                </a:lnTo>
                <a:lnTo>
                  <a:pt x="6754" y="1733"/>
                </a:lnTo>
                <a:lnTo>
                  <a:pt x="6769" y="1724"/>
                </a:lnTo>
                <a:lnTo>
                  <a:pt x="6781" y="1714"/>
                </a:lnTo>
                <a:lnTo>
                  <a:pt x="6794" y="1703"/>
                </a:lnTo>
                <a:lnTo>
                  <a:pt x="6806" y="1690"/>
                </a:lnTo>
                <a:lnTo>
                  <a:pt x="6816" y="1677"/>
                </a:lnTo>
                <a:lnTo>
                  <a:pt x="6825" y="1663"/>
                </a:lnTo>
                <a:lnTo>
                  <a:pt x="6832" y="1647"/>
                </a:lnTo>
                <a:lnTo>
                  <a:pt x="6837" y="1632"/>
                </a:lnTo>
                <a:lnTo>
                  <a:pt x="6843" y="1615"/>
                </a:lnTo>
                <a:lnTo>
                  <a:pt x="6845" y="1597"/>
                </a:lnTo>
                <a:lnTo>
                  <a:pt x="6846" y="1579"/>
                </a:lnTo>
                <a:lnTo>
                  <a:pt x="6846" y="1579"/>
                </a:lnTo>
                <a:lnTo>
                  <a:pt x="6845" y="1562"/>
                </a:lnTo>
                <a:lnTo>
                  <a:pt x="6843" y="1545"/>
                </a:lnTo>
                <a:lnTo>
                  <a:pt x="6837" y="1528"/>
                </a:lnTo>
                <a:lnTo>
                  <a:pt x="6832" y="1512"/>
                </a:lnTo>
                <a:lnTo>
                  <a:pt x="6825" y="1497"/>
                </a:lnTo>
                <a:lnTo>
                  <a:pt x="6816" y="1483"/>
                </a:lnTo>
                <a:lnTo>
                  <a:pt x="6806" y="1469"/>
                </a:lnTo>
                <a:lnTo>
                  <a:pt x="6794" y="1457"/>
                </a:lnTo>
                <a:lnTo>
                  <a:pt x="6781" y="1445"/>
                </a:lnTo>
                <a:lnTo>
                  <a:pt x="6769" y="1436"/>
                </a:lnTo>
                <a:lnTo>
                  <a:pt x="6754" y="1426"/>
                </a:lnTo>
                <a:lnTo>
                  <a:pt x="6738" y="1419"/>
                </a:lnTo>
                <a:lnTo>
                  <a:pt x="6722" y="1414"/>
                </a:lnTo>
                <a:lnTo>
                  <a:pt x="6705" y="1410"/>
                </a:lnTo>
                <a:lnTo>
                  <a:pt x="6688" y="1406"/>
                </a:lnTo>
                <a:lnTo>
                  <a:pt x="6670" y="1405"/>
                </a:lnTo>
                <a:lnTo>
                  <a:pt x="6670" y="1405"/>
                </a:lnTo>
                <a:lnTo>
                  <a:pt x="6652" y="1406"/>
                </a:lnTo>
                <a:lnTo>
                  <a:pt x="6634" y="1410"/>
                </a:lnTo>
                <a:lnTo>
                  <a:pt x="6617" y="1414"/>
                </a:lnTo>
                <a:lnTo>
                  <a:pt x="6602" y="1419"/>
                </a:lnTo>
                <a:lnTo>
                  <a:pt x="6587" y="1426"/>
                </a:lnTo>
                <a:lnTo>
                  <a:pt x="6572" y="1436"/>
                </a:lnTo>
                <a:lnTo>
                  <a:pt x="6558" y="1445"/>
                </a:lnTo>
                <a:lnTo>
                  <a:pt x="6545" y="1457"/>
                </a:lnTo>
                <a:lnTo>
                  <a:pt x="6535" y="1469"/>
                </a:lnTo>
                <a:lnTo>
                  <a:pt x="6524" y="1483"/>
                </a:lnTo>
                <a:lnTo>
                  <a:pt x="6516" y="1497"/>
                </a:lnTo>
                <a:lnTo>
                  <a:pt x="6508" y="1512"/>
                </a:lnTo>
                <a:lnTo>
                  <a:pt x="6502" y="1528"/>
                </a:lnTo>
                <a:lnTo>
                  <a:pt x="6498" y="1545"/>
                </a:lnTo>
                <a:lnTo>
                  <a:pt x="6495" y="1562"/>
                </a:lnTo>
                <a:lnTo>
                  <a:pt x="6495" y="1579"/>
                </a:lnTo>
                <a:lnTo>
                  <a:pt x="6495" y="1579"/>
                </a:lnTo>
                <a:lnTo>
                  <a:pt x="6495" y="1597"/>
                </a:lnTo>
                <a:lnTo>
                  <a:pt x="6498" y="1615"/>
                </a:lnTo>
                <a:lnTo>
                  <a:pt x="6502" y="1632"/>
                </a:lnTo>
                <a:lnTo>
                  <a:pt x="6508" y="1647"/>
                </a:lnTo>
                <a:lnTo>
                  <a:pt x="6516" y="1663"/>
                </a:lnTo>
                <a:lnTo>
                  <a:pt x="6524" y="1677"/>
                </a:lnTo>
                <a:lnTo>
                  <a:pt x="6535" y="1690"/>
                </a:lnTo>
                <a:lnTo>
                  <a:pt x="6545" y="1703"/>
                </a:lnTo>
                <a:lnTo>
                  <a:pt x="6558" y="1714"/>
                </a:lnTo>
                <a:lnTo>
                  <a:pt x="6572" y="1724"/>
                </a:lnTo>
                <a:lnTo>
                  <a:pt x="6587" y="1733"/>
                </a:lnTo>
                <a:lnTo>
                  <a:pt x="6602" y="1741"/>
                </a:lnTo>
                <a:lnTo>
                  <a:pt x="6617" y="1746"/>
                </a:lnTo>
                <a:lnTo>
                  <a:pt x="6634" y="1750"/>
                </a:lnTo>
                <a:lnTo>
                  <a:pt x="6652" y="1753"/>
                </a:lnTo>
                <a:lnTo>
                  <a:pt x="6670" y="1754"/>
                </a:lnTo>
                <a:lnTo>
                  <a:pt x="6670" y="1754"/>
                </a:lnTo>
                <a:close/>
                <a:moveTo>
                  <a:pt x="2673" y="4024"/>
                </a:moveTo>
                <a:lnTo>
                  <a:pt x="2735" y="4024"/>
                </a:lnTo>
                <a:lnTo>
                  <a:pt x="2735" y="4024"/>
                </a:lnTo>
                <a:lnTo>
                  <a:pt x="2781" y="3974"/>
                </a:lnTo>
                <a:lnTo>
                  <a:pt x="2826" y="3923"/>
                </a:lnTo>
                <a:lnTo>
                  <a:pt x="2873" y="3874"/>
                </a:lnTo>
                <a:lnTo>
                  <a:pt x="2920" y="3826"/>
                </a:lnTo>
                <a:lnTo>
                  <a:pt x="2968" y="3778"/>
                </a:lnTo>
                <a:lnTo>
                  <a:pt x="3016" y="3730"/>
                </a:lnTo>
                <a:lnTo>
                  <a:pt x="3066" y="3684"/>
                </a:lnTo>
                <a:lnTo>
                  <a:pt x="3116" y="3636"/>
                </a:lnTo>
                <a:lnTo>
                  <a:pt x="3166" y="3591"/>
                </a:lnTo>
                <a:lnTo>
                  <a:pt x="3216" y="3546"/>
                </a:lnTo>
                <a:lnTo>
                  <a:pt x="3268" y="3502"/>
                </a:lnTo>
                <a:lnTo>
                  <a:pt x="3320" y="3458"/>
                </a:lnTo>
                <a:lnTo>
                  <a:pt x="3373" y="3415"/>
                </a:lnTo>
                <a:lnTo>
                  <a:pt x="3427" y="3373"/>
                </a:lnTo>
                <a:lnTo>
                  <a:pt x="3480" y="3332"/>
                </a:lnTo>
                <a:lnTo>
                  <a:pt x="3535" y="3290"/>
                </a:lnTo>
                <a:lnTo>
                  <a:pt x="3590" y="3250"/>
                </a:lnTo>
                <a:lnTo>
                  <a:pt x="3645" y="3210"/>
                </a:lnTo>
                <a:lnTo>
                  <a:pt x="3701" y="3171"/>
                </a:lnTo>
                <a:lnTo>
                  <a:pt x="3758" y="3133"/>
                </a:lnTo>
                <a:lnTo>
                  <a:pt x="3815" y="3096"/>
                </a:lnTo>
                <a:lnTo>
                  <a:pt x="3872" y="3059"/>
                </a:lnTo>
                <a:lnTo>
                  <a:pt x="3930" y="3023"/>
                </a:lnTo>
                <a:lnTo>
                  <a:pt x="3988" y="2987"/>
                </a:lnTo>
                <a:lnTo>
                  <a:pt x="4048" y="2952"/>
                </a:lnTo>
                <a:lnTo>
                  <a:pt x="4108" y="2919"/>
                </a:lnTo>
                <a:lnTo>
                  <a:pt x="4167" y="2886"/>
                </a:lnTo>
                <a:lnTo>
                  <a:pt x="4228" y="2854"/>
                </a:lnTo>
                <a:lnTo>
                  <a:pt x="4289" y="2823"/>
                </a:lnTo>
                <a:lnTo>
                  <a:pt x="4350" y="2791"/>
                </a:lnTo>
                <a:lnTo>
                  <a:pt x="4412" y="2762"/>
                </a:lnTo>
                <a:lnTo>
                  <a:pt x="4475" y="2733"/>
                </a:lnTo>
                <a:lnTo>
                  <a:pt x="4537" y="2704"/>
                </a:lnTo>
                <a:lnTo>
                  <a:pt x="4601" y="2676"/>
                </a:lnTo>
                <a:lnTo>
                  <a:pt x="4664" y="2650"/>
                </a:lnTo>
                <a:lnTo>
                  <a:pt x="4729" y="2624"/>
                </a:lnTo>
                <a:lnTo>
                  <a:pt x="4793" y="2598"/>
                </a:lnTo>
                <a:lnTo>
                  <a:pt x="4859" y="2574"/>
                </a:lnTo>
                <a:lnTo>
                  <a:pt x="4923" y="2550"/>
                </a:lnTo>
                <a:lnTo>
                  <a:pt x="4990" y="2528"/>
                </a:lnTo>
                <a:lnTo>
                  <a:pt x="5055" y="2506"/>
                </a:lnTo>
                <a:lnTo>
                  <a:pt x="5122" y="2485"/>
                </a:lnTo>
                <a:lnTo>
                  <a:pt x="5189" y="2465"/>
                </a:lnTo>
                <a:lnTo>
                  <a:pt x="5256" y="2446"/>
                </a:lnTo>
                <a:lnTo>
                  <a:pt x="5324" y="2428"/>
                </a:lnTo>
                <a:lnTo>
                  <a:pt x="5392" y="2410"/>
                </a:lnTo>
                <a:lnTo>
                  <a:pt x="5460" y="2393"/>
                </a:lnTo>
                <a:lnTo>
                  <a:pt x="5529" y="2377"/>
                </a:lnTo>
                <a:lnTo>
                  <a:pt x="5598" y="2363"/>
                </a:lnTo>
                <a:lnTo>
                  <a:pt x="5668" y="2349"/>
                </a:lnTo>
                <a:lnTo>
                  <a:pt x="5738" y="2337"/>
                </a:lnTo>
                <a:lnTo>
                  <a:pt x="5807" y="2324"/>
                </a:lnTo>
                <a:lnTo>
                  <a:pt x="5877" y="2313"/>
                </a:lnTo>
                <a:lnTo>
                  <a:pt x="5948" y="2303"/>
                </a:lnTo>
                <a:lnTo>
                  <a:pt x="6019" y="2294"/>
                </a:lnTo>
                <a:lnTo>
                  <a:pt x="6091" y="2285"/>
                </a:lnTo>
                <a:lnTo>
                  <a:pt x="6162" y="2278"/>
                </a:lnTo>
                <a:lnTo>
                  <a:pt x="6234" y="2272"/>
                </a:lnTo>
                <a:lnTo>
                  <a:pt x="6305" y="2266"/>
                </a:lnTo>
                <a:lnTo>
                  <a:pt x="6378" y="2261"/>
                </a:lnTo>
                <a:lnTo>
                  <a:pt x="6450" y="2258"/>
                </a:lnTo>
                <a:lnTo>
                  <a:pt x="6523" y="2256"/>
                </a:lnTo>
                <a:lnTo>
                  <a:pt x="6596" y="2254"/>
                </a:lnTo>
                <a:lnTo>
                  <a:pt x="6670" y="2254"/>
                </a:lnTo>
                <a:lnTo>
                  <a:pt x="6670" y="2254"/>
                </a:lnTo>
                <a:lnTo>
                  <a:pt x="6734" y="2254"/>
                </a:lnTo>
                <a:lnTo>
                  <a:pt x="6797" y="2255"/>
                </a:lnTo>
                <a:lnTo>
                  <a:pt x="6861" y="2257"/>
                </a:lnTo>
                <a:lnTo>
                  <a:pt x="6923" y="2260"/>
                </a:lnTo>
                <a:lnTo>
                  <a:pt x="6986" y="2263"/>
                </a:lnTo>
                <a:lnTo>
                  <a:pt x="7049" y="2267"/>
                </a:lnTo>
                <a:lnTo>
                  <a:pt x="7111" y="2272"/>
                </a:lnTo>
                <a:lnTo>
                  <a:pt x="7174" y="2278"/>
                </a:lnTo>
                <a:lnTo>
                  <a:pt x="7236" y="2284"/>
                </a:lnTo>
                <a:lnTo>
                  <a:pt x="7297" y="2291"/>
                </a:lnTo>
                <a:lnTo>
                  <a:pt x="7359" y="2299"/>
                </a:lnTo>
                <a:lnTo>
                  <a:pt x="7420" y="2307"/>
                </a:lnTo>
                <a:lnTo>
                  <a:pt x="7481" y="2316"/>
                </a:lnTo>
                <a:lnTo>
                  <a:pt x="7543" y="2326"/>
                </a:lnTo>
                <a:lnTo>
                  <a:pt x="7603" y="2337"/>
                </a:lnTo>
                <a:lnTo>
                  <a:pt x="7664" y="2347"/>
                </a:lnTo>
                <a:lnTo>
                  <a:pt x="7724" y="2360"/>
                </a:lnTo>
                <a:lnTo>
                  <a:pt x="7784" y="2372"/>
                </a:lnTo>
                <a:lnTo>
                  <a:pt x="7844" y="2385"/>
                </a:lnTo>
                <a:lnTo>
                  <a:pt x="7903" y="2399"/>
                </a:lnTo>
                <a:lnTo>
                  <a:pt x="7963" y="2414"/>
                </a:lnTo>
                <a:lnTo>
                  <a:pt x="8022" y="2429"/>
                </a:lnTo>
                <a:lnTo>
                  <a:pt x="8080" y="2444"/>
                </a:lnTo>
                <a:lnTo>
                  <a:pt x="8138" y="2461"/>
                </a:lnTo>
                <a:lnTo>
                  <a:pt x="8196" y="2479"/>
                </a:lnTo>
                <a:lnTo>
                  <a:pt x="8254" y="2497"/>
                </a:lnTo>
                <a:lnTo>
                  <a:pt x="8312" y="2515"/>
                </a:lnTo>
                <a:lnTo>
                  <a:pt x="8369" y="2535"/>
                </a:lnTo>
                <a:lnTo>
                  <a:pt x="8426" y="2554"/>
                </a:lnTo>
                <a:lnTo>
                  <a:pt x="8483" y="2574"/>
                </a:lnTo>
                <a:lnTo>
                  <a:pt x="8539" y="2595"/>
                </a:lnTo>
                <a:lnTo>
                  <a:pt x="8595" y="2617"/>
                </a:lnTo>
                <a:lnTo>
                  <a:pt x="8595" y="2567"/>
                </a:lnTo>
                <a:lnTo>
                  <a:pt x="8595" y="2567"/>
                </a:lnTo>
                <a:lnTo>
                  <a:pt x="8539" y="2546"/>
                </a:lnTo>
                <a:lnTo>
                  <a:pt x="8483" y="2525"/>
                </a:lnTo>
                <a:lnTo>
                  <a:pt x="8426" y="2504"/>
                </a:lnTo>
                <a:lnTo>
                  <a:pt x="8369" y="2485"/>
                </a:lnTo>
                <a:lnTo>
                  <a:pt x="8312" y="2465"/>
                </a:lnTo>
                <a:lnTo>
                  <a:pt x="8254" y="2448"/>
                </a:lnTo>
                <a:lnTo>
                  <a:pt x="8196" y="2430"/>
                </a:lnTo>
                <a:lnTo>
                  <a:pt x="8138" y="2413"/>
                </a:lnTo>
                <a:lnTo>
                  <a:pt x="8080" y="2396"/>
                </a:lnTo>
                <a:lnTo>
                  <a:pt x="8021" y="2381"/>
                </a:lnTo>
                <a:lnTo>
                  <a:pt x="7962" y="2366"/>
                </a:lnTo>
                <a:lnTo>
                  <a:pt x="7902" y="2351"/>
                </a:lnTo>
                <a:lnTo>
                  <a:pt x="7843" y="2338"/>
                </a:lnTo>
                <a:lnTo>
                  <a:pt x="7784" y="2324"/>
                </a:lnTo>
                <a:lnTo>
                  <a:pt x="7724" y="2311"/>
                </a:lnTo>
                <a:lnTo>
                  <a:pt x="7663" y="2300"/>
                </a:lnTo>
                <a:lnTo>
                  <a:pt x="7603" y="2288"/>
                </a:lnTo>
                <a:lnTo>
                  <a:pt x="7543" y="2278"/>
                </a:lnTo>
                <a:lnTo>
                  <a:pt x="7481" y="2269"/>
                </a:lnTo>
                <a:lnTo>
                  <a:pt x="7420" y="2260"/>
                </a:lnTo>
                <a:lnTo>
                  <a:pt x="7359" y="2252"/>
                </a:lnTo>
                <a:lnTo>
                  <a:pt x="7297" y="2243"/>
                </a:lnTo>
                <a:lnTo>
                  <a:pt x="7235" y="2237"/>
                </a:lnTo>
                <a:lnTo>
                  <a:pt x="7174" y="2231"/>
                </a:lnTo>
                <a:lnTo>
                  <a:pt x="7111" y="2226"/>
                </a:lnTo>
                <a:lnTo>
                  <a:pt x="7049" y="2220"/>
                </a:lnTo>
                <a:lnTo>
                  <a:pt x="6986" y="2216"/>
                </a:lnTo>
                <a:lnTo>
                  <a:pt x="6923" y="2213"/>
                </a:lnTo>
                <a:lnTo>
                  <a:pt x="6861" y="2210"/>
                </a:lnTo>
                <a:lnTo>
                  <a:pt x="6797" y="2209"/>
                </a:lnTo>
                <a:lnTo>
                  <a:pt x="6734" y="2208"/>
                </a:lnTo>
                <a:lnTo>
                  <a:pt x="6670" y="2207"/>
                </a:lnTo>
                <a:lnTo>
                  <a:pt x="6670" y="2207"/>
                </a:lnTo>
                <a:lnTo>
                  <a:pt x="6595" y="2208"/>
                </a:lnTo>
                <a:lnTo>
                  <a:pt x="6521" y="2209"/>
                </a:lnTo>
                <a:lnTo>
                  <a:pt x="6447" y="2212"/>
                </a:lnTo>
                <a:lnTo>
                  <a:pt x="6373" y="2215"/>
                </a:lnTo>
                <a:lnTo>
                  <a:pt x="6299" y="2219"/>
                </a:lnTo>
                <a:lnTo>
                  <a:pt x="6226" y="2226"/>
                </a:lnTo>
                <a:lnTo>
                  <a:pt x="6153" y="2232"/>
                </a:lnTo>
                <a:lnTo>
                  <a:pt x="6080" y="2239"/>
                </a:lnTo>
                <a:lnTo>
                  <a:pt x="6007" y="2248"/>
                </a:lnTo>
                <a:lnTo>
                  <a:pt x="5935" y="2258"/>
                </a:lnTo>
                <a:lnTo>
                  <a:pt x="5863" y="2267"/>
                </a:lnTo>
                <a:lnTo>
                  <a:pt x="5791" y="2279"/>
                </a:lnTo>
                <a:lnTo>
                  <a:pt x="5721" y="2292"/>
                </a:lnTo>
                <a:lnTo>
                  <a:pt x="5650" y="2305"/>
                </a:lnTo>
                <a:lnTo>
                  <a:pt x="5579" y="2320"/>
                </a:lnTo>
                <a:lnTo>
                  <a:pt x="5508" y="2335"/>
                </a:lnTo>
                <a:lnTo>
                  <a:pt x="5438" y="2350"/>
                </a:lnTo>
                <a:lnTo>
                  <a:pt x="5368" y="2368"/>
                </a:lnTo>
                <a:lnTo>
                  <a:pt x="5300" y="2386"/>
                </a:lnTo>
                <a:lnTo>
                  <a:pt x="5231" y="2405"/>
                </a:lnTo>
                <a:lnTo>
                  <a:pt x="5162" y="2425"/>
                </a:lnTo>
                <a:lnTo>
                  <a:pt x="5095" y="2444"/>
                </a:lnTo>
                <a:lnTo>
                  <a:pt x="5027" y="2466"/>
                </a:lnTo>
                <a:lnTo>
                  <a:pt x="4959" y="2488"/>
                </a:lnTo>
                <a:lnTo>
                  <a:pt x="4893" y="2513"/>
                </a:lnTo>
                <a:lnTo>
                  <a:pt x="4826" y="2537"/>
                </a:lnTo>
                <a:lnTo>
                  <a:pt x="4760" y="2561"/>
                </a:lnTo>
                <a:lnTo>
                  <a:pt x="4695" y="2587"/>
                </a:lnTo>
                <a:lnTo>
                  <a:pt x="4629" y="2613"/>
                </a:lnTo>
                <a:lnTo>
                  <a:pt x="4565" y="2641"/>
                </a:lnTo>
                <a:lnTo>
                  <a:pt x="4500" y="2670"/>
                </a:lnTo>
                <a:lnTo>
                  <a:pt x="4436" y="2699"/>
                </a:lnTo>
                <a:lnTo>
                  <a:pt x="4372" y="2728"/>
                </a:lnTo>
                <a:lnTo>
                  <a:pt x="4310" y="2760"/>
                </a:lnTo>
                <a:lnTo>
                  <a:pt x="4247" y="2791"/>
                </a:lnTo>
                <a:lnTo>
                  <a:pt x="4185" y="2824"/>
                </a:lnTo>
                <a:lnTo>
                  <a:pt x="4124" y="2856"/>
                </a:lnTo>
                <a:lnTo>
                  <a:pt x="4062" y="2891"/>
                </a:lnTo>
                <a:lnTo>
                  <a:pt x="4002" y="2925"/>
                </a:lnTo>
                <a:lnTo>
                  <a:pt x="3943" y="2961"/>
                </a:lnTo>
                <a:lnTo>
                  <a:pt x="3883" y="2996"/>
                </a:lnTo>
                <a:lnTo>
                  <a:pt x="3824" y="3034"/>
                </a:lnTo>
                <a:lnTo>
                  <a:pt x="3765" y="3072"/>
                </a:lnTo>
                <a:lnTo>
                  <a:pt x="3708" y="3110"/>
                </a:lnTo>
                <a:lnTo>
                  <a:pt x="3650" y="3149"/>
                </a:lnTo>
                <a:lnTo>
                  <a:pt x="3594" y="3189"/>
                </a:lnTo>
                <a:lnTo>
                  <a:pt x="3537" y="3230"/>
                </a:lnTo>
                <a:lnTo>
                  <a:pt x="3482" y="3271"/>
                </a:lnTo>
                <a:lnTo>
                  <a:pt x="3427" y="3313"/>
                </a:lnTo>
                <a:lnTo>
                  <a:pt x="3372" y="3356"/>
                </a:lnTo>
                <a:lnTo>
                  <a:pt x="3318" y="3400"/>
                </a:lnTo>
                <a:lnTo>
                  <a:pt x="3265" y="3444"/>
                </a:lnTo>
                <a:lnTo>
                  <a:pt x="3212" y="3489"/>
                </a:lnTo>
                <a:lnTo>
                  <a:pt x="3159" y="3534"/>
                </a:lnTo>
                <a:lnTo>
                  <a:pt x="3109" y="3580"/>
                </a:lnTo>
                <a:lnTo>
                  <a:pt x="3057" y="3627"/>
                </a:lnTo>
                <a:lnTo>
                  <a:pt x="3007" y="3674"/>
                </a:lnTo>
                <a:lnTo>
                  <a:pt x="2957" y="3722"/>
                </a:lnTo>
                <a:lnTo>
                  <a:pt x="2908" y="3772"/>
                </a:lnTo>
                <a:lnTo>
                  <a:pt x="2860" y="3821"/>
                </a:lnTo>
                <a:lnTo>
                  <a:pt x="2812" y="3871"/>
                </a:lnTo>
                <a:lnTo>
                  <a:pt x="2765" y="3921"/>
                </a:lnTo>
                <a:lnTo>
                  <a:pt x="2718" y="3973"/>
                </a:lnTo>
                <a:lnTo>
                  <a:pt x="2673" y="4024"/>
                </a:lnTo>
                <a:lnTo>
                  <a:pt x="2673" y="4024"/>
                </a:lnTo>
                <a:close/>
                <a:moveTo>
                  <a:pt x="2405" y="3342"/>
                </a:moveTo>
                <a:lnTo>
                  <a:pt x="2405" y="3342"/>
                </a:lnTo>
                <a:lnTo>
                  <a:pt x="2328" y="3423"/>
                </a:lnTo>
                <a:lnTo>
                  <a:pt x="2252" y="3506"/>
                </a:lnTo>
                <a:lnTo>
                  <a:pt x="2177" y="3589"/>
                </a:lnTo>
                <a:lnTo>
                  <a:pt x="2105" y="3674"/>
                </a:lnTo>
                <a:lnTo>
                  <a:pt x="2034" y="3760"/>
                </a:lnTo>
                <a:lnTo>
                  <a:pt x="1964" y="3847"/>
                </a:lnTo>
                <a:lnTo>
                  <a:pt x="1897" y="3935"/>
                </a:lnTo>
                <a:lnTo>
                  <a:pt x="1831" y="4024"/>
                </a:lnTo>
                <a:lnTo>
                  <a:pt x="1889" y="4024"/>
                </a:lnTo>
                <a:lnTo>
                  <a:pt x="1889" y="4024"/>
                </a:lnTo>
                <a:lnTo>
                  <a:pt x="1953" y="3939"/>
                </a:lnTo>
                <a:lnTo>
                  <a:pt x="2017" y="3855"/>
                </a:lnTo>
                <a:lnTo>
                  <a:pt x="2084" y="3773"/>
                </a:lnTo>
                <a:lnTo>
                  <a:pt x="2151" y="3691"/>
                </a:lnTo>
                <a:lnTo>
                  <a:pt x="2221" y="3610"/>
                </a:lnTo>
                <a:lnTo>
                  <a:pt x="2292" y="3531"/>
                </a:lnTo>
                <a:lnTo>
                  <a:pt x="2365" y="3452"/>
                </a:lnTo>
                <a:lnTo>
                  <a:pt x="2439" y="3375"/>
                </a:lnTo>
                <a:lnTo>
                  <a:pt x="2439" y="3375"/>
                </a:lnTo>
                <a:lnTo>
                  <a:pt x="2490" y="3324"/>
                </a:lnTo>
                <a:lnTo>
                  <a:pt x="2541" y="3274"/>
                </a:lnTo>
                <a:lnTo>
                  <a:pt x="2591" y="3225"/>
                </a:lnTo>
                <a:lnTo>
                  <a:pt x="2643" y="3177"/>
                </a:lnTo>
                <a:lnTo>
                  <a:pt x="2695" y="3128"/>
                </a:lnTo>
                <a:lnTo>
                  <a:pt x="2748" y="3081"/>
                </a:lnTo>
                <a:lnTo>
                  <a:pt x="2801" y="3034"/>
                </a:lnTo>
                <a:lnTo>
                  <a:pt x="2855" y="2989"/>
                </a:lnTo>
                <a:lnTo>
                  <a:pt x="2909" y="2944"/>
                </a:lnTo>
                <a:lnTo>
                  <a:pt x="2964" y="2899"/>
                </a:lnTo>
                <a:lnTo>
                  <a:pt x="3019" y="2855"/>
                </a:lnTo>
                <a:lnTo>
                  <a:pt x="3074" y="2812"/>
                </a:lnTo>
                <a:lnTo>
                  <a:pt x="3130" y="2770"/>
                </a:lnTo>
                <a:lnTo>
                  <a:pt x="3186" y="2728"/>
                </a:lnTo>
                <a:lnTo>
                  <a:pt x="3243" y="2687"/>
                </a:lnTo>
                <a:lnTo>
                  <a:pt x="3300" y="2648"/>
                </a:lnTo>
                <a:lnTo>
                  <a:pt x="3358" y="2608"/>
                </a:lnTo>
                <a:lnTo>
                  <a:pt x="3416" y="2569"/>
                </a:lnTo>
                <a:lnTo>
                  <a:pt x="3474" y="2531"/>
                </a:lnTo>
                <a:lnTo>
                  <a:pt x="3534" y="2494"/>
                </a:lnTo>
                <a:lnTo>
                  <a:pt x="3593" y="2457"/>
                </a:lnTo>
                <a:lnTo>
                  <a:pt x="3653" y="2421"/>
                </a:lnTo>
                <a:lnTo>
                  <a:pt x="3713" y="2386"/>
                </a:lnTo>
                <a:lnTo>
                  <a:pt x="3774" y="2351"/>
                </a:lnTo>
                <a:lnTo>
                  <a:pt x="3835" y="2318"/>
                </a:lnTo>
                <a:lnTo>
                  <a:pt x="3896" y="2285"/>
                </a:lnTo>
                <a:lnTo>
                  <a:pt x="3958" y="2253"/>
                </a:lnTo>
                <a:lnTo>
                  <a:pt x="4020" y="2221"/>
                </a:lnTo>
                <a:lnTo>
                  <a:pt x="4082" y="2191"/>
                </a:lnTo>
                <a:lnTo>
                  <a:pt x="4145" y="2161"/>
                </a:lnTo>
                <a:lnTo>
                  <a:pt x="4208" y="2131"/>
                </a:lnTo>
                <a:lnTo>
                  <a:pt x="4272" y="2103"/>
                </a:lnTo>
                <a:lnTo>
                  <a:pt x="4335" y="2076"/>
                </a:lnTo>
                <a:lnTo>
                  <a:pt x="4400" y="2049"/>
                </a:lnTo>
                <a:lnTo>
                  <a:pt x="4464" y="2022"/>
                </a:lnTo>
                <a:lnTo>
                  <a:pt x="4529" y="1996"/>
                </a:lnTo>
                <a:lnTo>
                  <a:pt x="4594" y="1972"/>
                </a:lnTo>
                <a:lnTo>
                  <a:pt x="4660" y="1948"/>
                </a:lnTo>
                <a:lnTo>
                  <a:pt x="4725" y="1925"/>
                </a:lnTo>
                <a:lnTo>
                  <a:pt x="4791" y="1903"/>
                </a:lnTo>
                <a:lnTo>
                  <a:pt x="4858" y="1881"/>
                </a:lnTo>
                <a:lnTo>
                  <a:pt x="4924" y="1860"/>
                </a:lnTo>
                <a:lnTo>
                  <a:pt x="4991" y="1840"/>
                </a:lnTo>
                <a:lnTo>
                  <a:pt x="5059" y="1821"/>
                </a:lnTo>
                <a:lnTo>
                  <a:pt x="5125" y="1802"/>
                </a:lnTo>
                <a:lnTo>
                  <a:pt x="5193" y="1785"/>
                </a:lnTo>
                <a:lnTo>
                  <a:pt x="5262" y="1768"/>
                </a:lnTo>
                <a:lnTo>
                  <a:pt x="5329" y="1752"/>
                </a:lnTo>
                <a:lnTo>
                  <a:pt x="5398" y="1736"/>
                </a:lnTo>
                <a:lnTo>
                  <a:pt x="5467" y="1722"/>
                </a:lnTo>
                <a:lnTo>
                  <a:pt x="5536" y="1708"/>
                </a:lnTo>
                <a:lnTo>
                  <a:pt x="5604" y="1696"/>
                </a:lnTo>
                <a:lnTo>
                  <a:pt x="5674" y="1683"/>
                </a:lnTo>
                <a:lnTo>
                  <a:pt x="5743" y="1673"/>
                </a:lnTo>
                <a:lnTo>
                  <a:pt x="5813" y="1662"/>
                </a:lnTo>
                <a:lnTo>
                  <a:pt x="5882" y="1652"/>
                </a:lnTo>
                <a:lnTo>
                  <a:pt x="5953" y="1643"/>
                </a:lnTo>
                <a:lnTo>
                  <a:pt x="6023" y="1635"/>
                </a:lnTo>
                <a:lnTo>
                  <a:pt x="6094" y="1629"/>
                </a:lnTo>
                <a:lnTo>
                  <a:pt x="6165" y="1621"/>
                </a:lnTo>
                <a:lnTo>
                  <a:pt x="6236" y="1616"/>
                </a:lnTo>
                <a:lnTo>
                  <a:pt x="6306" y="1612"/>
                </a:lnTo>
                <a:lnTo>
                  <a:pt x="6377" y="1608"/>
                </a:lnTo>
                <a:lnTo>
                  <a:pt x="6449" y="1604"/>
                </a:lnTo>
                <a:lnTo>
                  <a:pt x="6449" y="1604"/>
                </a:lnTo>
                <a:lnTo>
                  <a:pt x="6447" y="1592"/>
                </a:lnTo>
                <a:lnTo>
                  <a:pt x="6447" y="1579"/>
                </a:lnTo>
                <a:lnTo>
                  <a:pt x="6447" y="1579"/>
                </a:lnTo>
                <a:lnTo>
                  <a:pt x="6448" y="1558"/>
                </a:lnTo>
                <a:lnTo>
                  <a:pt x="6448" y="1558"/>
                </a:lnTo>
                <a:lnTo>
                  <a:pt x="6376" y="1560"/>
                </a:lnTo>
                <a:lnTo>
                  <a:pt x="6304" y="1565"/>
                </a:lnTo>
                <a:lnTo>
                  <a:pt x="6234" y="1570"/>
                </a:lnTo>
                <a:lnTo>
                  <a:pt x="6162" y="1575"/>
                </a:lnTo>
                <a:lnTo>
                  <a:pt x="6091" y="1581"/>
                </a:lnTo>
                <a:lnTo>
                  <a:pt x="6019" y="1589"/>
                </a:lnTo>
                <a:lnTo>
                  <a:pt x="5948" y="1597"/>
                </a:lnTo>
                <a:lnTo>
                  <a:pt x="5878" y="1605"/>
                </a:lnTo>
                <a:lnTo>
                  <a:pt x="5807" y="1615"/>
                </a:lnTo>
                <a:lnTo>
                  <a:pt x="5736" y="1625"/>
                </a:lnTo>
                <a:lnTo>
                  <a:pt x="5667" y="1637"/>
                </a:lnTo>
                <a:lnTo>
                  <a:pt x="5597" y="1649"/>
                </a:lnTo>
                <a:lnTo>
                  <a:pt x="5527" y="1662"/>
                </a:lnTo>
                <a:lnTo>
                  <a:pt x="5457" y="1676"/>
                </a:lnTo>
                <a:lnTo>
                  <a:pt x="5389" y="1690"/>
                </a:lnTo>
                <a:lnTo>
                  <a:pt x="5320" y="1706"/>
                </a:lnTo>
                <a:lnTo>
                  <a:pt x="5251" y="1723"/>
                </a:lnTo>
                <a:lnTo>
                  <a:pt x="5182" y="1740"/>
                </a:lnTo>
                <a:lnTo>
                  <a:pt x="5115" y="1757"/>
                </a:lnTo>
                <a:lnTo>
                  <a:pt x="5046" y="1776"/>
                </a:lnTo>
                <a:lnTo>
                  <a:pt x="4978" y="1795"/>
                </a:lnTo>
                <a:lnTo>
                  <a:pt x="4911" y="1815"/>
                </a:lnTo>
                <a:lnTo>
                  <a:pt x="4844" y="1836"/>
                </a:lnTo>
                <a:lnTo>
                  <a:pt x="4777" y="1858"/>
                </a:lnTo>
                <a:lnTo>
                  <a:pt x="4711" y="1881"/>
                </a:lnTo>
                <a:lnTo>
                  <a:pt x="4644" y="1904"/>
                </a:lnTo>
                <a:lnTo>
                  <a:pt x="4578" y="1928"/>
                </a:lnTo>
                <a:lnTo>
                  <a:pt x="4513" y="1953"/>
                </a:lnTo>
                <a:lnTo>
                  <a:pt x="4447" y="1978"/>
                </a:lnTo>
                <a:lnTo>
                  <a:pt x="4382" y="2005"/>
                </a:lnTo>
                <a:lnTo>
                  <a:pt x="4317" y="2032"/>
                </a:lnTo>
                <a:lnTo>
                  <a:pt x="4253" y="2060"/>
                </a:lnTo>
                <a:lnTo>
                  <a:pt x="4189" y="2088"/>
                </a:lnTo>
                <a:lnTo>
                  <a:pt x="4126" y="2119"/>
                </a:lnTo>
                <a:lnTo>
                  <a:pt x="4062" y="2148"/>
                </a:lnTo>
                <a:lnTo>
                  <a:pt x="3999" y="2179"/>
                </a:lnTo>
                <a:lnTo>
                  <a:pt x="3937" y="2211"/>
                </a:lnTo>
                <a:lnTo>
                  <a:pt x="3874" y="2243"/>
                </a:lnTo>
                <a:lnTo>
                  <a:pt x="3813" y="2277"/>
                </a:lnTo>
                <a:lnTo>
                  <a:pt x="3751" y="2310"/>
                </a:lnTo>
                <a:lnTo>
                  <a:pt x="3690" y="2346"/>
                </a:lnTo>
                <a:lnTo>
                  <a:pt x="3629" y="2381"/>
                </a:lnTo>
                <a:lnTo>
                  <a:pt x="3569" y="2417"/>
                </a:lnTo>
                <a:lnTo>
                  <a:pt x="3509" y="2454"/>
                </a:lnTo>
                <a:lnTo>
                  <a:pt x="3450" y="2492"/>
                </a:lnTo>
                <a:lnTo>
                  <a:pt x="3391" y="2530"/>
                </a:lnTo>
                <a:lnTo>
                  <a:pt x="3332" y="2569"/>
                </a:lnTo>
                <a:lnTo>
                  <a:pt x="3273" y="2609"/>
                </a:lnTo>
                <a:lnTo>
                  <a:pt x="3216" y="2650"/>
                </a:lnTo>
                <a:lnTo>
                  <a:pt x="3158" y="2691"/>
                </a:lnTo>
                <a:lnTo>
                  <a:pt x="3102" y="2733"/>
                </a:lnTo>
                <a:lnTo>
                  <a:pt x="3045" y="2775"/>
                </a:lnTo>
                <a:lnTo>
                  <a:pt x="2989" y="2818"/>
                </a:lnTo>
                <a:lnTo>
                  <a:pt x="2934" y="2862"/>
                </a:lnTo>
                <a:lnTo>
                  <a:pt x="2879" y="2907"/>
                </a:lnTo>
                <a:lnTo>
                  <a:pt x="2824" y="2954"/>
                </a:lnTo>
                <a:lnTo>
                  <a:pt x="2770" y="3000"/>
                </a:lnTo>
                <a:lnTo>
                  <a:pt x="2716" y="3046"/>
                </a:lnTo>
                <a:lnTo>
                  <a:pt x="2663" y="3094"/>
                </a:lnTo>
                <a:lnTo>
                  <a:pt x="2611" y="3142"/>
                </a:lnTo>
                <a:lnTo>
                  <a:pt x="2559" y="3191"/>
                </a:lnTo>
                <a:lnTo>
                  <a:pt x="2508" y="3241"/>
                </a:lnTo>
                <a:lnTo>
                  <a:pt x="2456" y="3291"/>
                </a:lnTo>
                <a:lnTo>
                  <a:pt x="2405" y="3342"/>
                </a:lnTo>
                <a:lnTo>
                  <a:pt x="2405" y="3342"/>
                </a:lnTo>
                <a:close/>
                <a:moveTo>
                  <a:pt x="0" y="4024"/>
                </a:moveTo>
                <a:lnTo>
                  <a:pt x="53" y="4024"/>
                </a:lnTo>
                <a:lnTo>
                  <a:pt x="53" y="4024"/>
                </a:lnTo>
                <a:lnTo>
                  <a:pt x="113" y="3914"/>
                </a:lnTo>
                <a:lnTo>
                  <a:pt x="174" y="3805"/>
                </a:lnTo>
                <a:lnTo>
                  <a:pt x="237" y="3697"/>
                </a:lnTo>
                <a:lnTo>
                  <a:pt x="302" y="3590"/>
                </a:lnTo>
                <a:lnTo>
                  <a:pt x="368" y="3485"/>
                </a:lnTo>
                <a:lnTo>
                  <a:pt x="436" y="3381"/>
                </a:lnTo>
                <a:lnTo>
                  <a:pt x="506" y="3277"/>
                </a:lnTo>
                <a:lnTo>
                  <a:pt x="578" y="3176"/>
                </a:lnTo>
                <a:lnTo>
                  <a:pt x="651" y="3075"/>
                </a:lnTo>
                <a:lnTo>
                  <a:pt x="726" y="2976"/>
                </a:lnTo>
                <a:lnTo>
                  <a:pt x="803" y="2877"/>
                </a:lnTo>
                <a:lnTo>
                  <a:pt x="881" y="2780"/>
                </a:lnTo>
                <a:lnTo>
                  <a:pt x="961" y="2684"/>
                </a:lnTo>
                <a:lnTo>
                  <a:pt x="1042" y="2590"/>
                </a:lnTo>
                <a:lnTo>
                  <a:pt x="1125" y="2498"/>
                </a:lnTo>
                <a:lnTo>
                  <a:pt x="1209" y="2407"/>
                </a:lnTo>
                <a:lnTo>
                  <a:pt x="1295" y="2317"/>
                </a:lnTo>
                <a:lnTo>
                  <a:pt x="1383" y="2228"/>
                </a:lnTo>
                <a:lnTo>
                  <a:pt x="1471" y="2141"/>
                </a:lnTo>
                <a:lnTo>
                  <a:pt x="1562" y="2055"/>
                </a:lnTo>
                <a:lnTo>
                  <a:pt x="1653" y="1971"/>
                </a:lnTo>
                <a:lnTo>
                  <a:pt x="1746" y="1888"/>
                </a:lnTo>
                <a:lnTo>
                  <a:pt x="1842" y="1808"/>
                </a:lnTo>
                <a:lnTo>
                  <a:pt x="1938" y="1728"/>
                </a:lnTo>
                <a:lnTo>
                  <a:pt x="2035" y="1649"/>
                </a:lnTo>
                <a:lnTo>
                  <a:pt x="2133" y="1573"/>
                </a:lnTo>
                <a:lnTo>
                  <a:pt x="2233" y="1499"/>
                </a:lnTo>
                <a:lnTo>
                  <a:pt x="2334" y="1425"/>
                </a:lnTo>
                <a:lnTo>
                  <a:pt x="2437" y="1354"/>
                </a:lnTo>
                <a:lnTo>
                  <a:pt x="2541" y="1284"/>
                </a:lnTo>
                <a:lnTo>
                  <a:pt x="2646" y="1216"/>
                </a:lnTo>
                <a:lnTo>
                  <a:pt x="2752" y="1150"/>
                </a:lnTo>
                <a:lnTo>
                  <a:pt x="2860" y="1085"/>
                </a:lnTo>
                <a:lnTo>
                  <a:pt x="2968" y="1022"/>
                </a:lnTo>
                <a:lnTo>
                  <a:pt x="3078" y="960"/>
                </a:lnTo>
                <a:lnTo>
                  <a:pt x="3189" y="902"/>
                </a:lnTo>
                <a:lnTo>
                  <a:pt x="3301" y="844"/>
                </a:lnTo>
                <a:lnTo>
                  <a:pt x="3414" y="787"/>
                </a:lnTo>
                <a:lnTo>
                  <a:pt x="3527" y="734"/>
                </a:lnTo>
                <a:lnTo>
                  <a:pt x="3643" y="682"/>
                </a:lnTo>
                <a:lnTo>
                  <a:pt x="3759" y="631"/>
                </a:lnTo>
                <a:lnTo>
                  <a:pt x="3876" y="583"/>
                </a:lnTo>
                <a:lnTo>
                  <a:pt x="3995" y="537"/>
                </a:lnTo>
                <a:lnTo>
                  <a:pt x="4114" y="493"/>
                </a:lnTo>
                <a:lnTo>
                  <a:pt x="4234" y="450"/>
                </a:lnTo>
                <a:lnTo>
                  <a:pt x="4355" y="410"/>
                </a:lnTo>
                <a:lnTo>
                  <a:pt x="4477" y="372"/>
                </a:lnTo>
                <a:lnTo>
                  <a:pt x="4600" y="336"/>
                </a:lnTo>
                <a:lnTo>
                  <a:pt x="4723" y="301"/>
                </a:lnTo>
                <a:lnTo>
                  <a:pt x="4848" y="269"/>
                </a:lnTo>
                <a:lnTo>
                  <a:pt x="4974" y="239"/>
                </a:lnTo>
                <a:lnTo>
                  <a:pt x="5100" y="210"/>
                </a:lnTo>
                <a:lnTo>
                  <a:pt x="5227" y="185"/>
                </a:lnTo>
                <a:lnTo>
                  <a:pt x="5355" y="161"/>
                </a:lnTo>
                <a:lnTo>
                  <a:pt x="5483" y="139"/>
                </a:lnTo>
                <a:lnTo>
                  <a:pt x="5613" y="120"/>
                </a:lnTo>
                <a:lnTo>
                  <a:pt x="5742" y="102"/>
                </a:lnTo>
                <a:lnTo>
                  <a:pt x="5873" y="88"/>
                </a:lnTo>
                <a:lnTo>
                  <a:pt x="6004" y="75"/>
                </a:lnTo>
                <a:lnTo>
                  <a:pt x="6136" y="65"/>
                </a:lnTo>
                <a:lnTo>
                  <a:pt x="6268" y="56"/>
                </a:lnTo>
                <a:lnTo>
                  <a:pt x="6402" y="51"/>
                </a:lnTo>
                <a:lnTo>
                  <a:pt x="6536" y="47"/>
                </a:lnTo>
                <a:lnTo>
                  <a:pt x="6670" y="46"/>
                </a:lnTo>
                <a:lnTo>
                  <a:pt x="6670" y="46"/>
                </a:lnTo>
                <a:lnTo>
                  <a:pt x="6795" y="47"/>
                </a:lnTo>
                <a:lnTo>
                  <a:pt x="6919" y="50"/>
                </a:lnTo>
                <a:lnTo>
                  <a:pt x="7043" y="55"/>
                </a:lnTo>
                <a:lnTo>
                  <a:pt x="7165" y="63"/>
                </a:lnTo>
                <a:lnTo>
                  <a:pt x="7288" y="71"/>
                </a:lnTo>
                <a:lnTo>
                  <a:pt x="7410" y="83"/>
                </a:lnTo>
                <a:lnTo>
                  <a:pt x="7531" y="95"/>
                </a:lnTo>
                <a:lnTo>
                  <a:pt x="7652" y="110"/>
                </a:lnTo>
                <a:lnTo>
                  <a:pt x="7772" y="127"/>
                </a:lnTo>
                <a:lnTo>
                  <a:pt x="7892" y="145"/>
                </a:lnTo>
                <a:lnTo>
                  <a:pt x="8010" y="166"/>
                </a:lnTo>
                <a:lnTo>
                  <a:pt x="8129" y="188"/>
                </a:lnTo>
                <a:lnTo>
                  <a:pt x="8246" y="212"/>
                </a:lnTo>
                <a:lnTo>
                  <a:pt x="8363" y="239"/>
                </a:lnTo>
                <a:lnTo>
                  <a:pt x="8480" y="267"/>
                </a:lnTo>
                <a:lnTo>
                  <a:pt x="8595" y="296"/>
                </a:lnTo>
                <a:lnTo>
                  <a:pt x="8595" y="248"/>
                </a:lnTo>
                <a:lnTo>
                  <a:pt x="8595" y="248"/>
                </a:lnTo>
                <a:lnTo>
                  <a:pt x="8480" y="219"/>
                </a:lnTo>
                <a:lnTo>
                  <a:pt x="8363" y="190"/>
                </a:lnTo>
                <a:lnTo>
                  <a:pt x="8246" y="165"/>
                </a:lnTo>
                <a:lnTo>
                  <a:pt x="8129" y="141"/>
                </a:lnTo>
                <a:lnTo>
                  <a:pt x="8010" y="118"/>
                </a:lnTo>
                <a:lnTo>
                  <a:pt x="7892" y="98"/>
                </a:lnTo>
                <a:lnTo>
                  <a:pt x="7772" y="79"/>
                </a:lnTo>
                <a:lnTo>
                  <a:pt x="7652" y="63"/>
                </a:lnTo>
                <a:lnTo>
                  <a:pt x="7531" y="48"/>
                </a:lnTo>
                <a:lnTo>
                  <a:pt x="7410" y="35"/>
                </a:lnTo>
                <a:lnTo>
                  <a:pt x="7288" y="25"/>
                </a:lnTo>
                <a:lnTo>
                  <a:pt x="7165" y="16"/>
                </a:lnTo>
                <a:lnTo>
                  <a:pt x="7043" y="8"/>
                </a:lnTo>
                <a:lnTo>
                  <a:pt x="6919" y="4"/>
                </a:lnTo>
                <a:lnTo>
                  <a:pt x="6795" y="1"/>
                </a:lnTo>
                <a:lnTo>
                  <a:pt x="6670" y="0"/>
                </a:lnTo>
                <a:lnTo>
                  <a:pt x="6670" y="0"/>
                </a:lnTo>
                <a:lnTo>
                  <a:pt x="6535" y="1"/>
                </a:lnTo>
                <a:lnTo>
                  <a:pt x="6400" y="4"/>
                </a:lnTo>
                <a:lnTo>
                  <a:pt x="6265" y="10"/>
                </a:lnTo>
                <a:lnTo>
                  <a:pt x="6131" y="19"/>
                </a:lnTo>
                <a:lnTo>
                  <a:pt x="5998" y="29"/>
                </a:lnTo>
                <a:lnTo>
                  <a:pt x="5865" y="42"/>
                </a:lnTo>
                <a:lnTo>
                  <a:pt x="5733" y="57"/>
                </a:lnTo>
                <a:lnTo>
                  <a:pt x="5602" y="74"/>
                </a:lnTo>
                <a:lnTo>
                  <a:pt x="5472" y="94"/>
                </a:lnTo>
                <a:lnTo>
                  <a:pt x="5342" y="116"/>
                </a:lnTo>
                <a:lnTo>
                  <a:pt x="5213" y="140"/>
                </a:lnTo>
                <a:lnTo>
                  <a:pt x="5085" y="166"/>
                </a:lnTo>
                <a:lnTo>
                  <a:pt x="4958" y="195"/>
                </a:lnTo>
                <a:lnTo>
                  <a:pt x="4831" y="225"/>
                </a:lnTo>
                <a:lnTo>
                  <a:pt x="4705" y="257"/>
                </a:lnTo>
                <a:lnTo>
                  <a:pt x="4581" y="292"/>
                </a:lnTo>
                <a:lnTo>
                  <a:pt x="4457" y="330"/>
                </a:lnTo>
                <a:lnTo>
                  <a:pt x="4334" y="368"/>
                </a:lnTo>
                <a:lnTo>
                  <a:pt x="4212" y="409"/>
                </a:lnTo>
                <a:lnTo>
                  <a:pt x="4090" y="452"/>
                </a:lnTo>
                <a:lnTo>
                  <a:pt x="3970" y="496"/>
                </a:lnTo>
                <a:lnTo>
                  <a:pt x="3851" y="543"/>
                </a:lnTo>
                <a:lnTo>
                  <a:pt x="3732" y="593"/>
                </a:lnTo>
                <a:lnTo>
                  <a:pt x="3615" y="643"/>
                </a:lnTo>
                <a:lnTo>
                  <a:pt x="3499" y="695"/>
                </a:lnTo>
                <a:lnTo>
                  <a:pt x="3385" y="751"/>
                </a:lnTo>
                <a:lnTo>
                  <a:pt x="3270" y="806"/>
                </a:lnTo>
                <a:lnTo>
                  <a:pt x="3157" y="865"/>
                </a:lnTo>
                <a:lnTo>
                  <a:pt x="3045" y="925"/>
                </a:lnTo>
                <a:lnTo>
                  <a:pt x="2935" y="986"/>
                </a:lnTo>
                <a:lnTo>
                  <a:pt x="2825" y="1050"/>
                </a:lnTo>
                <a:lnTo>
                  <a:pt x="2717" y="1116"/>
                </a:lnTo>
                <a:lnTo>
                  <a:pt x="2609" y="1183"/>
                </a:lnTo>
                <a:lnTo>
                  <a:pt x="2504" y="1253"/>
                </a:lnTo>
                <a:lnTo>
                  <a:pt x="2399" y="1323"/>
                </a:lnTo>
                <a:lnTo>
                  <a:pt x="2296" y="1395"/>
                </a:lnTo>
                <a:lnTo>
                  <a:pt x="2194" y="1469"/>
                </a:lnTo>
                <a:lnTo>
                  <a:pt x="2093" y="1545"/>
                </a:lnTo>
                <a:lnTo>
                  <a:pt x="1994" y="1622"/>
                </a:lnTo>
                <a:lnTo>
                  <a:pt x="1896" y="1701"/>
                </a:lnTo>
                <a:lnTo>
                  <a:pt x="1799" y="1781"/>
                </a:lnTo>
                <a:lnTo>
                  <a:pt x="1704" y="1863"/>
                </a:lnTo>
                <a:lnTo>
                  <a:pt x="1610" y="1947"/>
                </a:lnTo>
                <a:lnTo>
                  <a:pt x="1517" y="2033"/>
                </a:lnTo>
                <a:lnTo>
                  <a:pt x="1426" y="2119"/>
                </a:lnTo>
                <a:lnTo>
                  <a:pt x="1337" y="2207"/>
                </a:lnTo>
                <a:lnTo>
                  <a:pt x="1248" y="2297"/>
                </a:lnTo>
                <a:lnTo>
                  <a:pt x="1163" y="2388"/>
                </a:lnTo>
                <a:lnTo>
                  <a:pt x="1077" y="2480"/>
                </a:lnTo>
                <a:lnTo>
                  <a:pt x="993" y="2574"/>
                </a:lnTo>
                <a:lnTo>
                  <a:pt x="912" y="2670"/>
                </a:lnTo>
                <a:lnTo>
                  <a:pt x="832" y="2766"/>
                </a:lnTo>
                <a:lnTo>
                  <a:pt x="753" y="2863"/>
                </a:lnTo>
                <a:lnTo>
                  <a:pt x="676" y="2963"/>
                </a:lnTo>
                <a:lnTo>
                  <a:pt x="601" y="3064"/>
                </a:lnTo>
                <a:lnTo>
                  <a:pt x="527" y="3165"/>
                </a:lnTo>
                <a:lnTo>
                  <a:pt x="455" y="3269"/>
                </a:lnTo>
                <a:lnTo>
                  <a:pt x="384" y="3374"/>
                </a:lnTo>
                <a:lnTo>
                  <a:pt x="317" y="3478"/>
                </a:lnTo>
                <a:lnTo>
                  <a:pt x="250" y="3585"/>
                </a:lnTo>
                <a:lnTo>
                  <a:pt x="184" y="3694"/>
                </a:lnTo>
                <a:lnTo>
                  <a:pt x="121" y="3803"/>
                </a:lnTo>
                <a:lnTo>
                  <a:pt x="60" y="3913"/>
                </a:lnTo>
                <a:lnTo>
                  <a:pt x="0" y="4024"/>
                </a:lnTo>
                <a:lnTo>
                  <a:pt x="0" y="4024"/>
                </a:lnTo>
                <a:close/>
                <a:moveTo>
                  <a:pt x="1784" y="3005"/>
                </a:moveTo>
                <a:lnTo>
                  <a:pt x="1784" y="3005"/>
                </a:lnTo>
                <a:lnTo>
                  <a:pt x="1729" y="3065"/>
                </a:lnTo>
                <a:lnTo>
                  <a:pt x="1676" y="3125"/>
                </a:lnTo>
                <a:lnTo>
                  <a:pt x="1623" y="3186"/>
                </a:lnTo>
                <a:lnTo>
                  <a:pt x="1571" y="3248"/>
                </a:lnTo>
                <a:lnTo>
                  <a:pt x="1519" y="3310"/>
                </a:lnTo>
                <a:lnTo>
                  <a:pt x="1468" y="3373"/>
                </a:lnTo>
                <a:lnTo>
                  <a:pt x="1419" y="3435"/>
                </a:lnTo>
                <a:lnTo>
                  <a:pt x="1370" y="3498"/>
                </a:lnTo>
                <a:lnTo>
                  <a:pt x="1322" y="3562"/>
                </a:lnTo>
                <a:lnTo>
                  <a:pt x="1275" y="3627"/>
                </a:lnTo>
                <a:lnTo>
                  <a:pt x="1228" y="3692"/>
                </a:lnTo>
                <a:lnTo>
                  <a:pt x="1183" y="3758"/>
                </a:lnTo>
                <a:lnTo>
                  <a:pt x="1138" y="3824"/>
                </a:lnTo>
                <a:lnTo>
                  <a:pt x="1094" y="3890"/>
                </a:lnTo>
                <a:lnTo>
                  <a:pt x="1052" y="3957"/>
                </a:lnTo>
                <a:lnTo>
                  <a:pt x="1009" y="4024"/>
                </a:lnTo>
                <a:lnTo>
                  <a:pt x="1064" y="4024"/>
                </a:lnTo>
                <a:lnTo>
                  <a:pt x="1064" y="4024"/>
                </a:lnTo>
                <a:lnTo>
                  <a:pt x="1107" y="3957"/>
                </a:lnTo>
                <a:lnTo>
                  <a:pt x="1150" y="3890"/>
                </a:lnTo>
                <a:lnTo>
                  <a:pt x="1194" y="3824"/>
                </a:lnTo>
                <a:lnTo>
                  <a:pt x="1240" y="3758"/>
                </a:lnTo>
                <a:lnTo>
                  <a:pt x="1285" y="3692"/>
                </a:lnTo>
                <a:lnTo>
                  <a:pt x="1333" y="3627"/>
                </a:lnTo>
                <a:lnTo>
                  <a:pt x="1380" y="3563"/>
                </a:lnTo>
                <a:lnTo>
                  <a:pt x="1429" y="3499"/>
                </a:lnTo>
                <a:lnTo>
                  <a:pt x="1478" y="3435"/>
                </a:lnTo>
                <a:lnTo>
                  <a:pt x="1529" y="3373"/>
                </a:lnTo>
                <a:lnTo>
                  <a:pt x="1579" y="3310"/>
                </a:lnTo>
                <a:lnTo>
                  <a:pt x="1631" y="3248"/>
                </a:lnTo>
                <a:lnTo>
                  <a:pt x="1684" y="3187"/>
                </a:lnTo>
                <a:lnTo>
                  <a:pt x="1738" y="3126"/>
                </a:lnTo>
                <a:lnTo>
                  <a:pt x="1792" y="3066"/>
                </a:lnTo>
                <a:lnTo>
                  <a:pt x="1847" y="3006"/>
                </a:lnTo>
                <a:lnTo>
                  <a:pt x="1784" y="3006"/>
                </a:lnTo>
                <a:lnTo>
                  <a:pt x="1784" y="3005"/>
                </a:lnTo>
                <a:close/>
                <a:moveTo>
                  <a:pt x="1984" y="2863"/>
                </a:moveTo>
                <a:lnTo>
                  <a:pt x="1984" y="2863"/>
                </a:lnTo>
                <a:lnTo>
                  <a:pt x="1916" y="2935"/>
                </a:lnTo>
                <a:lnTo>
                  <a:pt x="1847" y="3006"/>
                </a:lnTo>
                <a:lnTo>
                  <a:pt x="2151" y="3006"/>
                </a:lnTo>
                <a:lnTo>
                  <a:pt x="2151" y="2642"/>
                </a:lnTo>
                <a:lnTo>
                  <a:pt x="1784" y="2642"/>
                </a:lnTo>
                <a:lnTo>
                  <a:pt x="1784" y="3005"/>
                </a:lnTo>
                <a:lnTo>
                  <a:pt x="1784" y="3005"/>
                </a:lnTo>
                <a:lnTo>
                  <a:pt x="1867" y="2918"/>
                </a:lnTo>
                <a:lnTo>
                  <a:pt x="1908" y="2874"/>
                </a:lnTo>
                <a:lnTo>
                  <a:pt x="1950" y="2831"/>
                </a:lnTo>
                <a:lnTo>
                  <a:pt x="1984" y="2863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xmlns="" id="{18D83270-B03F-48DA-88CC-467BF8B1462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084760" y="6478588"/>
            <a:ext cx="63060" cy="55563"/>
          </a:xfrm>
          <a:custGeom>
            <a:avLst/>
            <a:gdLst>
              <a:gd name="T0" fmla="*/ 0 w 200"/>
              <a:gd name="T1" fmla="*/ 174 h 175"/>
              <a:gd name="T2" fmla="*/ 0 w 200"/>
              <a:gd name="T3" fmla="*/ 174 h 175"/>
              <a:gd name="T4" fmla="*/ 83 w 200"/>
              <a:gd name="T5" fmla="*/ 87 h 175"/>
              <a:gd name="T6" fmla="*/ 124 w 200"/>
              <a:gd name="T7" fmla="*/ 43 h 175"/>
              <a:gd name="T8" fmla="*/ 166 w 200"/>
              <a:gd name="T9" fmla="*/ 0 h 175"/>
              <a:gd name="T10" fmla="*/ 200 w 200"/>
              <a:gd name="T11" fmla="*/ 32 h 175"/>
              <a:gd name="T12" fmla="*/ 200 w 200"/>
              <a:gd name="T13" fmla="*/ 32 h 175"/>
              <a:gd name="T14" fmla="*/ 132 w 200"/>
              <a:gd name="T15" fmla="*/ 104 h 175"/>
              <a:gd name="T16" fmla="*/ 63 w 200"/>
              <a:gd name="T17" fmla="*/ 175 h 175"/>
              <a:gd name="T18" fmla="*/ 0 w 200"/>
              <a:gd name="T19" fmla="*/ 175 h 175"/>
              <a:gd name="T20" fmla="*/ 0 w 200"/>
              <a:gd name="T21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0" h="175">
                <a:moveTo>
                  <a:pt x="0" y="174"/>
                </a:moveTo>
                <a:lnTo>
                  <a:pt x="0" y="174"/>
                </a:lnTo>
                <a:lnTo>
                  <a:pt x="83" y="87"/>
                </a:lnTo>
                <a:lnTo>
                  <a:pt x="124" y="43"/>
                </a:lnTo>
                <a:lnTo>
                  <a:pt x="166" y="0"/>
                </a:lnTo>
                <a:lnTo>
                  <a:pt x="200" y="32"/>
                </a:lnTo>
                <a:lnTo>
                  <a:pt x="200" y="32"/>
                </a:lnTo>
                <a:lnTo>
                  <a:pt x="132" y="104"/>
                </a:lnTo>
                <a:lnTo>
                  <a:pt x="63" y="175"/>
                </a:lnTo>
                <a:lnTo>
                  <a:pt x="0" y="175"/>
                </a:lnTo>
                <a:lnTo>
                  <a:pt x="0" y="174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xmlns="" id="{DDB585D8-9B37-42F9-AB92-19B5370EE3F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996994" y="5802313"/>
            <a:ext cx="2116290" cy="1055688"/>
          </a:xfrm>
          <a:custGeom>
            <a:avLst/>
            <a:gdLst>
              <a:gd name="T0" fmla="*/ 3431 w 6712"/>
              <a:gd name="T1" fmla="*/ 1 h 3323"/>
              <a:gd name="T2" fmla="*/ 3650 w 6712"/>
              <a:gd name="T3" fmla="*/ 13 h 3323"/>
              <a:gd name="T4" fmla="*/ 3758 w 6712"/>
              <a:gd name="T5" fmla="*/ 24 h 3323"/>
              <a:gd name="T6" fmla="*/ 3916 w 6712"/>
              <a:gd name="T7" fmla="*/ 47 h 3323"/>
              <a:gd name="T8" fmla="*/ 4073 w 6712"/>
              <a:gd name="T9" fmla="*/ 76 h 3323"/>
              <a:gd name="T10" fmla="*/ 4226 w 6712"/>
              <a:gd name="T11" fmla="*/ 113 h 3323"/>
              <a:gd name="T12" fmla="*/ 4377 w 6712"/>
              <a:gd name="T13" fmla="*/ 157 h 3323"/>
              <a:gd name="T14" fmla="*/ 4476 w 6712"/>
              <a:gd name="T15" fmla="*/ 190 h 3323"/>
              <a:gd name="T16" fmla="*/ 4615 w 6712"/>
              <a:gd name="T17" fmla="*/ 241 h 3323"/>
              <a:gd name="T18" fmla="*/ 4801 w 6712"/>
              <a:gd name="T19" fmla="*/ 323 h 3323"/>
              <a:gd name="T20" fmla="*/ 4981 w 6712"/>
              <a:gd name="T21" fmla="*/ 415 h 3323"/>
              <a:gd name="T22" fmla="*/ 5156 w 6712"/>
              <a:gd name="T23" fmla="*/ 518 h 3323"/>
              <a:gd name="T24" fmla="*/ 5323 w 6712"/>
              <a:gd name="T25" fmla="*/ 630 h 3323"/>
              <a:gd name="T26" fmla="*/ 5481 w 6712"/>
              <a:gd name="T27" fmla="*/ 752 h 3323"/>
              <a:gd name="T28" fmla="*/ 5548 w 6712"/>
              <a:gd name="T29" fmla="*/ 808 h 3323"/>
              <a:gd name="T30" fmla="*/ 5679 w 6712"/>
              <a:gd name="T31" fmla="*/ 925 h 3323"/>
              <a:gd name="T32" fmla="*/ 5862 w 6712"/>
              <a:gd name="T33" fmla="*/ 1114 h 3323"/>
              <a:gd name="T34" fmla="*/ 6031 w 6712"/>
              <a:gd name="T35" fmla="*/ 1316 h 3323"/>
              <a:gd name="T36" fmla="*/ 6183 w 6712"/>
              <a:gd name="T37" fmla="*/ 1532 h 3323"/>
              <a:gd name="T38" fmla="*/ 6318 w 6712"/>
              <a:gd name="T39" fmla="*/ 1759 h 3323"/>
              <a:gd name="T40" fmla="*/ 6434 w 6712"/>
              <a:gd name="T41" fmla="*/ 1998 h 3323"/>
              <a:gd name="T42" fmla="*/ 6532 w 6712"/>
              <a:gd name="T43" fmla="*/ 2246 h 3323"/>
              <a:gd name="T44" fmla="*/ 6610 w 6712"/>
              <a:gd name="T45" fmla="*/ 2504 h 3323"/>
              <a:gd name="T46" fmla="*/ 6666 w 6712"/>
              <a:gd name="T47" fmla="*/ 2770 h 3323"/>
              <a:gd name="T48" fmla="*/ 6686 w 6712"/>
              <a:gd name="T49" fmla="*/ 2906 h 3323"/>
              <a:gd name="T50" fmla="*/ 6701 w 6712"/>
              <a:gd name="T51" fmla="*/ 3043 h 3323"/>
              <a:gd name="T52" fmla="*/ 6709 w 6712"/>
              <a:gd name="T53" fmla="*/ 3183 h 3323"/>
              <a:gd name="T54" fmla="*/ 6712 w 6712"/>
              <a:gd name="T55" fmla="*/ 3323 h 3323"/>
              <a:gd name="T56" fmla="*/ 3010 w 6712"/>
              <a:gd name="T57" fmla="*/ 3323 h 3323"/>
              <a:gd name="T58" fmla="*/ 0 w 6712"/>
              <a:gd name="T59" fmla="*/ 3323 h 3323"/>
              <a:gd name="T60" fmla="*/ 4 w 6712"/>
              <a:gd name="T61" fmla="*/ 3152 h 3323"/>
              <a:gd name="T62" fmla="*/ 28 w 6712"/>
              <a:gd name="T63" fmla="*/ 2900 h 3323"/>
              <a:gd name="T64" fmla="*/ 69 w 6712"/>
              <a:gd name="T65" fmla="*/ 2654 h 3323"/>
              <a:gd name="T66" fmla="*/ 127 w 6712"/>
              <a:gd name="T67" fmla="*/ 2414 h 3323"/>
              <a:gd name="T68" fmla="*/ 204 w 6712"/>
              <a:gd name="T69" fmla="*/ 2180 h 3323"/>
              <a:gd name="T70" fmla="*/ 296 w 6712"/>
              <a:gd name="T71" fmla="*/ 1955 h 3323"/>
              <a:gd name="T72" fmla="*/ 405 w 6712"/>
              <a:gd name="T73" fmla="*/ 1739 h 3323"/>
              <a:gd name="T74" fmla="*/ 529 w 6712"/>
              <a:gd name="T75" fmla="*/ 1532 h 3323"/>
              <a:gd name="T76" fmla="*/ 668 w 6712"/>
              <a:gd name="T77" fmla="*/ 1335 h 3323"/>
              <a:gd name="T78" fmla="*/ 819 w 6712"/>
              <a:gd name="T79" fmla="*/ 1149 h 3323"/>
              <a:gd name="T80" fmla="*/ 984 w 6712"/>
              <a:gd name="T81" fmla="*/ 973 h 3323"/>
              <a:gd name="T82" fmla="*/ 1160 w 6712"/>
              <a:gd name="T83" fmla="*/ 810 h 3323"/>
              <a:gd name="T84" fmla="*/ 1349 w 6712"/>
              <a:gd name="T85" fmla="*/ 659 h 3323"/>
              <a:gd name="T86" fmla="*/ 1547 w 6712"/>
              <a:gd name="T87" fmla="*/ 523 h 3323"/>
              <a:gd name="T88" fmla="*/ 1757 w 6712"/>
              <a:gd name="T89" fmla="*/ 401 h 3323"/>
              <a:gd name="T90" fmla="*/ 1976 w 6712"/>
              <a:gd name="T91" fmla="*/ 293 h 3323"/>
              <a:gd name="T92" fmla="*/ 2202 w 6712"/>
              <a:gd name="T93" fmla="*/ 202 h 3323"/>
              <a:gd name="T94" fmla="*/ 2438 w 6712"/>
              <a:gd name="T95" fmla="*/ 125 h 3323"/>
              <a:gd name="T96" fmla="*/ 2680 w 6712"/>
              <a:gd name="T97" fmla="*/ 67 h 3323"/>
              <a:gd name="T98" fmla="*/ 2929 w 6712"/>
              <a:gd name="T99" fmla="*/ 26 h 3323"/>
              <a:gd name="T100" fmla="*/ 3183 w 6712"/>
              <a:gd name="T101" fmla="*/ 4 h 3323"/>
              <a:gd name="T102" fmla="*/ 3356 w 6712"/>
              <a:gd name="T103" fmla="*/ 0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12" h="3323">
                <a:moveTo>
                  <a:pt x="3356" y="0"/>
                </a:moveTo>
                <a:lnTo>
                  <a:pt x="3356" y="0"/>
                </a:lnTo>
                <a:lnTo>
                  <a:pt x="3431" y="1"/>
                </a:lnTo>
                <a:lnTo>
                  <a:pt x="3504" y="3"/>
                </a:lnTo>
                <a:lnTo>
                  <a:pt x="3577" y="7"/>
                </a:lnTo>
                <a:lnTo>
                  <a:pt x="3650" y="13"/>
                </a:lnTo>
                <a:lnTo>
                  <a:pt x="3650" y="13"/>
                </a:lnTo>
                <a:lnTo>
                  <a:pt x="3704" y="18"/>
                </a:lnTo>
                <a:lnTo>
                  <a:pt x="3758" y="24"/>
                </a:lnTo>
                <a:lnTo>
                  <a:pt x="3810" y="31"/>
                </a:lnTo>
                <a:lnTo>
                  <a:pt x="3863" y="38"/>
                </a:lnTo>
                <a:lnTo>
                  <a:pt x="3916" y="47"/>
                </a:lnTo>
                <a:lnTo>
                  <a:pt x="3968" y="55"/>
                </a:lnTo>
                <a:lnTo>
                  <a:pt x="4021" y="66"/>
                </a:lnTo>
                <a:lnTo>
                  <a:pt x="4073" y="76"/>
                </a:lnTo>
                <a:lnTo>
                  <a:pt x="4124" y="88"/>
                </a:lnTo>
                <a:lnTo>
                  <a:pt x="4175" y="100"/>
                </a:lnTo>
                <a:lnTo>
                  <a:pt x="4226" y="113"/>
                </a:lnTo>
                <a:lnTo>
                  <a:pt x="4277" y="127"/>
                </a:lnTo>
                <a:lnTo>
                  <a:pt x="4327" y="141"/>
                </a:lnTo>
                <a:lnTo>
                  <a:pt x="4377" y="157"/>
                </a:lnTo>
                <a:lnTo>
                  <a:pt x="4427" y="173"/>
                </a:lnTo>
                <a:lnTo>
                  <a:pt x="4476" y="190"/>
                </a:lnTo>
                <a:lnTo>
                  <a:pt x="4476" y="190"/>
                </a:lnTo>
                <a:lnTo>
                  <a:pt x="4552" y="217"/>
                </a:lnTo>
                <a:lnTo>
                  <a:pt x="4552" y="217"/>
                </a:lnTo>
                <a:lnTo>
                  <a:pt x="4615" y="241"/>
                </a:lnTo>
                <a:lnTo>
                  <a:pt x="4678" y="268"/>
                </a:lnTo>
                <a:lnTo>
                  <a:pt x="4740" y="295"/>
                </a:lnTo>
                <a:lnTo>
                  <a:pt x="4801" y="323"/>
                </a:lnTo>
                <a:lnTo>
                  <a:pt x="4862" y="353"/>
                </a:lnTo>
                <a:lnTo>
                  <a:pt x="4922" y="384"/>
                </a:lnTo>
                <a:lnTo>
                  <a:pt x="4981" y="415"/>
                </a:lnTo>
                <a:lnTo>
                  <a:pt x="5040" y="448"/>
                </a:lnTo>
                <a:lnTo>
                  <a:pt x="5099" y="482"/>
                </a:lnTo>
                <a:lnTo>
                  <a:pt x="5156" y="518"/>
                </a:lnTo>
                <a:lnTo>
                  <a:pt x="5212" y="554"/>
                </a:lnTo>
                <a:lnTo>
                  <a:pt x="5268" y="591"/>
                </a:lnTo>
                <a:lnTo>
                  <a:pt x="5323" y="630"/>
                </a:lnTo>
                <a:lnTo>
                  <a:pt x="5377" y="669"/>
                </a:lnTo>
                <a:lnTo>
                  <a:pt x="5430" y="710"/>
                </a:lnTo>
                <a:lnTo>
                  <a:pt x="5481" y="752"/>
                </a:lnTo>
                <a:lnTo>
                  <a:pt x="5481" y="752"/>
                </a:lnTo>
                <a:lnTo>
                  <a:pt x="5515" y="780"/>
                </a:lnTo>
                <a:lnTo>
                  <a:pt x="5548" y="808"/>
                </a:lnTo>
                <a:lnTo>
                  <a:pt x="5548" y="808"/>
                </a:lnTo>
                <a:lnTo>
                  <a:pt x="5615" y="866"/>
                </a:lnTo>
                <a:lnTo>
                  <a:pt x="5679" y="925"/>
                </a:lnTo>
                <a:lnTo>
                  <a:pt x="5742" y="987"/>
                </a:lnTo>
                <a:lnTo>
                  <a:pt x="5803" y="1050"/>
                </a:lnTo>
                <a:lnTo>
                  <a:pt x="5862" y="1114"/>
                </a:lnTo>
                <a:lnTo>
                  <a:pt x="5920" y="1180"/>
                </a:lnTo>
                <a:lnTo>
                  <a:pt x="5976" y="1248"/>
                </a:lnTo>
                <a:lnTo>
                  <a:pt x="6031" y="1316"/>
                </a:lnTo>
                <a:lnTo>
                  <a:pt x="6083" y="1387"/>
                </a:lnTo>
                <a:lnTo>
                  <a:pt x="6134" y="1459"/>
                </a:lnTo>
                <a:lnTo>
                  <a:pt x="6183" y="1532"/>
                </a:lnTo>
                <a:lnTo>
                  <a:pt x="6230" y="1606"/>
                </a:lnTo>
                <a:lnTo>
                  <a:pt x="6275" y="1683"/>
                </a:lnTo>
                <a:lnTo>
                  <a:pt x="6318" y="1759"/>
                </a:lnTo>
                <a:lnTo>
                  <a:pt x="6358" y="1838"/>
                </a:lnTo>
                <a:lnTo>
                  <a:pt x="6397" y="1917"/>
                </a:lnTo>
                <a:lnTo>
                  <a:pt x="6434" y="1998"/>
                </a:lnTo>
                <a:lnTo>
                  <a:pt x="6469" y="2080"/>
                </a:lnTo>
                <a:lnTo>
                  <a:pt x="6502" y="2162"/>
                </a:lnTo>
                <a:lnTo>
                  <a:pt x="6532" y="2246"/>
                </a:lnTo>
                <a:lnTo>
                  <a:pt x="6560" y="2331"/>
                </a:lnTo>
                <a:lnTo>
                  <a:pt x="6585" y="2417"/>
                </a:lnTo>
                <a:lnTo>
                  <a:pt x="6610" y="2504"/>
                </a:lnTo>
                <a:lnTo>
                  <a:pt x="6631" y="2592"/>
                </a:lnTo>
                <a:lnTo>
                  <a:pt x="6649" y="2681"/>
                </a:lnTo>
                <a:lnTo>
                  <a:pt x="6666" y="2770"/>
                </a:lnTo>
                <a:lnTo>
                  <a:pt x="6673" y="2815"/>
                </a:lnTo>
                <a:lnTo>
                  <a:pt x="6680" y="2860"/>
                </a:lnTo>
                <a:lnTo>
                  <a:pt x="6686" y="2906"/>
                </a:lnTo>
                <a:lnTo>
                  <a:pt x="6691" y="2951"/>
                </a:lnTo>
                <a:lnTo>
                  <a:pt x="6697" y="2997"/>
                </a:lnTo>
                <a:lnTo>
                  <a:pt x="6701" y="3043"/>
                </a:lnTo>
                <a:lnTo>
                  <a:pt x="6704" y="3089"/>
                </a:lnTo>
                <a:lnTo>
                  <a:pt x="6707" y="3137"/>
                </a:lnTo>
                <a:lnTo>
                  <a:pt x="6709" y="3183"/>
                </a:lnTo>
                <a:lnTo>
                  <a:pt x="6711" y="3230"/>
                </a:lnTo>
                <a:lnTo>
                  <a:pt x="6712" y="3276"/>
                </a:lnTo>
                <a:lnTo>
                  <a:pt x="6712" y="3323"/>
                </a:lnTo>
                <a:lnTo>
                  <a:pt x="4379" y="3323"/>
                </a:lnTo>
                <a:lnTo>
                  <a:pt x="4284" y="3323"/>
                </a:lnTo>
                <a:lnTo>
                  <a:pt x="3010" y="3323"/>
                </a:lnTo>
                <a:lnTo>
                  <a:pt x="2909" y="3323"/>
                </a:lnTo>
                <a:lnTo>
                  <a:pt x="1827" y="3323"/>
                </a:lnTo>
                <a:lnTo>
                  <a:pt x="0" y="3323"/>
                </a:lnTo>
                <a:lnTo>
                  <a:pt x="0" y="3323"/>
                </a:lnTo>
                <a:lnTo>
                  <a:pt x="1" y="3237"/>
                </a:lnTo>
                <a:lnTo>
                  <a:pt x="4" y="3152"/>
                </a:lnTo>
                <a:lnTo>
                  <a:pt x="10" y="3067"/>
                </a:lnTo>
                <a:lnTo>
                  <a:pt x="17" y="2984"/>
                </a:lnTo>
                <a:lnTo>
                  <a:pt x="28" y="2900"/>
                </a:lnTo>
                <a:lnTo>
                  <a:pt x="39" y="2817"/>
                </a:lnTo>
                <a:lnTo>
                  <a:pt x="53" y="2735"/>
                </a:lnTo>
                <a:lnTo>
                  <a:pt x="69" y="2654"/>
                </a:lnTo>
                <a:lnTo>
                  <a:pt x="86" y="2573"/>
                </a:lnTo>
                <a:lnTo>
                  <a:pt x="106" y="2492"/>
                </a:lnTo>
                <a:lnTo>
                  <a:pt x="127" y="2414"/>
                </a:lnTo>
                <a:lnTo>
                  <a:pt x="151" y="2335"/>
                </a:lnTo>
                <a:lnTo>
                  <a:pt x="177" y="2258"/>
                </a:lnTo>
                <a:lnTo>
                  <a:pt x="204" y="2180"/>
                </a:lnTo>
                <a:lnTo>
                  <a:pt x="233" y="2105"/>
                </a:lnTo>
                <a:lnTo>
                  <a:pt x="264" y="2029"/>
                </a:lnTo>
                <a:lnTo>
                  <a:pt x="296" y="1955"/>
                </a:lnTo>
                <a:lnTo>
                  <a:pt x="331" y="1883"/>
                </a:lnTo>
                <a:lnTo>
                  <a:pt x="367" y="1811"/>
                </a:lnTo>
                <a:lnTo>
                  <a:pt x="405" y="1739"/>
                </a:lnTo>
                <a:lnTo>
                  <a:pt x="445" y="1669"/>
                </a:lnTo>
                <a:lnTo>
                  <a:pt x="487" y="1600"/>
                </a:lnTo>
                <a:lnTo>
                  <a:pt x="529" y="1532"/>
                </a:lnTo>
                <a:lnTo>
                  <a:pt x="573" y="1465"/>
                </a:lnTo>
                <a:lnTo>
                  <a:pt x="620" y="1399"/>
                </a:lnTo>
                <a:lnTo>
                  <a:pt x="668" y="1335"/>
                </a:lnTo>
                <a:lnTo>
                  <a:pt x="716" y="1271"/>
                </a:lnTo>
                <a:lnTo>
                  <a:pt x="767" y="1209"/>
                </a:lnTo>
                <a:lnTo>
                  <a:pt x="819" y="1149"/>
                </a:lnTo>
                <a:lnTo>
                  <a:pt x="872" y="1089"/>
                </a:lnTo>
                <a:lnTo>
                  <a:pt x="927" y="1030"/>
                </a:lnTo>
                <a:lnTo>
                  <a:pt x="984" y="973"/>
                </a:lnTo>
                <a:lnTo>
                  <a:pt x="1041" y="917"/>
                </a:lnTo>
                <a:lnTo>
                  <a:pt x="1100" y="863"/>
                </a:lnTo>
                <a:lnTo>
                  <a:pt x="1160" y="810"/>
                </a:lnTo>
                <a:lnTo>
                  <a:pt x="1222" y="759"/>
                </a:lnTo>
                <a:lnTo>
                  <a:pt x="1284" y="709"/>
                </a:lnTo>
                <a:lnTo>
                  <a:pt x="1349" y="659"/>
                </a:lnTo>
                <a:lnTo>
                  <a:pt x="1413" y="612"/>
                </a:lnTo>
                <a:lnTo>
                  <a:pt x="1480" y="567"/>
                </a:lnTo>
                <a:lnTo>
                  <a:pt x="1547" y="523"/>
                </a:lnTo>
                <a:lnTo>
                  <a:pt x="1616" y="480"/>
                </a:lnTo>
                <a:lnTo>
                  <a:pt x="1686" y="439"/>
                </a:lnTo>
                <a:lnTo>
                  <a:pt x="1757" y="401"/>
                </a:lnTo>
                <a:lnTo>
                  <a:pt x="1829" y="363"/>
                </a:lnTo>
                <a:lnTo>
                  <a:pt x="1902" y="327"/>
                </a:lnTo>
                <a:lnTo>
                  <a:pt x="1976" y="293"/>
                </a:lnTo>
                <a:lnTo>
                  <a:pt x="2050" y="260"/>
                </a:lnTo>
                <a:lnTo>
                  <a:pt x="2126" y="230"/>
                </a:lnTo>
                <a:lnTo>
                  <a:pt x="2202" y="202"/>
                </a:lnTo>
                <a:lnTo>
                  <a:pt x="2280" y="174"/>
                </a:lnTo>
                <a:lnTo>
                  <a:pt x="2359" y="149"/>
                </a:lnTo>
                <a:lnTo>
                  <a:pt x="2438" y="125"/>
                </a:lnTo>
                <a:lnTo>
                  <a:pt x="2517" y="104"/>
                </a:lnTo>
                <a:lnTo>
                  <a:pt x="2599" y="84"/>
                </a:lnTo>
                <a:lnTo>
                  <a:pt x="2680" y="67"/>
                </a:lnTo>
                <a:lnTo>
                  <a:pt x="2762" y="52"/>
                </a:lnTo>
                <a:lnTo>
                  <a:pt x="2845" y="38"/>
                </a:lnTo>
                <a:lnTo>
                  <a:pt x="2929" y="26"/>
                </a:lnTo>
                <a:lnTo>
                  <a:pt x="3013" y="16"/>
                </a:lnTo>
                <a:lnTo>
                  <a:pt x="3098" y="9"/>
                </a:lnTo>
                <a:lnTo>
                  <a:pt x="3183" y="4"/>
                </a:lnTo>
                <a:lnTo>
                  <a:pt x="3270" y="1"/>
                </a:lnTo>
                <a:lnTo>
                  <a:pt x="3356" y="0"/>
                </a:lnTo>
                <a:lnTo>
                  <a:pt x="3356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36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6280" y="6101542"/>
            <a:ext cx="6082562" cy="61993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7459565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280" y="1246577"/>
            <a:ext cx="6082562" cy="4718442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FA90B72-9E39-4D99-B003-2F83817D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6753" y="12827"/>
            <a:ext cx="4258491" cy="998917"/>
          </a:xfrm>
        </p:spPr>
        <p:txBody>
          <a:bodyPr anchor="b">
            <a:noAutofit/>
          </a:bodyPr>
          <a:lstStyle>
            <a:lvl1pPr algn="ctr">
              <a:defRPr sz="2800" b="1" cap="all" baseline="0"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89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">
            <a:extLst>
              <a:ext uri="{FF2B5EF4-FFF2-40B4-BE49-F238E27FC236}">
                <a16:creationId xmlns:a16="http://schemas.microsoft.com/office/drawing/2014/main" xmlns="" id="{D2FF71E9-8F62-4D8E-90D8-E3D37A93B7F7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12192000" cy="6858000"/>
          </a:xfrm>
          <a:custGeom>
            <a:avLst/>
            <a:gdLst>
              <a:gd name="T0" fmla="*/ 130 w 35113"/>
              <a:gd name="T1" fmla="*/ 18939 h 21600"/>
              <a:gd name="T2" fmla="*/ 1110 w 35113"/>
              <a:gd name="T3" fmla="*/ 18687 h 21600"/>
              <a:gd name="T4" fmla="*/ 1445 w 35113"/>
              <a:gd name="T5" fmla="*/ 18750 h 21600"/>
              <a:gd name="T6" fmla="*/ 1258 w 35113"/>
              <a:gd name="T7" fmla="*/ 19057 h 21600"/>
              <a:gd name="T8" fmla="*/ 723 w 35113"/>
              <a:gd name="T9" fmla="*/ 18886 h 21600"/>
              <a:gd name="T10" fmla="*/ 696 w 35113"/>
              <a:gd name="T11" fmla="*/ 19499 h 21600"/>
              <a:gd name="T12" fmla="*/ 2269 w 35113"/>
              <a:gd name="T13" fmla="*/ 19580 h 21600"/>
              <a:gd name="T14" fmla="*/ 3699 w 35113"/>
              <a:gd name="T15" fmla="*/ 20193 h 21600"/>
              <a:gd name="T16" fmla="*/ 4862 w 35113"/>
              <a:gd name="T17" fmla="*/ 21249 h 21600"/>
              <a:gd name="T18" fmla="*/ 5389 w 35113"/>
              <a:gd name="T19" fmla="*/ 20911 h 21600"/>
              <a:gd name="T20" fmla="*/ 5703 w 35113"/>
              <a:gd name="T21" fmla="*/ 20336 h 21600"/>
              <a:gd name="T22" fmla="*/ 3666 w 35113"/>
              <a:gd name="T23" fmla="*/ 18615 h 21600"/>
              <a:gd name="T24" fmla="*/ 5738 w 35113"/>
              <a:gd name="T25" fmla="*/ 20309 h 21600"/>
              <a:gd name="T26" fmla="*/ 7014 w 35113"/>
              <a:gd name="T27" fmla="*/ 20798 h 21600"/>
              <a:gd name="T28" fmla="*/ 5248 w 35113"/>
              <a:gd name="T29" fmla="*/ 18722 h 21600"/>
              <a:gd name="T30" fmla="*/ 2866 w 35113"/>
              <a:gd name="T31" fmla="*/ 17512 h 21600"/>
              <a:gd name="T32" fmla="*/ 1275 w 35113"/>
              <a:gd name="T33" fmla="*/ 18663 h 21600"/>
              <a:gd name="T34" fmla="*/ 1391 w 35113"/>
              <a:gd name="T35" fmla="*/ 18933 h 21600"/>
              <a:gd name="T36" fmla="*/ 1119 w 35113"/>
              <a:gd name="T37" fmla="*/ 18919 h 21600"/>
              <a:gd name="T38" fmla="*/ 1258 w 35113"/>
              <a:gd name="T39" fmla="*/ 18662 h 21600"/>
              <a:gd name="T40" fmla="*/ 1258 w 35113"/>
              <a:gd name="T41" fmla="*/ 19510 h 21600"/>
              <a:gd name="T42" fmla="*/ 2790 w 35113"/>
              <a:gd name="T43" fmla="*/ 19786 h 21600"/>
              <a:gd name="T44" fmla="*/ 4115 w 35113"/>
              <a:gd name="T45" fmla="*/ 20554 h 21600"/>
              <a:gd name="T46" fmla="*/ 9498 w 35113"/>
              <a:gd name="T47" fmla="*/ 0 h 21600"/>
              <a:gd name="T48" fmla="*/ 11722 w 35113"/>
              <a:gd name="T49" fmla="*/ 2048 h 21600"/>
              <a:gd name="T50" fmla="*/ 14535 w 35113"/>
              <a:gd name="T51" fmla="*/ 3434 h 21600"/>
              <a:gd name="T52" fmla="*/ 17557 w 35113"/>
              <a:gd name="T53" fmla="*/ 3898 h 21600"/>
              <a:gd name="T54" fmla="*/ 20716 w 35113"/>
              <a:gd name="T55" fmla="*/ 3389 h 21600"/>
              <a:gd name="T56" fmla="*/ 23509 w 35113"/>
              <a:gd name="T57" fmla="*/ 1964 h 21600"/>
              <a:gd name="T58" fmla="*/ 35113 w 35113"/>
              <a:gd name="T59" fmla="*/ 2600 h 21600"/>
              <a:gd name="T60" fmla="*/ 33593 w 35113"/>
              <a:gd name="T61" fmla="*/ 3087 h 21600"/>
              <a:gd name="T62" fmla="*/ 32128 w 35113"/>
              <a:gd name="T63" fmla="*/ 3933 h 21600"/>
              <a:gd name="T64" fmla="*/ 30887 w 35113"/>
              <a:gd name="T65" fmla="*/ 5046 h 21600"/>
              <a:gd name="T66" fmla="*/ 29552 w 35113"/>
              <a:gd name="T67" fmla="*/ 6957 h 21600"/>
              <a:gd name="T68" fmla="*/ 28744 w 35113"/>
              <a:gd name="T69" fmla="*/ 9160 h 21600"/>
              <a:gd name="T70" fmla="*/ 28501 w 35113"/>
              <a:gd name="T71" fmla="*/ 11442 h 21600"/>
              <a:gd name="T72" fmla="*/ 28821 w 35113"/>
              <a:gd name="T73" fmla="*/ 13817 h 21600"/>
              <a:gd name="T74" fmla="*/ 29703 w 35113"/>
              <a:gd name="T75" fmla="*/ 15986 h 21600"/>
              <a:gd name="T76" fmla="*/ 30997 w 35113"/>
              <a:gd name="T77" fmla="*/ 17735 h 21600"/>
              <a:gd name="T78" fmla="*/ 32319 w 35113"/>
              <a:gd name="T79" fmla="*/ 18864 h 21600"/>
              <a:gd name="T80" fmla="*/ 33804 w 35113"/>
              <a:gd name="T81" fmla="*/ 19665 h 21600"/>
              <a:gd name="T82" fmla="*/ 34936 w 35113"/>
              <a:gd name="T83" fmla="*/ 21076 h 21600"/>
              <a:gd name="T84" fmla="*/ 33066 w 35113"/>
              <a:gd name="T85" fmla="*/ 20453 h 21600"/>
              <a:gd name="T86" fmla="*/ 31364 w 35113"/>
              <a:gd name="T87" fmla="*/ 19407 h 21600"/>
              <a:gd name="T88" fmla="*/ 29905 w 35113"/>
              <a:gd name="T89" fmla="*/ 17985 h 21600"/>
              <a:gd name="T90" fmla="*/ 28536 w 35113"/>
              <a:gd name="T91" fmla="*/ 15824 h 21600"/>
              <a:gd name="T92" fmla="*/ 27746 w 35113"/>
              <a:gd name="T93" fmla="*/ 13365 h 21600"/>
              <a:gd name="T94" fmla="*/ 27564 w 35113"/>
              <a:gd name="T95" fmla="*/ 10876 h 21600"/>
              <a:gd name="T96" fmla="*/ 27945 w 35113"/>
              <a:gd name="T97" fmla="*/ 8446 h 21600"/>
              <a:gd name="T98" fmla="*/ 28857 w 35113"/>
              <a:gd name="T99" fmla="*/ 6211 h 21600"/>
              <a:gd name="T100" fmla="*/ 29683 w 35113"/>
              <a:gd name="T101" fmla="*/ 4831 h 21600"/>
              <a:gd name="T102" fmla="*/ 28434 w 35113"/>
              <a:gd name="T103" fmla="*/ 6887 h 21600"/>
              <a:gd name="T104" fmla="*/ 27691 w 35113"/>
              <a:gd name="T105" fmla="*/ 9199 h 21600"/>
              <a:gd name="T106" fmla="*/ 27485 w 35113"/>
              <a:gd name="T107" fmla="*/ 11577 h 21600"/>
              <a:gd name="T108" fmla="*/ 27862 w 35113"/>
              <a:gd name="T109" fmla="*/ 14196 h 21600"/>
              <a:gd name="T110" fmla="*/ 28849 w 35113"/>
              <a:gd name="T111" fmla="*/ 16591 h 21600"/>
              <a:gd name="T112" fmla="*/ 30277 w 35113"/>
              <a:gd name="T113" fmla="*/ 18519 h 21600"/>
              <a:gd name="T114" fmla="*/ 31850 w 35113"/>
              <a:gd name="T115" fmla="*/ 19855 h 21600"/>
              <a:gd name="T116" fmla="*/ 33630 w 35113"/>
              <a:gd name="T117" fmla="*/ 20777 h 21600"/>
              <a:gd name="T118" fmla="*/ 7353 w 35113"/>
              <a:gd name="T119" fmla="*/ 21363 h 21600"/>
              <a:gd name="T120" fmla="*/ 5748 w 35113"/>
              <a:gd name="T121" fmla="*/ 19099 h 21600"/>
              <a:gd name="T122" fmla="*/ 3469 w 35113"/>
              <a:gd name="T123" fmla="*/ 17656 h 21600"/>
              <a:gd name="T124" fmla="*/ 1018 w 35113"/>
              <a:gd name="T125" fmla="*/ 1726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113" h="21600">
                <a:moveTo>
                  <a:pt x="1258" y="17303"/>
                </a:moveTo>
                <a:lnTo>
                  <a:pt x="1258" y="17303"/>
                </a:lnTo>
                <a:lnTo>
                  <a:pt x="1178" y="17303"/>
                </a:lnTo>
                <a:lnTo>
                  <a:pt x="1098" y="17305"/>
                </a:lnTo>
                <a:lnTo>
                  <a:pt x="1018" y="17307"/>
                </a:lnTo>
                <a:lnTo>
                  <a:pt x="938" y="17310"/>
                </a:lnTo>
                <a:lnTo>
                  <a:pt x="859" y="17315"/>
                </a:lnTo>
                <a:lnTo>
                  <a:pt x="780" y="17320"/>
                </a:lnTo>
                <a:lnTo>
                  <a:pt x="701" y="17328"/>
                </a:lnTo>
                <a:lnTo>
                  <a:pt x="621" y="17334"/>
                </a:lnTo>
                <a:lnTo>
                  <a:pt x="543" y="17343"/>
                </a:lnTo>
                <a:lnTo>
                  <a:pt x="465" y="17353"/>
                </a:lnTo>
                <a:lnTo>
                  <a:pt x="387" y="17364"/>
                </a:lnTo>
                <a:lnTo>
                  <a:pt x="309" y="17375"/>
                </a:lnTo>
                <a:lnTo>
                  <a:pt x="231" y="17388"/>
                </a:lnTo>
                <a:lnTo>
                  <a:pt x="154" y="17401"/>
                </a:lnTo>
                <a:lnTo>
                  <a:pt x="78" y="17415"/>
                </a:lnTo>
                <a:lnTo>
                  <a:pt x="0" y="17431"/>
                </a:lnTo>
                <a:lnTo>
                  <a:pt x="0" y="18970"/>
                </a:lnTo>
                <a:lnTo>
                  <a:pt x="0" y="18970"/>
                </a:lnTo>
                <a:lnTo>
                  <a:pt x="65" y="18954"/>
                </a:lnTo>
                <a:lnTo>
                  <a:pt x="130" y="18939"/>
                </a:lnTo>
                <a:lnTo>
                  <a:pt x="195" y="18924"/>
                </a:lnTo>
                <a:lnTo>
                  <a:pt x="260" y="18910"/>
                </a:lnTo>
                <a:lnTo>
                  <a:pt x="325" y="18898"/>
                </a:lnTo>
                <a:lnTo>
                  <a:pt x="392" y="18886"/>
                </a:lnTo>
                <a:lnTo>
                  <a:pt x="457" y="18874"/>
                </a:lnTo>
                <a:lnTo>
                  <a:pt x="523" y="18864"/>
                </a:lnTo>
                <a:lnTo>
                  <a:pt x="589" y="18854"/>
                </a:lnTo>
                <a:lnTo>
                  <a:pt x="655" y="18847"/>
                </a:lnTo>
                <a:lnTo>
                  <a:pt x="723" y="18839"/>
                </a:lnTo>
                <a:lnTo>
                  <a:pt x="789" y="18832"/>
                </a:lnTo>
                <a:lnTo>
                  <a:pt x="856" y="18826"/>
                </a:lnTo>
                <a:lnTo>
                  <a:pt x="923" y="18821"/>
                </a:lnTo>
                <a:lnTo>
                  <a:pt x="991" y="18817"/>
                </a:lnTo>
                <a:lnTo>
                  <a:pt x="1058" y="18814"/>
                </a:lnTo>
                <a:lnTo>
                  <a:pt x="1058" y="18814"/>
                </a:lnTo>
                <a:lnTo>
                  <a:pt x="1061" y="18793"/>
                </a:lnTo>
                <a:lnTo>
                  <a:pt x="1065" y="18773"/>
                </a:lnTo>
                <a:lnTo>
                  <a:pt x="1071" y="18755"/>
                </a:lnTo>
                <a:lnTo>
                  <a:pt x="1079" y="18736"/>
                </a:lnTo>
                <a:lnTo>
                  <a:pt x="1088" y="18719"/>
                </a:lnTo>
                <a:lnTo>
                  <a:pt x="1098" y="18702"/>
                </a:lnTo>
                <a:lnTo>
                  <a:pt x="1110" y="18687"/>
                </a:lnTo>
                <a:lnTo>
                  <a:pt x="1123" y="18673"/>
                </a:lnTo>
                <a:lnTo>
                  <a:pt x="1137" y="18660"/>
                </a:lnTo>
                <a:lnTo>
                  <a:pt x="1152" y="18649"/>
                </a:lnTo>
                <a:lnTo>
                  <a:pt x="1168" y="18639"/>
                </a:lnTo>
                <a:lnTo>
                  <a:pt x="1184" y="18631"/>
                </a:lnTo>
                <a:lnTo>
                  <a:pt x="1202" y="18623"/>
                </a:lnTo>
                <a:lnTo>
                  <a:pt x="1220" y="18619"/>
                </a:lnTo>
                <a:lnTo>
                  <a:pt x="1239" y="18616"/>
                </a:lnTo>
                <a:lnTo>
                  <a:pt x="1258" y="18615"/>
                </a:lnTo>
                <a:lnTo>
                  <a:pt x="1258" y="18615"/>
                </a:lnTo>
                <a:lnTo>
                  <a:pt x="1279" y="18616"/>
                </a:lnTo>
                <a:lnTo>
                  <a:pt x="1300" y="18620"/>
                </a:lnTo>
                <a:lnTo>
                  <a:pt x="1319" y="18626"/>
                </a:lnTo>
                <a:lnTo>
                  <a:pt x="1338" y="18632"/>
                </a:lnTo>
                <a:lnTo>
                  <a:pt x="1355" y="18642"/>
                </a:lnTo>
                <a:lnTo>
                  <a:pt x="1372" y="18653"/>
                </a:lnTo>
                <a:lnTo>
                  <a:pt x="1388" y="18666"/>
                </a:lnTo>
                <a:lnTo>
                  <a:pt x="1402" y="18680"/>
                </a:lnTo>
                <a:lnTo>
                  <a:pt x="1415" y="18696"/>
                </a:lnTo>
                <a:lnTo>
                  <a:pt x="1427" y="18712"/>
                </a:lnTo>
                <a:lnTo>
                  <a:pt x="1437" y="18731"/>
                </a:lnTo>
                <a:lnTo>
                  <a:pt x="1445" y="18750"/>
                </a:lnTo>
                <a:lnTo>
                  <a:pt x="1452" y="18770"/>
                </a:lnTo>
                <a:lnTo>
                  <a:pt x="1457" y="18792"/>
                </a:lnTo>
                <a:lnTo>
                  <a:pt x="1460" y="18814"/>
                </a:lnTo>
                <a:lnTo>
                  <a:pt x="1461" y="18836"/>
                </a:lnTo>
                <a:lnTo>
                  <a:pt x="1461" y="18836"/>
                </a:lnTo>
                <a:lnTo>
                  <a:pt x="1460" y="18859"/>
                </a:lnTo>
                <a:lnTo>
                  <a:pt x="1457" y="18881"/>
                </a:lnTo>
                <a:lnTo>
                  <a:pt x="1452" y="18901"/>
                </a:lnTo>
                <a:lnTo>
                  <a:pt x="1445" y="18922"/>
                </a:lnTo>
                <a:lnTo>
                  <a:pt x="1437" y="18941"/>
                </a:lnTo>
                <a:lnTo>
                  <a:pt x="1427" y="18959"/>
                </a:lnTo>
                <a:lnTo>
                  <a:pt x="1415" y="18976"/>
                </a:lnTo>
                <a:lnTo>
                  <a:pt x="1402" y="18992"/>
                </a:lnTo>
                <a:lnTo>
                  <a:pt x="1388" y="19006"/>
                </a:lnTo>
                <a:lnTo>
                  <a:pt x="1372" y="19018"/>
                </a:lnTo>
                <a:lnTo>
                  <a:pt x="1355" y="19029"/>
                </a:lnTo>
                <a:lnTo>
                  <a:pt x="1338" y="19039"/>
                </a:lnTo>
                <a:lnTo>
                  <a:pt x="1319" y="19047"/>
                </a:lnTo>
                <a:lnTo>
                  <a:pt x="1300" y="19052"/>
                </a:lnTo>
                <a:lnTo>
                  <a:pt x="1279" y="19056"/>
                </a:lnTo>
                <a:lnTo>
                  <a:pt x="1258" y="19057"/>
                </a:lnTo>
                <a:lnTo>
                  <a:pt x="1258" y="19057"/>
                </a:lnTo>
                <a:lnTo>
                  <a:pt x="1239" y="19056"/>
                </a:lnTo>
                <a:lnTo>
                  <a:pt x="1221" y="19052"/>
                </a:lnTo>
                <a:lnTo>
                  <a:pt x="1202" y="19048"/>
                </a:lnTo>
                <a:lnTo>
                  <a:pt x="1185" y="19041"/>
                </a:lnTo>
                <a:lnTo>
                  <a:pt x="1168" y="19033"/>
                </a:lnTo>
                <a:lnTo>
                  <a:pt x="1153" y="19024"/>
                </a:lnTo>
                <a:lnTo>
                  <a:pt x="1138" y="19012"/>
                </a:lnTo>
                <a:lnTo>
                  <a:pt x="1124" y="19000"/>
                </a:lnTo>
                <a:lnTo>
                  <a:pt x="1111" y="18986"/>
                </a:lnTo>
                <a:lnTo>
                  <a:pt x="1099" y="18971"/>
                </a:lnTo>
                <a:lnTo>
                  <a:pt x="1089" y="18955"/>
                </a:lnTo>
                <a:lnTo>
                  <a:pt x="1080" y="18937"/>
                </a:lnTo>
                <a:lnTo>
                  <a:pt x="1072" y="18920"/>
                </a:lnTo>
                <a:lnTo>
                  <a:pt x="1066" y="18900"/>
                </a:lnTo>
                <a:lnTo>
                  <a:pt x="1061" y="18881"/>
                </a:lnTo>
                <a:lnTo>
                  <a:pt x="1058" y="18861"/>
                </a:lnTo>
                <a:lnTo>
                  <a:pt x="1058" y="18861"/>
                </a:lnTo>
                <a:lnTo>
                  <a:pt x="991" y="18864"/>
                </a:lnTo>
                <a:lnTo>
                  <a:pt x="923" y="18867"/>
                </a:lnTo>
                <a:lnTo>
                  <a:pt x="856" y="18873"/>
                </a:lnTo>
                <a:lnTo>
                  <a:pt x="789" y="18878"/>
                </a:lnTo>
                <a:lnTo>
                  <a:pt x="723" y="18886"/>
                </a:lnTo>
                <a:lnTo>
                  <a:pt x="655" y="18894"/>
                </a:lnTo>
                <a:lnTo>
                  <a:pt x="589" y="18901"/>
                </a:lnTo>
                <a:lnTo>
                  <a:pt x="523" y="18911"/>
                </a:lnTo>
                <a:lnTo>
                  <a:pt x="457" y="18921"/>
                </a:lnTo>
                <a:lnTo>
                  <a:pt x="392" y="18933"/>
                </a:lnTo>
                <a:lnTo>
                  <a:pt x="325" y="18945"/>
                </a:lnTo>
                <a:lnTo>
                  <a:pt x="260" y="18958"/>
                </a:lnTo>
                <a:lnTo>
                  <a:pt x="195" y="18971"/>
                </a:lnTo>
                <a:lnTo>
                  <a:pt x="130" y="18987"/>
                </a:lnTo>
                <a:lnTo>
                  <a:pt x="65" y="19002"/>
                </a:lnTo>
                <a:lnTo>
                  <a:pt x="0" y="19018"/>
                </a:lnTo>
                <a:lnTo>
                  <a:pt x="0" y="19647"/>
                </a:lnTo>
                <a:lnTo>
                  <a:pt x="0" y="19647"/>
                </a:lnTo>
                <a:lnTo>
                  <a:pt x="77" y="19625"/>
                </a:lnTo>
                <a:lnTo>
                  <a:pt x="152" y="19604"/>
                </a:lnTo>
                <a:lnTo>
                  <a:pt x="228" y="19585"/>
                </a:lnTo>
                <a:lnTo>
                  <a:pt x="305" y="19568"/>
                </a:lnTo>
                <a:lnTo>
                  <a:pt x="383" y="19551"/>
                </a:lnTo>
                <a:lnTo>
                  <a:pt x="460" y="19536"/>
                </a:lnTo>
                <a:lnTo>
                  <a:pt x="538" y="19522"/>
                </a:lnTo>
                <a:lnTo>
                  <a:pt x="617" y="19510"/>
                </a:lnTo>
                <a:lnTo>
                  <a:pt x="696" y="19499"/>
                </a:lnTo>
                <a:lnTo>
                  <a:pt x="775" y="19490"/>
                </a:lnTo>
                <a:lnTo>
                  <a:pt x="855" y="19481"/>
                </a:lnTo>
                <a:lnTo>
                  <a:pt x="935" y="19475"/>
                </a:lnTo>
                <a:lnTo>
                  <a:pt x="1016" y="19469"/>
                </a:lnTo>
                <a:lnTo>
                  <a:pt x="1096" y="19466"/>
                </a:lnTo>
                <a:lnTo>
                  <a:pt x="1177" y="19464"/>
                </a:lnTo>
                <a:lnTo>
                  <a:pt x="1258" y="19463"/>
                </a:lnTo>
                <a:lnTo>
                  <a:pt x="1258" y="19463"/>
                </a:lnTo>
                <a:lnTo>
                  <a:pt x="1333" y="19464"/>
                </a:lnTo>
                <a:lnTo>
                  <a:pt x="1407" y="19466"/>
                </a:lnTo>
                <a:lnTo>
                  <a:pt x="1480" y="19468"/>
                </a:lnTo>
                <a:lnTo>
                  <a:pt x="1553" y="19473"/>
                </a:lnTo>
                <a:lnTo>
                  <a:pt x="1627" y="19478"/>
                </a:lnTo>
                <a:lnTo>
                  <a:pt x="1699" y="19485"/>
                </a:lnTo>
                <a:lnTo>
                  <a:pt x="1772" y="19492"/>
                </a:lnTo>
                <a:lnTo>
                  <a:pt x="1843" y="19502"/>
                </a:lnTo>
                <a:lnTo>
                  <a:pt x="1916" y="19512"/>
                </a:lnTo>
                <a:lnTo>
                  <a:pt x="1987" y="19523"/>
                </a:lnTo>
                <a:lnTo>
                  <a:pt x="2058" y="19536"/>
                </a:lnTo>
                <a:lnTo>
                  <a:pt x="2128" y="19549"/>
                </a:lnTo>
                <a:lnTo>
                  <a:pt x="2199" y="19565"/>
                </a:lnTo>
                <a:lnTo>
                  <a:pt x="2269" y="19580"/>
                </a:lnTo>
                <a:lnTo>
                  <a:pt x="2339" y="19597"/>
                </a:lnTo>
                <a:lnTo>
                  <a:pt x="2408" y="19615"/>
                </a:lnTo>
                <a:lnTo>
                  <a:pt x="2476" y="19635"/>
                </a:lnTo>
                <a:lnTo>
                  <a:pt x="2545" y="19654"/>
                </a:lnTo>
                <a:lnTo>
                  <a:pt x="2613" y="19675"/>
                </a:lnTo>
                <a:lnTo>
                  <a:pt x="2681" y="19698"/>
                </a:lnTo>
                <a:lnTo>
                  <a:pt x="2748" y="19721"/>
                </a:lnTo>
                <a:lnTo>
                  <a:pt x="2815" y="19746"/>
                </a:lnTo>
                <a:lnTo>
                  <a:pt x="2881" y="19771"/>
                </a:lnTo>
                <a:lnTo>
                  <a:pt x="2947" y="19798"/>
                </a:lnTo>
                <a:lnTo>
                  <a:pt x="3012" y="19825"/>
                </a:lnTo>
                <a:lnTo>
                  <a:pt x="3077" y="19853"/>
                </a:lnTo>
                <a:lnTo>
                  <a:pt x="3142" y="19883"/>
                </a:lnTo>
                <a:lnTo>
                  <a:pt x="3206" y="19914"/>
                </a:lnTo>
                <a:lnTo>
                  <a:pt x="3269" y="19945"/>
                </a:lnTo>
                <a:lnTo>
                  <a:pt x="3332" y="19978"/>
                </a:lnTo>
                <a:lnTo>
                  <a:pt x="3394" y="20012"/>
                </a:lnTo>
                <a:lnTo>
                  <a:pt x="3457" y="20046"/>
                </a:lnTo>
                <a:lnTo>
                  <a:pt x="3518" y="20081"/>
                </a:lnTo>
                <a:lnTo>
                  <a:pt x="3579" y="20118"/>
                </a:lnTo>
                <a:lnTo>
                  <a:pt x="3639" y="20155"/>
                </a:lnTo>
                <a:lnTo>
                  <a:pt x="3699" y="20193"/>
                </a:lnTo>
                <a:lnTo>
                  <a:pt x="3759" y="20232"/>
                </a:lnTo>
                <a:lnTo>
                  <a:pt x="3818" y="20273"/>
                </a:lnTo>
                <a:lnTo>
                  <a:pt x="3876" y="20313"/>
                </a:lnTo>
                <a:lnTo>
                  <a:pt x="3933" y="20355"/>
                </a:lnTo>
                <a:lnTo>
                  <a:pt x="3990" y="20397"/>
                </a:lnTo>
                <a:lnTo>
                  <a:pt x="4047" y="20441"/>
                </a:lnTo>
                <a:lnTo>
                  <a:pt x="4103" y="20486"/>
                </a:lnTo>
                <a:lnTo>
                  <a:pt x="4158" y="20531"/>
                </a:lnTo>
                <a:lnTo>
                  <a:pt x="4213" y="20577"/>
                </a:lnTo>
                <a:lnTo>
                  <a:pt x="4266" y="20624"/>
                </a:lnTo>
                <a:lnTo>
                  <a:pt x="4320" y="20671"/>
                </a:lnTo>
                <a:lnTo>
                  <a:pt x="4373" y="20720"/>
                </a:lnTo>
                <a:lnTo>
                  <a:pt x="4425" y="20769"/>
                </a:lnTo>
                <a:lnTo>
                  <a:pt x="4476" y="20820"/>
                </a:lnTo>
                <a:lnTo>
                  <a:pt x="4527" y="20870"/>
                </a:lnTo>
                <a:lnTo>
                  <a:pt x="4577" y="20923"/>
                </a:lnTo>
                <a:lnTo>
                  <a:pt x="4627" y="20975"/>
                </a:lnTo>
                <a:lnTo>
                  <a:pt x="4675" y="21028"/>
                </a:lnTo>
                <a:lnTo>
                  <a:pt x="4723" y="21082"/>
                </a:lnTo>
                <a:lnTo>
                  <a:pt x="4770" y="21137"/>
                </a:lnTo>
                <a:lnTo>
                  <a:pt x="4817" y="21192"/>
                </a:lnTo>
                <a:lnTo>
                  <a:pt x="4862" y="21249"/>
                </a:lnTo>
                <a:lnTo>
                  <a:pt x="4907" y="21306"/>
                </a:lnTo>
                <a:lnTo>
                  <a:pt x="4953" y="21363"/>
                </a:lnTo>
                <a:lnTo>
                  <a:pt x="4996" y="21422"/>
                </a:lnTo>
                <a:lnTo>
                  <a:pt x="5039" y="21480"/>
                </a:lnTo>
                <a:lnTo>
                  <a:pt x="5081" y="21540"/>
                </a:lnTo>
                <a:lnTo>
                  <a:pt x="5122" y="21600"/>
                </a:lnTo>
                <a:lnTo>
                  <a:pt x="5797" y="21600"/>
                </a:lnTo>
                <a:lnTo>
                  <a:pt x="5797" y="21600"/>
                </a:lnTo>
                <a:lnTo>
                  <a:pt x="5738" y="21499"/>
                </a:lnTo>
                <a:lnTo>
                  <a:pt x="5676" y="21399"/>
                </a:lnTo>
                <a:lnTo>
                  <a:pt x="5613" y="21300"/>
                </a:lnTo>
                <a:lnTo>
                  <a:pt x="5548" y="21203"/>
                </a:lnTo>
                <a:lnTo>
                  <a:pt x="5480" y="21108"/>
                </a:lnTo>
                <a:lnTo>
                  <a:pt x="5411" y="21012"/>
                </a:lnTo>
                <a:lnTo>
                  <a:pt x="5340" y="20919"/>
                </a:lnTo>
                <a:lnTo>
                  <a:pt x="5267" y="20827"/>
                </a:lnTo>
                <a:lnTo>
                  <a:pt x="4983" y="20827"/>
                </a:lnTo>
                <a:lnTo>
                  <a:pt x="4983" y="20463"/>
                </a:lnTo>
                <a:lnTo>
                  <a:pt x="5316" y="20463"/>
                </a:lnTo>
                <a:lnTo>
                  <a:pt x="5316" y="20818"/>
                </a:lnTo>
                <a:lnTo>
                  <a:pt x="5316" y="20818"/>
                </a:lnTo>
                <a:lnTo>
                  <a:pt x="5389" y="20911"/>
                </a:lnTo>
                <a:lnTo>
                  <a:pt x="5461" y="21005"/>
                </a:lnTo>
                <a:lnTo>
                  <a:pt x="5530" y="21101"/>
                </a:lnTo>
                <a:lnTo>
                  <a:pt x="5598" y="21198"/>
                </a:lnTo>
                <a:lnTo>
                  <a:pt x="5663" y="21297"/>
                </a:lnTo>
                <a:lnTo>
                  <a:pt x="5726" y="21396"/>
                </a:lnTo>
                <a:lnTo>
                  <a:pt x="5788" y="21498"/>
                </a:lnTo>
                <a:lnTo>
                  <a:pt x="5848" y="21600"/>
                </a:lnTo>
                <a:lnTo>
                  <a:pt x="6519" y="21600"/>
                </a:lnTo>
                <a:lnTo>
                  <a:pt x="6519" y="21600"/>
                </a:lnTo>
                <a:lnTo>
                  <a:pt x="6467" y="21496"/>
                </a:lnTo>
                <a:lnTo>
                  <a:pt x="6412" y="21393"/>
                </a:lnTo>
                <a:lnTo>
                  <a:pt x="6356" y="21290"/>
                </a:lnTo>
                <a:lnTo>
                  <a:pt x="6298" y="21190"/>
                </a:lnTo>
                <a:lnTo>
                  <a:pt x="6239" y="21090"/>
                </a:lnTo>
                <a:lnTo>
                  <a:pt x="6178" y="20992"/>
                </a:lnTo>
                <a:lnTo>
                  <a:pt x="6114" y="20894"/>
                </a:lnTo>
                <a:lnTo>
                  <a:pt x="6050" y="20798"/>
                </a:lnTo>
                <a:lnTo>
                  <a:pt x="5984" y="20703"/>
                </a:lnTo>
                <a:lnTo>
                  <a:pt x="5916" y="20610"/>
                </a:lnTo>
                <a:lnTo>
                  <a:pt x="5847" y="20517"/>
                </a:lnTo>
                <a:lnTo>
                  <a:pt x="5776" y="20426"/>
                </a:lnTo>
                <a:lnTo>
                  <a:pt x="5703" y="20336"/>
                </a:lnTo>
                <a:lnTo>
                  <a:pt x="5629" y="20248"/>
                </a:lnTo>
                <a:lnTo>
                  <a:pt x="5554" y="20161"/>
                </a:lnTo>
                <a:lnTo>
                  <a:pt x="5476" y="20076"/>
                </a:lnTo>
                <a:lnTo>
                  <a:pt x="5398" y="19992"/>
                </a:lnTo>
                <a:lnTo>
                  <a:pt x="5318" y="19909"/>
                </a:lnTo>
                <a:lnTo>
                  <a:pt x="5236" y="19828"/>
                </a:lnTo>
                <a:lnTo>
                  <a:pt x="5152" y="19749"/>
                </a:lnTo>
                <a:lnTo>
                  <a:pt x="5068" y="19672"/>
                </a:lnTo>
                <a:lnTo>
                  <a:pt x="4982" y="19595"/>
                </a:lnTo>
                <a:lnTo>
                  <a:pt x="4894" y="19521"/>
                </a:lnTo>
                <a:lnTo>
                  <a:pt x="4805" y="19449"/>
                </a:lnTo>
                <a:lnTo>
                  <a:pt x="4715" y="19376"/>
                </a:lnTo>
                <a:lnTo>
                  <a:pt x="4622" y="19307"/>
                </a:lnTo>
                <a:lnTo>
                  <a:pt x="4529" y="19240"/>
                </a:lnTo>
                <a:lnTo>
                  <a:pt x="4435" y="19174"/>
                </a:lnTo>
                <a:lnTo>
                  <a:pt x="4339" y="19109"/>
                </a:lnTo>
                <a:lnTo>
                  <a:pt x="4241" y="19047"/>
                </a:lnTo>
                <a:lnTo>
                  <a:pt x="4143" y="18986"/>
                </a:lnTo>
                <a:lnTo>
                  <a:pt x="4043" y="18927"/>
                </a:lnTo>
                <a:lnTo>
                  <a:pt x="4043" y="19025"/>
                </a:lnTo>
                <a:lnTo>
                  <a:pt x="3666" y="19025"/>
                </a:lnTo>
                <a:lnTo>
                  <a:pt x="3666" y="18615"/>
                </a:lnTo>
                <a:lnTo>
                  <a:pt x="4043" y="18615"/>
                </a:lnTo>
                <a:lnTo>
                  <a:pt x="4043" y="18874"/>
                </a:lnTo>
                <a:lnTo>
                  <a:pt x="4043" y="18874"/>
                </a:lnTo>
                <a:lnTo>
                  <a:pt x="4145" y="18933"/>
                </a:lnTo>
                <a:lnTo>
                  <a:pt x="4246" y="18995"/>
                </a:lnTo>
                <a:lnTo>
                  <a:pt x="4346" y="19059"/>
                </a:lnTo>
                <a:lnTo>
                  <a:pt x="4444" y="19124"/>
                </a:lnTo>
                <a:lnTo>
                  <a:pt x="4540" y="19191"/>
                </a:lnTo>
                <a:lnTo>
                  <a:pt x="4636" y="19260"/>
                </a:lnTo>
                <a:lnTo>
                  <a:pt x="4729" y="19330"/>
                </a:lnTo>
                <a:lnTo>
                  <a:pt x="4822" y="19404"/>
                </a:lnTo>
                <a:lnTo>
                  <a:pt x="4912" y="19478"/>
                </a:lnTo>
                <a:lnTo>
                  <a:pt x="5002" y="19554"/>
                </a:lnTo>
                <a:lnTo>
                  <a:pt x="5090" y="19631"/>
                </a:lnTo>
                <a:lnTo>
                  <a:pt x="5176" y="19710"/>
                </a:lnTo>
                <a:lnTo>
                  <a:pt x="5262" y="19791"/>
                </a:lnTo>
                <a:lnTo>
                  <a:pt x="5345" y="19873"/>
                </a:lnTo>
                <a:lnTo>
                  <a:pt x="5427" y="19957"/>
                </a:lnTo>
                <a:lnTo>
                  <a:pt x="5507" y="20043"/>
                </a:lnTo>
                <a:lnTo>
                  <a:pt x="5586" y="20130"/>
                </a:lnTo>
                <a:lnTo>
                  <a:pt x="5663" y="20219"/>
                </a:lnTo>
                <a:lnTo>
                  <a:pt x="5738" y="20309"/>
                </a:lnTo>
                <a:lnTo>
                  <a:pt x="5812" y="20401"/>
                </a:lnTo>
                <a:lnTo>
                  <a:pt x="5885" y="20494"/>
                </a:lnTo>
                <a:lnTo>
                  <a:pt x="5955" y="20588"/>
                </a:lnTo>
                <a:lnTo>
                  <a:pt x="6024" y="20683"/>
                </a:lnTo>
                <a:lnTo>
                  <a:pt x="6091" y="20780"/>
                </a:lnTo>
                <a:lnTo>
                  <a:pt x="6158" y="20879"/>
                </a:lnTo>
                <a:lnTo>
                  <a:pt x="6221" y="20977"/>
                </a:lnTo>
                <a:lnTo>
                  <a:pt x="6283" y="21079"/>
                </a:lnTo>
                <a:lnTo>
                  <a:pt x="6343" y="21181"/>
                </a:lnTo>
                <a:lnTo>
                  <a:pt x="6402" y="21284"/>
                </a:lnTo>
                <a:lnTo>
                  <a:pt x="6460" y="21388"/>
                </a:lnTo>
                <a:lnTo>
                  <a:pt x="6514" y="21494"/>
                </a:lnTo>
                <a:lnTo>
                  <a:pt x="6568" y="21600"/>
                </a:lnTo>
                <a:lnTo>
                  <a:pt x="7412" y="21600"/>
                </a:lnTo>
                <a:lnTo>
                  <a:pt x="7412" y="21600"/>
                </a:lnTo>
                <a:lnTo>
                  <a:pt x="7361" y="21482"/>
                </a:lnTo>
                <a:lnTo>
                  <a:pt x="7307" y="21365"/>
                </a:lnTo>
                <a:lnTo>
                  <a:pt x="7252" y="21249"/>
                </a:lnTo>
                <a:lnTo>
                  <a:pt x="7195" y="21134"/>
                </a:lnTo>
                <a:lnTo>
                  <a:pt x="7137" y="21021"/>
                </a:lnTo>
                <a:lnTo>
                  <a:pt x="7077" y="20908"/>
                </a:lnTo>
                <a:lnTo>
                  <a:pt x="7014" y="20798"/>
                </a:lnTo>
                <a:lnTo>
                  <a:pt x="6950" y="20687"/>
                </a:lnTo>
                <a:lnTo>
                  <a:pt x="6885" y="20579"/>
                </a:lnTo>
                <a:lnTo>
                  <a:pt x="6818" y="20473"/>
                </a:lnTo>
                <a:lnTo>
                  <a:pt x="6749" y="20367"/>
                </a:lnTo>
                <a:lnTo>
                  <a:pt x="6678" y="20263"/>
                </a:lnTo>
                <a:lnTo>
                  <a:pt x="6606" y="20160"/>
                </a:lnTo>
                <a:lnTo>
                  <a:pt x="6532" y="20058"/>
                </a:lnTo>
                <a:lnTo>
                  <a:pt x="6457" y="19957"/>
                </a:lnTo>
                <a:lnTo>
                  <a:pt x="6379" y="19859"/>
                </a:lnTo>
                <a:lnTo>
                  <a:pt x="6301" y="19763"/>
                </a:lnTo>
                <a:lnTo>
                  <a:pt x="6221" y="19666"/>
                </a:lnTo>
                <a:lnTo>
                  <a:pt x="6139" y="19572"/>
                </a:lnTo>
                <a:lnTo>
                  <a:pt x="6057" y="19480"/>
                </a:lnTo>
                <a:lnTo>
                  <a:pt x="5972" y="19389"/>
                </a:lnTo>
                <a:lnTo>
                  <a:pt x="5887" y="19300"/>
                </a:lnTo>
                <a:lnTo>
                  <a:pt x="5799" y="19212"/>
                </a:lnTo>
                <a:lnTo>
                  <a:pt x="5711" y="19127"/>
                </a:lnTo>
                <a:lnTo>
                  <a:pt x="5621" y="19043"/>
                </a:lnTo>
                <a:lnTo>
                  <a:pt x="5529" y="18959"/>
                </a:lnTo>
                <a:lnTo>
                  <a:pt x="5436" y="18878"/>
                </a:lnTo>
                <a:lnTo>
                  <a:pt x="5343" y="18800"/>
                </a:lnTo>
                <a:lnTo>
                  <a:pt x="5248" y="18722"/>
                </a:lnTo>
                <a:lnTo>
                  <a:pt x="5150" y="18646"/>
                </a:lnTo>
                <a:lnTo>
                  <a:pt x="5053" y="18573"/>
                </a:lnTo>
                <a:lnTo>
                  <a:pt x="4954" y="18501"/>
                </a:lnTo>
                <a:lnTo>
                  <a:pt x="4853" y="18431"/>
                </a:lnTo>
                <a:lnTo>
                  <a:pt x="4752" y="18362"/>
                </a:lnTo>
                <a:lnTo>
                  <a:pt x="4650" y="18296"/>
                </a:lnTo>
                <a:lnTo>
                  <a:pt x="4545" y="18232"/>
                </a:lnTo>
                <a:lnTo>
                  <a:pt x="4441" y="18169"/>
                </a:lnTo>
                <a:lnTo>
                  <a:pt x="4335" y="18109"/>
                </a:lnTo>
                <a:lnTo>
                  <a:pt x="4227" y="18050"/>
                </a:lnTo>
                <a:lnTo>
                  <a:pt x="4119" y="17994"/>
                </a:lnTo>
                <a:lnTo>
                  <a:pt x="4010" y="17939"/>
                </a:lnTo>
                <a:lnTo>
                  <a:pt x="3900" y="17887"/>
                </a:lnTo>
                <a:lnTo>
                  <a:pt x="3789" y="17837"/>
                </a:lnTo>
                <a:lnTo>
                  <a:pt x="3676" y="17788"/>
                </a:lnTo>
                <a:lnTo>
                  <a:pt x="3563" y="17742"/>
                </a:lnTo>
                <a:lnTo>
                  <a:pt x="3450" y="17699"/>
                </a:lnTo>
                <a:lnTo>
                  <a:pt x="3334" y="17657"/>
                </a:lnTo>
                <a:lnTo>
                  <a:pt x="3218" y="17618"/>
                </a:lnTo>
                <a:lnTo>
                  <a:pt x="3101" y="17579"/>
                </a:lnTo>
                <a:lnTo>
                  <a:pt x="2984" y="17544"/>
                </a:lnTo>
                <a:lnTo>
                  <a:pt x="2866" y="17512"/>
                </a:lnTo>
                <a:lnTo>
                  <a:pt x="2746" y="17482"/>
                </a:lnTo>
                <a:lnTo>
                  <a:pt x="2626" y="17454"/>
                </a:lnTo>
                <a:lnTo>
                  <a:pt x="2506" y="17427"/>
                </a:lnTo>
                <a:lnTo>
                  <a:pt x="2384" y="17404"/>
                </a:lnTo>
                <a:lnTo>
                  <a:pt x="2262" y="17382"/>
                </a:lnTo>
                <a:lnTo>
                  <a:pt x="2138" y="17364"/>
                </a:lnTo>
                <a:lnTo>
                  <a:pt x="2015" y="17347"/>
                </a:lnTo>
                <a:lnTo>
                  <a:pt x="1890" y="17334"/>
                </a:lnTo>
                <a:lnTo>
                  <a:pt x="1765" y="17322"/>
                </a:lnTo>
                <a:lnTo>
                  <a:pt x="1640" y="17313"/>
                </a:lnTo>
                <a:lnTo>
                  <a:pt x="1513" y="17307"/>
                </a:lnTo>
                <a:lnTo>
                  <a:pt x="1386" y="17304"/>
                </a:lnTo>
                <a:lnTo>
                  <a:pt x="1258" y="17303"/>
                </a:lnTo>
                <a:lnTo>
                  <a:pt x="1258" y="17303"/>
                </a:lnTo>
                <a:close/>
                <a:moveTo>
                  <a:pt x="4000" y="18662"/>
                </a:moveTo>
                <a:lnTo>
                  <a:pt x="4000" y="18979"/>
                </a:lnTo>
                <a:lnTo>
                  <a:pt x="3709" y="18979"/>
                </a:lnTo>
                <a:lnTo>
                  <a:pt x="3709" y="18662"/>
                </a:lnTo>
                <a:lnTo>
                  <a:pt x="4000" y="18662"/>
                </a:lnTo>
                <a:close/>
                <a:moveTo>
                  <a:pt x="1258" y="18662"/>
                </a:moveTo>
                <a:lnTo>
                  <a:pt x="1258" y="18662"/>
                </a:lnTo>
                <a:lnTo>
                  <a:pt x="1275" y="18663"/>
                </a:lnTo>
                <a:lnTo>
                  <a:pt x="1291" y="18665"/>
                </a:lnTo>
                <a:lnTo>
                  <a:pt x="1307" y="18669"/>
                </a:lnTo>
                <a:lnTo>
                  <a:pt x="1321" y="18676"/>
                </a:lnTo>
                <a:lnTo>
                  <a:pt x="1335" y="18683"/>
                </a:lnTo>
                <a:lnTo>
                  <a:pt x="1348" y="18691"/>
                </a:lnTo>
                <a:lnTo>
                  <a:pt x="1361" y="18701"/>
                </a:lnTo>
                <a:lnTo>
                  <a:pt x="1372" y="18713"/>
                </a:lnTo>
                <a:lnTo>
                  <a:pt x="1382" y="18725"/>
                </a:lnTo>
                <a:lnTo>
                  <a:pt x="1391" y="18738"/>
                </a:lnTo>
                <a:lnTo>
                  <a:pt x="1399" y="18753"/>
                </a:lnTo>
                <a:lnTo>
                  <a:pt x="1406" y="18768"/>
                </a:lnTo>
                <a:lnTo>
                  <a:pt x="1411" y="18784"/>
                </a:lnTo>
                <a:lnTo>
                  <a:pt x="1415" y="18801"/>
                </a:lnTo>
                <a:lnTo>
                  <a:pt x="1418" y="18818"/>
                </a:lnTo>
                <a:lnTo>
                  <a:pt x="1419" y="18836"/>
                </a:lnTo>
                <a:lnTo>
                  <a:pt x="1419" y="18836"/>
                </a:lnTo>
                <a:lnTo>
                  <a:pt x="1418" y="18853"/>
                </a:lnTo>
                <a:lnTo>
                  <a:pt x="1415" y="18871"/>
                </a:lnTo>
                <a:lnTo>
                  <a:pt x="1411" y="18887"/>
                </a:lnTo>
                <a:lnTo>
                  <a:pt x="1406" y="18904"/>
                </a:lnTo>
                <a:lnTo>
                  <a:pt x="1399" y="18919"/>
                </a:lnTo>
                <a:lnTo>
                  <a:pt x="1391" y="18933"/>
                </a:lnTo>
                <a:lnTo>
                  <a:pt x="1382" y="18946"/>
                </a:lnTo>
                <a:lnTo>
                  <a:pt x="1372" y="18959"/>
                </a:lnTo>
                <a:lnTo>
                  <a:pt x="1361" y="18970"/>
                </a:lnTo>
                <a:lnTo>
                  <a:pt x="1348" y="18980"/>
                </a:lnTo>
                <a:lnTo>
                  <a:pt x="1335" y="18989"/>
                </a:lnTo>
                <a:lnTo>
                  <a:pt x="1321" y="18997"/>
                </a:lnTo>
                <a:lnTo>
                  <a:pt x="1307" y="19002"/>
                </a:lnTo>
                <a:lnTo>
                  <a:pt x="1291" y="19006"/>
                </a:lnTo>
                <a:lnTo>
                  <a:pt x="1275" y="19009"/>
                </a:lnTo>
                <a:lnTo>
                  <a:pt x="1258" y="19010"/>
                </a:lnTo>
                <a:lnTo>
                  <a:pt x="1258" y="19010"/>
                </a:lnTo>
                <a:lnTo>
                  <a:pt x="1242" y="19009"/>
                </a:lnTo>
                <a:lnTo>
                  <a:pt x="1226" y="19006"/>
                </a:lnTo>
                <a:lnTo>
                  <a:pt x="1211" y="19002"/>
                </a:lnTo>
                <a:lnTo>
                  <a:pt x="1197" y="18997"/>
                </a:lnTo>
                <a:lnTo>
                  <a:pt x="1183" y="18989"/>
                </a:lnTo>
                <a:lnTo>
                  <a:pt x="1170" y="18980"/>
                </a:lnTo>
                <a:lnTo>
                  <a:pt x="1157" y="18970"/>
                </a:lnTo>
                <a:lnTo>
                  <a:pt x="1146" y="18959"/>
                </a:lnTo>
                <a:lnTo>
                  <a:pt x="1136" y="18946"/>
                </a:lnTo>
                <a:lnTo>
                  <a:pt x="1127" y="18933"/>
                </a:lnTo>
                <a:lnTo>
                  <a:pt x="1119" y="18919"/>
                </a:lnTo>
                <a:lnTo>
                  <a:pt x="1112" y="18904"/>
                </a:lnTo>
                <a:lnTo>
                  <a:pt x="1107" y="18887"/>
                </a:lnTo>
                <a:lnTo>
                  <a:pt x="1103" y="18871"/>
                </a:lnTo>
                <a:lnTo>
                  <a:pt x="1100" y="18853"/>
                </a:lnTo>
                <a:lnTo>
                  <a:pt x="1099" y="18836"/>
                </a:lnTo>
                <a:lnTo>
                  <a:pt x="1099" y="18836"/>
                </a:lnTo>
                <a:lnTo>
                  <a:pt x="1100" y="18818"/>
                </a:lnTo>
                <a:lnTo>
                  <a:pt x="1103" y="18801"/>
                </a:lnTo>
                <a:lnTo>
                  <a:pt x="1107" y="18784"/>
                </a:lnTo>
                <a:lnTo>
                  <a:pt x="1112" y="18768"/>
                </a:lnTo>
                <a:lnTo>
                  <a:pt x="1119" y="18753"/>
                </a:lnTo>
                <a:lnTo>
                  <a:pt x="1127" y="18738"/>
                </a:lnTo>
                <a:lnTo>
                  <a:pt x="1136" y="18725"/>
                </a:lnTo>
                <a:lnTo>
                  <a:pt x="1146" y="18713"/>
                </a:lnTo>
                <a:lnTo>
                  <a:pt x="1157" y="18701"/>
                </a:lnTo>
                <a:lnTo>
                  <a:pt x="1170" y="18691"/>
                </a:lnTo>
                <a:lnTo>
                  <a:pt x="1183" y="18683"/>
                </a:lnTo>
                <a:lnTo>
                  <a:pt x="1197" y="18676"/>
                </a:lnTo>
                <a:lnTo>
                  <a:pt x="1211" y="18669"/>
                </a:lnTo>
                <a:lnTo>
                  <a:pt x="1226" y="18665"/>
                </a:lnTo>
                <a:lnTo>
                  <a:pt x="1242" y="18663"/>
                </a:lnTo>
                <a:lnTo>
                  <a:pt x="1258" y="18662"/>
                </a:lnTo>
                <a:lnTo>
                  <a:pt x="1258" y="18662"/>
                </a:lnTo>
                <a:close/>
                <a:moveTo>
                  <a:pt x="5069" y="21600"/>
                </a:moveTo>
                <a:lnTo>
                  <a:pt x="0" y="21600"/>
                </a:lnTo>
                <a:lnTo>
                  <a:pt x="0" y="19695"/>
                </a:lnTo>
                <a:lnTo>
                  <a:pt x="0" y="19695"/>
                </a:lnTo>
                <a:lnTo>
                  <a:pt x="76" y="19673"/>
                </a:lnTo>
                <a:lnTo>
                  <a:pt x="152" y="19652"/>
                </a:lnTo>
                <a:lnTo>
                  <a:pt x="228" y="19632"/>
                </a:lnTo>
                <a:lnTo>
                  <a:pt x="305" y="19615"/>
                </a:lnTo>
                <a:lnTo>
                  <a:pt x="383" y="19598"/>
                </a:lnTo>
                <a:lnTo>
                  <a:pt x="460" y="19583"/>
                </a:lnTo>
                <a:lnTo>
                  <a:pt x="538" y="19569"/>
                </a:lnTo>
                <a:lnTo>
                  <a:pt x="616" y="19557"/>
                </a:lnTo>
                <a:lnTo>
                  <a:pt x="696" y="19546"/>
                </a:lnTo>
                <a:lnTo>
                  <a:pt x="775" y="19536"/>
                </a:lnTo>
                <a:lnTo>
                  <a:pt x="855" y="19528"/>
                </a:lnTo>
                <a:lnTo>
                  <a:pt x="935" y="19522"/>
                </a:lnTo>
                <a:lnTo>
                  <a:pt x="1016" y="19516"/>
                </a:lnTo>
                <a:lnTo>
                  <a:pt x="1096" y="19513"/>
                </a:lnTo>
                <a:lnTo>
                  <a:pt x="1177" y="19511"/>
                </a:lnTo>
                <a:lnTo>
                  <a:pt x="1258" y="19510"/>
                </a:lnTo>
                <a:lnTo>
                  <a:pt x="1258" y="19510"/>
                </a:lnTo>
                <a:lnTo>
                  <a:pt x="1332" y="19510"/>
                </a:lnTo>
                <a:lnTo>
                  <a:pt x="1405" y="19512"/>
                </a:lnTo>
                <a:lnTo>
                  <a:pt x="1477" y="19515"/>
                </a:lnTo>
                <a:lnTo>
                  <a:pt x="1549" y="19520"/>
                </a:lnTo>
                <a:lnTo>
                  <a:pt x="1621" y="19524"/>
                </a:lnTo>
                <a:lnTo>
                  <a:pt x="1692" y="19531"/>
                </a:lnTo>
                <a:lnTo>
                  <a:pt x="1763" y="19538"/>
                </a:lnTo>
                <a:lnTo>
                  <a:pt x="1834" y="19547"/>
                </a:lnTo>
                <a:lnTo>
                  <a:pt x="1905" y="19558"/>
                </a:lnTo>
                <a:lnTo>
                  <a:pt x="1976" y="19569"/>
                </a:lnTo>
                <a:lnTo>
                  <a:pt x="2045" y="19581"/>
                </a:lnTo>
                <a:lnTo>
                  <a:pt x="2115" y="19594"/>
                </a:lnTo>
                <a:lnTo>
                  <a:pt x="2184" y="19608"/>
                </a:lnTo>
                <a:lnTo>
                  <a:pt x="2253" y="19624"/>
                </a:lnTo>
                <a:lnTo>
                  <a:pt x="2322" y="19640"/>
                </a:lnTo>
                <a:lnTo>
                  <a:pt x="2390" y="19658"/>
                </a:lnTo>
                <a:lnTo>
                  <a:pt x="2457" y="19677"/>
                </a:lnTo>
                <a:lnTo>
                  <a:pt x="2525" y="19697"/>
                </a:lnTo>
                <a:lnTo>
                  <a:pt x="2592" y="19718"/>
                </a:lnTo>
                <a:lnTo>
                  <a:pt x="2658" y="19740"/>
                </a:lnTo>
                <a:lnTo>
                  <a:pt x="2724" y="19763"/>
                </a:lnTo>
                <a:lnTo>
                  <a:pt x="2790" y="19786"/>
                </a:lnTo>
                <a:lnTo>
                  <a:pt x="2856" y="19811"/>
                </a:lnTo>
                <a:lnTo>
                  <a:pt x="2921" y="19837"/>
                </a:lnTo>
                <a:lnTo>
                  <a:pt x="2985" y="19863"/>
                </a:lnTo>
                <a:lnTo>
                  <a:pt x="3049" y="19892"/>
                </a:lnTo>
                <a:lnTo>
                  <a:pt x="3113" y="19920"/>
                </a:lnTo>
                <a:lnTo>
                  <a:pt x="3176" y="19951"/>
                </a:lnTo>
                <a:lnTo>
                  <a:pt x="3239" y="19981"/>
                </a:lnTo>
                <a:lnTo>
                  <a:pt x="3300" y="20013"/>
                </a:lnTo>
                <a:lnTo>
                  <a:pt x="3362" y="20046"/>
                </a:lnTo>
                <a:lnTo>
                  <a:pt x="3424" y="20080"/>
                </a:lnTo>
                <a:lnTo>
                  <a:pt x="3484" y="20114"/>
                </a:lnTo>
                <a:lnTo>
                  <a:pt x="3544" y="20150"/>
                </a:lnTo>
                <a:lnTo>
                  <a:pt x="3604" y="20186"/>
                </a:lnTo>
                <a:lnTo>
                  <a:pt x="3662" y="20223"/>
                </a:lnTo>
                <a:lnTo>
                  <a:pt x="3722" y="20262"/>
                </a:lnTo>
                <a:lnTo>
                  <a:pt x="3780" y="20301"/>
                </a:lnTo>
                <a:lnTo>
                  <a:pt x="3837" y="20340"/>
                </a:lnTo>
                <a:lnTo>
                  <a:pt x="3893" y="20382"/>
                </a:lnTo>
                <a:lnTo>
                  <a:pt x="3950" y="20424"/>
                </a:lnTo>
                <a:lnTo>
                  <a:pt x="4005" y="20466"/>
                </a:lnTo>
                <a:lnTo>
                  <a:pt x="4061" y="20509"/>
                </a:lnTo>
                <a:lnTo>
                  <a:pt x="4115" y="20554"/>
                </a:lnTo>
                <a:lnTo>
                  <a:pt x="4169" y="20599"/>
                </a:lnTo>
                <a:lnTo>
                  <a:pt x="4222" y="20645"/>
                </a:lnTo>
                <a:lnTo>
                  <a:pt x="4275" y="20692"/>
                </a:lnTo>
                <a:lnTo>
                  <a:pt x="4328" y="20739"/>
                </a:lnTo>
                <a:lnTo>
                  <a:pt x="4379" y="20787"/>
                </a:lnTo>
                <a:lnTo>
                  <a:pt x="4430" y="20836"/>
                </a:lnTo>
                <a:lnTo>
                  <a:pt x="4480" y="20885"/>
                </a:lnTo>
                <a:lnTo>
                  <a:pt x="4529" y="20937"/>
                </a:lnTo>
                <a:lnTo>
                  <a:pt x="4578" y="20988"/>
                </a:lnTo>
                <a:lnTo>
                  <a:pt x="4627" y="21040"/>
                </a:lnTo>
                <a:lnTo>
                  <a:pt x="4674" y="21093"/>
                </a:lnTo>
                <a:lnTo>
                  <a:pt x="4721" y="21146"/>
                </a:lnTo>
                <a:lnTo>
                  <a:pt x="4767" y="21201"/>
                </a:lnTo>
                <a:lnTo>
                  <a:pt x="4812" y="21255"/>
                </a:lnTo>
                <a:lnTo>
                  <a:pt x="4857" y="21311"/>
                </a:lnTo>
                <a:lnTo>
                  <a:pt x="4900" y="21368"/>
                </a:lnTo>
                <a:lnTo>
                  <a:pt x="4944" y="21425"/>
                </a:lnTo>
                <a:lnTo>
                  <a:pt x="4987" y="21483"/>
                </a:lnTo>
                <a:lnTo>
                  <a:pt x="5028" y="21541"/>
                </a:lnTo>
                <a:lnTo>
                  <a:pt x="5069" y="21600"/>
                </a:lnTo>
                <a:lnTo>
                  <a:pt x="5069" y="21600"/>
                </a:lnTo>
                <a:close/>
                <a:moveTo>
                  <a:pt x="9498" y="0"/>
                </a:moveTo>
                <a:lnTo>
                  <a:pt x="9498" y="0"/>
                </a:lnTo>
                <a:lnTo>
                  <a:pt x="9592" y="112"/>
                </a:lnTo>
                <a:lnTo>
                  <a:pt x="9687" y="221"/>
                </a:lnTo>
                <a:lnTo>
                  <a:pt x="9784" y="330"/>
                </a:lnTo>
                <a:lnTo>
                  <a:pt x="9881" y="438"/>
                </a:lnTo>
                <a:lnTo>
                  <a:pt x="9980" y="544"/>
                </a:lnTo>
                <a:lnTo>
                  <a:pt x="10080" y="649"/>
                </a:lnTo>
                <a:lnTo>
                  <a:pt x="10182" y="753"/>
                </a:lnTo>
                <a:lnTo>
                  <a:pt x="10284" y="855"/>
                </a:lnTo>
                <a:lnTo>
                  <a:pt x="10388" y="955"/>
                </a:lnTo>
                <a:lnTo>
                  <a:pt x="10493" y="1054"/>
                </a:lnTo>
                <a:lnTo>
                  <a:pt x="10599" y="1152"/>
                </a:lnTo>
                <a:lnTo>
                  <a:pt x="10707" y="1249"/>
                </a:lnTo>
                <a:lnTo>
                  <a:pt x="10815" y="1343"/>
                </a:lnTo>
                <a:lnTo>
                  <a:pt x="10924" y="1437"/>
                </a:lnTo>
                <a:lnTo>
                  <a:pt x="11036" y="1529"/>
                </a:lnTo>
                <a:lnTo>
                  <a:pt x="11147" y="1619"/>
                </a:lnTo>
                <a:lnTo>
                  <a:pt x="11259" y="1707"/>
                </a:lnTo>
                <a:lnTo>
                  <a:pt x="11374" y="1795"/>
                </a:lnTo>
                <a:lnTo>
                  <a:pt x="11489" y="1880"/>
                </a:lnTo>
                <a:lnTo>
                  <a:pt x="11605" y="1964"/>
                </a:lnTo>
                <a:lnTo>
                  <a:pt x="11722" y="2048"/>
                </a:lnTo>
                <a:lnTo>
                  <a:pt x="11840" y="2128"/>
                </a:lnTo>
                <a:lnTo>
                  <a:pt x="11960" y="2207"/>
                </a:lnTo>
                <a:lnTo>
                  <a:pt x="12079" y="2285"/>
                </a:lnTo>
                <a:lnTo>
                  <a:pt x="12200" y="2362"/>
                </a:lnTo>
                <a:lnTo>
                  <a:pt x="12323" y="2436"/>
                </a:lnTo>
                <a:lnTo>
                  <a:pt x="12445" y="2508"/>
                </a:lnTo>
                <a:lnTo>
                  <a:pt x="12570" y="2579"/>
                </a:lnTo>
                <a:lnTo>
                  <a:pt x="12694" y="2648"/>
                </a:lnTo>
                <a:lnTo>
                  <a:pt x="12821" y="2716"/>
                </a:lnTo>
                <a:lnTo>
                  <a:pt x="12947" y="2782"/>
                </a:lnTo>
                <a:lnTo>
                  <a:pt x="13075" y="2846"/>
                </a:lnTo>
                <a:lnTo>
                  <a:pt x="13204" y="2909"/>
                </a:lnTo>
                <a:lnTo>
                  <a:pt x="13333" y="2970"/>
                </a:lnTo>
                <a:lnTo>
                  <a:pt x="13464" y="3028"/>
                </a:lnTo>
                <a:lnTo>
                  <a:pt x="13594" y="3085"/>
                </a:lnTo>
                <a:lnTo>
                  <a:pt x="13727" y="3141"/>
                </a:lnTo>
                <a:lnTo>
                  <a:pt x="13859" y="3194"/>
                </a:lnTo>
                <a:lnTo>
                  <a:pt x="13992" y="3246"/>
                </a:lnTo>
                <a:lnTo>
                  <a:pt x="14127" y="3295"/>
                </a:lnTo>
                <a:lnTo>
                  <a:pt x="14262" y="3343"/>
                </a:lnTo>
                <a:lnTo>
                  <a:pt x="14398" y="3389"/>
                </a:lnTo>
                <a:lnTo>
                  <a:pt x="14535" y="3434"/>
                </a:lnTo>
                <a:lnTo>
                  <a:pt x="14673" y="3476"/>
                </a:lnTo>
                <a:lnTo>
                  <a:pt x="14810" y="3516"/>
                </a:lnTo>
                <a:lnTo>
                  <a:pt x="14950" y="3554"/>
                </a:lnTo>
                <a:lnTo>
                  <a:pt x="15089" y="3591"/>
                </a:lnTo>
                <a:lnTo>
                  <a:pt x="15229" y="3626"/>
                </a:lnTo>
                <a:lnTo>
                  <a:pt x="15370" y="3657"/>
                </a:lnTo>
                <a:lnTo>
                  <a:pt x="15511" y="3688"/>
                </a:lnTo>
                <a:lnTo>
                  <a:pt x="15654" y="3716"/>
                </a:lnTo>
                <a:lnTo>
                  <a:pt x="15796" y="3743"/>
                </a:lnTo>
                <a:lnTo>
                  <a:pt x="15940" y="3768"/>
                </a:lnTo>
                <a:lnTo>
                  <a:pt x="16084" y="3790"/>
                </a:lnTo>
                <a:lnTo>
                  <a:pt x="16229" y="3810"/>
                </a:lnTo>
                <a:lnTo>
                  <a:pt x="16374" y="3828"/>
                </a:lnTo>
                <a:lnTo>
                  <a:pt x="16521" y="3844"/>
                </a:lnTo>
                <a:lnTo>
                  <a:pt x="16667" y="3859"/>
                </a:lnTo>
                <a:lnTo>
                  <a:pt x="16814" y="3871"/>
                </a:lnTo>
                <a:lnTo>
                  <a:pt x="16961" y="3881"/>
                </a:lnTo>
                <a:lnTo>
                  <a:pt x="17110" y="3888"/>
                </a:lnTo>
                <a:lnTo>
                  <a:pt x="17258" y="3894"/>
                </a:lnTo>
                <a:lnTo>
                  <a:pt x="17407" y="3897"/>
                </a:lnTo>
                <a:lnTo>
                  <a:pt x="17557" y="3898"/>
                </a:lnTo>
                <a:lnTo>
                  <a:pt x="17557" y="3898"/>
                </a:lnTo>
                <a:lnTo>
                  <a:pt x="17707" y="3897"/>
                </a:lnTo>
                <a:lnTo>
                  <a:pt x="17855" y="3894"/>
                </a:lnTo>
                <a:lnTo>
                  <a:pt x="18004" y="3888"/>
                </a:lnTo>
                <a:lnTo>
                  <a:pt x="18152" y="3881"/>
                </a:lnTo>
                <a:lnTo>
                  <a:pt x="18300" y="3871"/>
                </a:lnTo>
                <a:lnTo>
                  <a:pt x="18446" y="3859"/>
                </a:lnTo>
                <a:lnTo>
                  <a:pt x="18593" y="3844"/>
                </a:lnTo>
                <a:lnTo>
                  <a:pt x="18739" y="3828"/>
                </a:lnTo>
                <a:lnTo>
                  <a:pt x="18885" y="3810"/>
                </a:lnTo>
                <a:lnTo>
                  <a:pt x="19029" y="3790"/>
                </a:lnTo>
                <a:lnTo>
                  <a:pt x="19173" y="3768"/>
                </a:lnTo>
                <a:lnTo>
                  <a:pt x="19317" y="3743"/>
                </a:lnTo>
                <a:lnTo>
                  <a:pt x="19459" y="3716"/>
                </a:lnTo>
                <a:lnTo>
                  <a:pt x="19602" y="3688"/>
                </a:lnTo>
                <a:lnTo>
                  <a:pt x="19743" y="3657"/>
                </a:lnTo>
                <a:lnTo>
                  <a:pt x="19885" y="3626"/>
                </a:lnTo>
                <a:lnTo>
                  <a:pt x="20024" y="3591"/>
                </a:lnTo>
                <a:lnTo>
                  <a:pt x="20164" y="3554"/>
                </a:lnTo>
                <a:lnTo>
                  <a:pt x="20303" y="3516"/>
                </a:lnTo>
                <a:lnTo>
                  <a:pt x="20442" y="3476"/>
                </a:lnTo>
                <a:lnTo>
                  <a:pt x="20579" y="3434"/>
                </a:lnTo>
                <a:lnTo>
                  <a:pt x="20716" y="3389"/>
                </a:lnTo>
                <a:lnTo>
                  <a:pt x="20851" y="3343"/>
                </a:lnTo>
                <a:lnTo>
                  <a:pt x="20986" y="3295"/>
                </a:lnTo>
                <a:lnTo>
                  <a:pt x="21121" y="3246"/>
                </a:lnTo>
                <a:lnTo>
                  <a:pt x="21254" y="3194"/>
                </a:lnTo>
                <a:lnTo>
                  <a:pt x="21387" y="3141"/>
                </a:lnTo>
                <a:lnTo>
                  <a:pt x="21519" y="3085"/>
                </a:lnTo>
                <a:lnTo>
                  <a:pt x="21651" y="3028"/>
                </a:lnTo>
                <a:lnTo>
                  <a:pt x="21780" y="2970"/>
                </a:lnTo>
                <a:lnTo>
                  <a:pt x="21909" y="2909"/>
                </a:lnTo>
                <a:lnTo>
                  <a:pt x="22039" y="2846"/>
                </a:lnTo>
                <a:lnTo>
                  <a:pt x="22166" y="2782"/>
                </a:lnTo>
                <a:lnTo>
                  <a:pt x="22293" y="2716"/>
                </a:lnTo>
                <a:lnTo>
                  <a:pt x="22419" y="2648"/>
                </a:lnTo>
                <a:lnTo>
                  <a:pt x="22544" y="2579"/>
                </a:lnTo>
                <a:lnTo>
                  <a:pt x="22668" y="2508"/>
                </a:lnTo>
                <a:lnTo>
                  <a:pt x="22790" y="2436"/>
                </a:lnTo>
                <a:lnTo>
                  <a:pt x="22913" y="2362"/>
                </a:lnTo>
                <a:lnTo>
                  <a:pt x="23034" y="2285"/>
                </a:lnTo>
                <a:lnTo>
                  <a:pt x="23155" y="2207"/>
                </a:lnTo>
                <a:lnTo>
                  <a:pt x="23273" y="2128"/>
                </a:lnTo>
                <a:lnTo>
                  <a:pt x="23391" y="2048"/>
                </a:lnTo>
                <a:lnTo>
                  <a:pt x="23509" y="1964"/>
                </a:lnTo>
                <a:lnTo>
                  <a:pt x="23624" y="1880"/>
                </a:lnTo>
                <a:lnTo>
                  <a:pt x="23740" y="1795"/>
                </a:lnTo>
                <a:lnTo>
                  <a:pt x="23854" y="1707"/>
                </a:lnTo>
                <a:lnTo>
                  <a:pt x="23966" y="1619"/>
                </a:lnTo>
                <a:lnTo>
                  <a:pt x="24079" y="1529"/>
                </a:lnTo>
                <a:lnTo>
                  <a:pt x="24189" y="1437"/>
                </a:lnTo>
                <a:lnTo>
                  <a:pt x="24298" y="1343"/>
                </a:lnTo>
                <a:lnTo>
                  <a:pt x="24407" y="1249"/>
                </a:lnTo>
                <a:lnTo>
                  <a:pt x="24514" y="1152"/>
                </a:lnTo>
                <a:lnTo>
                  <a:pt x="24620" y="1054"/>
                </a:lnTo>
                <a:lnTo>
                  <a:pt x="24726" y="955"/>
                </a:lnTo>
                <a:lnTo>
                  <a:pt x="24829" y="855"/>
                </a:lnTo>
                <a:lnTo>
                  <a:pt x="24931" y="753"/>
                </a:lnTo>
                <a:lnTo>
                  <a:pt x="25033" y="649"/>
                </a:lnTo>
                <a:lnTo>
                  <a:pt x="25133" y="544"/>
                </a:lnTo>
                <a:lnTo>
                  <a:pt x="25232" y="438"/>
                </a:lnTo>
                <a:lnTo>
                  <a:pt x="25330" y="330"/>
                </a:lnTo>
                <a:lnTo>
                  <a:pt x="25426" y="221"/>
                </a:lnTo>
                <a:lnTo>
                  <a:pt x="25521" y="112"/>
                </a:lnTo>
                <a:lnTo>
                  <a:pt x="25616" y="0"/>
                </a:lnTo>
                <a:lnTo>
                  <a:pt x="35113" y="0"/>
                </a:lnTo>
                <a:lnTo>
                  <a:pt x="35113" y="2600"/>
                </a:lnTo>
                <a:lnTo>
                  <a:pt x="35113" y="2600"/>
                </a:lnTo>
                <a:lnTo>
                  <a:pt x="35039" y="2615"/>
                </a:lnTo>
                <a:lnTo>
                  <a:pt x="34964" y="2633"/>
                </a:lnTo>
                <a:lnTo>
                  <a:pt x="34890" y="2649"/>
                </a:lnTo>
                <a:lnTo>
                  <a:pt x="34816" y="2668"/>
                </a:lnTo>
                <a:lnTo>
                  <a:pt x="34742" y="2687"/>
                </a:lnTo>
                <a:lnTo>
                  <a:pt x="34669" y="2706"/>
                </a:lnTo>
                <a:lnTo>
                  <a:pt x="34595" y="2726"/>
                </a:lnTo>
                <a:lnTo>
                  <a:pt x="34522" y="2748"/>
                </a:lnTo>
                <a:lnTo>
                  <a:pt x="34450" y="2769"/>
                </a:lnTo>
                <a:lnTo>
                  <a:pt x="34377" y="2792"/>
                </a:lnTo>
                <a:lnTo>
                  <a:pt x="34304" y="2815"/>
                </a:lnTo>
                <a:lnTo>
                  <a:pt x="34232" y="2839"/>
                </a:lnTo>
                <a:lnTo>
                  <a:pt x="34160" y="2864"/>
                </a:lnTo>
                <a:lnTo>
                  <a:pt x="34089" y="2889"/>
                </a:lnTo>
                <a:lnTo>
                  <a:pt x="34017" y="2915"/>
                </a:lnTo>
                <a:lnTo>
                  <a:pt x="33946" y="2942"/>
                </a:lnTo>
                <a:lnTo>
                  <a:pt x="33875" y="2969"/>
                </a:lnTo>
                <a:lnTo>
                  <a:pt x="33804" y="2997"/>
                </a:lnTo>
                <a:lnTo>
                  <a:pt x="33733" y="3027"/>
                </a:lnTo>
                <a:lnTo>
                  <a:pt x="33663" y="3056"/>
                </a:lnTo>
                <a:lnTo>
                  <a:pt x="33593" y="3087"/>
                </a:lnTo>
                <a:lnTo>
                  <a:pt x="33524" y="3118"/>
                </a:lnTo>
                <a:lnTo>
                  <a:pt x="33455" y="3149"/>
                </a:lnTo>
                <a:lnTo>
                  <a:pt x="33385" y="3182"/>
                </a:lnTo>
                <a:lnTo>
                  <a:pt x="33316" y="3215"/>
                </a:lnTo>
                <a:lnTo>
                  <a:pt x="33248" y="3249"/>
                </a:lnTo>
                <a:lnTo>
                  <a:pt x="33180" y="3284"/>
                </a:lnTo>
                <a:lnTo>
                  <a:pt x="33111" y="3319"/>
                </a:lnTo>
                <a:lnTo>
                  <a:pt x="33043" y="3355"/>
                </a:lnTo>
                <a:lnTo>
                  <a:pt x="32976" y="3392"/>
                </a:lnTo>
                <a:lnTo>
                  <a:pt x="32909" y="3430"/>
                </a:lnTo>
                <a:lnTo>
                  <a:pt x="32843" y="3468"/>
                </a:lnTo>
                <a:lnTo>
                  <a:pt x="32775" y="3506"/>
                </a:lnTo>
                <a:lnTo>
                  <a:pt x="32709" y="3547"/>
                </a:lnTo>
                <a:lnTo>
                  <a:pt x="32644" y="3586"/>
                </a:lnTo>
                <a:lnTo>
                  <a:pt x="32578" y="3628"/>
                </a:lnTo>
                <a:lnTo>
                  <a:pt x="32512" y="3669"/>
                </a:lnTo>
                <a:lnTo>
                  <a:pt x="32448" y="3711"/>
                </a:lnTo>
                <a:lnTo>
                  <a:pt x="32383" y="3755"/>
                </a:lnTo>
                <a:lnTo>
                  <a:pt x="32319" y="3798"/>
                </a:lnTo>
                <a:lnTo>
                  <a:pt x="32256" y="3842"/>
                </a:lnTo>
                <a:lnTo>
                  <a:pt x="32191" y="3887"/>
                </a:lnTo>
                <a:lnTo>
                  <a:pt x="32128" y="3933"/>
                </a:lnTo>
                <a:lnTo>
                  <a:pt x="32065" y="3979"/>
                </a:lnTo>
                <a:lnTo>
                  <a:pt x="32003" y="4026"/>
                </a:lnTo>
                <a:lnTo>
                  <a:pt x="31941" y="4074"/>
                </a:lnTo>
                <a:lnTo>
                  <a:pt x="31879" y="4122"/>
                </a:lnTo>
                <a:lnTo>
                  <a:pt x="31817" y="4172"/>
                </a:lnTo>
                <a:lnTo>
                  <a:pt x="31757" y="4221"/>
                </a:lnTo>
                <a:lnTo>
                  <a:pt x="31696" y="4272"/>
                </a:lnTo>
                <a:lnTo>
                  <a:pt x="31636" y="4323"/>
                </a:lnTo>
                <a:lnTo>
                  <a:pt x="31575" y="4374"/>
                </a:lnTo>
                <a:lnTo>
                  <a:pt x="31516" y="4427"/>
                </a:lnTo>
                <a:lnTo>
                  <a:pt x="31457" y="4480"/>
                </a:lnTo>
                <a:lnTo>
                  <a:pt x="31398" y="4534"/>
                </a:lnTo>
                <a:lnTo>
                  <a:pt x="31340" y="4587"/>
                </a:lnTo>
                <a:lnTo>
                  <a:pt x="31281" y="4643"/>
                </a:lnTo>
                <a:lnTo>
                  <a:pt x="31224" y="4699"/>
                </a:lnTo>
                <a:lnTo>
                  <a:pt x="31167" y="4755"/>
                </a:lnTo>
                <a:lnTo>
                  <a:pt x="31110" y="4812"/>
                </a:lnTo>
                <a:lnTo>
                  <a:pt x="31054" y="4870"/>
                </a:lnTo>
                <a:lnTo>
                  <a:pt x="30997" y="4928"/>
                </a:lnTo>
                <a:lnTo>
                  <a:pt x="30942" y="4987"/>
                </a:lnTo>
                <a:lnTo>
                  <a:pt x="30887" y="5046"/>
                </a:lnTo>
                <a:lnTo>
                  <a:pt x="30887" y="5046"/>
                </a:lnTo>
                <a:lnTo>
                  <a:pt x="30816" y="5125"/>
                </a:lnTo>
                <a:lnTo>
                  <a:pt x="30745" y="5205"/>
                </a:lnTo>
                <a:lnTo>
                  <a:pt x="30675" y="5286"/>
                </a:lnTo>
                <a:lnTo>
                  <a:pt x="30607" y="5368"/>
                </a:lnTo>
                <a:lnTo>
                  <a:pt x="30539" y="5450"/>
                </a:lnTo>
                <a:lnTo>
                  <a:pt x="30473" y="5533"/>
                </a:lnTo>
                <a:lnTo>
                  <a:pt x="30407" y="5616"/>
                </a:lnTo>
                <a:lnTo>
                  <a:pt x="30343" y="5700"/>
                </a:lnTo>
                <a:lnTo>
                  <a:pt x="30279" y="5786"/>
                </a:lnTo>
                <a:lnTo>
                  <a:pt x="30217" y="5872"/>
                </a:lnTo>
                <a:lnTo>
                  <a:pt x="30156" y="5959"/>
                </a:lnTo>
                <a:lnTo>
                  <a:pt x="30095" y="6046"/>
                </a:lnTo>
                <a:lnTo>
                  <a:pt x="30036" y="6134"/>
                </a:lnTo>
                <a:lnTo>
                  <a:pt x="29978" y="6222"/>
                </a:lnTo>
                <a:lnTo>
                  <a:pt x="29921" y="6312"/>
                </a:lnTo>
                <a:lnTo>
                  <a:pt x="29865" y="6403"/>
                </a:lnTo>
                <a:lnTo>
                  <a:pt x="29811" y="6494"/>
                </a:lnTo>
                <a:lnTo>
                  <a:pt x="29756" y="6585"/>
                </a:lnTo>
                <a:lnTo>
                  <a:pt x="29703" y="6677"/>
                </a:lnTo>
                <a:lnTo>
                  <a:pt x="29652" y="6770"/>
                </a:lnTo>
                <a:lnTo>
                  <a:pt x="29601" y="6863"/>
                </a:lnTo>
                <a:lnTo>
                  <a:pt x="29552" y="6957"/>
                </a:lnTo>
                <a:lnTo>
                  <a:pt x="29504" y="7051"/>
                </a:lnTo>
                <a:lnTo>
                  <a:pt x="29455" y="7146"/>
                </a:lnTo>
                <a:lnTo>
                  <a:pt x="29409" y="7242"/>
                </a:lnTo>
                <a:lnTo>
                  <a:pt x="29364" y="7339"/>
                </a:lnTo>
                <a:lnTo>
                  <a:pt x="29320" y="7435"/>
                </a:lnTo>
                <a:lnTo>
                  <a:pt x="29278" y="7532"/>
                </a:lnTo>
                <a:lnTo>
                  <a:pt x="29236" y="7631"/>
                </a:lnTo>
                <a:lnTo>
                  <a:pt x="29194" y="7729"/>
                </a:lnTo>
                <a:lnTo>
                  <a:pt x="29155" y="7828"/>
                </a:lnTo>
                <a:lnTo>
                  <a:pt x="29116" y="7927"/>
                </a:lnTo>
                <a:lnTo>
                  <a:pt x="29079" y="8028"/>
                </a:lnTo>
                <a:lnTo>
                  <a:pt x="29043" y="8129"/>
                </a:lnTo>
                <a:lnTo>
                  <a:pt x="29008" y="8229"/>
                </a:lnTo>
                <a:lnTo>
                  <a:pt x="28974" y="8331"/>
                </a:lnTo>
                <a:lnTo>
                  <a:pt x="28942" y="8433"/>
                </a:lnTo>
                <a:lnTo>
                  <a:pt x="28910" y="8536"/>
                </a:lnTo>
                <a:lnTo>
                  <a:pt x="28879" y="8639"/>
                </a:lnTo>
                <a:lnTo>
                  <a:pt x="28849" y="8742"/>
                </a:lnTo>
                <a:lnTo>
                  <a:pt x="28821" y="8846"/>
                </a:lnTo>
                <a:lnTo>
                  <a:pt x="28794" y="8949"/>
                </a:lnTo>
                <a:lnTo>
                  <a:pt x="28769" y="9055"/>
                </a:lnTo>
                <a:lnTo>
                  <a:pt x="28744" y="9160"/>
                </a:lnTo>
                <a:lnTo>
                  <a:pt x="28721" y="9265"/>
                </a:lnTo>
                <a:lnTo>
                  <a:pt x="28698" y="9371"/>
                </a:lnTo>
                <a:lnTo>
                  <a:pt x="28677" y="9477"/>
                </a:lnTo>
                <a:lnTo>
                  <a:pt x="28657" y="9583"/>
                </a:lnTo>
                <a:lnTo>
                  <a:pt x="28638" y="9690"/>
                </a:lnTo>
                <a:lnTo>
                  <a:pt x="28621" y="9798"/>
                </a:lnTo>
                <a:lnTo>
                  <a:pt x="28605" y="9906"/>
                </a:lnTo>
                <a:lnTo>
                  <a:pt x="28588" y="10013"/>
                </a:lnTo>
                <a:lnTo>
                  <a:pt x="28574" y="10122"/>
                </a:lnTo>
                <a:lnTo>
                  <a:pt x="28562" y="10230"/>
                </a:lnTo>
                <a:lnTo>
                  <a:pt x="28550" y="10339"/>
                </a:lnTo>
                <a:lnTo>
                  <a:pt x="28540" y="10449"/>
                </a:lnTo>
                <a:lnTo>
                  <a:pt x="28530" y="10558"/>
                </a:lnTo>
                <a:lnTo>
                  <a:pt x="28522" y="10668"/>
                </a:lnTo>
                <a:lnTo>
                  <a:pt x="28516" y="10778"/>
                </a:lnTo>
                <a:lnTo>
                  <a:pt x="28510" y="10888"/>
                </a:lnTo>
                <a:lnTo>
                  <a:pt x="28506" y="10998"/>
                </a:lnTo>
                <a:lnTo>
                  <a:pt x="28503" y="11109"/>
                </a:lnTo>
                <a:lnTo>
                  <a:pt x="28501" y="11220"/>
                </a:lnTo>
                <a:lnTo>
                  <a:pt x="28500" y="11331"/>
                </a:lnTo>
                <a:lnTo>
                  <a:pt x="28500" y="11331"/>
                </a:lnTo>
                <a:lnTo>
                  <a:pt x="28501" y="11442"/>
                </a:lnTo>
                <a:lnTo>
                  <a:pt x="28503" y="11553"/>
                </a:lnTo>
                <a:lnTo>
                  <a:pt x="28506" y="11665"/>
                </a:lnTo>
                <a:lnTo>
                  <a:pt x="28510" y="11775"/>
                </a:lnTo>
                <a:lnTo>
                  <a:pt x="28516" y="11884"/>
                </a:lnTo>
                <a:lnTo>
                  <a:pt x="28522" y="11995"/>
                </a:lnTo>
                <a:lnTo>
                  <a:pt x="28530" y="12104"/>
                </a:lnTo>
                <a:lnTo>
                  <a:pt x="28540" y="12214"/>
                </a:lnTo>
                <a:lnTo>
                  <a:pt x="28550" y="12323"/>
                </a:lnTo>
                <a:lnTo>
                  <a:pt x="28562" y="12432"/>
                </a:lnTo>
                <a:lnTo>
                  <a:pt x="28574" y="12541"/>
                </a:lnTo>
                <a:lnTo>
                  <a:pt x="28588" y="12649"/>
                </a:lnTo>
                <a:lnTo>
                  <a:pt x="28605" y="12757"/>
                </a:lnTo>
                <a:lnTo>
                  <a:pt x="28621" y="12865"/>
                </a:lnTo>
                <a:lnTo>
                  <a:pt x="28638" y="12972"/>
                </a:lnTo>
                <a:lnTo>
                  <a:pt x="28657" y="13078"/>
                </a:lnTo>
                <a:lnTo>
                  <a:pt x="28677" y="13186"/>
                </a:lnTo>
                <a:lnTo>
                  <a:pt x="28698" y="13292"/>
                </a:lnTo>
                <a:lnTo>
                  <a:pt x="28721" y="13398"/>
                </a:lnTo>
                <a:lnTo>
                  <a:pt x="28744" y="13503"/>
                </a:lnTo>
                <a:lnTo>
                  <a:pt x="28769" y="13608"/>
                </a:lnTo>
                <a:lnTo>
                  <a:pt x="28794" y="13713"/>
                </a:lnTo>
                <a:lnTo>
                  <a:pt x="28821" y="13817"/>
                </a:lnTo>
                <a:lnTo>
                  <a:pt x="28849" y="13921"/>
                </a:lnTo>
                <a:lnTo>
                  <a:pt x="28879" y="14024"/>
                </a:lnTo>
                <a:lnTo>
                  <a:pt x="28910" y="14127"/>
                </a:lnTo>
                <a:lnTo>
                  <a:pt x="28942" y="14230"/>
                </a:lnTo>
                <a:lnTo>
                  <a:pt x="28974" y="14331"/>
                </a:lnTo>
                <a:lnTo>
                  <a:pt x="29008" y="14433"/>
                </a:lnTo>
                <a:lnTo>
                  <a:pt x="29043" y="14534"/>
                </a:lnTo>
                <a:lnTo>
                  <a:pt x="29079" y="14635"/>
                </a:lnTo>
                <a:lnTo>
                  <a:pt x="29116" y="14734"/>
                </a:lnTo>
                <a:lnTo>
                  <a:pt x="29155" y="14834"/>
                </a:lnTo>
                <a:lnTo>
                  <a:pt x="29194" y="14933"/>
                </a:lnTo>
                <a:lnTo>
                  <a:pt x="29236" y="15032"/>
                </a:lnTo>
                <a:lnTo>
                  <a:pt x="29278" y="15129"/>
                </a:lnTo>
                <a:lnTo>
                  <a:pt x="29320" y="15227"/>
                </a:lnTo>
                <a:lnTo>
                  <a:pt x="29364" y="15324"/>
                </a:lnTo>
                <a:lnTo>
                  <a:pt x="29409" y="15420"/>
                </a:lnTo>
                <a:lnTo>
                  <a:pt x="29455" y="15515"/>
                </a:lnTo>
                <a:lnTo>
                  <a:pt x="29504" y="15611"/>
                </a:lnTo>
                <a:lnTo>
                  <a:pt x="29552" y="15706"/>
                </a:lnTo>
                <a:lnTo>
                  <a:pt x="29601" y="15800"/>
                </a:lnTo>
                <a:lnTo>
                  <a:pt x="29652" y="15893"/>
                </a:lnTo>
                <a:lnTo>
                  <a:pt x="29703" y="15986"/>
                </a:lnTo>
                <a:lnTo>
                  <a:pt x="29756" y="16078"/>
                </a:lnTo>
                <a:lnTo>
                  <a:pt x="29811" y="16169"/>
                </a:lnTo>
                <a:lnTo>
                  <a:pt x="29865" y="16260"/>
                </a:lnTo>
                <a:lnTo>
                  <a:pt x="29921" y="16350"/>
                </a:lnTo>
                <a:lnTo>
                  <a:pt x="29978" y="16439"/>
                </a:lnTo>
                <a:lnTo>
                  <a:pt x="30036" y="16529"/>
                </a:lnTo>
                <a:lnTo>
                  <a:pt x="30095" y="16616"/>
                </a:lnTo>
                <a:lnTo>
                  <a:pt x="30156" y="16704"/>
                </a:lnTo>
                <a:lnTo>
                  <a:pt x="30217" y="16790"/>
                </a:lnTo>
                <a:lnTo>
                  <a:pt x="30279" y="16877"/>
                </a:lnTo>
                <a:lnTo>
                  <a:pt x="30343" y="16962"/>
                </a:lnTo>
                <a:lnTo>
                  <a:pt x="30407" y="17046"/>
                </a:lnTo>
                <a:lnTo>
                  <a:pt x="30473" y="17130"/>
                </a:lnTo>
                <a:lnTo>
                  <a:pt x="30539" y="17213"/>
                </a:lnTo>
                <a:lnTo>
                  <a:pt x="30607" y="17295"/>
                </a:lnTo>
                <a:lnTo>
                  <a:pt x="30675" y="17377"/>
                </a:lnTo>
                <a:lnTo>
                  <a:pt x="30745" y="17458"/>
                </a:lnTo>
                <a:lnTo>
                  <a:pt x="30816" y="17538"/>
                </a:lnTo>
                <a:lnTo>
                  <a:pt x="30887" y="17617"/>
                </a:lnTo>
                <a:lnTo>
                  <a:pt x="30887" y="17617"/>
                </a:lnTo>
                <a:lnTo>
                  <a:pt x="30942" y="17676"/>
                </a:lnTo>
                <a:lnTo>
                  <a:pt x="30997" y="17735"/>
                </a:lnTo>
                <a:lnTo>
                  <a:pt x="31054" y="17793"/>
                </a:lnTo>
                <a:lnTo>
                  <a:pt x="31110" y="17851"/>
                </a:lnTo>
                <a:lnTo>
                  <a:pt x="31167" y="17908"/>
                </a:lnTo>
                <a:lnTo>
                  <a:pt x="31224" y="17964"/>
                </a:lnTo>
                <a:lnTo>
                  <a:pt x="31281" y="18019"/>
                </a:lnTo>
                <a:lnTo>
                  <a:pt x="31340" y="18074"/>
                </a:lnTo>
                <a:lnTo>
                  <a:pt x="31398" y="18129"/>
                </a:lnTo>
                <a:lnTo>
                  <a:pt x="31457" y="18182"/>
                </a:lnTo>
                <a:lnTo>
                  <a:pt x="31516" y="18236"/>
                </a:lnTo>
                <a:lnTo>
                  <a:pt x="31575" y="18289"/>
                </a:lnTo>
                <a:lnTo>
                  <a:pt x="31636" y="18340"/>
                </a:lnTo>
                <a:lnTo>
                  <a:pt x="31696" y="18390"/>
                </a:lnTo>
                <a:lnTo>
                  <a:pt x="31757" y="18441"/>
                </a:lnTo>
                <a:lnTo>
                  <a:pt x="31817" y="18491"/>
                </a:lnTo>
                <a:lnTo>
                  <a:pt x="31879" y="18540"/>
                </a:lnTo>
                <a:lnTo>
                  <a:pt x="31941" y="18588"/>
                </a:lnTo>
                <a:lnTo>
                  <a:pt x="32003" y="18637"/>
                </a:lnTo>
                <a:lnTo>
                  <a:pt x="32065" y="18684"/>
                </a:lnTo>
                <a:lnTo>
                  <a:pt x="32128" y="18730"/>
                </a:lnTo>
                <a:lnTo>
                  <a:pt x="32191" y="18776"/>
                </a:lnTo>
                <a:lnTo>
                  <a:pt x="32256" y="18820"/>
                </a:lnTo>
                <a:lnTo>
                  <a:pt x="32319" y="18864"/>
                </a:lnTo>
                <a:lnTo>
                  <a:pt x="32383" y="18908"/>
                </a:lnTo>
                <a:lnTo>
                  <a:pt x="32448" y="18951"/>
                </a:lnTo>
                <a:lnTo>
                  <a:pt x="32512" y="18993"/>
                </a:lnTo>
                <a:lnTo>
                  <a:pt x="32578" y="19035"/>
                </a:lnTo>
                <a:lnTo>
                  <a:pt x="32644" y="19076"/>
                </a:lnTo>
                <a:lnTo>
                  <a:pt x="32709" y="19116"/>
                </a:lnTo>
                <a:lnTo>
                  <a:pt x="32775" y="19155"/>
                </a:lnTo>
                <a:lnTo>
                  <a:pt x="32843" y="19195"/>
                </a:lnTo>
                <a:lnTo>
                  <a:pt x="32909" y="19233"/>
                </a:lnTo>
                <a:lnTo>
                  <a:pt x="32976" y="19270"/>
                </a:lnTo>
                <a:lnTo>
                  <a:pt x="33043" y="19307"/>
                </a:lnTo>
                <a:lnTo>
                  <a:pt x="33111" y="19343"/>
                </a:lnTo>
                <a:lnTo>
                  <a:pt x="33180" y="19378"/>
                </a:lnTo>
                <a:lnTo>
                  <a:pt x="33248" y="19414"/>
                </a:lnTo>
                <a:lnTo>
                  <a:pt x="33316" y="19447"/>
                </a:lnTo>
                <a:lnTo>
                  <a:pt x="33385" y="19480"/>
                </a:lnTo>
                <a:lnTo>
                  <a:pt x="33455" y="19513"/>
                </a:lnTo>
                <a:lnTo>
                  <a:pt x="33524" y="19545"/>
                </a:lnTo>
                <a:lnTo>
                  <a:pt x="33593" y="19575"/>
                </a:lnTo>
                <a:lnTo>
                  <a:pt x="33663" y="19606"/>
                </a:lnTo>
                <a:lnTo>
                  <a:pt x="33733" y="19636"/>
                </a:lnTo>
                <a:lnTo>
                  <a:pt x="33804" y="19665"/>
                </a:lnTo>
                <a:lnTo>
                  <a:pt x="33875" y="19694"/>
                </a:lnTo>
                <a:lnTo>
                  <a:pt x="33946" y="19721"/>
                </a:lnTo>
                <a:lnTo>
                  <a:pt x="34017" y="19747"/>
                </a:lnTo>
                <a:lnTo>
                  <a:pt x="34089" y="19774"/>
                </a:lnTo>
                <a:lnTo>
                  <a:pt x="34160" y="19799"/>
                </a:lnTo>
                <a:lnTo>
                  <a:pt x="34232" y="19824"/>
                </a:lnTo>
                <a:lnTo>
                  <a:pt x="34304" y="19848"/>
                </a:lnTo>
                <a:lnTo>
                  <a:pt x="34377" y="19871"/>
                </a:lnTo>
                <a:lnTo>
                  <a:pt x="34450" y="19893"/>
                </a:lnTo>
                <a:lnTo>
                  <a:pt x="34522" y="19915"/>
                </a:lnTo>
                <a:lnTo>
                  <a:pt x="34595" y="19937"/>
                </a:lnTo>
                <a:lnTo>
                  <a:pt x="34669" y="19956"/>
                </a:lnTo>
                <a:lnTo>
                  <a:pt x="34742" y="19976"/>
                </a:lnTo>
                <a:lnTo>
                  <a:pt x="34816" y="19995"/>
                </a:lnTo>
                <a:lnTo>
                  <a:pt x="34890" y="20013"/>
                </a:lnTo>
                <a:lnTo>
                  <a:pt x="34964" y="20030"/>
                </a:lnTo>
                <a:lnTo>
                  <a:pt x="35039" y="20047"/>
                </a:lnTo>
                <a:lnTo>
                  <a:pt x="35113" y="20062"/>
                </a:lnTo>
                <a:lnTo>
                  <a:pt x="35113" y="21111"/>
                </a:lnTo>
                <a:lnTo>
                  <a:pt x="35113" y="21111"/>
                </a:lnTo>
                <a:lnTo>
                  <a:pt x="35025" y="21093"/>
                </a:lnTo>
                <a:lnTo>
                  <a:pt x="34936" y="21076"/>
                </a:lnTo>
                <a:lnTo>
                  <a:pt x="34848" y="21057"/>
                </a:lnTo>
                <a:lnTo>
                  <a:pt x="34761" y="21038"/>
                </a:lnTo>
                <a:lnTo>
                  <a:pt x="34674" y="21017"/>
                </a:lnTo>
                <a:lnTo>
                  <a:pt x="34586" y="20996"/>
                </a:lnTo>
                <a:lnTo>
                  <a:pt x="34500" y="20973"/>
                </a:lnTo>
                <a:lnTo>
                  <a:pt x="34413" y="20950"/>
                </a:lnTo>
                <a:lnTo>
                  <a:pt x="34326" y="20926"/>
                </a:lnTo>
                <a:lnTo>
                  <a:pt x="34240" y="20901"/>
                </a:lnTo>
                <a:lnTo>
                  <a:pt x="34155" y="20874"/>
                </a:lnTo>
                <a:lnTo>
                  <a:pt x="34070" y="20847"/>
                </a:lnTo>
                <a:lnTo>
                  <a:pt x="33984" y="20820"/>
                </a:lnTo>
                <a:lnTo>
                  <a:pt x="33899" y="20790"/>
                </a:lnTo>
                <a:lnTo>
                  <a:pt x="33815" y="20761"/>
                </a:lnTo>
                <a:lnTo>
                  <a:pt x="33729" y="20730"/>
                </a:lnTo>
                <a:lnTo>
                  <a:pt x="33646" y="20699"/>
                </a:lnTo>
                <a:lnTo>
                  <a:pt x="33562" y="20667"/>
                </a:lnTo>
                <a:lnTo>
                  <a:pt x="33479" y="20634"/>
                </a:lnTo>
                <a:lnTo>
                  <a:pt x="33395" y="20599"/>
                </a:lnTo>
                <a:lnTo>
                  <a:pt x="33313" y="20564"/>
                </a:lnTo>
                <a:lnTo>
                  <a:pt x="33230" y="20529"/>
                </a:lnTo>
                <a:lnTo>
                  <a:pt x="33149" y="20491"/>
                </a:lnTo>
                <a:lnTo>
                  <a:pt x="33066" y="20453"/>
                </a:lnTo>
                <a:lnTo>
                  <a:pt x="32985" y="20415"/>
                </a:lnTo>
                <a:lnTo>
                  <a:pt x="32904" y="20375"/>
                </a:lnTo>
                <a:lnTo>
                  <a:pt x="32823" y="20335"/>
                </a:lnTo>
                <a:lnTo>
                  <a:pt x="32743" y="20294"/>
                </a:lnTo>
                <a:lnTo>
                  <a:pt x="32663" y="20252"/>
                </a:lnTo>
                <a:lnTo>
                  <a:pt x="32583" y="20209"/>
                </a:lnTo>
                <a:lnTo>
                  <a:pt x="32503" y="20165"/>
                </a:lnTo>
                <a:lnTo>
                  <a:pt x="32425" y="20120"/>
                </a:lnTo>
                <a:lnTo>
                  <a:pt x="32347" y="20076"/>
                </a:lnTo>
                <a:lnTo>
                  <a:pt x="32269" y="20029"/>
                </a:lnTo>
                <a:lnTo>
                  <a:pt x="32190" y="19981"/>
                </a:lnTo>
                <a:lnTo>
                  <a:pt x="32113" y="19933"/>
                </a:lnTo>
                <a:lnTo>
                  <a:pt x="32037" y="19884"/>
                </a:lnTo>
                <a:lnTo>
                  <a:pt x="31960" y="19835"/>
                </a:lnTo>
                <a:lnTo>
                  <a:pt x="31884" y="19784"/>
                </a:lnTo>
                <a:lnTo>
                  <a:pt x="31808" y="19733"/>
                </a:lnTo>
                <a:lnTo>
                  <a:pt x="31733" y="19681"/>
                </a:lnTo>
                <a:lnTo>
                  <a:pt x="31659" y="19627"/>
                </a:lnTo>
                <a:lnTo>
                  <a:pt x="31584" y="19573"/>
                </a:lnTo>
                <a:lnTo>
                  <a:pt x="31510" y="19519"/>
                </a:lnTo>
                <a:lnTo>
                  <a:pt x="31437" y="19463"/>
                </a:lnTo>
                <a:lnTo>
                  <a:pt x="31364" y="19407"/>
                </a:lnTo>
                <a:lnTo>
                  <a:pt x="31291" y="19349"/>
                </a:lnTo>
                <a:lnTo>
                  <a:pt x="31219" y="19291"/>
                </a:lnTo>
                <a:lnTo>
                  <a:pt x="31148" y="19232"/>
                </a:lnTo>
                <a:lnTo>
                  <a:pt x="31077" y="19173"/>
                </a:lnTo>
                <a:lnTo>
                  <a:pt x="31005" y="19111"/>
                </a:lnTo>
                <a:lnTo>
                  <a:pt x="30935" y="19050"/>
                </a:lnTo>
                <a:lnTo>
                  <a:pt x="30866" y="18988"/>
                </a:lnTo>
                <a:lnTo>
                  <a:pt x="30797" y="18925"/>
                </a:lnTo>
                <a:lnTo>
                  <a:pt x="30729" y="18862"/>
                </a:lnTo>
                <a:lnTo>
                  <a:pt x="30660" y="18797"/>
                </a:lnTo>
                <a:lnTo>
                  <a:pt x="30592" y="18732"/>
                </a:lnTo>
                <a:lnTo>
                  <a:pt x="30525" y="18665"/>
                </a:lnTo>
                <a:lnTo>
                  <a:pt x="30459" y="18598"/>
                </a:lnTo>
                <a:lnTo>
                  <a:pt x="30392" y="18530"/>
                </a:lnTo>
                <a:lnTo>
                  <a:pt x="30327" y="18463"/>
                </a:lnTo>
                <a:lnTo>
                  <a:pt x="30262" y="18393"/>
                </a:lnTo>
                <a:lnTo>
                  <a:pt x="30197" y="18322"/>
                </a:lnTo>
                <a:lnTo>
                  <a:pt x="30134" y="18251"/>
                </a:lnTo>
                <a:lnTo>
                  <a:pt x="30134" y="18251"/>
                </a:lnTo>
                <a:lnTo>
                  <a:pt x="30056" y="18164"/>
                </a:lnTo>
                <a:lnTo>
                  <a:pt x="29980" y="18075"/>
                </a:lnTo>
                <a:lnTo>
                  <a:pt x="29905" y="17985"/>
                </a:lnTo>
                <a:lnTo>
                  <a:pt x="29831" y="17896"/>
                </a:lnTo>
                <a:lnTo>
                  <a:pt x="29757" y="17805"/>
                </a:lnTo>
                <a:lnTo>
                  <a:pt x="29685" y="17713"/>
                </a:lnTo>
                <a:lnTo>
                  <a:pt x="29615" y="17620"/>
                </a:lnTo>
                <a:lnTo>
                  <a:pt x="29545" y="17526"/>
                </a:lnTo>
                <a:lnTo>
                  <a:pt x="29476" y="17432"/>
                </a:lnTo>
                <a:lnTo>
                  <a:pt x="29409" y="17336"/>
                </a:lnTo>
                <a:lnTo>
                  <a:pt x="29343" y="17241"/>
                </a:lnTo>
                <a:lnTo>
                  <a:pt x="29278" y="17144"/>
                </a:lnTo>
                <a:lnTo>
                  <a:pt x="29214" y="17046"/>
                </a:lnTo>
                <a:lnTo>
                  <a:pt x="29151" y="16949"/>
                </a:lnTo>
                <a:lnTo>
                  <a:pt x="29089" y="16849"/>
                </a:lnTo>
                <a:lnTo>
                  <a:pt x="29029" y="16750"/>
                </a:lnTo>
                <a:lnTo>
                  <a:pt x="28970" y="16650"/>
                </a:lnTo>
                <a:lnTo>
                  <a:pt x="28912" y="16549"/>
                </a:lnTo>
                <a:lnTo>
                  <a:pt x="28854" y="16448"/>
                </a:lnTo>
                <a:lnTo>
                  <a:pt x="28798" y="16345"/>
                </a:lnTo>
                <a:lnTo>
                  <a:pt x="28744" y="16242"/>
                </a:lnTo>
                <a:lnTo>
                  <a:pt x="28690" y="16138"/>
                </a:lnTo>
                <a:lnTo>
                  <a:pt x="28638" y="16034"/>
                </a:lnTo>
                <a:lnTo>
                  <a:pt x="28586" y="15929"/>
                </a:lnTo>
                <a:lnTo>
                  <a:pt x="28536" y="15824"/>
                </a:lnTo>
                <a:lnTo>
                  <a:pt x="28488" y="15718"/>
                </a:lnTo>
                <a:lnTo>
                  <a:pt x="28440" y="15611"/>
                </a:lnTo>
                <a:lnTo>
                  <a:pt x="28394" y="15503"/>
                </a:lnTo>
                <a:lnTo>
                  <a:pt x="28349" y="15395"/>
                </a:lnTo>
                <a:lnTo>
                  <a:pt x="28305" y="15287"/>
                </a:lnTo>
                <a:lnTo>
                  <a:pt x="28262" y="15177"/>
                </a:lnTo>
                <a:lnTo>
                  <a:pt x="28220" y="15068"/>
                </a:lnTo>
                <a:lnTo>
                  <a:pt x="28180" y="14958"/>
                </a:lnTo>
                <a:lnTo>
                  <a:pt x="28141" y="14847"/>
                </a:lnTo>
                <a:lnTo>
                  <a:pt x="28103" y="14736"/>
                </a:lnTo>
                <a:lnTo>
                  <a:pt x="28067" y="14625"/>
                </a:lnTo>
                <a:lnTo>
                  <a:pt x="28031" y="14512"/>
                </a:lnTo>
                <a:lnTo>
                  <a:pt x="27997" y="14399"/>
                </a:lnTo>
                <a:lnTo>
                  <a:pt x="27963" y="14287"/>
                </a:lnTo>
                <a:lnTo>
                  <a:pt x="27932" y="14173"/>
                </a:lnTo>
                <a:lnTo>
                  <a:pt x="27901" y="14059"/>
                </a:lnTo>
                <a:lnTo>
                  <a:pt x="27872" y="13944"/>
                </a:lnTo>
                <a:lnTo>
                  <a:pt x="27845" y="13829"/>
                </a:lnTo>
                <a:lnTo>
                  <a:pt x="27818" y="13713"/>
                </a:lnTo>
                <a:lnTo>
                  <a:pt x="27793" y="13597"/>
                </a:lnTo>
                <a:lnTo>
                  <a:pt x="27768" y="13481"/>
                </a:lnTo>
                <a:lnTo>
                  <a:pt x="27746" y="13365"/>
                </a:lnTo>
                <a:lnTo>
                  <a:pt x="27724" y="13248"/>
                </a:lnTo>
                <a:lnTo>
                  <a:pt x="27704" y="13130"/>
                </a:lnTo>
                <a:lnTo>
                  <a:pt x="27685" y="13013"/>
                </a:lnTo>
                <a:lnTo>
                  <a:pt x="27666" y="12895"/>
                </a:lnTo>
                <a:lnTo>
                  <a:pt x="27650" y="12776"/>
                </a:lnTo>
                <a:lnTo>
                  <a:pt x="27635" y="12657"/>
                </a:lnTo>
                <a:lnTo>
                  <a:pt x="27621" y="12538"/>
                </a:lnTo>
                <a:lnTo>
                  <a:pt x="27608" y="12419"/>
                </a:lnTo>
                <a:lnTo>
                  <a:pt x="27597" y="12299"/>
                </a:lnTo>
                <a:lnTo>
                  <a:pt x="27587" y="12179"/>
                </a:lnTo>
                <a:lnTo>
                  <a:pt x="27579" y="12058"/>
                </a:lnTo>
                <a:lnTo>
                  <a:pt x="27571" y="11938"/>
                </a:lnTo>
                <a:lnTo>
                  <a:pt x="27565" y="11817"/>
                </a:lnTo>
                <a:lnTo>
                  <a:pt x="27561" y="11696"/>
                </a:lnTo>
                <a:lnTo>
                  <a:pt x="27557" y="11575"/>
                </a:lnTo>
                <a:lnTo>
                  <a:pt x="27555" y="11453"/>
                </a:lnTo>
                <a:lnTo>
                  <a:pt x="27555" y="11331"/>
                </a:lnTo>
                <a:lnTo>
                  <a:pt x="27555" y="11331"/>
                </a:lnTo>
                <a:lnTo>
                  <a:pt x="27555" y="11217"/>
                </a:lnTo>
                <a:lnTo>
                  <a:pt x="27557" y="11103"/>
                </a:lnTo>
                <a:lnTo>
                  <a:pt x="27560" y="10989"/>
                </a:lnTo>
                <a:lnTo>
                  <a:pt x="27564" y="10876"/>
                </a:lnTo>
                <a:lnTo>
                  <a:pt x="27569" y="10763"/>
                </a:lnTo>
                <a:lnTo>
                  <a:pt x="27576" y="10649"/>
                </a:lnTo>
                <a:lnTo>
                  <a:pt x="27583" y="10536"/>
                </a:lnTo>
                <a:lnTo>
                  <a:pt x="27592" y="10424"/>
                </a:lnTo>
                <a:lnTo>
                  <a:pt x="27602" y="10312"/>
                </a:lnTo>
                <a:lnTo>
                  <a:pt x="27613" y="10199"/>
                </a:lnTo>
                <a:lnTo>
                  <a:pt x="27625" y="10088"/>
                </a:lnTo>
                <a:lnTo>
                  <a:pt x="27639" y="9976"/>
                </a:lnTo>
                <a:lnTo>
                  <a:pt x="27653" y="9864"/>
                </a:lnTo>
                <a:lnTo>
                  <a:pt x="27669" y="9754"/>
                </a:lnTo>
                <a:lnTo>
                  <a:pt x="27686" y="9642"/>
                </a:lnTo>
                <a:lnTo>
                  <a:pt x="27704" y="9532"/>
                </a:lnTo>
                <a:lnTo>
                  <a:pt x="27723" y="9422"/>
                </a:lnTo>
                <a:lnTo>
                  <a:pt x="27744" y="9312"/>
                </a:lnTo>
                <a:lnTo>
                  <a:pt x="27765" y="9202"/>
                </a:lnTo>
                <a:lnTo>
                  <a:pt x="27787" y="9094"/>
                </a:lnTo>
                <a:lnTo>
                  <a:pt x="27811" y="8984"/>
                </a:lnTo>
                <a:lnTo>
                  <a:pt x="27835" y="8876"/>
                </a:lnTo>
                <a:lnTo>
                  <a:pt x="27861" y="8768"/>
                </a:lnTo>
                <a:lnTo>
                  <a:pt x="27888" y="8661"/>
                </a:lnTo>
                <a:lnTo>
                  <a:pt x="27916" y="8553"/>
                </a:lnTo>
                <a:lnTo>
                  <a:pt x="27945" y="8446"/>
                </a:lnTo>
                <a:lnTo>
                  <a:pt x="27975" y="8340"/>
                </a:lnTo>
                <a:lnTo>
                  <a:pt x="28007" y="8234"/>
                </a:lnTo>
                <a:lnTo>
                  <a:pt x="28039" y="8128"/>
                </a:lnTo>
                <a:lnTo>
                  <a:pt x="28073" y="8023"/>
                </a:lnTo>
                <a:lnTo>
                  <a:pt x="28107" y="7918"/>
                </a:lnTo>
                <a:lnTo>
                  <a:pt x="28143" y="7814"/>
                </a:lnTo>
                <a:lnTo>
                  <a:pt x="28179" y="7710"/>
                </a:lnTo>
                <a:lnTo>
                  <a:pt x="28217" y="7606"/>
                </a:lnTo>
                <a:lnTo>
                  <a:pt x="28256" y="7503"/>
                </a:lnTo>
                <a:lnTo>
                  <a:pt x="28297" y="7401"/>
                </a:lnTo>
                <a:lnTo>
                  <a:pt x="28338" y="7298"/>
                </a:lnTo>
                <a:lnTo>
                  <a:pt x="28379" y="7197"/>
                </a:lnTo>
                <a:lnTo>
                  <a:pt x="28422" y="7096"/>
                </a:lnTo>
                <a:lnTo>
                  <a:pt x="28467" y="6995"/>
                </a:lnTo>
                <a:lnTo>
                  <a:pt x="28512" y="6895"/>
                </a:lnTo>
                <a:lnTo>
                  <a:pt x="28558" y="6796"/>
                </a:lnTo>
                <a:lnTo>
                  <a:pt x="28606" y="6697"/>
                </a:lnTo>
                <a:lnTo>
                  <a:pt x="28654" y="6599"/>
                </a:lnTo>
                <a:lnTo>
                  <a:pt x="28703" y="6501"/>
                </a:lnTo>
                <a:lnTo>
                  <a:pt x="28754" y="6404"/>
                </a:lnTo>
                <a:lnTo>
                  <a:pt x="28805" y="6307"/>
                </a:lnTo>
                <a:lnTo>
                  <a:pt x="28857" y="6211"/>
                </a:lnTo>
                <a:lnTo>
                  <a:pt x="28912" y="6115"/>
                </a:lnTo>
                <a:lnTo>
                  <a:pt x="28966" y="6021"/>
                </a:lnTo>
                <a:lnTo>
                  <a:pt x="29022" y="5927"/>
                </a:lnTo>
                <a:lnTo>
                  <a:pt x="29078" y="5833"/>
                </a:lnTo>
                <a:lnTo>
                  <a:pt x="29136" y="5740"/>
                </a:lnTo>
                <a:lnTo>
                  <a:pt x="29194" y="5648"/>
                </a:lnTo>
                <a:lnTo>
                  <a:pt x="29254" y="5556"/>
                </a:lnTo>
                <a:lnTo>
                  <a:pt x="29315" y="5465"/>
                </a:lnTo>
                <a:lnTo>
                  <a:pt x="29376" y="5374"/>
                </a:lnTo>
                <a:lnTo>
                  <a:pt x="29439" y="5285"/>
                </a:lnTo>
                <a:lnTo>
                  <a:pt x="29503" y="5196"/>
                </a:lnTo>
                <a:lnTo>
                  <a:pt x="29568" y="5107"/>
                </a:lnTo>
                <a:lnTo>
                  <a:pt x="29633" y="5020"/>
                </a:lnTo>
                <a:lnTo>
                  <a:pt x="29699" y="4933"/>
                </a:lnTo>
                <a:lnTo>
                  <a:pt x="29767" y="4847"/>
                </a:lnTo>
                <a:lnTo>
                  <a:pt x="29836" y="4761"/>
                </a:lnTo>
                <a:lnTo>
                  <a:pt x="30319" y="4761"/>
                </a:lnTo>
                <a:lnTo>
                  <a:pt x="30319" y="4143"/>
                </a:lnTo>
                <a:lnTo>
                  <a:pt x="29752" y="4143"/>
                </a:lnTo>
                <a:lnTo>
                  <a:pt x="29752" y="4745"/>
                </a:lnTo>
                <a:lnTo>
                  <a:pt x="29752" y="4745"/>
                </a:lnTo>
                <a:lnTo>
                  <a:pt x="29683" y="4831"/>
                </a:lnTo>
                <a:lnTo>
                  <a:pt x="29616" y="4918"/>
                </a:lnTo>
                <a:lnTo>
                  <a:pt x="29550" y="5004"/>
                </a:lnTo>
                <a:lnTo>
                  <a:pt x="29484" y="5093"/>
                </a:lnTo>
                <a:lnTo>
                  <a:pt x="29420" y="5182"/>
                </a:lnTo>
                <a:lnTo>
                  <a:pt x="29357" y="5271"/>
                </a:lnTo>
                <a:lnTo>
                  <a:pt x="29295" y="5361"/>
                </a:lnTo>
                <a:lnTo>
                  <a:pt x="29234" y="5452"/>
                </a:lnTo>
                <a:lnTo>
                  <a:pt x="29173" y="5543"/>
                </a:lnTo>
                <a:lnTo>
                  <a:pt x="29113" y="5635"/>
                </a:lnTo>
                <a:lnTo>
                  <a:pt x="29055" y="5728"/>
                </a:lnTo>
                <a:lnTo>
                  <a:pt x="28998" y="5821"/>
                </a:lnTo>
                <a:lnTo>
                  <a:pt x="28942" y="5915"/>
                </a:lnTo>
                <a:lnTo>
                  <a:pt x="28886" y="6010"/>
                </a:lnTo>
                <a:lnTo>
                  <a:pt x="28832" y="6105"/>
                </a:lnTo>
                <a:lnTo>
                  <a:pt x="28778" y="6201"/>
                </a:lnTo>
                <a:lnTo>
                  <a:pt x="28726" y="6297"/>
                </a:lnTo>
                <a:lnTo>
                  <a:pt x="28675" y="6394"/>
                </a:lnTo>
                <a:lnTo>
                  <a:pt x="28625" y="6492"/>
                </a:lnTo>
                <a:lnTo>
                  <a:pt x="28575" y="6590"/>
                </a:lnTo>
                <a:lnTo>
                  <a:pt x="28527" y="6689"/>
                </a:lnTo>
                <a:lnTo>
                  <a:pt x="28480" y="6787"/>
                </a:lnTo>
                <a:lnTo>
                  <a:pt x="28434" y="6887"/>
                </a:lnTo>
                <a:lnTo>
                  <a:pt x="28389" y="6987"/>
                </a:lnTo>
                <a:lnTo>
                  <a:pt x="28346" y="7088"/>
                </a:lnTo>
                <a:lnTo>
                  <a:pt x="28303" y="7190"/>
                </a:lnTo>
                <a:lnTo>
                  <a:pt x="28260" y="7292"/>
                </a:lnTo>
                <a:lnTo>
                  <a:pt x="28219" y="7393"/>
                </a:lnTo>
                <a:lnTo>
                  <a:pt x="28180" y="7496"/>
                </a:lnTo>
                <a:lnTo>
                  <a:pt x="28141" y="7599"/>
                </a:lnTo>
                <a:lnTo>
                  <a:pt x="28104" y="7703"/>
                </a:lnTo>
                <a:lnTo>
                  <a:pt x="28067" y="7807"/>
                </a:lnTo>
                <a:lnTo>
                  <a:pt x="28032" y="7912"/>
                </a:lnTo>
                <a:lnTo>
                  <a:pt x="27998" y="8017"/>
                </a:lnTo>
                <a:lnTo>
                  <a:pt x="27963" y="8122"/>
                </a:lnTo>
                <a:lnTo>
                  <a:pt x="27931" y="8228"/>
                </a:lnTo>
                <a:lnTo>
                  <a:pt x="27900" y="8334"/>
                </a:lnTo>
                <a:lnTo>
                  <a:pt x="27870" y="8442"/>
                </a:lnTo>
                <a:lnTo>
                  <a:pt x="27841" y="8549"/>
                </a:lnTo>
                <a:lnTo>
                  <a:pt x="27814" y="8656"/>
                </a:lnTo>
                <a:lnTo>
                  <a:pt x="27787" y="8765"/>
                </a:lnTo>
                <a:lnTo>
                  <a:pt x="27761" y="8873"/>
                </a:lnTo>
                <a:lnTo>
                  <a:pt x="27737" y="8981"/>
                </a:lnTo>
                <a:lnTo>
                  <a:pt x="27714" y="9090"/>
                </a:lnTo>
                <a:lnTo>
                  <a:pt x="27691" y="9199"/>
                </a:lnTo>
                <a:lnTo>
                  <a:pt x="27669" y="9310"/>
                </a:lnTo>
                <a:lnTo>
                  <a:pt x="27649" y="9419"/>
                </a:lnTo>
                <a:lnTo>
                  <a:pt x="27630" y="9529"/>
                </a:lnTo>
                <a:lnTo>
                  <a:pt x="27612" y="9640"/>
                </a:lnTo>
                <a:lnTo>
                  <a:pt x="27596" y="9751"/>
                </a:lnTo>
                <a:lnTo>
                  <a:pt x="27580" y="9862"/>
                </a:lnTo>
                <a:lnTo>
                  <a:pt x="27566" y="9974"/>
                </a:lnTo>
                <a:lnTo>
                  <a:pt x="27552" y="10085"/>
                </a:lnTo>
                <a:lnTo>
                  <a:pt x="27540" y="10198"/>
                </a:lnTo>
                <a:lnTo>
                  <a:pt x="27529" y="10310"/>
                </a:lnTo>
                <a:lnTo>
                  <a:pt x="27519" y="10422"/>
                </a:lnTo>
                <a:lnTo>
                  <a:pt x="27511" y="10535"/>
                </a:lnTo>
                <a:lnTo>
                  <a:pt x="27503" y="10649"/>
                </a:lnTo>
                <a:lnTo>
                  <a:pt x="27497" y="10762"/>
                </a:lnTo>
                <a:lnTo>
                  <a:pt x="27492" y="10876"/>
                </a:lnTo>
                <a:lnTo>
                  <a:pt x="27487" y="10989"/>
                </a:lnTo>
                <a:lnTo>
                  <a:pt x="27485" y="11103"/>
                </a:lnTo>
                <a:lnTo>
                  <a:pt x="27483" y="11217"/>
                </a:lnTo>
                <a:lnTo>
                  <a:pt x="27482" y="11331"/>
                </a:lnTo>
                <a:lnTo>
                  <a:pt x="27482" y="11331"/>
                </a:lnTo>
                <a:lnTo>
                  <a:pt x="27483" y="11454"/>
                </a:lnTo>
                <a:lnTo>
                  <a:pt x="27485" y="11577"/>
                </a:lnTo>
                <a:lnTo>
                  <a:pt x="27488" y="11698"/>
                </a:lnTo>
                <a:lnTo>
                  <a:pt x="27493" y="11821"/>
                </a:lnTo>
                <a:lnTo>
                  <a:pt x="27499" y="11942"/>
                </a:lnTo>
                <a:lnTo>
                  <a:pt x="27506" y="12064"/>
                </a:lnTo>
                <a:lnTo>
                  <a:pt x="27515" y="12185"/>
                </a:lnTo>
                <a:lnTo>
                  <a:pt x="27525" y="12307"/>
                </a:lnTo>
                <a:lnTo>
                  <a:pt x="27536" y="12427"/>
                </a:lnTo>
                <a:lnTo>
                  <a:pt x="27549" y="12548"/>
                </a:lnTo>
                <a:lnTo>
                  <a:pt x="27563" y="12668"/>
                </a:lnTo>
                <a:lnTo>
                  <a:pt x="27578" y="12787"/>
                </a:lnTo>
                <a:lnTo>
                  <a:pt x="27595" y="12907"/>
                </a:lnTo>
                <a:lnTo>
                  <a:pt x="27612" y="13026"/>
                </a:lnTo>
                <a:lnTo>
                  <a:pt x="27632" y="13144"/>
                </a:lnTo>
                <a:lnTo>
                  <a:pt x="27652" y="13263"/>
                </a:lnTo>
                <a:lnTo>
                  <a:pt x="27674" y="13380"/>
                </a:lnTo>
                <a:lnTo>
                  <a:pt x="27698" y="13499"/>
                </a:lnTo>
                <a:lnTo>
                  <a:pt x="27722" y="13616"/>
                </a:lnTo>
                <a:lnTo>
                  <a:pt x="27748" y="13733"/>
                </a:lnTo>
                <a:lnTo>
                  <a:pt x="27774" y="13849"/>
                </a:lnTo>
                <a:lnTo>
                  <a:pt x="27802" y="13965"/>
                </a:lnTo>
                <a:lnTo>
                  <a:pt x="27832" y="14080"/>
                </a:lnTo>
                <a:lnTo>
                  <a:pt x="27862" y="14196"/>
                </a:lnTo>
                <a:lnTo>
                  <a:pt x="27894" y="14310"/>
                </a:lnTo>
                <a:lnTo>
                  <a:pt x="27927" y="14423"/>
                </a:lnTo>
                <a:lnTo>
                  <a:pt x="27962" y="14537"/>
                </a:lnTo>
                <a:lnTo>
                  <a:pt x="27998" y="14651"/>
                </a:lnTo>
                <a:lnTo>
                  <a:pt x="28035" y="14764"/>
                </a:lnTo>
                <a:lnTo>
                  <a:pt x="28073" y="14875"/>
                </a:lnTo>
                <a:lnTo>
                  <a:pt x="28113" y="14987"/>
                </a:lnTo>
                <a:lnTo>
                  <a:pt x="28153" y="15097"/>
                </a:lnTo>
                <a:lnTo>
                  <a:pt x="28195" y="15208"/>
                </a:lnTo>
                <a:lnTo>
                  <a:pt x="28238" y="15319"/>
                </a:lnTo>
                <a:lnTo>
                  <a:pt x="28282" y="15428"/>
                </a:lnTo>
                <a:lnTo>
                  <a:pt x="28328" y="15536"/>
                </a:lnTo>
                <a:lnTo>
                  <a:pt x="28375" y="15645"/>
                </a:lnTo>
                <a:lnTo>
                  <a:pt x="28423" y="15753"/>
                </a:lnTo>
                <a:lnTo>
                  <a:pt x="28472" y="15859"/>
                </a:lnTo>
                <a:lnTo>
                  <a:pt x="28522" y="15966"/>
                </a:lnTo>
                <a:lnTo>
                  <a:pt x="28573" y="16071"/>
                </a:lnTo>
                <a:lnTo>
                  <a:pt x="28627" y="16176"/>
                </a:lnTo>
                <a:lnTo>
                  <a:pt x="28681" y="16282"/>
                </a:lnTo>
                <a:lnTo>
                  <a:pt x="28736" y="16385"/>
                </a:lnTo>
                <a:lnTo>
                  <a:pt x="28792" y="16488"/>
                </a:lnTo>
                <a:lnTo>
                  <a:pt x="28849" y="16591"/>
                </a:lnTo>
                <a:lnTo>
                  <a:pt x="28909" y="16693"/>
                </a:lnTo>
                <a:lnTo>
                  <a:pt x="28968" y="16794"/>
                </a:lnTo>
                <a:lnTo>
                  <a:pt x="29029" y="16894"/>
                </a:lnTo>
                <a:lnTo>
                  <a:pt x="29091" y="16994"/>
                </a:lnTo>
                <a:lnTo>
                  <a:pt x="29154" y="17092"/>
                </a:lnTo>
                <a:lnTo>
                  <a:pt x="29219" y="17191"/>
                </a:lnTo>
                <a:lnTo>
                  <a:pt x="29285" y="17288"/>
                </a:lnTo>
                <a:lnTo>
                  <a:pt x="29351" y="17385"/>
                </a:lnTo>
                <a:lnTo>
                  <a:pt x="29419" y="17481"/>
                </a:lnTo>
                <a:lnTo>
                  <a:pt x="29488" y="17576"/>
                </a:lnTo>
                <a:lnTo>
                  <a:pt x="29559" y="17670"/>
                </a:lnTo>
                <a:lnTo>
                  <a:pt x="29630" y="17763"/>
                </a:lnTo>
                <a:lnTo>
                  <a:pt x="29702" y="17856"/>
                </a:lnTo>
                <a:lnTo>
                  <a:pt x="29775" y="17948"/>
                </a:lnTo>
                <a:lnTo>
                  <a:pt x="29851" y="18039"/>
                </a:lnTo>
                <a:lnTo>
                  <a:pt x="29926" y="18129"/>
                </a:lnTo>
                <a:lnTo>
                  <a:pt x="30003" y="18219"/>
                </a:lnTo>
                <a:lnTo>
                  <a:pt x="30081" y="18307"/>
                </a:lnTo>
                <a:lnTo>
                  <a:pt x="30081" y="18307"/>
                </a:lnTo>
                <a:lnTo>
                  <a:pt x="30146" y="18378"/>
                </a:lnTo>
                <a:lnTo>
                  <a:pt x="30211" y="18449"/>
                </a:lnTo>
                <a:lnTo>
                  <a:pt x="30277" y="18519"/>
                </a:lnTo>
                <a:lnTo>
                  <a:pt x="30343" y="18588"/>
                </a:lnTo>
                <a:lnTo>
                  <a:pt x="30409" y="18657"/>
                </a:lnTo>
                <a:lnTo>
                  <a:pt x="30477" y="18725"/>
                </a:lnTo>
                <a:lnTo>
                  <a:pt x="30545" y="18792"/>
                </a:lnTo>
                <a:lnTo>
                  <a:pt x="30613" y="18858"/>
                </a:lnTo>
                <a:lnTo>
                  <a:pt x="30682" y="18923"/>
                </a:lnTo>
                <a:lnTo>
                  <a:pt x="30752" y="18988"/>
                </a:lnTo>
                <a:lnTo>
                  <a:pt x="30822" y="19051"/>
                </a:lnTo>
                <a:lnTo>
                  <a:pt x="30892" y="19114"/>
                </a:lnTo>
                <a:lnTo>
                  <a:pt x="30962" y="19176"/>
                </a:lnTo>
                <a:lnTo>
                  <a:pt x="31034" y="19237"/>
                </a:lnTo>
                <a:lnTo>
                  <a:pt x="31106" y="19298"/>
                </a:lnTo>
                <a:lnTo>
                  <a:pt x="31178" y="19357"/>
                </a:lnTo>
                <a:lnTo>
                  <a:pt x="31251" y="19416"/>
                </a:lnTo>
                <a:lnTo>
                  <a:pt x="31325" y="19473"/>
                </a:lnTo>
                <a:lnTo>
                  <a:pt x="31398" y="19531"/>
                </a:lnTo>
                <a:lnTo>
                  <a:pt x="31472" y="19586"/>
                </a:lnTo>
                <a:lnTo>
                  <a:pt x="31547" y="19641"/>
                </a:lnTo>
                <a:lnTo>
                  <a:pt x="31622" y="19696"/>
                </a:lnTo>
                <a:lnTo>
                  <a:pt x="31698" y="19749"/>
                </a:lnTo>
                <a:lnTo>
                  <a:pt x="31774" y="19802"/>
                </a:lnTo>
                <a:lnTo>
                  <a:pt x="31850" y="19855"/>
                </a:lnTo>
                <a:lnTo>
                  <a:pt x="31926" y="19906"/>
                </a:lnTo>
                <a:lnTo>
                  <a:pt x="32004" y="19955"/>
                </a:lnTo>
                <a:lnTo>
                  <a:pt x="32082" y="20006"/>
                </a:lnTo>
                <a:lnTo>
                  <a:pt x="32160" y="20054"/>
                </a:lnTo>
                <a:lnTo>
                  <a:pt x="32239" y="20101"/>
                </a:lnTo>
                <a:lnTo>
                  <a:pt x="32318" y="20148"/>
                </a:lnTo>
                <a:lnTo>
                  <a:pt x="32397" y="20194"/>
                </a:lnTo>
                <a:lnTo>
                  <a:pt x="32476" y="20239"/>
                </a:lnTo>
                <a:lnTo>
                  <a:pt x="32557" y="20284"/>
                </a:lnTo>
                <a:lnTo>
                  <a:pt x="32637" y="20326"/>
                </a:lnTo>
                <a:lnTo>
                  <a:pt x="32718" y="20369"/>
                </a:lnTo>
                <a:lnTo>
                  <a:pt x="32799" y="20410"/>
                </a:lnTo>
                <a:lnTo>
                  <a:pt x="32881" y="20451"/>
                </a:lnTo>
                <a:lnTo>
                  <a:pt x="32963" y="20490"/>
                </a:lnTo>
                <a:lnTo>
                  <a:pt x="33045" y="20530"/>
                </a:lnTo>
                <a:lnTo>
                  <a:pt x="33127" y="20568"/>
                </a:lnTo>
                <a:lnTo>
                  <a:pt x="33211" y="20605"/>
                </a:lnTo>
                <a:lnTo>
                  <a:pt x="33294" y="20641"/>
                </a:lnTo>
                <a:lnTo>
                  <a:pt x="33377" y="20676"/>
                </a:lnTo>
                <a:lnTo>
                  <a:pt x="33462" y="20710"/>
                </a:lnTo>
                <a:lnTo>
                  <a:pt x="33546" y="20744"/>
                </a:lnTo>
                <a:lnTo>
                  <a:pt x="33630" y="20777"/>
                </a:lnTo>
                <a:lnTo>
                  <a:pt x="33715" y="20809"/>
                </a:lnTo>
                <a:lnTo>
                  <a:pt x="33801" y="20839"/>
                </a:lnTo>
                <a:lnTo>
                  <a:pt x="33886" y="20869"/>
                </a:lnTo>
                <a:lnTo>
                  <a:pt x="33972" y="20899"/>
                </a:lnTo>
                <a:lnTo>
                  <a:pt x="34059" y="20926"/>
                </a:lnTo>
                <a:lnTo>
                  <a:pt x="34145" y="20953"/>
                </a:lnTo>
                <a:lnTo>
                  <a:pt x="34231" y="20980"/>
                </a:lnTo>
                <a:lnTo>
                  <a:pt x="34318" y="21005"/>
                </a:lnTo>
                <a:lnTo>
                  <a:pt x="34406" y="21030"/>
                </a:lnTo>
                <a:lnTo>
                  <a:pt x="34493" y="21053"/>
                </a:lnTo>
                <a:lnTo>
                  <a:pt x="34581" y="21076"/>
                </a:lnTo>
                <a:lnTo>
                  <a:pt x="34669" y="21097"/>
                </a:lnTo>
                <a:lnTo>
                  <a:pt x="34757" y="21117"/>
                </a:lnTo>
                <a:lnTo>
                  <a:pt x="34846" y="21137"/>
                </a:lnTo>
                <a:lnTo>
                  <a:pt x="34934" y="21156"/>
                </a:lnTo>
                <a:lnTo>
                  <a:pt x="35024" y="21173"/>
                </a:lnTo>
                <a:lnTo>
                  <a:pt x="35113" y="21191"/>
                </a:lnTo>
                <a:lnTo>
                  <a:pt x="35113" y="21600"/>
                </a:lnTo>
                <a:lnTo>
                  <a:pt x="7459" y="21600"/>
                </a:lnTo>
                <a:lnTo>
                  <a:pt x="7459" y="21600"/>
                </a:lnTo>
                <a:lnTo>
                  <a:pt x="7407" y="21481"/>
                </a:lnTo>
                <a:lnTo>
                  <a:pt x="7353" y="21363"/>
                </a:lnTo>
                <a:lnTo>
                  <a:pt x="7298" y="21245"/>
                </a:lnTo>
                <a:lnTo>
                  <a:pt x="7241" y="21129"/>
                </a:lnTo>
                <a:lnTo>
                  <a:pt x="7183" y="21015"/>
                </a:lnTo>
                <a:lnTo>
                  <a:pt x="7122" y="20901"/>
                </a:lnTo>
                <a:lnTo>
                  <a:pt x="7060" y="20789"/>
                </a:lnTo>
                <a:lnTo>
                  <a:pt x="6995" y="20679"/>
                </a:lnTo>
                <a:lnTo>
                  <a:pt x="6929" y="20569"/>
                </a:lnTo>
                <a:lnTo>
                  <a:pt x="6862" y="20461"/>
                </a:lnTo>
                <a:lnTo>
                  <a:pt x="6793" y="20354"/>
                </a:lnTo>
                <a:lnTo>
                  <a:pt x="6721" y="20248"/>
                </a:lnTo>
                <a:lnTo>
                  <a:pt x="6649" y="20145"/>
                </a:lnTo>
                <a:lnTo>
                  <a:pt x="6575" y="20042"/>
                </a:lnTo>
                <a:lnTo>
                  <a:pt x="6499" y="19940"/>
                </a:lnTo>
                <a:lnTo>
                  <a:pt x="6421" y="19840"/>
                </a:lnTo>
                <a:lnTo>
                  <a:pt x="6343" y="19743"/>
                </a:lnTo>
                <a:lnTo>
                  <a:pt x="6262" y="19646"/>
                </a:lnTo>
                <a:lnTo>
                  <a:pt x="6181" y="19551"/>
                </a:lnTo>
                <a:lnTo>
                  <a:pt x="6096" y="19457"/>
                </a:lnTo>
                <a:lnTo>
                  <a:pt x="6012" y="19365"/>
                </a:lnTo>
                <a:lnTo>
                  <a:pt x="5925" y="19276"/>
                </a:lnTo>
                <a:lnTo>
                  <a:pt x="5837" y="19187"/>
                </a:lnTo>
                <a:lnTo>
                  <a:pt x="5748" y="19099"/>
                </a:lnTo>
                <a:lnTo>
                  <a:pt x="5657" y="19015"/>
                </a:lnTo>
                <a:lnTo>
                  <a:pt x="5566" y="18931"/>
                </a:lnTo>
                <a:lnTo>
                  <a:pt x="5471" y="18850"/>
                </a:lnTo>
                <a:lnTo>
                  <a:pt x="5377" y="18769"/>
                </a:lnTo>
                <a:lnTo>
                  <a:pt x="5281" y="18691"/>
                </a:lnTo>
                <a:lnTo>
                  <a:pt x="5183" y="18615"/>
                </a:lnTo>
                <a:lnTo>
                  <a:pt x="5085" y="18540"/>
                </a:lnTo>
                <a:lnTo>
                  <a:pt x="4986" y="18467"/>
                </a:lnTo>
                <a:lnTo>
                  <a:pt x="4884" y="18397"/>
                </a:lnTo>
                <a:lnTo>
                  <a:pt x="4782" y="18328"/>
                </a:lnTo>
                <a:lnTo>
                  <a:pt x="4679" y="18260"/>
                </a:lnTo>
                <a:lnTo>
                  <a:pt x="4573" y="18196"/>
                </a:lnTo>
                <a:lnTo>
                  <a:pt x="4468" y="18132"/>
                </a:lnTo>
                <a:lnTo>
                  <a:pt x="4361" y="18071"/>
                </a:lnTo>
                <a:lnTo>
                  <a:pt x="4253" y="18012"/>
                </a:lnTo>
                <a:lnTo>
                  <a:pt x="4144" y="17955"/>
                </a:lnTo>
                <a:lnTo>
                  <a:pt x="4034" y="17900"/>
                </a:lnTo>
                <a:lnTo>
                  <a:pt x="3923" y="17846"/>
                </a:lnTo>
                <a:lnTo>
                  <a:pt x="3811" y="17796"/>
                </a:lnTo>
                <a:lnTo>
                  <a:pt x="3697" y="17747"/>
                </a:lnTo>
                <a:lnTo>
                  <a:pt x="3583" y="17701"/>
                </a:lnTo>
                <a:lnTo>
                  <a:pt x="3469" y="17656"/>
                </a:lnTo>
                <a:lnTo>
                  <a:pt x="3352" y="17614"/>
                </a:lnTo>
                <a:lnTo>
                  <a:pt x="3236" y="17574"/>
                </a:lnTo>
                <a:lnTo>
                  <a:pt x="3118" y="17537"/>
                </a:lnTo>
                <a:lnTo>
                  <a:pt x="2999" y="17501"/>
                </a:lnTo>
                <a:lnTo>
                  <a:pt x="2880" y="17468"/>
                </a:lnTo>
                <a:lnTo>
                  <a:pt x="2759" y="17437"/>
                </a:lnTo>
                <a:lnTo>
                  <a:pt x="2638" y="17409"/>
                </a:lnTo>
                <a:lnTo>
                  <a:pt x="2517" y="17382"/>
                </a:lnTo>
                <a:lnTo>
                  <a:pt x="2393" y="17358"/>
                </a:lnTo>
                <a:lnTo>
                  <a:pt x="2270" y="17338"/>
                </a:lnTo>
                <a:lnTo>
                  <a:pt x="2146" y="17318"/>
                </a:lnTo>
                <a:lnTo>
                  <a:pt x="2021" y="17301"/>
                </a:lnTo>
                <a:lnTo>
                  <a:pt x="1896" y="17287"/>
                </a:lnTo>
                <a:lnTo>
                  <a:pt x="1769" y="17276"/>
                </a:lnTo>
                <a:lnTo>
                  <a:pt x="1643" y="17268"/>
                </a:lnTo>
                <a:lnTo>
                  <a:pt x="1515" y="17261"/>
                </a:lnTo>
                <a:lnTo>
                  <a:pt x="1388" y="17257"/>
                </a:lnTo>
                <a:lnTo>
                  <a:pt x="1258" y="17255"/>
                </a:lnTo>
                <a:lnTo>
                  <a:pt x="1258" y="17255"/>
                </a:lnTo>
                <a:lnTo>
                  <a:pt x="1178" y="17255"/>
                </a:lnTo>
                <a:lnTo>
                  <a:pt x="1098" y="17258"/>
                </a:lnTo>
                <a:lnTo>
                  <a:pt x="1018" y="17260"/>
                </a:lnTo>
                <a:lnTo>
                  <a:pt x="938" y="17264"/>
                </a:lnTo>
                <a:lnTo>
                  <a:pt x="859" y="17269"/>
                </a:lnTo>
                <a:lnTo>
                  <a:pt x="780" y="17274"/>
                </a:lnTo>
                <a:lnTo>
                  <a:pt x="701" y="17281"/>
                </a:lnTo>
                <a:lnTo>
                  <a:pt x="621" y="17288"/>
                </a:lnTo>
                <a:lnTo>
                  <a:pt x="543" y="17296"/>
                </a:lnTo>
                <a:lnTo>
                  <a:pt x="465" y="17306"/>
                </a:lnTo>
                <a:lnTo>
                  <a:pt x="387" y="17317"/>
                </a:lnTo>
                <a:lnTo>
                  <a:pt x="309" y="17328"/>
                </a:lnTo>
                <a:lnTo>
                  <a:pt x="231" y="17340"/>
                </a:lnTo>
                <a:lnTo>
                  <a:pt x="154" y="17354"/>
                </a:lnTo>
                <a:lnTo>
                  <a:pt x="78" y="17368"/>
                </a:lnTo>
                <a:lnTo>
                  <a:pt x="0" y="17384"/>
                </a:lnTo>
                <a:lnTo>
                  <a:pt x="0" y="0"/>
                </a:lnTo>
                <a:lnTo>
                  <a:pt x="9498" y="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xmlns="" id="{E46209B0-32DD-4A00-8668-F1CBBF2CBB0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297312" y="0"/>
            <a:ext cx="5597375" cy="1238250"/>
          </a:xfrm>
          <a:custGeom>
            <a:avLst/>
            <a:gdLst>
              <a:gd name="T0" fmla="*/ 7909 w 16118"/>
              <a:gd name="T1" fmla="*/ 3897 h 3898"/>
              <a:gd name="T2" fmla="*/ 7463 w 16118"/>
              <a:gd name="T3" fmla="*/ 3881 h 3898"/>
              <a:gd name="T4" fmla="*/ 7023 w 16118"/>
              <a:gd name="T5" fmla="*/ 3844 h 3898"/>
              <a:gd name="T6" fmla="*/ 6586 w 16118"/>
              <a:gd name="T7" fmla="*/ 3790 h 3898"/>
              <a:gd name="T8" fmla="*/ 6156 w 16118"/>
              <a:gd name="T9" fmla="*/ 3716 h 3898"/>
              <a:gd name="T10" fmla="*/ 5731 w 16118"/>
              <a:gd name="T11" fmla="*/ 3626 h 3898"/>
              <a:gd name="T12" fmla="*/ 5312 w 16118"/>
              <a:gd name="T13" fmla="*/ 3516 h 3898"/>
              <a:gd name="T14" fmla="*/ 4900 w 16118"/>
              <a:gd name="T15" fmla="*/ 3389 h 3898"/>
              <a:gd name="T16" fmla="*/ 4494 w 16118"/>
              <a:gd name="T17" fmla="*/ 3246 h 3898"/>
              <a:gd name="T18" fmla="*/ 4096 w 16118"/>
              <a:gd name="T19" fmla="*/ 3085 h 3898"/>
              <a:gd name="T20" fmla="*/ 3706 w 16118"/>
              <a:gd name="T21" fmla="*/ 2909 h 3898"/>
              <a:gd name="T22" fmla="*/ 3323 w 16118"/>
              <a:gd name="T23" fmla="*/ 2716 h 3898"/>
              <a:gd name="T24" fmla="*/ 2947 w 16118"/>
              <a:gd name="T25" fmla="*/ 2508 h 3898"/>
              <a:gd name="T26" fmla="*/ 2581 w 16118"/>
              <a:gd name="T27" fmla="*/ 2285 h 3898"/>
              <a:gd name="T28" fmla="*/ 2224 w 16118"/>
              <a:gd name="T29" fmla="*/ 2048 h 3898"/>
              <a:gd name="T30" fmla="*/ 1876 w 16118"/>
              <a:gd name="T31" fmla="*/ 1795 h 3898"/>
              <a:gd name="T32" fmla="*/ 1538 w 16118"/>
              <a:gd name="T33" fmla="*/ 1529 h 3898"/>
              <a:gd name="T34" fmla="*/ 1209 w 16118"/>
              <a:gd name="T35" fmla="*/ 1249 h 3898"/>
              <a:gd name="T36" fmla="*/ 890 w 16118"/>
              <a:gd name="T37" fmla="*/ 955 h 3898"/>
              <a:gd name="T38" fmla="*/ 582 w 16118"/>
              <a:gd name="T39" fmla="*/ 649 h 3898"/>
              <a:gd name="T40" fmla="*/ 286 w 16118"/>
              <a:gd name="T41" fmla="*/ 330 h 3898"/>
              <a:gd name="T42" fmla="*/ 0 w 16118"/>
              <a:gd name="T43" fmla="*/ 0 h 3898"/>
              <a:gd name="T44" fmla="*/ 16023 w 16118"/>
              <a:gd name="T45" fmla="*/ 112 h 3898"/>
              <a:gd name="T46" fmla="*/ 15734 w 16118"/>
              <a:gd name="T47" fmla="*/ 438 h 3898"/>
              <a:gd name="T48" fmla="*/ 15433 w 16118"/>
              <a:gd name="T49" fmla="*/ 753 h 3898"/>
              <a:gd name="T50" fmla="*/ 15122 w 16118"/>
              <a:gd name="T51" fmla="*/ 1054 h 3898"/>
              <a:gd name="T52" fmla="*/ 14800 w 16118"/>
              <a:gd name="T53" fmla="*/ 1343 h 3898"/>
              <a:gd name="T54" fmla="*/ 14468 w 16118"/>
              <a:gd name="T55" fmla="*/ 1619 h 3898"/>
              <a:gd name="T56" fmla="*/ 14126 w 16118"/>
              <a:gd name="T57" fmla="*/ 1880 h 3898"/>
              <a:gd name="T58" fmla="*/ 13775 w 16118"/>
              <a:gd name="T59" fmla="*/ 2128 h 3898"/>
              <a:gd name="T60" fmla="*/ 13415 w 16118"/>
              <a:gd name="T61" fmla="*/ 2362 h 3898"/>
              <a:gd name="T62" fmla="*/ 13046 w 16118"/>
              <a:gd name="T63" fmla="*/ 2579 h 3898"/>
              <a:gd name="T64" fmla="*/ 12668 w 16118"/>
              <a:gd name="T65" fmla="*/ 2782 h 3898"/>
              <a:gd name="T66" fmla="*/ 12282 w 16118"/>
              <a:gd name="T67" fmla="*/ 2970 h 3898"/>
              <a:gd name="T68" fmla="*/ 11889 w 16118"/>
              <a:gd name="T69" fmla="*/ 3141 h 3898"/>
              <a:gd name="T70" fmla="*/ 11488 w 16118"/>
              <a:gd name="T71" fmla="*/ 3295 h 3898"/>
              <a:gd name="T72" fmla="*/ 11081 w 16118"/>
              <a:gd name="T73" fmla="*/ 3434 h 3898"/>
              <a:gd name="T74" fmla="*/ 10666 w 16118"/>
              <a:gd name="T75" fmla="*/ 3554 h 3898"/>
              <a:gd name="T76" fmla="*/ 10245 w 16118"/>
              <a:gd name="T77" fmla="*/ 3657 h 3898"/>
              <a:gd name="T78" fmla="*/ 9819 w 16118"/>
              <a:gd name="T79" fmla="*/ 3743 h 3898"/>
              <a:gd name="T80" fmla="*/ 9387 w 16118"/>
              <a:gd name="T81" fmla="*/ 3810 h 3898"/>
              <a:gd name="T82" fmla="*/ 8948 w 16118"/>
              <a:gd name="T83" fmla="*/ 3859 h 3898"/>
              <a:gd name="T84" fmla="*/ 8506 w 16118"/>
              <a:gd name="T85" fmla="*/ 3888 h 3898"/>
              <a:gd name="T86" fmla="*/ 8059 w 16118"/>
              <a:gd name="T87" fmla="*/ 3898 h 3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118" h="3898">
                <a:moveTo>
                  <a:pt x="8059" y="3898"/>
                </a:moveTo>
                <a:lnTo>
                  <a:pt x="8059" y="3898"/>
                </a:lnTo>
                <a:lnTo>
                  <a:pt x="7909" y="3897"/>
                </a:lnTo>
                <a:lnTo>
                  <a:pt x="7760" y="3894"/>
                </a:lnTo>
                <a:lnTo>
                  <a:pt x="7612" y="3888"/>
                </a:lnTo>
                <a:lnTo>
                  <a:pt x="7463" y="3881"/>
                </a:lnTo>
                <a:lnTo>
                  <a:pt x="7316" y="3871"/>
                </a:lnTo>
                <a:lnTo>
                  <a:pt x="7169" y="3859"/>
                </a:lnTo>
                <a:lnTo>
                  <a:pt x="7023" y="3844"/>
                </a:lnTo>
                <a:lnTo>
                  <a:pt x="6876" y="3828"/>
                </a:lnTo>
                <a:lnTo>
                  <a:pt x="6731" y="3810"/>
                </a:lnTo>
                <a:lnTo>
                  <a:pt x="6586" y="3790"/>
                </a:lnTo>
                <a:lnTo>
                  <a:pt x="6442" y="3768"/>
                </a:lnTo>
                <a:lnTo>
                  <a:pt x="6298" y="3743"/>
                </a:lnTo>
                <a:lnTo>
                  <a:pt x="6156" y="3716"/>
                </a:lnTo>
                <a:lnTo>
                  <a:pt x="6013" y="3688"/>
                </a:lnTo>
                <a:lnTo>
                  <a:pt x="5872" y="3657"/>
                </a:lnTo>
                <a:lnTo>
                  <a:pt x="5731" y="3626"/>
                </a:lnTo>
                <a:lnTo>
                  <a:pt x="5591" y="3591"/>
                </a:lnTo>
                <a:lnTo>
                  <a:pt x="5452" y="3554"/>
                </a:lnTo>
                <a:lnTo>
                  <a:pt x="5312" y="3516"/>
                </a:lnTo>
                <a:lnTo>
                  <a:pt x="5175" y="3476"/>
                </a:lnTo>
                <a:lnTo>
                  <a:pt x="5037" y="3434"/>
                </a:lnTo>
                <a:lnTo>
                  <a:pt x="4900" y="3389"/>
                </a:lnTo>
                <a:lnTo>
                  <a:pt x="4764" y="3343"/>
                </a:lnTo>
                <a:lnTo>
                  <a:pt x="4629" y="3295"/>
                </a:lnTo>
                <a:lnTo>
                  <a:pt x="4494" y="3246"/>
                </a:lnTo>
                <a:lnTo>
                  <a:pt x="4361" y="3194"/>
                </a:lnTo>
                <a:lnTo>
                  <a:pt x="4229" y="3141"/>
                </a:lnTo>
                <a:lnTo>
                  <a:pt x="4096" y="3085"/>
                </a:lnTo>
                <a:lnTo>
                  <a:pt x="3966" y="3028"/>
                </a:lnTo>
                <a:lnTo>
                  <a:pt x="3835" y="2970"/>
                </a:lnTo>
                <a:lnTo>
                  <a:pt x="3706" y="2909"/>
                </a:lnTo>
                <a:lnTo>
                  <a:pt x="3577" y="2846"/>
                </a:lnTo>
                <a:lnTo>
                  <a:pt x="3449" y="2782"/>
                </a:lnTo>
                <a:lnTo>
                  <a:pt x="3323" y="2716"/>
                </a:lnTo>
                <a:lnTo>
                  <a:pt x="3196" y="2648"/>
                </a:lnTo>
                <a:lnTo>
                  <a:pt x="3072" y="2579"/>
                </a:lnTo>
                <a:lnTo>
                  <a:pt x="2947" y="2508"/>
                </a:lnTo>
                <a:lnTo>
                  <a:pt x="2825" y="2436"/>
                </a:lnTo>
                <a:lnTo>
                  <a:pt x="2702" y="2362"/>
                </a:lnTo>
                <a:lnTo>
                  <a:pt x="2581" y="2285"/>
                </a:lnTo>
                <a:lnTo>
                  <a:pt x="2462" y="2207"/>
                </a:lnTo>
                <a:lnTo>
                  <a:pt x="2342" y="2128"/>
                </a:lnTo>
                <a:lnTo>
                  <a:pt x="2224" y="2048"/>
                </a:lnTo>
                <a:lnTo>
                  <a:pt x="2107" y="1964"/>
                </a:lnTo>
                <a:lnTo>
                  <a:pt x="1991" y="1880"/>
                </a:lnTo>
                <a:lnTo>
                  <a:pt x="1876" y="1795"/>
                </a:lnTo>
                <a:lnTo>
                  <a:pt x="1761" y="1707"/>
                </a:lnTo>
                <a:lnTo>
                  <a:pt x="1649" y="1619"/>
                </a:lnTo>
                <a:lnTo>
                  <a:pt x="1538" y="1529"/>
                </a:lnTo>
                <a:lnTo>
                  <a:pt x="1426" y="1437"/>
                </a:lnTo>
                <a:lnTo>
                  <a:pt x="1317" y="1343"/>
                </a:lnTo>
                <a:lnTo>
                  <a:pt x="1209" y="1249"/>
                </a:lnTo>
                <a:lnTo>
                  <a:pt x="1101" y="1152"/>
                </a:lnTo>
                <a:lnTo>
                  <a:pt x="995" y="1054"/>
                </a:lnTo>
                <a:lnTo>
                  <a:pt x="890" y="955"/>
                </a:lnTo>
                <a:lnTo>
                  <a:pt x="786" y="855"/>
                </a:lnTo>
                <a:lnTo>
                  <a:pt x="684" y="753"/>
                </a:lnTo>
                <a:lnTo>
                  <a:pt x="582" y="649"/>
                </a:lnTo>
                <a:lnTo>
                  <a:pt x="482" y="544"/>
                </a:lnTo>
                <a:lnTo>
                  <a:pt x="383" y="438"/>
                </a:lnTo>
                <a:lnTo>
                  <a:pt x="286" y="330"/>
                </a:lnTo>
                <a:lnTo>
                  <a:pt x="189" y="221"/>
                </a:lnTo>
                <a:lnTo>
                  <a:pt x="94" y="112"/>
                </a:lnTo>
                <a:lnTo>
                  <a:pt x="0" y="0"/>
                </a:lnTo>
                <a:lnTo>
                  <a:pt x="16118" y="0"/>
                </a:lnTo>
                <a:lnTo>
                  <a:pt x="16118" y="0"/>
                </a:lnTo>
                <a:lnTo>
                  <a:pt x="16023" y="112"/>
                </a:lnTo>
                <a:lnTo>
                  <a:pt x="15928" y="221"/>
                </a:lnTo>
                <a:lnTo>
                  <a:pt x="15832" y="330"/>
                </a:lnTo>
                <a:lnTo>
                  <a:pt x="15734" y="438"/>
                </a:lnTo>
                <a:lnTo>
                  <a:pt x="15635" y="544"/>
                </a:lnTo>
                <a:lnTo>
                  <a:pt x="15535" y="649"/>
                </a:lnTo>
                <a:lnTo>
                  <a:pt x="15433" y="753"/>
                </a:lnTo>
                <a:lnTo>
                  <a:pt x="15331" y="855"/>
                </a:lnTo>
                <a:lnTo>
                  <a:pt x="15228" y="955"/>
                </a:lnTo>
                <a:lnTo>
                  <a:pt x="15122" y="1054"/>
                </a:lnTo>
                <a:lnTo>
                  <a:pt x="15016" y="1152"/>
                </a:lnTo>
                <a:lnTo>
                  <a:pt x="14909" y="1249"/>
                </a:lnTo>
                <a:lnTo>
                  <a:pt x="14800" y="1343"/>
                </a:lnTo>
                <a:lnTo>
                  <a:pt x="14691" y="1437"/>
                </a:lnTo>
                <a:lnTo>
                  <a:pt x="14581" y="1529"/>
                </a:lnTo>
                <a:lnTo>
                  <a:pt x="14468" y="1619"/>
                </a:lnTo>
                <a:lnTo>
                  <a:pt x="14356" y="1707"/>
                </a:lnTo>
                <a:lnTo>
                  <a:pt x="14242" y="1795"/>
                </a:lnTo>
                <a:lnTo>
                  <a:pt x="14126" y="1880"/>
                </a:lnTo>
                <a:lnTo>
                  <a:pt x="14011" y="1964"/>
                </a:lnTo>
                <a:lnTo>
                  <a:pt x="13893" y="2048"/>
                </a:lnTo>
                <a:lnTo>
                  <a:pt x="13775" y="2128"/>
                </a:lnTo>
                <a:lnTo>
                  <a:pt x="13657" y="2207"/>
                </a:lnTo>
                <a:lnTo>
                  <a:pt x="13536" y="2285"/>
                </a:lnTo>
                <a:lnTo>
                  <a:pt x="13415" y="2362"/>
                </a:lnTo>
                <a:lnTo>
                  <a:pt x="13292" y="2436"/>
                </a:lnTo>
                <a:lnTo>
                  <a:pt x="13170" y="2508"/>
                </a:lnTo>
                <a:lnTo>
                  <a:pt x="13046" y="2579"/>
                </a:lnTo>
                <a:lnTo>
                  <a:pt x="12921" y="2648"/>
                </a:lnTo>
                <a:lnTo>
                  <a:pt x="12795" y="2716"/>
                </a:lnTo>
                <a:lnTo>
                  <a:pt x="12668" y="2782"/>
                </a:lnTo>
                <a:lnTo>
                  <a:pt x="12541" y="2846"/>
                </a:lnTo>
                <a:lnTo>
                  <a:pt x="12411" y="2909"/>
                </a:lnTo>
                <a:lnTo>
                  <a:pt x="12282" y="2970"/>
                </a:lnTo>
                <a:lnTo>
                  <a:pt x="12153" y="3028"/>
                </a:lnTo>
                <a:lnTo>
                  <a:pt x="12021" y="3085"/>
                </a:lnTo>
                <a:lnTo>
                  <a:pt x="11889" y="3141"/>
                </a:lnTo>
                <a:lnTo>
                  <a:pt x="11756" y="3194"/>
                </a:lnTo>
                <a:lnTo>
                  <a:pt x="11623" y="3246"/>
                </a:lnTo>
                <a:lnTo>
                  <a:pt x="11488" y="3295"/>
                </a:lnTo>
                <a:lnTo>
                  <a:pt x="11353" y="3343"/>
                </a:lnTo>
                <a:lnTo>
                  <a:pt x="11218" y="3389"/>
                </a:lnTo>
                <a:lnTo>
                  <a:pt x="11081" y="3434"/>
                </a:lnTo>
                <a:lnTo>
                  <a:pt x="10944" y="3476"/>
                </a:lnTo>
                <a:lnTo>
                  <a:pt x="10805" y="3516"/>
                </a:lnTo>
                <a:lnTo>
                  <a:pt x="10666" y="3554"/>
                </a:lnTo>
                <a:lnTo>
                  <a:pt x="10526" y="3591"/>
                </a:lnTo>
                <a:lnTo>
                  <a:pt x="10387" y="3626"/>
                </a:lnTo>
                <a:lnTo>
                  <a:pt x="10245" y="3657"/>
                </a:lnTo>
                <a:lnTo>
                  <a:pt x="10104" y="3688"/>
                </a:lnTo>
                <a:lnTo>
                  <a:pt x="9961" y="3716"/>
                </a:lnTo>
                <a:lnTo>
                  <a:pt x="9819" y="3743"/>
                </a:lnTo>
                <a:lnTo>
                  <a:pt x="9675" y="3768"/>
                </a:lnTo>
                <a:lnTo>
                  <a:pt x="9531" y="3790"/>
                </a:lnTo>
                <a:lnTo>
                  <a:pt x="9387" y="3810"/>
                </a:lnTo>
                <a:lnTo>
                  <a:pt x="9241" y="3828"/>
                </a:lnTo>
                <a:lnTo>
                  <a:pt x="9095" y="3844"/>
                </a:lnTo>
                <a:lnTo>
                  <a:pt x="8948" y="3859"/>
                </a:lnTo>
                <a:lnTo>
                  <a:pt x="8802" y="3871"/>
                </a:lnTo>
                <a:lnTo>
                  <a:pt x="8654" y="3881"/>
                </a:lnTo>
                <a:lnTo>
                  <a:pt x="8506" y="3888"/>
                </a:lnTo>
                <a:lnTo>
                  <a:pt x="8357" y="3894"/>
                </a:lnTo>
                <a:lnTo>
                  <a:pt x="8209" y="3897"/>
                </a:lnTo>
                <a:lnTo>
                  <a:pt x="8059" y="3898"/>
                </a:lnTo>
                <a:lnTo>
                  <a:pt x="8059" y="389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xmlns="" id="{9A467606-37E2-4410-AC0C-7021970DB63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825500"/>
            <a:ext cx="2295897" cy="5543550"/>
          </a:xfrm>
          <a:custGeom>
            <a:avLst/>
            <a:gdLst>
              <a:gd name="T0" fmla="*/ 30 w 6613"/>
              <a:gd name="T1" fmla="*/ 7958 h 17462"/>
              <a:gd name="T2" fmla="*/ 157 w 6613"/>
              <a:gd name="T3" fmla="*/ 6983 h 17462"/>
              <a:gd name="T4" fmla="*/ 379 w 6613"/>
              <a:gd name="T5" fmla="*/ 6039 h 17462"/>
              <a:gd name="T6" fmla="*/ 694 w 6613"/>
              <a:gd name="T7" fmla="*/ 5129 h 17462"/>
              <a:gd name="T8" fmla="*/ 1101 w 6613"/>
              <a:gd name="T9" fmla="*/ 4263 h 17462"/>
              <a:gd name="T10" fmla="*/ 1595 w 6613"/>
              <a:gd name="T11" fmla="*/ 3446 h 17462"/>
              <a:gd name="T12" fmla="*/ 2175 w 6613"/>
              <a:gd name="T13" fmla="*/ 2686 h 17462"/>
              <a:gd name="T14" fmla="*/ 2667 w 6613"/>
              <a:gd name="T15" fmla="*/ 2155 h 17462"/>
              <a:gd name="T16" fmla="*/ 3196 w 6613"/>
              <a:gd name="T17" fmla="*/ 1672 h 17462"/>
              <a:gd name="T18" fmla="*/ 3756 w 6613"/>
              <a:gd name="T19" fmla="*/ 1242 h 17462"/>
              <a:gd name="T20" fmla="*/ 4343 w 6613"/>
              <a:gd name="T21" fmla="*/ 868 h 17462"/>
              <a:gd name="T22" fmla="*/ 4955 w 6613"/>
              <a:gd name="T23" fmla="*/ 549 h 17462"/>
              <a:gd name="T24" fmla="*/ 5589 w 6613"/>
              <a:gd name="T25" fmla="*/ 289 h 17462"/>
              <a:gd name="T26" fmla="*/ 6242 w 6613"/>
              <a:gd name="T27" fmla="*/ 87 h 17462"/>
              <a:gd name="T28" fmla="*/ 6466 w 6613"/>
              <a:gd name="T29" fmla="*/ 113 h 17462"/>
              <a:gd name="T30" fmla="*/ 5814 w 6613"/>
              <a:gd name="T31" fmla="*/ 295 h 17462"/>
              <a:gd name="T32" fmla="*/ 5181 w 6613"/>
              <a:gd name="T33" fmla="*/ 534 h 17462"/>
              <a:gd name="T34" fmla="*/ 4569 w 6613"/>
              <a:gd name="T35" fmla="*/ 831 h 17462"/>
              <a:gd name="T36" fmla="*/ 3980 w 6613"/>
              <a:gd name="T37" fmla="*/ 1182 h 17462"/>
              <a:gd name="T38" fmla="*/ 3418 w 6613"/>
              <a:gd name="T39" fmla="*/ 1589 h 17462"/>
              <a:gd name="T40" fmla="*/ 2886 w 6613"/>
              <a:gd name="T41" fmla="*/ 2050 h 17462"/>
              <a:gd name="T42" fmla="*/ 2438 w 6613"/>
              <a:gd name="T43" fmla="*/ 2502 h 17462"/>
              <a:gd name="T44" fmla="*/ 1836 w 6613"/>
              <a:gd name="T45" fmla="*/ 3235 h 17462"/>
              <a:gd name="T46" fmla="*/ 1318 w 6613"/>
              <a:gd name="T47" fmla="*/ 4027 h 17462"/>
              <a:gd name="T48" fmla="*/ 885 w 6613"/>
              <a:gd name="T49" fmla="*/ 4870 h 17462"/>
              <a:gd name="T50" fmla="*/ 543 w 6613"/>
              <a:gd name="T51" fmla="*/ 5757 h 17462"/>
              <a:gd name="T52" fmla="*/ 291 w 6613"/>
              <a:gd name="T53" fmla="*/ 6683 h 17462"/>
              <a:gd name="T54" fmla="*/ 134 w 6613"/>
              <a:gd name="T55" fmla="*/ 7640 h 17462"/>
              <a:gd name="T56" fmla="*/ 73 w 6613"/>
              <a:gd name="T57" fmla="*/ 8621 h 17462"/>
              <a:gd name="T58" fmla="*/ 104 w 6613"/>
              <a:gd name="T59" fmla="*/ 9498 h 17462"/>
              <a:gd name="T60" fmla="*/ 228 w 6613"/>
              <a:gd name="T61" fmla="*/ 10463 h 17462"/>
              <a:gd name="T62" fmla="*/ 449 w 6613"/>
              <a:gd name="T63" fmla="*/ 11400 h 17462"/>
              <a:gd name="T64" fmla="*/ 761 w 6613"/>
              <a:gd name="T65" fmla="*/ 12302 h 17462"/>
              <a:gd name="T66" fmla="*/ 1164 w 6613"/>
              <a:gd name="T67" fmla="*/ 13160 h 17462"/>
              <a:gd name="T68" fmla="*/ 1654 w 6613"/>
              <a:gd name="T69" fmla="*/ 13969 h 17462"/>
              <a:gd name="T70" fmla="*/ 2229 w 6613"/>
              <a:gd name="T71" fmla="*/ 14723 h 17462"/>
              <a:gd name="T72" fmla="*/ 2715 w 6613"/>
              <a:gd name="T73" fmla="*/ 15249 h 17462"/>
              <a:gd name="T74" fmla="*/ 3238 w 6613"/>
              <a:gd name="T75" fmla="*/ 15726 h 17462"/>
              <a:gd name="T76" fmla="*/ 3790 w 6613"/>
              <a:gd name="T77" fmla="*/ 16150 h 17462"/>
              <a:gd name="T78" fmla="*/ 4370 w 6613"/>
              <a:gd name="T79" fmla="*/ 16521 h 17462"/>
              <a:gd name="T80" fmla="*/ 4975 w 6613"/>
              <a:gd name="T81" fmla="*/ 16836 h 17462"/>
              <a:gd name="T82" fmla="*/ 5601 w 6613"/>
              <a:gd name="T83" fmla="*/ 17095 h 17462"/>
              <a:gd name="T84" fmla="*/ 6247 w 6613"/>
              <a:gd name="T85" fmla="*/ 17296 h 17462"/>
              <a:gd name="T86" fmla="*/ 6464 w 6613"/>
              <a:gd name="T87" fmla="*/ 17430 h 17462"/>
              <a:gd name="T88" fmla="*/ 5804 w 6613"/>
              <a:gd name="T89" fmla="*/ 17248 h 17462"/>
              <a:gd name="T90" fmla="*/ 5163 w 6613"/>
              <a:gd name="T91" fmla="*/ 17006 h 17462"/>
              <a:gd name="T92" fmla="*/ 4543 w 6613"/>
              <a:gd name="T93" fmla="*/ 16707 h 17462"/>
              <a:gd name="T94" fmla="*/ 3948 w 6613"/>
              <a:gd name="T95" fmla="*/ 16351 h 17462"/>
              <a:gd name="T96" fmla="*/ 3379 w 6613"/>
              <a:gd name="T97" fmla="*/ 15940 h 17462"/>
              <a:gd name="T98" fmla="*/ 2840 w 6613"/>
              <a:gd name="T99" fmla="*/ 15474 h 17462"/>
              <a:gd name="T100" fmla="*/ 2387 w 6613"/>
              <a:gd name="T101" fmla="*/ 15017 h 17462"/>
              <a:gd name="T102" fmla="*/ 1779 w 6613"/>
              <a:gd name="T103" fmla="*/ 14277 h 17462"/>
              <a:gd name="T104" fmla="*/ 1256 w 6613"/>
              <a:gd name="T105" fmla="*/ 13478 h 17462"/>
              <a:gd name="T106" fmla="*/ 820 w 6613"/>
              <a:gd name="T107" fmla="*/ 12627 h 17462"/>
              <a:gd name="T108" fmla="*/ 474 w 6613"/>
              <a:gd name="T109" fmla="*/ 11731 h 17462"/>
              <a:gd name="T110" fmla="*/ 221 w 6613"/>
              <a:gd name="T111" fmla="*/ 10798 h 17462"/>
              <a:gd name="T112" fmla="*/ 62 w 6613"/>
              <a:gd name="T113" fmla="*/ 9832 h 17462"/>
              <a:gd name="T114" fmla="*/ 1 w 6613"/>
              <a:gd name="T115" fmla="*/ 8842 h 17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613" h="17462">
                <a:moveTo>
                  <a:pt x="0" y="8731"/>
                </a:moveTo>
                <a:lnTo>
                  <a:pt x="0" y="8731"/>
                </a:lnTo>
                <a:lnTo>
                  <a:pt x="1" y="8620"/>
                </a:lnTo>
                <a:lnTo>
                  <a:pt x="3" y="8509"/>
                </a:lnTo>
                <a:lnTo>
                  <a:pt x="6" y="8398"/>
                </a:lnTo>
                <a:lnTo>
                  <a:pt x="10" y="8288"/>
                </a:lnTo>
                <a:lnTo>
                  <a:pt x="16" y="8178"/>
                </a:lnTo>
                <a:lnTo>
                  <a:pt x="22" y="8068"/>
                </a:lnTo>
                <a:lnTo>
                  <a:pt x="30" y="7958"/>
                </a:lnTo>
                <a:lnTo>
                  <a:pt x="40" y="7849"/>
                </a:lnTo>
                <a:lnTo>
                  <a:pt x="50" y="7739"/>
                </a:lnTo>
                <a:lnTo>
                  <a:pt x="62" y="7630"/>
                </a:lnTo>
                <a:lnTo>
                  <a:pt x="74" y="7522"/>
                </a:lnTo>
                <a:lnTo>
                  <a:pt x="88" y="7413"/>
                </a:lnTo>
                <a:lnTo>
                  <a:pt x="105" y="7306"/>
                </a:lnTo>
                <a:lnTo>
                  <a:pt x="121" y="7198"/>
                </a:lnTo>
                <a:lnTo>
                  <a:pt x="138" y="7090"/>
                </a:lnTo>
                <a:lnTo>
                  <a:pt x="157" y="6983"/>
                </a:lnTo>
                <a:lnTo>
                  <a:pt x="177" y="6877"/>
                </a:lnTo>
                <a:lnTo>
                  <a:pt x="198" y="6771"/>
                </a:lnTo>
                <a:lnTo>
                  <a:pt x="221" y="6665"/>
                </a:lnTo>
                <a:lnTo>
                  <a:pt x="244" y="6560"/>
                </a:lnTo>
                <a:lnTo>
                  <a:pt x="269" y="6455"/>
                </a:lnTo>
                <a:lnTo>
                  <a:pt x="294" y="6349"/>
                </a:lnTo>
                <a:lnTo>
                  <a:pt x="321" y="6246"/>
                </a:lnTo>
                <a:lnTo>
                  <a:pt x="349" y="6142"/>
                </a:lnTo>
                <a:lnTo>
                  <a:pt x="379" y="6039"/>
                </a:lnTo>
                <a:lnTo>
                  <a:pt x="410" y="5936"/>
                </a:lnTo>
                <a:lnTo>
                  <a:pt x="442" y="5833"/>
                </a:lnTo>
                <a:lnTo>
                  <a:pt x="474" y="5731"/>
                </a:lnTo>
                <a:lnTo>
                  <a:pt x="508" y="5629"/>
                </a:lnTo>
                <a:lnTo>
                  <a:pt x="543" y="5529"/>
                </a:lnTo>
                <a:lnTo>
                  <a:pt x="579" y="5428"/>
                </a:lnTo>
                <a:lnTo>
                  <a:pt x="616" y="5327"/>
                </a:lnTo>
                <a:lnTo>
                  <a:pt x="655" y="5228"/>
                </a:lnTo>
                <a:lnTo>
                  <a:pt x="694" y="5129"/>
                </a:lnTo>
                <a:lnTo>
                  <a:pt x="736" y="5031"/>
                </a:lnTo>
                <a:lnTo>
                  <a:pt x="778" y="4932"/>
                </a:lnTo>
                <a:lnTo>
                  <a:pt x="820" y="4835"/>
                </a:lnTo>
                <a:lnTo>
                  <a:pt x="864" y="4739"/>
                </a:lnTo>
                <a:lnTo>
                  <a:pt x="909" y="4642"/>
                </a:lnTo>
                <a:lnTo>
                  <a:pt x="955" y="4546"/>
                </a:lnTo>
                <a:lnTo>
                  <a:pt x="1004" y="4451"/>
                </a:lnTo>
                <a:lnTo>
                  <a:pt x="1052" y="4357"/>
                </a:lnTo>
                <a:lnTo>
                  <a:pt x="1101" y="4263"/>
                </a:lnTo>
                <a:lnTo>
                  <a:pt x="1152" y="4170"/>
                </a:lnTo>
                <a:lnTo>
                  <a:pt x="1203" y="4077"/>
                </a:lnTo>
                <a:lnTo>
                  <a:pt x="1256" y="3985"/>
                </a:lnTo>
                <a:lnTo>
                  <a:pt x="1311" y="3894"/>
                </a:lnTo>
                <a:lnTo>
                  <a:pt x="1365" y="3803"/>
                </a:lnTo>
                <a:lnTo>
                  <a:pt x="1421" y="3712"/>
                </a:lnTo>
                <a:lnTo>
                  <a:pt x="1478" y="3622"/>
                </a:lnTo>
                <a:lnTo>
                  <a:pt x="1536" y="3534"/>
                </a:lnTo>
                <a:lnTo>
                  <a:pt x="1595" y="3446"/>
                </a:lnTo>
                <a:lnTo>
                  <a:pt x="1656" y="3359"/>
                </a:lnTo>
                <a:lnTo>
                  <a:pt x="1717" y="3272"/>
                </a:lnTo>
                <a:lnTo>
                  <a:pt x="1779" y="3186"/>
                </a:lnTo>
                <a:lnTo>
                  <a:pt x="1843" y="3100"/>
                </a:lnTo>
                <a:lnTo>
                  <a:pt x="1907" y="3016"/>
                </a:lnTo>
                <a:lnTo>
                  <a:pt x="1973" y="2933"/>
                </a:lnTo>
                <a:lnTo>
                  <a:pt x="2039" y="2850"/>
                </a:lnTo>
                <a:lnTo>
                  <a:pt x="2107" y="2768"/>
                </a:lnTo>
                <a:lnTo>
                  <a:pt x="2175" y="2686"/>
                </a:lnTo>
                <a:lnTo>
                  <a:pt x="2245" y="2605"/>
                </a:lnTo>
                <a:lnTo>
                  <a:pt x="2316" y="2525"/>
                </a:lnTo>
                <a:lnTo>
                  <a:pt x="2387" y="2446"/>
                </a:lnTo>
                <a:lnTo>
                  <a:pt x="2387" y="2446"/>
                </a:lnTo>
                <a:lnTo>
                  <a:pt x="2442" y="2387"/>
                </a:lnTo>
                <a:lnTo>
                  <a:pt x="2497" y="2328"/>
                </a:lnTo>
                <a:lnTo>
                  <a:pt x="2554" y="2270"/>
                </a:lnTo>
                <a:lnTo>
                  <a:pt x="2610" y="2212"/>
                </a:lnTo>
                <a:lnTo>
                  <a:pt x="2667" y="2155"/>
                </a:lnTo>
                <a:lnTo>
                  <a:pt x="2724" y="2099"/>
                </a:lnTo>
                <a:lnTo>
                  <a:pt x="2781" y="2043"/>
                </a:lnTo>
                <a:lnTo>
                  <a:pt x="2840" y="1987"/>
                </a:lnTo>
                <a:lnTo>
                  <a:pt x="2898" y="1934"/>
                </a:lnTo>
                <a:lnTo>
                  <a:pt x="2957" y="1880"/>
                </a:lnTo>
                <a:lnTo>
                  <a:pt x="3016" y="1827"/>
                </a:lnTo>
                <a:lnTo>
                  <a:pt x="3075" y="1774"/>
                </a:lnTo>
                <a:lnTo>
                  <a:pt x="3136" y="1723"/>
                </a:lnTo>
                <a:lnTo>
                  <a:pt x="3196" y="1672"/>
                </a:lnTo>
                <a:lnTo>
                  <a:pt x="3257" y="1621"/>
                </a:lnTo>
                <a:lnTo>
                  <a:pt x="3317" y="1572"/>
                </a:lnTo>
                <a:lnTo>
                  <a:pt x="3379" y="1522"/>
                </a:lnTo>
                <a:lnTo>
                  <a:pt x="3441" y="1474"/>
                </a:lnTo>
                <a:lnTo>
                  <a:pt x="3503" y="1426"/>
                </a:lnTo>
                <a:lnTo>
                  <a:pt x="3565" y="1379"/>
                </a:lnTo>
                <a:lnTo>
                  <a:pt x="3628" y="1333"/>
                </a:lnTo>
                <a:lnTo>
                  <a:pt x="3691" y="1287"/>
                </a:lnTo>
                <a:lnTo>
                  <a:pt x="3756" y="1242"/>
                </a:lnTo>
                <a:lnTo>
                  <a:pt x="3819" y="1198"/>
                </a:lnTo>
                <a:lnTo>
                  <a:pt x="3883" y="1155"/>
                </a:lnTo>
                <a:lnTo>
                  <a:pt x="3948" y="1111"/>
                </a:lnTo>
                <a:lnTo>
                  <a:pt x="4012" y="1069"/>
                </a:lnTo>
                <a:lnTo>
                  <a:pt x="4078" y="1028"/>
                </a:lnTo>
                <a:lnTo>
                  <a:pt x="4144" y="986"/>
                </a:lnTo>
                <a:lnTo>
                  <a:pt x="4209" y="947"/>
                </a:lnTo>
                <a:lnTo>
                  <a:pt x="4275" y="906"/>
                </a:lnTo>
                <a:lnTo>
                  <a:pt x="4343" y="868"/>
                </a:lnTo>
                <a:lnTo>
                  <a:pt x="4409" y="830"/>
                </a:lnTo>
                <a:lnTo>
                  <a:pt x="4476" y="792"/>
                </a:lnTo>
                <a:lnTo>
                  <a:pt x="4543" y="755"/>
                </a:lnTo>
                <a:lnTo>
                  <a:pt x="4611" y="719"/>
                </a:lnTo>
                <a:lnTo>
                  <a:pt x="4680" y="684"/>
                </a:lnTo>
                <a:lnTo>
                  <a:pt x="4748" y="649"/>
                </a:lnTo>
                <a:lnTo>
                  <a:pt x="4816" y="615"/>
                </a:lnTo>
                <a:lnTo>
                  <a:pt x="4885" y="582"/>
                </a:lnTo>
                <a:lnTo>
                  <a:pt x="4955" y="549"/>
                </a:lnTo>
                <a:lnTo>
                  <a:pt x="5024" y="518"/>
                </a:lnTo>
                <a:lnTo>
                  <a:pt x="5093" y="487"/>
                </a:lnTo>
                <a:lnTo>
                  <a:pt x="5163" y="456"/>
                </a:lnTo>
                <a:lnTo>
                  <a:pt x="5233" y="427"/>
                </a:lnTo>
                <a:lnTo>
                  <a:pt x="5304" y="397"/>
                </a:lnTo>
                <a:lnTo>
                  <a:pt x="5375" y="369"/>
                </a:lnTo>
                <a:lnTo>
                  <a:pt x="5446" y="342"/>
                </a:lnTo>
                <a:lnTo>
                  <a:pt x="5517" y="315"/>
                </a:lnTo>
                <a:lnTo>
                  <a:pt x="5589" y="289"/>
                </a:lnTo>
                <a:lnTo>
                  <a:pt x="5660" y="264"/>
                </a:lnTo>
                <a:lnTo>
                  <a:pt x="5732" y="239"/>
                </a:lnTo>
                <a:lnTo>
                  <a:pt x="5804" y="215"/>
                </a:lnTo>
                <a:lnTo>
                  <a:pt x="5877" y="192"/>
                </a:lnTo>
                <a:lnTo>
                  <a:pt x="5950" y="169"/>
                </a:lnTo>
                <a:lnTo>
                  <a:pt x="6022" y="148"/>
                </a:lnTo>
                <a:lnTo>
                  <a:pt x="6095" y="126"/>
                </a:lnTo>
                <a:lnTo>
                  <a:pt x="6169" y="106"/>
                </a:lnTo>
                <a:lnTo>
                  <a:pt x="6242" y="87"/>
                </a:lnTo>
                <a:lnTo>
                  <a:pt x="6316" y="68"/>
                </a:lnTo>
                <a:lnTo>
                  <a:pt x="6390" y="49"/>
                </a:lnTo>
                <a:lnTo>
                  <a:pt x="6464" y="33"/>
                </a:lnTo>
                <a:lnTo>
                  <a:pt x="6539" y="15"/>
                </a:lnTo>
                <a:lnTo>
                  <a:pt x="6613" y="0"/>
                </a:lnTo>
                <a:lnTo>
                  <a:pt x="6613" y="81"/>
                </a:lnTo>
                <a:lnTo>
                  <a:pt x="6613" y="81"/>
                </a:lnTo>
                <a:lnTo>
                  <a:pt x="6539" y="96"/>
                </a:lnTo>
                <a:lnTo>
                  <a:pt x="6466" y="113"/>
                </a:lnTo>
                <a:lnTo>
                  <a:pt x="6392" y="130"/>
                </a:lnTo>
                <a:lnTo>
                  <a:pt x="6320" y="148"/>
                </a:lnTo>
                <a:lnTo>
                  <a:pt x="6247" y="166"/>
                </a:lnTo>
                <a:lnTo>
                  <a:pt x="6175" y="186"/>
                </a:lnTo>
                <a:lnTo>
                  <a:pt x="6101" y="207"/>
                </a:lnTo>
                <a:lnTo>
                  <a:pt x="6030" y="228"/>
                </a:lnTo>
                <a:lnTo>
                  <a:pt x="5958" y="249"/>
                </a:lnTo>
                <a:lnTo>
                  <a:pt x="5886" y="272"/>
                </a:lnTo>
                <a:lnTo>
                  <a:pt x="5814" y="295"/>
                </a:lnTo>
                <a:lnTo>
                  <a:pt x="5743" y="319"/>
                </a:lnTo>
                <a:lnTo>
                  <a:pt x="5672" y="343"/>
                </a:lnTo>
                <a:lnTo>
                  <a:pt x="5601" y="368"/>
                </a:lnTo>
                <a:lnTo>
                  <a:pt x="5530" y="394"/>
                </a:lnTo>
                <a:lnTo>
                  <a:pt x="5460" y="420"/>
                </a:lnTo>
                <a:lnTo>
                  <a:pt x="5390" y="448"/>
                </a:lnTo>
                <a:lnTo>
                  <a:pt x="5320" y="475"/>
                </a:lnTo>
                <a:lnTo>
                  <a:pt x="5251" y="505"/>
                </a:lnTo>
                <a:lnTo>
                  <a:pt x="5181" y="534"/>
                </a:lnTo>
                <a:lnTo>
                  <a:pt x="5112" y="564"/>
                </a:lnTo>
                <a:lnTo>
                  <a:pt x="5043" y="594"/>
                </a:lnTo>
                <a:lnTo>
                  <a:pt x="4975" y="626"/>
                </a:lnTo>
                <a:lnTo>
                  <a:pt x="4906" y="659"/>
                </a:lnTo>
                <a:lnTo>
                  <a:pt x="4838" y="692"/>
                </a:lnTo>
                <a:lnTo>
                  <a:pt x="4771" y="726"/>
                </a:lnTo>
                <a:lnTo>
                  <a:pt x="4703" y="760"/>
                </a:lnTo>
                <a:lnTo>
                  <a:pt x="4635" y="795"/>
                </a:lnTo>
                <a:lnTo>
                  <a:pt x="4569" y="831"/>
                </a:lnTo>
                <a:lnTo>
                  <a:pt x="4502" y="867"/>
                </a:lnTo>
                <a:lnTo>
                  <a:pt x="4436" y="904"/>
                </a:lnTo>
                <a:lnTo>
                  <a:pt x="4370" y="941"/>
                </a:lnTo>
                <a:lnTo>
                  <a:pt x="4304" y="980"/>
                </a:lnTo>
                <a:lnTo>
                  <a:pt x="4239" y="1019"/>
                </a:lnTo>
                <a:lnTo>
                  <a:pt x="4174" y="1059"/>
                </a:lnTo>
                <a:lnTo>
                  <a:pt x="4109" y="1100"/>
                </a:lnTo>
                <a:lnTo>
                  <a:pt x="4045" y="1140"/>
                </a:lnTo>
                <a:lnTo>
                  <a:pt x="3980" y="1182"/>
                </a:lnTo>
                <a:lnTo>
                  <a:pt x="3917" y="1225"/>
                </a:lnTo>
                <a:lnTo>
                  <a:pt x="3853" y="1268"/>
                </a:lnTo>
                <a:lnTo>
                  <a:pt x="3790" y="1312"/>
                </a:lnTo>
                <a:lnTo>
                  <a:pt x="3727" y="1357"/>
                </a:lnTo>
                <a:lnTo>
                  <a:pt x="3665" y="1402"/>
                </a:lnTo>
                <a:lnTo>
                  <a:pt x="3603" y="1448"/>
                </a:lnTo>
                <a:lnTo>
                  <a:pt x="3541" y="1494"/>
                </a:lnTo>
                <a:lnTo>
                  <a:pt x="3480" y="1541"/>
                </a:lnTo>
                <a:lnTo>
                  <a:pt x="3418" y="1589"/>
                </a:lnTo>
                <a:lnTo>
                  <a:pt x="3358" y="1637"/>
                </a:lnTo>
                <a:lnTo>
                  <a:pt x="3297" y="1687"/>
                </a:lnTo>
                <a:lnTo>
                  <a:pt x="3238" y="1737"/>
                </a:lnTo>
                <a:lnTo>
                  <a:pt x="3178" y="1787"/>
                </a:lnTo>
                <a:lnTo>
                  <a:pt x="3118" y="1839"/>
                </a:lnTo>
                <a:lnTo>
                  <a:pt x="3060" y="1890"/>
                </a:lnTo>
                <a:lnTo>
                  <a:pt x="3001" y="1943"/>
                </a:lnTo>
                <a:lnTo>
                  <a:pt x="2943" y="1995"/>
                </a:lnTo>
                <a:lnTo>
                  <a:pt x="2886" y="2050"/>
                </a:lnTo>
                <a:lnTo>
                  <a:pt x="2829" y="2103"/>
                </a:lnTo>
                <a:lnTo>
                  <a:pt x="2771" y="2158"/>
                </a:lnTo>
                <a:lnTo>
                  <a:pt x="2715" y="2214"/>
                </a:lnTo>
                <a:lnTo>
                  <a:pt x="2659" y="2271"/>
                </a:lnTo>
                <a:lnTo>
                  <a:pt x="2603" y="2328"/>
                </a:lnTo>
                <a:lnTo>
                  <a:pt x="2548" y="2385"/>
                </a:lnTo>
                <a:lnTo>
                  <a:pt x="2493" y="2444"/>
                </a:lnTo>
                <a:lnTo>
                  <a:pt x="2438" y="2502"/>
                </a:lnTo>
                <a:lnTo>
                  <a:pt x="2438" y="2502"/>
                </a:lnTo>
                <a:lnTo>
                  <a:pt x="2368" y="2581"/>
                </a:lnTo>
                <a:lnTo>
                  <a:pt x="2298" y="2659"/>
                </a:lnTo>
                <a:lnTo>
                  <a:pt x="2229" y="2739"/>
                </a:lnTo>
                <a:lnTo>
                  <a:pt x="2160" y="2820"/>
                </a:lnTo>
                <a:lnTo>
                  <a:pt x="2094" y="2902"/>
                </a:lnTo>
                <a:lnTo>
                  <a:pt x="2028" y="2984"/>
                </a:lnTo>
                <a:lnTo>
                  <a:pt x="1963" y="3068"/>
                </a:lnTo>
                <a:lnTo>
                  <a:pt x="1899" y="3151"/>
                </a:lnTo>
                <a:lnTo>
                  <a:pt x="1836" y="3235"/>
                </a:lnTo>
                <a:lnTo>
                  <a:pt x="1774" y="3320"/>
                </a:lnTo>
                <a:lnTo>
                  <a:pt x="1714" y="3407"/>
                </a:lnTo>
                <a:lnTo>
                  <a:pt x="1654" y="3493"/>
                </a:lnTo>
                <a:lnTo>
                  <a:pt x="1595" y="3581"/>
                </a:lnTo>
                <a:lnTo>
                  <a:pt x="1537" y="3668"/>
                </a:lnTo>
                <a:lnTo>
                  <a:pt x="1481" y="3757"/>
                </a:lnTo>
                <a:lnTo>
                  <a:pt x="1426" y="3847"/>
                </a:lnTo>
                <a:lnTo>
                  <a:pt x="1371" y="3936"/>
                </a:lnTo>
                <a:lnTo>
                  <a:pt x="1318" y="4027"/>
                </a:lnTo>
                <a:lnTo>
                  <a:pt x="1265" y="4118"/>
                </a:lnTo>
                <a:lnTo>
                  <a:pt x="1214" y="4210"/>
                </a:lnTo>
                <a:lnTo>
                  <a:pt x="1164" y="4303"/>
                </a:lnTo>
                <a:lnTo>
                  <a:pt x="1115" y="4396"/>
                </a:lnTo>
                <a:lnTo>
                  <a:pt x="1067" y="4489"/>
                </a:lnTo>
                <a:lnTo>
                  <a:pt x="1020" y="4584"/>
                </a:lnTo>
                <a:lnTo>
                  <a:pt x="974" y="4678"/>
                </a:lnTo>
                <a:lnTo>
                  <a:pt x="929" y="4774"/>
                </a:lnTo>
                <a:lnTo>
                  <a:pt x="885" y="4870"/>
                </a:lnTo>
                <a:lnTo>
                  <a:pt x="843" y="4966"/>
                </a:lnTo>
                <a:lnTo>
                  <a:pt x="802" y="5064"/>
                </a:lnTo>
                <a:lnTo>
                  <a:pt x="761" y="5161"/>
                </a:lnTo>
                <a:lnTo>
                  <a:pt x="722" y="5260"/>
                </a:lnTo>
                <a:lnTo>
                  <a:pt x="683" y="5358"/>
                </a:lnTo>
                <a:lnTo>
                  <a:pt x="647" y="5458"/>
                </a:lnTo>
                <a:lnTo>
                  <a:pt x="611" y="5557"/>
                </a:lnTo>
                <a:lnTo>
                  <a:pt x="576" y="5657"/>
                </a:lnTo>
                <a:lnTo>
                  <a:pt x="543" y="5757"/>
                </a:lnTo>
                <a:lnTo>
                  <a:pt x="510" y="5859"/>
                </a:lnTo>
                <a:lnTo>
                  <a:pt x="479" y="5961"/>
                </a:lnTo>
                <a:lnTo>
                  <a:pt x="449" y="6063"/>
                </a:lnTo>
                <a:lnTo>
                  <a:pt x="420" y="6165"/>
                </a:lnTo>
                <a:lnTo>
                  <a:pt x="391" y="6267"/>
                </a:lnTo>
                <a:lnTo>
                  <a:pt x="364" y="6371"/>
                </a:lnTo>
                <a:lnTo>
                  <a:pt x="339" y="6475"/>
                </a:lnTo>
                <a:lnTo>
                  <a:pt x="314" y="6579"/>
                </a:lnTo>
                <a:lnTo>
                  <a:pt x="291" y="6683"/>
                </a:lnTo>
                <a:lnTo>
                  <a:pt x="269" y="6788"/>
                </a:lnTo>
                <a:lnTo>
                  <a:pt x="248" y="6893"/>
                </a:lnTo>
                <a:lnTo>
                  <a:pt x="228" y="7000"/>
                </a:lnTo>
                <a:lnTo>
                  <a:pt x="210" y="7106"/>
                </a:lnTo>
                <a:lnTo>
                  <a:pt x="192" y="7212"/>
                </a:lnTo>
                <a:lnTo>
                  <a:pt x="176" y="7318"/>
                </a:lnTo>
                <a:lnTo>
                  <a:pt x="161" y="7425"/>
                </a:lnTo>
                <a:lnTo>
                  <a:pt x="147" y="7532"/>
                </a:lnTo>
                <a:lnTo>
                  <a:pt x="134" y="7640"/>
                </a:lnTo>
                <a:lnTo>
                  <a:pt x="123" y="7748"/>
                </a:lnTo>
                <a:lnTo>
                  <a:pt x="113" y="7856"/>
                </a:lnTo>
                <a:lnTo>
                  <a:pt x="104" y="7965"/>
                </a:lnTo>
                <a:lnTo>
                  <a:pt x="96" y="8073"/>
                </a:lnTo>
                <a:lnTo>
                  <a:pt x="88" y="8182"/>
                </a:lnTo>
                <a:lnTo>
                  <a:pt x="82" y="8292"/>
                </a:lnTo>
                <a:lnTo>
                  <a:pt x="78" y="8401"/>
                </a:lnTo>
                <a:lnTo>
                  <a:pt x="75" y="8511"/>
                </a:lnTo>
                <a:lnTo>
                  <a:pt x="73" y="8621"/>
                </a:lnTo>
                <a:lnTo>
                  <a:pt x="73" y="8731"/>
                </a:lnTo>
                <a:lnTo>
                  <a:pt x="73" y="8731"/>
                </a:lnTo>
                <a:lnTo>
                  <a:pt x="73" y="8841"/>
                </a:lnTo>
                <a:lnTo>
                  <a:pt x="75" y="8952"/>
                </a:lnTo>
                <a:lnTo>
                  <a:pt x="78" y="9061"/>
                </a:lnTo>
                <a:lnTo>
                  <a:pt x="82" y="9171"/>
                </a:lnTo>
                <a:lnTo>
                  <a:pt x="88" y="9280"/>
                </a:lnTo>
                <a:lnTo>
                  <a:pt x="96" y="9390"/>
                </a:lnTo>
                <a:lnTo>
                  <a:pt x="104" y="9498"/>
                </a:lnTo>
                <a:lnTo>
                  <a:pt x="113" y="9606"/>
                </a:lnTo>
                <a:lnTo>
                  <a:pt x="123" y="9715"/>
                </a:lnTo>
                <a:lnTo>
                  <a:pt x="134" y="9823"/>
                </a:lnTo>
                <a:lnTo>
                  <a:pt x="147" y="9930"/>
                </a:lnTo>
                <a:lnTo>
                  <a:pt x="161" y="10037"/>
                </a:lnTo>
                <a:lnTo>
                  <a:pt x="176" y="10145"/>
                </a:lnTo>
                <a:lnTo>
                  <a:pt x="192" y="10251"/>
                </a:lnTo>
                <a:lnTo>
                  <a:pt x="210" y="10357"/>
                </a:lnTo>
                <a:lnTo>
                  <a:pt x="228" y="10463"/>
                </a:lnTo>
                <a:lnTo>
                  <a:pt x="248" y="10569"/>
                </a:lnTo>
                <a:lnTo>
                  <a:pt x="269" y="10674"/>
                </a:lnTo>
                <a:lnTo>
                  <a:pt x="291" y="10779"/>
                </a:lnTo>
                <a:lnTo>
                  <a:pt x="314" y="10883"/>
                </a:lnTo>
                <a:lnTo>
                  <a:pt x="339" y="10987"/>
                </a:lnTo>
                <a:lnTo>
                  <a:pt x="364" y="11091"/>
                </a:lnTo>
                <a:lnTo>
                  <a:pt x="391" y="11195"/>
                </a:lnTo>
                <a:lnTo>
                  <a:pt x="420" y="11298"/>
                </a:lnTo>
                <a:lnTo>
                  <a:pt x="449" y="11400"/>
                </a:lnTo>
                <a:lnTo>
                  <a:pt x="479" y="11502"/>
                </a:lnTo>
                <a:lnTo>
                  <a:pt x="510" y="11603"/>
                </a:lnTo>
                <a:lnTo>
                  <a:pt x="543" y="11705"/>
                </a:lnTo>
                <a:lnTo>
                  <a:pt x="576" y="11805"/>
                </a:lnTo>
                <a:lnTo>
                  <a:pt x="611" y="11905"/>
                </a:lnTo>
                <a:lnTo>
                  <a:pt x="647" y="12005"/>
                </a:lnTo>
                <a:lnTo>
                  <a:pt x="683" y="12105"/>
                </a:lnTo>
                <a:lnTo>
                  <a:pt x="722" y="12203"/>
                </a:lnTo>
                <a:lnTo>
                  <a:pt x="761" y="12302"/>
                </a:lnTo>
                <a:lnTo>
                  <a:pt x="802" y="12399"/>
                </a:lnTo>
                <a:lnTo>
                  <a:pt x="843" y="12496"/>
                </a:lnTo>
                <a:lnTo>
                  <a:pt x="885" y="12593"/>
                </a:lnTo>
                <a:lnTo>
                  <a:pt x="929" y="12688"/>
                </a:lnTo>
                <a:lnTo>
                  <a:pt x="974" y="12784"/>
                </a:lnTo>
                <a:lnTo>
                  <a:pt x="1020" y="12878"/>
                </a:lnTo>
                <a:lnTo>
                  <a:pt x="1067" y="12973"/>
                </a:lnTo>
                <a:lnTo>
                  <a:pt x="1115" y="13067"/>
                </a:lnTo>
                <a:lnTo>
                  <a:pt x="1164" y="13160"/>
                </a:lnTo>
                <a:lnTo>
                  <a:pt x="1214" y="13253"/>
                </a:lnTo>
                <a:lnTo>
                  <a:pt x="1265" y="13344"/>
                </a:lnTo>
                <a:lnTo>
                  <a:pt x="1318" y="13435"/>
                </a:lnTo>
                <a:lnTo>
                  <a:pt x="1371" y="13526"/>
                </a:lnTo>
                <a:lnTo>
                  <a:pt x="1426" y="13616"/>
                </a:lnTo>
                <a:lnTo>
                  <a:pt x="1481" y="13706"/>
                </a:lnTo>
                <a:lnTo>
                  <a:pt x="1537" y="13794"/>
                </a:lnTo>
                <a:lnTo>
                  <a:pt x="1595" y="13882"/>
                </a:lnTo>
                <a:lnTo>
                  <a:pt x="1654" y="13969"/>
                </a:lnTo>
                <a:lnTo>
                  <a:pt x="1714" y="14056"/>
                </a:lnTo>
                <a:lnTo>
                  <a:pt x="1774" y="14142"/>
                </a:lnTo>
                <a:lnTo>
                  <a:pt x="1836" y="14228"/>
                </a:lnTo>
                <a:lnTo>
                  <a:pt x="1899" y="14312"/>
                </a:lnTo>
                <a:lnTo>
                  <a:pt x="1963" y="14395"/>
                </a:lnTo>
                <a:lnTo>
                  <a:pt x="2028" y="14478"/>
                </a:lnTo>
                <a:lnTo>
                  <a:pt x="2094" y="14560"/>
                </a:lnTo>
                <a:lnTo>
                  <a:pt x="2160" y="14642"/>
                </a:lnTo>
                <a:lnTo>
                  <a:pt x="2229" y="14723"/>
                </a:lnTo>
                <a:lnTo>
                  <a:pt x="2298" y="14803"/>
                </a:lnTo>
                <a:lnTo>
                  <a:pt x="2368" y="14882"/>
                </a:lnTo>
                <a:lnTo>
                  <a:pt x="2438" y="14961"/>
                </a:lnTo>
                <a:lnTo>
                  <a:pt x="2438" y="14961"/>
                </a:lnTo>
                <a:lnTo>
                  <a:pt x="2493" y="15019"/>
                </a:lnTo>
                <a:lnTo>
                  <a:pt x="2548" y="15078"/>
                </a:lnTo>
                <a:lnTo>
                  <a:pt x="2603" y="15135"/>
                </a:lnTo>
                <a:lnTo>
                  <a:pt x="2659" y="15192"/>
                </a:lnTo>
                <a:lnTo>
                  <a:pt x="2715" y="15249"/>
                </a:lnTo>
                <a:lnTo>
                  <a:pt x="2771" y="15303"/>
                </a:lnTo>
                <a:lnTo>
                  <a:pt x="2829" y="15359"/>
                </a:lnTo>
                <a:lnTo>
                  <a:pt x="2886" y="15413"/>
                </a:lnTo>
                <a:lnTo>
                  <a:pt x="2943" y="15466"/>
                </a:lnTo>
                <a:lnTo>
                  <a:pt x="3001" y="15520"/>
                </a:lnTo>
                <a:lnTo>
                  <a:pt x="3060" y="15573"/>
                </a:lnTo>
                <a:lnTo>
                  <a:pt x="3118" y="15624"/>
                </a:lnTo>
                <a:lnTo>
                  <a:pt x="3178" y="15675"/>
                </a:lnTo>
                <a:lnTo>
                  <a:pt x="3238" y="15726"/>
                </a:lnTo>
                <a:lnTo>
                  <a:pt x="3297" y="15776"/>
                </a:lnTo>
                <a:lnTo>
                  <a:pt x="3358" y="15825"/>
                </a:lnTo>
                <a:lnTo>
                  <a:pt x="3418" y="15873"/>
                </a:lnTo>
                <a:lnTo>
                  <a:pt x="3480" y="15922"/>
                </a:lnTo>
                <a:lnTo>
                  <a:pt x="3541" y="15969"/>
                </a:lnTo>
                <a:lnTo>
                  <a:pt x="3603" y="16015"/>
                </a:lnTo>
                <a:lnTo>
                  <a:pt x="3665" y="16061"/>
                </a:lnTo>
                <a:lnTo>
                  <a:pt x="3727" y="16105"/>
                </a:lnTo>
                <a:lnTo>
                  <a:pt x="3790" y="16150"/>
                </a:lnTo>
                <a:lnTo>
                  <a:pt x="3853" y="16194"/>
                </a:lnTo>
                <a:lnTo>
                  <a:pt x="3917" y="16238"/>
                </a:lnTo>
                <a:lnTo>
                  <a:pt x="3980" y="16281"/>
                </a:lnTo>
                <a:lnTo>
                  <a:pt x="4045" y="16322"/>
                </a:lnTo>
                <a:lnTo>
                  <a:pt x="4109" y="16363"/>
                </a:lnTo>
                <a:lnTo>
                  <a:pt x="4174" y="16403"/>
                </a:lnTo>
                <a:lnTo>
                  <a:pt x="4239" y="16444"/>
                </a:lnTo>
                <a:lnTo>
                  <a:pt x="4304" y="16483"/>
                </a:lnTo>
                <a:lnTo>
                  <a:pt x="4370" y="16521"/>
                </a:lnTo>
                <a:lnTo>
                  <a:pt x="4436" y="16559"/>
                </a:lnTo>
                <a:lnTo>
                  <a:pt x="4502" y="16596"/>
                </a:lnTo>
                <a:lnTo>
                  <a:pt x="4569" y="16632"/>
                </a:lnTo>
                <a:lnTo>
                  <a:pt x="4635" y="16668"/>
                </a:lnTo>
                <a:lnTo>
                  <a:pt x="4703" y="16703"/>
                </a:lnTo>
                <a:lnTo>
                  <a:pt x="4771" y="16737"/>
                </a:lnTo>
                <a:lnTo>
                  <a:pt x="4838" y="16771"/>
                </a:lnTo>
                <a:lnTo>
                  <a:pt x="4906" y="16804"/>
                </a:lnTo>
                <a:lnTo>
                  <a:pt x="4975" y="16836"/>
                </a:lnTo>
                <a:lnTo>
                  <a:pt x="5043" y="16868"/>
                </a:lnTo>
                <a:lnTo>
                  <a:pt x="5112" y="16899"/>
                </a:lnTo>
                <a:lnTo>
                  <a:pt x="5181" y="16928"/>
                </a:lnTo>
                <a:lnTo>
                  <a:pt x="5251" y="16958"/>
                </a:lnTo>
                <a:lnTo>
                  <a:pt x="5320" y="16986"/>
                </a:lnTo>
                <a:lnTo>
                  <a:pt x="5390" y="17015"/>
                </a:lnTo>
                <a:lnTo>
                  <a:pt x="5460" y="17042"/>
                </a:lnTo>
                <a:lnTo>
                  <a:pt x="5530" y="17068"/>
                </a:lnTo>
                <a:lnTo>
                  <a:pt x="5601" y="17095"/>
                </a:lnTo>
                <a:lnTo>
                  <a:pt x="5672" y="17120"/>
                </a:lnTo>
                <a:lnTo>
                  <a:pt x="5743" y="17144"/>
                </a:lnTo>
                <a:lnTo>
                  <a:pt x="5814" y="17168"/>
                </a:lnTo>
                <a:lnTo>
                  <a:pt x="5886" y="17191"/>
                </a:lnTo>
                <a:lnTo>
                  <a:pt x="5958" y="17214"/>
                </a:lnTo>
                <a:lnTo>
                  <a:pt x="6030" y="17235"/>
                </a:lnTo>
                <a:lnTo>
                  <a:pt x="6101" y="17256"/>
                </a:lnTo>
                <a:lnTo>
                  <a:pt x="6175" y="17276"/>
                </a:lnTo>
                <a:lnTo>
                  <a:pt x="6247" y="17296"/>
                </a:lnTo>
                <a:lnTo>
                  <a:pt x="6320" y="17315"/>
                </a:lnTo>
                <a:lnTo>
                  <a:pt x="6392" y="17332"/>
                </a:lnTo>
                <a:lnTo>
                  <a:pt x="6466" y="17350"/>
                </a:lnTo>
                <a:lnTo>
                  <a:pt x="6539" y="17366"/>
                </a:lnTo>
                <a:lnTo>
                  <a:pt x="6613" y="17381"/>
                </a:lnTo>
                <a:lnTo>
                  <a:pt x="6613" y="17462"/>
                </a:lnTo>
                <a:lnTo>
                  <a:pt x="6613" y="17462"/>
                </a:lnTo>
                <a:lnTo>
                  <a:pt x="6539" y="17447"/>
                </a:lnTo>
                <a:lnTo>
                  <a:pt x="6464" y="17430"/>
                </a:lnTo>
                <a:lnTo>
                  <a:pt x="6390" y="17413"/>
                </a:lnTo>
                <a:lnTo>
                  <a:pt x="6316" y="17395"/>
                </a:lnTo>
                <a:lnTo>
                  <a:pt x="6242" y="17376"/>
                </a:lnTo>
                <a:lnTo>
                  <a:pt x="6169" y="17356"/>
                </a:lnTo>
                <a:lnTo>
                  <a:pt x="6095" y="17337"/>
                </a:lnTo>
                <a:lnTo>
                  <a:pt x="6022" y="17315"/>
                </a:lnTo>
                <a:lnTo>
                  <a:pt x="5950" y="17293"/>
                </a:lnTo>
                <a:lnTo>
                  <a:pt x="5877" y="17271"/>
                </a:lnTo>
                <a:lnTo>
                  <a:pt x="5804" y="17248"/>
                </a:lnTo>
                <a:lnTo>
                  <a:pt x="5732" y="17224"/>
                </a:lnTo>
                <a:lnTo>
                  <a:pt x="5660" y="17199"/>
                </a:lnTo>
                <a:lnTo>
                  <a:pt x="5589" y="17174"/>
                </a:lnTo>
                <a:lnTo>
                  <a:pt x="5517" y="17147"/>
                </a:lnTo>
                <a:lnTo>
                  <a:pt x="5446" y="17121"/>
                </a:lnTo>
                <a:lnTo>
                  <a:pt x="5375" y="17094"/>
                </a:lnTo>
                <a:lnTo>
                  <a:pt x="5304" y="17065"/>
                </a:lnTo>
                <a:lnTo>
                  <a:pt x="5233" y="17036"/>
                </a:lnTo>
                <a:lnTo>
                  <a:pt x="5163" y="17006"/>
                </a:lnTo>
                <a:lnTo>
                  <a:pt x="5093" y="16975"/>
                </a:lnTo>
                <a:lnTo>
                  <a:pt x="5024" y="16945"/>
                </a:lnTo>
                <a:lnTo>
                  <a:pt x="4955" y="16913"/>
                </a:lnTo>
                <a:lnTo>
                  <a:pt x="4885" y="16880"/>
                </a:lnTo>
                <a:lnTo>
                  <a:pt x="4816" y="16847"/>
                </a:lnTo>
                <a:lnTo>
                  <a:pt x="4748" y="16814"/>
                </a:lnTo>
                <a:lnTo>
                  <a:pt x="4680" y="16778"/>
                </a:lnTo>
                <a:lnTo>
                  <a:pt x="4611" y="16743"/>
                </a:lnTo>
                <a:lnTo>
                  <a:pt x="4543" y="16707"/>
                </a:lnTo>
                <a:lnTo>
                  <a:pt x="4476" y="16670"/>
                </a:lnTo>
                <a:lnTo>
                  <a:pt x="4409" y="16633"/>
                </a:lnTo>
                <a:lnTo>
                  <a:pt x="4343" y="16595"/>
                </a:lnTo>
                <a:lnTo>
                  <a:pt x="4275" y="16555"/>
                </a:lnTo>
                <a:lnTo>
                  <a:pt x="4209" y="16516"/>
                </a:lnTo>
                <a:lnTo>
                  <a:pt x="4144" y="16476"/>
                </a:lnTo>
                <a:lnTo>
                  <a:pt x="4078" y="16435"/>
                </a:lnTo>
                <a:lnTo>
                  <a:pt x="4012" y="16393"/>
                </a:lnTo>
                <a:lnTo>
                  <a:pt x="3948" y="16351"/>
                </a:lnTo>
                <a:lnTo>
                  <a:pt x="3883" y="16308"/>
                </a:lnTo>
                <a:lnTo>
                  <a:pt x="3819" y="16264"/>
                </a:lnTo>
                <a:lnTo>
                  <a:pt x="3756" y="16220"/>
                </a:lnTo>
                <a:lnTo>
                  <a:pt x="3691" y="16176"/>
                </a:lnTo>
                <a:lnTo>
                  <a:pt x="3628" y="16130"/>
                </a:lnTo>
                <a:lnTo>
                  <a:pt x="3565" y="16084"/>
                </a:lnTo>
                <a:lnTo>
                  <a:pt x="3503" y="16037"/>
                </a:lnTo>
                <a:lnTo>
                  <a:pt x="3441" y="15988"/>
                </a:lnTo>
                <a:lnTo>
                  <a:pt x="3379" y="15940"/>
                </a:lnTo>
                <a:lnTo>
                  <a:pt x="3317" y="15891"/>
                </a:lnTo>
                <a:lnTo>
                  <a:pt x="3257" y="15841"/>
                </a:lnTo>
                <a:lnTo>
                  <a:pt x="3196" y="15790"/>
                </a:lnTo>
                <a:lnTo>
                  <a:pt x="3136" y="15740"/>
                </a:lnTo>
                <a:lnTo>
                  <a:pt x="3075" y="15689"/>
                </a:lnTo>
                <a:lnTo>
                  <a:pt x="3016" y="15636"/>
                </a:lnTo>
                <a:lnTo>
                  <a:pt x="2957" y="15582"/>
                </a:lnTo>
                <a:lnTo>
                  <a:pt x="2898" y="15529"/>
                </a:lnTo>
                <a:lnTo>
                  <a:pt x="2840" y="15474"/>
                </a:lnTo>
                <a:lnTo>
                  <a:pt x="2781" y="15419"/>
                </a:lnTo>
                <a:lnTo>
                  <a:pt x="2724" y="15364"/>
                </a:lnTo>
                <a:lnTo>
                  <a:pt x="2667" y="15308"/>
                </a:lnTo>
                <a:lnTo>
                  <a:pt x="2610" y="15251"/>
                </a:lnTo>
                <a:lnTo>
                  <a:pt x="2554" y="15193"/>
                </a:lnTo>
                <a:lnTo>
                  <a:pt x="2497" y="15135"/>
                </a:lnTo>
                <a:lnTo>
                  <a:pt x="2442" y="15076"/>
                </a:lnTo>
                <a:lnTo>
                  <a:pt x="2387" y="15017"/>
                </a:lnTo>
                <a:lnTo>
                  <a:pt x="2387" y="15017"/>
                </a:lnTo>
                <a:lnTo>
                  <a:pt x="2316" y="14938"/>
                </a:lnTo>
                <a:lnTo>
                  <a:pt x="2245" y="14858"/>
                </a:lnTo>
                <a:lnTo>
                  <a:pt x="2175" y="14777"/>
                </a:lnTo>
                <a:lnTo>
                  <a:pt x="2107" y="14695"/>
                </a:lnTo>
                <a:lnTo>
                  <a:pt x="2039" y="14613"/>
                </a:lnTo>
                <a:lnTo>
                  <a:pt x="1973" y="14530"/>
                </a:lnTo>
                <a:lnTo>
                  <a:pt x="1907" y="14446"/>
                </a:lnTo>
                <a:lnTo>
                  <a:pt x="1843" y="14362"/>
                </a:lnTo>
                <a:lnTo>
                  <a:pt x="1779" y="14277"/>
                </a:lnTo>
                <a:lnTo>
                  <a:pt x="1717" y="14190"/>
                </a:lnTo>
                <a:lnTo>
                  <a:pt x="1656" y="14104"/>
                </a:lnTo>
                <a:lnTo>
                  <a:pt x="1595" y="14016"/>
                </a:lnTo>
                <a:lnTo>
                  <a:pt x="1536" y="13929"/>
                </a:lnTo>
                <a:lnTo>
                  <a:pt x="1478" y="13839"/>
                </a:lnTo>
                <a:lnTo>
                  <a:pt x="1421" y="13750"/>
                </a:lnTo>
                <a:lnTo>
                  <a:pt x="1365" y="13660"/>
                </a:lnTo>
                <a:lnTo>
                  <a:pt x="1311" y="13569"/>
                </a:lnTo>
                <a:lnTo>
                  <a:pt x="1256" y="13478"/>
                </a:lnTo>
                <a:lnTo>
                  <a:pt x="1203" y="13386"/>
                </a:lnTo>
                <a:lnTo>
                  <a:pt x="1152" y="13293"/>
                </a:lnTo>
                <a:lnTo>
                  <a:pt x="1101" y="13200"/>
                </a:lnTo>
                <a:lnTo>
                  <a:pt x="1052" y="13106"/>
                </a:lnTo>
                <a:lnTo>
                  <a:pt x="1004" y="13011"/>
                </a:lnTo>
                <a:lnTo>
                  <a:pt x="955" y="12915"/>
                </a:lnTo>
                <a:lnTo>
                  <a:pt x="909" y="12820"/>
                </a:lnTo>
                <a:lnTo>
                  <a:pt x="864" y="12724"/>
                </a:lnTo>
                <a:lnTo>
                  <a:pt x="820" y="12627"/>
                </a:lnTo>
                <a:lnTo>
                  <a:pt x="778" y="12529"/>
                </a:lnTo>
                <a:lnTo>
                  <a:pt x="736" y="12432"/>
                </a:lnTo>
                <a:lnTo>
                  <a:pt x="694" y="12333"/>
                </a:lnTo>
                <a:lnTo>
                  <a:pt x="655" y="12234"/>
                </a:lnTo>
                <a:lnTo>
                  <a:pt x="616" y="12134"/>
                </a:lnTo>
                <a:lnTo>
                  <a:pt x="579" y="12035"/>
                </a:lnTo>
                <a:lnTo>
                  <a:pt x="543" y="11934"/>
                </a:lnTo>
                <a:lnTo>
                  <a:pt x="508" y="11833"/>
                </a:lnTo>
                <a:lnTo>
                  <a:pt x="474" y="11731"/>
                </a:lnTo>
                <a:lnTo>
                  <a:pt x="442" y="11630"/>
                </a:lnTo>
                <a:lnTo>
                  <a:pt x="410" y="11527"/>
                </a:lnTo>
                <a:lnTo>
                  <a:pt x="379" y="11424"/>
                </a:lnTo>
                <a:lnTo>
                  <a:pt x="349" y="11321"/>
                </a:lnTo>
                <a:lnTo>
                  <a:pt x="321" y="11217"/>
                </a:lnTo>
                <a:lnTo>
                  <a:pt x="294" y="11113"/>
                </a:lnTo>
                <a:lnTo>
                  <a:pt x="269" y="11008"/>
                </a:lnTo>
                <a:lnTo>
                  <a:pt x="244" y="10903"/>
                </a:lnTo>
                <a:lnTo>
                  <a:pt x="221" y="10798"/>
                </a:lnTo>
                <a:lnTo>
                  <a:pt x="198" y="10692"/>
                </a:lnTo>
                <a:lnTo>
                  <a:pt x="177" y="10586"/>
                </a:lnTo>
                <a:lnTo>
                  <a:pt x="157" y="10478"/>
                </a:lnTo>
                <a:lnTo>
                  <a:pt x="138" y="10372"/>
                </a:lnTo>
                <a:lnTo>
                  <a:pt x="121" y="10265"/>
                </a:lnTo>
                <a:lnTo>
                  <a:pt x="105" y="10157"/>
                </a:lnTo>
                <a:lnTo>
                  <a:pt x="88" y="10049"/>
                </a:lnTo>
                <a:lnTo>
                  <a:pt x="74" y="9941"/>
                </a:lnTo>
                <a:lnTo>
                  <a:pt x="62" y="9832"/>
                </a:lnTo>
                <a:lnTo>
                  <a:pt x="50" y="9723"/>
                </a:lnTo>
                <a:lnTo>
                  <a:pt x="40" y="9614"/>
                </a:lnTo>
                <a:lnTo>
                  <a:pt x="30" y="9504"/>
                </a:lnTo>
                <a:lnTo>
                  <a:pt x="22" y="9395"/>
                </a:lnTo>
                <a:lnTo>
                  <a:pt x="16" y="9284"/>
                </a:lnTo>
                <a:lnTo>
                  <a:pt x="10" y="9175"/>
                </a:lnTo>
                <a:lnTo>
                  <a:pt x="6" y="9065"/>
                </a:lnTo>
                <a:lnTo>
                  <a:pt x="3" y="8953"/>
                </a:lnTo>
                <a:lnTo>
                  <a:pt x="1" y="8842"/>
                </a:lnTo>
                <a:lnTo>
                  <a:pt x="0" y="8731"/>
                </a:lnTo>
                <a:lnTo>
                  <a:pt x="0" y="87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8">
            <a:extLst>
              <a:ext uri="{FF2B5EF4-FFF2-40B4-BE49-F238E27FC236}">
                <a16:creationId xmlns:a16="http://schemas.microsoft.com/office/drawing/2014/main" xmlns="" id="{6008B2F4-CACD-4034-A7D8-06E87C619582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1316038"/>
            <a:ext cx="12192000" cy="5541963"/>
          </a:xfrm>
          <a:custGeom>
            <a:avLst/>
            <a:gdLst>
              <a:gd name="T0" fmla="*/ 29234 w 35113"/>
              <a:gd name="T1" fmla="*/ 1309 h 17457"/>
              <a:gd name="T2" fmla="*/ 28675 w 35113"/>
              <a:gd name="T3" fmla="*/ 2251 h 17457"/>
              <a:gd name="T4" fmla="*/ 28219 w 35113"/>
              <a:gd name="T5" fmla="*/ 3250 h 17457"/>
              <a:gd name="T6" fmla="*/ 27870 w 35113"/>
              <a:gd name="T7" fmla="*/ 4299 h 17457"/>
              <a:gd name="T8" fmla="*/ 27630 w 35113"/>
              <a:gd name="T9" fmla="*/ 5386 h 17457"/>
              <a:gd name="T10" fmla="*/ 27503 w 35113"/>
              <a:gd name="T11" fmla="*/ 6506 h 17457"/>
              <a:gd name="T12" fmla="*/ 27488 w 35113"/>
              <a:gd name="T13" fmla="*/ 7555 h 17457"/>
              <a:gd name="T14" fmla="*/ 27595 w 35113"/>
              <a:gd name="T15" fmla="*/ 8764 h 17457"/>
              <a:gd name="T16" fmla="*/ 27832 w 35113"/>
              <a:gd name="T17" fmla="*/ 9937 h 17457"/>
              <a:gd name="T18" fmla="*/ 28195 w 35113"/>
              <a:gd name="T19" fmla="*/ 11065 h 17457"/>
              <a:gd name="T20" fmla="*/ 28681 w 35113"/>
              <a:gd name="T21" fmla="*/ 12139 h 17457"/>
              <a:gd name="T22" fmla="*/ 29285 w 35113"/>
              <a:gd name="T23" fmla="*/ 13145 h 17457"/>
              <a:gd name="T24" fmla="*/ 30003 w 35113"/>
              <a:gd name="T25" fmla="*/ 14076 h 17457"/>
              <a:gd name="T26" fmla="*/ 30613 w 35113"/>
              <a:gd name="T27" fmla="*/ 14715 h 17457"/>
              <a:gd name="T28" fmla="*/ 31325 w 35113"/>
              <a:gd name="T29" fmla="*/ 15330 h 17457"/>
              <a:gd name="T30" fmla="*/ 32082 w 35113"/>
              <a:gd name="T31" fmla="*/ 15863 h 17457"/>
              <a:gd name="T32" fmla="*/ 32881 w 35113"/>
              <a:gd name="T33" fmla="*/ 16308 h 17457"/>
              <a:gd name="T34" fmla="*/ 33715 w 35113"/>
              <a:gd name="T35" fmla="*/ 16666 h 17457"/>
              <a:gd name="T36" fmla="*/ 34581 w 35113"/>
              <a:gd name="T37" fmla="*/ 16933 h 17457"/>
              <a:gd name="T38" fmla="*/ 34936 w 35113"/>
              <a:gd name="T39" fmla="*/ 16933 h 17457"/>
              <a:gd name="T40" fmla="*/ 34070 w 35113"/>
              <a:gd name="T41" fmla="*/ 16704 h 17457"/>
              <a:gd name="T42" fmla="*/ 33230 w 35113"/>
              <a:gd name="T43" fmla="*/ 16386 h 17457"/>
              <a:gd name="T44" fmla="*/ 32425 w 35113"/>
              <a:gd name="T45" fmla="*/ 15977 h 17457"/>
              <a:gd name="T46" fmla="*/ 31659 w 35113"/>
              <a:gd name="T47" fmla="*/ 15484 h 17457"/>
              <a:gd name="T48" fmla="*/ 30935 w 35113"/>
              <a:gd name="T49" fmla="*/ 14907 h 17457"/>
              <a:gd name="T50" fmla="*/ 30262 w 35113"/>
              <a:gd name="T51" fmla="*/ 14250 h 17457"/>
              <a:gd name="T52" fmla="*/ 29615 w 35113"/>
              <a:gd name="T53" fmla="*/ 13477 h 17457"/>
              <a:gd name="T54" fmla="*/ 28970 w 35113"/>
              <a:gd name="T55" fmla="*/ 12507 h 17457"/>
              <a:gd name="T56" fmla="*/ 28440 w 35113"/>
              <a:gd name="T57" fmla="*/ 11468 h 17457"/>
              <a:gd name="T58" fmla="*/ 28031 w 35113"/>
              <a:gd name="T59" fmla="*/ 10369 h 17457"/>
              <a:gd name="T60" fmla="*/ 27746 w 35113"/>
              <a:gd name="T61" fmla="*/ 9222 h 17457"/>
              <a:gd name="T62" fmla="*/ 27587 w 35113"/>
              <a:gd name="T63" fmla="*/ 8036 h 17457"/>
              <a:gd name="T64" fmla="*/ 27557 w 35113"/>
              <a:gd name="T65" fmla="*/ 6960 h 17457"/>
              <a:gd name="T66" fmla="*/ 27639 w 35113"/>
              <a:gd name="T67" fmla="*/ 5833 h 17457"/>
              <a:gd name="T68" fmla="*/ 27835 w 35113"/>
              <a:gd name="T69" fmla="*/ 4733 h 17457"/>
              <a:gd name="T70" fmla="*/ 28143 w 35113"/>
              <a:gd name="T71" fmla="*/ 3671 h 17457"/>
              <a:gd name="T72" fmla="*/ 28558 w 35113"/>
              <a:gd name="T73" fmla="*/ 2653 h 17457"/>
              <a:gd name="T74" fmla="*/ 29078 w 35113"/>
              <a:gd name="T75" fmla="*/ 1690 h 17457"/>
              <a:gd name="T76" fmla="*/ 29699 w 35113"/>
              <a:gd name="T77" fmla="*/ 790 h 17457"/>
              <a:gd name="T78" fmla="*/ 65 w 35113"/>
              <a:gd name="T79" fmla="*/ 14859 h 17457"/>
              <a:gd name="T80" fmla="*/ 723 w 35113"/>
              <a:gd name="T81" fmla="*/ 14743 h 17457"/>
              <a:gd name="T82" fmla="*/ 1080 w 35113"/>
              <a:gd name="T83" fmla="*/ 14794 h 17457"/>
              <a:gd name="T84" fmla="*/ 1221 w 35113"/>
              <a:gd name="T85" fmla="*/ 14909 h 17457"/>
              <a:gd name="T86" fmla="*/ 1388 w 35113"/>
              <a:gd name="T87" fmla="*/ 14863 h 17457"/>
              <a:gd name="T88" fmla="*/ 1461 w 35113"/>
              <a:gd name="T89" fmla="*/ 14693 h 17457"/>
              <a:gd name="T90" fmla="*/ 1372 w 35113"/>
              <a:gd name="T91" fmla="*/ 14510 h 17457"/>
              <a:gd name="T92" fmla="*/ 1202 w 35113"/>
              <a:gd name="T93" fmla="*/ 14480 h 17457"/>
              <a:gd name="T94" fmla="*/ 1071 w 35113"/>
              <a:gd name="T95" fmla="*/ 14612 h 17457"/>
              <a:gd name="T96" fmla="*/ 655 w 35113"/>
              <a:gd name="T97" fmla="*/ 14704 h 17457"/>
              <a:gd name="T98" fmla="*/ 0 w 35113"/>
              <a:gd name="T99" fmla="*/ 14827 h 17457"/>
              <a:gd name="T100" fmla="*/ 1136 w 35113"/>
              <a:gd name="T101" fmla="*/ 14582 h 17457"/>
              <a:gd name="T102" fmla="*/ 1258 w 35113"/>
              <a:gd name="T103" fmla="*/ 14519 h 17457"/>
              <a:gd name="T104" fmla="*/ 1391 w 35113"/>
              <a:gd name="T105" fmla="*/ 14595 h 17457"/>
              <a:gd name="T106" fmla="*/ 1411 w 35113"/>
              <a:gd name="T107" fmla="*/ 14744 h 17457"/>
              <a:gd name="T108" fmla="*/ 1307 w 35113"/>
              <a:gd name="T109" fmla="*/ 14859 h 17457"/>
              <a:gd name="T110" fmla="*/ 1170 w 35113"/>
              <a:gd name="T111" fmla="*/ 14837 h 17457"/>
              <a:gd name="T112" fmla="*/ 1099 w 35113"/>
              <a:gd name="T113" fmla="*/ 14693 h 17457"/>
              <a:gd name="T114" fmla="*/ 5788 w 35113"/>
              <a:gd name="T115" fmla="*/ 17355 h 17457"/>
              <a:gd name="T116" fmla="*/ 5340 w 35113"/>
              <a:gd name="T117" fmla="*/ 16776 h 17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13" h="17457">
                <a:moveTo>
                  <a:pt x="29752" y="602"/>
                </a:moveTo>
                <a:lnTo>
                  <a:pt x="29752" y="602"/>
                </a:lnTo>
                <a:lnTo>
                  <a:pt x="29683" y="688"/>
                </a:lnTo>
                <a:lnTo>
                  <a:pt x="29616" y="775"/>
                </a:lnTo>
                <a:lnTo>
                  <a:pt x="29550" y="861"/>
                </a:lnTo>
                <a:lnTo>
                  <a:pt x="29484" y="950"/>
                </a:lnTo>
                <a:lnTo>
                  <a:pt x="29420" y="1039"/>
                </a:lnTo>
                <a:lnTo>
                  <a:pt x="29357" y="1128"/>
                </a:lnTo>
                <a:lnTo>
                  <a:pt x="29295" y="1218"/>
                </a:lnTo>
                <a:lnTo>
                  <a:pt x="29234" y="1309"/>
                </a:lnTo>
                <a:lnTo>
                  <a:pt x="29173" y="1400"/>
                </a:lnTo>
                <a:lnTo>
                  <a:pt x="29113" y="1492"/>
                </a:lnTo>
                <a:lnTo>
                  <a:pt x="29055" y="1585"/>
                </a:lnTo>
                <a:lnTo>
                  <a:pt x="28998" y="1678"/>
                </a:lnTo>
                <a:lnTo>
                  <a:pt x="28942" y="1772"/>
                </a:lnTo>
                <a:lnTo>
                  <a:pt x="28886" y="1867"/>
                </a:lnTo>
                <a:lnTo>
                  <a:pt x="28832" y="1962"/>
                </a:lnTo>
                <a:lnTo>
                  <a:pt x="28778" y="2058"/>
                </a:lnTo>
                <a:lnTo>
                  <a:pt x="28726" y="2154"/>
                </a:lnTo>
                <a:lnTo>
                  <a:pt x="28675" y="2251"/>
                </a:lnTo>
                <a:lnTo>
                  <a:pt x="28625" y="2349"/>
                </a:lnTo>
                <a:lnTo>
                  <a:pt x="28575" y="2447"/>
                </a:lnTo>
                <a:lnTo>
                  <a:pt x="28527" y="2546"/>
                </a:lnTo>
                <a:lnTo>
                  <a:pt x="28480" y="2644"/>
                </a:lnTo>
                <a:lnTo>
                  <a:pt x="28434" y="2744"/>
                </a:lnTo>
                <a:lnTo>
                  <a:pt x="28389" y="2844"/>
                </a:lnTo>
                <a:lnTo>
                  <a:pt x="28346" y="2945"/>
                </a:lnTo>
                <a:lnTo>
                  <a:pt x="28303" y="3047"/>
                </a:lnTo>
                <a:lnTo>
                  <a:pt x="28260" y="3149"/>
                </a:lnTo>
                <a:lnTo>
                  <a:pt x="28219" y="3250"/>
                </a:lnTo>
                <a:lnTo>
                  <a:pt x="28180" y="3353"/>
                </a:lnTo>
                <a:lnTo>
                  <a:pt x="28141" y="3456"/>
                </a:lnTo>
                <a:lnTo>
                  <a:pt x="28104" y="3560"/>
                </a:lnTo>
                <a:lnTo>
                  <a:pt x="28067" y="3664"/>
                </a:lnTo>
                <a:lnTo>
                  <a:pt x="28032" y="3769"/>
                </a:lnTo>
                <a:lnTo>
                  <a:pt x="27998" y="3874"/>
                </a:lnTo>
                <a:lnTo>
                  <a:pt x="27963" y="3979"/>
                </a:lnTo>
                <a:lnTo>
                  <a:pt x="27931" y="4085"/>
                </a:lnTo>
                <a:lnTo>
                  <a:pt x="27900" y="4191"/>
                </a:lnTo>
                <a:lnTo>
                  <a:pt x="27870" y="4299"/>
                </a:lnTo>
                <a:lnTo>
                  <a:pt x="27841" y="4406"/>
                </a:lnTo>
                <a:lnTo>
                  <a:pt x="27814" y="4513"/>
                </a:lnTo>
                <a:lnTo>
                  <a:pt x="27787" y="4622"/>
                </a:lnTo>
                <a:lnTo>
                  <a:pt x="27761" y="4730"/>
                </a:lnTo>
                <a:lnTo>
                  <a:pt x="27737" y="4838"/>
                </a:lnTo>
                <a:lnTo>
                  <a:pt x="27714" y="4947"/>
                </a:lnTo>
                <a:lnTo>
                  <a:pt x="27691" y="5056"/>
                </a:lnTo>
                <a:lnTo>
                  <a:pt x="27669" y="5167"/>
                </a:lnTo>
                <a:lnTo>
                  <a:pt x="27649" y="5276"/>
                </a:lnTo>
                <a:lnTo>
                  <a:pt x="27630" y="5386"/>
                </a:lnTo>
                <a:lnTo>
                  <a:pt x="27612" y="5497"/>
                </a:lnTo>
                <a:lnTo>
                  <a:pt x="27596" y="5608"/>
                </a:lnTo>
                <a:lnTo>
                  <a:pt x="27580" y="5719"/>
                </a:lnTo>
                <a:lnTo>
                  <a:pt x="27566" y="5831"/>
                </a:lnTo>
                <a:lnTo>
                  <a:pt x="27552" y="5942"/>
                </a:lnTo>
                <a:lnTo>
                  <a:pt x="27540" y="6055"/>
                </a:lnTo>
                <a:lnTo>
                  <a:pt x="27529" y="6167"/>
                </a:lnTo>
                <a:lnTo>
                  <a:pt x="27519" y="6279"/>
                </a:lnTo>
                <a:lnTo>
                  <a:pt x="27511" y="6392"/>
                </a:lnTo>
                <a:lnTo>
                  <a:pt x="27503" y="6506"/>
                </a:lnTo>
                <a:lnTo>
                  <a:pt x="27497" y="6619"/>
                </a:lnTo>
                <a:lnTo>
                  <a:pt x="27492" y="6733"/>
                </a:lnTo>
                <a:lnTo>
                  <a:pt x="27487" y="6846"/>
                </a:lnTo>
                <a:lnTo>
                  <a:pt x="27485" y="6960"/>
                </a:lnTo>
                <a:lnTo>
                  <a:pt x="27483" y="7074"/>
                </a:lnTo>
                <a:lnTo>
                  <a:pt x="27482" y="7188"/>
                </a:lnTo>
                <a:lnTo>
                  <a:pt x="27482" y="7188"/>
                </a:lnTo>
                <a:lnTo>
                  <a:pt x="27483" y="7311"/>
                </a:lnTo>
                <a:lnTo>
                  <a:pt x="27485" y="7434"/>
                </a:lnTo>
                <a:lnTo>
                  <a:pt x="27488" y="7555"/>
                </a:lnTo>
                <a:lnTo>
                  <a:pt x="27493" y="7678"/>
                </a:lnTo>
                <a:lnTo>
                  <a:pt x="27499" y="7799"/>
                </a:lnTo>
                <a:lnTo>
                  <a:pt x="27506" y="7921"/>
                </a:lnTo>
                <a:lnTo>
                  <a:pt x="27515" y="8042"/>
                </a:lnTo>
                <a:lnTo>
                  <a:pt x="27525" y="8164"/>
                </a:lnTo>
                <a:lnTo>
                  <a:pt x="27536" y="8284"/>
                </a:lnTo>
                <a:lnTo>
                  <a:pt x="27549" y="8405"/>
                </a:lnTo>
                <a:lnTo>
                  <a:pt x="27563" y="8525"/>
                </a:lnTo>
                <a:lnTo>
                  <a:pt x="27578" y="8644"/>
                </a:lnTo>
                <a:lnTo>
                  <a:pt x="27595" y="8764"/>
                </a:lnTo>
                <a:lnTo>
                  <a:pt x="27612" y="8883"/>
                </a:lnTo>
                <a:lnTo>
                  <a:pt x="27632" y="9001"/>
                </a:lnTo>
                <a:lnTo>
                  <a:pt x="27652" y="9120"/>
                </a:lnTo>
                <a:lnTo>
                  <a:pt x="27674" y="9237"/>
                </a:lnTo>
                <a:lnTo>
                  <a:pt x="27698" y="9356"/>
                </a:lnTo>
                <a:lnTo>
                  <a:pt x="27722" y="9473"/>
                </a:lnTo>
                <a:lnTo>
                  <a:pt x="27748" y="9590"/>
                </a:lnTo>
                <a:lnTo>
                  <a:pt x="27774" y="9706"/>
                </a:lnTo>
                <a:lnTo>
                  <a:pt x="27802" y="9822"/>
                </a:lnTo>
                <a:lnTo>
                  <a:pt x="27832" y="9937"/>
                </a:lnTo>
                <a:lnTo>
                  <a:pt x="27862" y="10053"/>
                </a:lnTo>
                <a:lnTo>
                  <a:pt x="27894" y="10167"/>
                </a:lnTo>
                <a:lnTo>
                  <a:pt x="27927" y="10280"/>
                </a:lnTo>
                <a:lnTo>
                  <a:pt x="27962" y="10394"/>
                </a:lnTo>
                <a:lnTo>
                  <a:pt x="27998" y="10508"/>
                </a:lnTo>
                <a:lnTo>
                  <a:pt x="28035" y="10621"/>
                </a:lnTo>
                <a:lnTo>
                  <a:pt x="28073" y="10732"/>
                </a:lnTo>
                <a:lnTo>
                  <a:pt x="28113" y="10844"/>
                </a:lnTo>
                <a:lnTo>
                  <a:pt x="28153" y="10954"/>
                </a:lnTo>
                <a:lnTo>
                  <a:pt x="28195" y="11065"/>
                </a:lnTo>
                <a:lnTo>
                  <a:pt x="28238" y="11176"/>
                </a:lnTo>
                <a:lnTo>
                  <a:pt x="28282" y="11285"/>
                </a:lnTo>
                <a:lnTo>
                  <a:pt x="28328" y="11393"/>
                </a:lnTo>
                <a:lnTo>
                  <a:pt x="28375" y="11502"/>
                </a:lnTo>
                <a:lnTo>
                  <a:pt x="28423" y="11610"/>
                </a:lnTo>
                <a:lnTo>
                  <a:pt x="28472" y="11716"/>
                </a:lnTo>
                <a:lnTo>
                  <a:pt x="28522" y="11823"/>
                </a:lnTo>
                <a:lnTo>
                  <a:pt x="28573" y="11928"/>
                </a:lnTo>
                <a:lnTo>
                  <a:pt x="28627" y="12033"/>
                </a:lnTo>
                <a:lnTo>
                  <a:pt x="28681" y="12139"/>
                </a:lnTo>
                <a:lnTo>
                  <a:pt x="28736" y="12242"/>
                </a:lnTo>
                <a:lnTo>
                  <a:pt x="28792" y="12345"/>
                </a:lnTo>
                <a:lnTo>
                  <a:pt x="28849" y="12448"/>
                </a:lnTo>
                <a:lnTo>
                  <a:pt x="28909" y="12550"/>
                </a:lnTo>
                <a:lnTo>
                  <a:pt x="28968" y="12651"/>
                </a:lnTo>
                <a:lnTo>
                  <a:pt x="29029" y="12751"/>
                </a:lnTo>
                <a:lnTo>
                  <a:pt x="29091" y="12851"/>
                </a:lnTo>
                <a:lnTo>
                  <a:pt x="29154" y="12949"/>
                </a:lnTo>
                <a:lnTo>
                  <a:pt x="29219" y="13048"/>
                </a:lnTo>
                <a:lnTo>
                  <a:pt x="29285" y="13145"/>
                </a:lnTo>
                <a:lnTo>
                  <a:pt x="29351" y="13242"/>
                </a:lnTo>
                <a:lnTo>
                  <a:pt x="29419" y="13338"/>
                </a:lnTo>
                <a:lnTo>
                  <a:pt x="29488" y="13433"/>
                </a:lnTo>
                <a:lnTo>
                  <a:pt x="29559" y="13527"/>
                </a:lnTo>
                <a:lnTo>
                  <a:pt x="29630" y="13620"/>
                </a:lnTo>
                <a:lnTo>
                  <a:pt x="29702" y="13713"/>
                </a:lnTo>
                <a:lnTo>
                  <a:pt x="29775" y="13805"/>
                </a:lnTo>
                <a:lnTo>
                  <a:pt x="29851" y="13896"/>
                </a:lnTo>
                <a:lnTo>
                  <a:pt x="29926" y="13986"/>
                </a:lnTo>
                <a:lnTo>
                  <a:pt x="30003" y="14076"/>
                </a:lnTo>
                <a:lnTo>
                  <a:pt x="30081" y="14164"/>
                </a:lnTo>
                <a:lnTo>
                  <a:pt x="30081" y="14164"/>
                </a:lnTo>
                <a:lnTo>
                  <a:pt x="30146" y="14235"/>
                </a:lnTo>
                <a:lnTo>
                  <a:pt x="30211" y="14306"/>
                </a:lnTo>
                <a:lnTo>
                  <a:pt x="30277" y="14376"/>
                </a:lnTo>
                <a:lnTo>
                  <a:pt x="30343" y="14445"/>
                </a:lnTo>
                <a:lnTo>
                  <a:pt x="30409" y="14514"/>
                </a:lnTo>
                <a:lnTo>
                  <a:pt x="30477" y="14582"/>
                </a:lnTo>
                <a:lnTo>
                  <a:pt x="30545" y="14649"/>
                </a:lnTo>
                <a:lnTo>
                  <a:pt x="30613" y="14715"/>
                </a:lnTo>
                <a:lnTo>
                  <a:pt x="30682" y="14780"/>
                </a:lnTo>
                <a:lnTo>
                  <a:pt x="30752" y="14845"/>
                </a:lnTo>
                <a:lnTo>
                  <a:pt x="30822" y="14908"/>
                </a:lnTo>
                <a:lnTo>
                  <a:pt x="30892" y="14971"/>
                </a:lnTo>
                <a:lnTo>
                  <a:pt x="30962" y="15033"/>
                </a:lnTo>
                <a:lnTo>
                  <a:pt x="31034" y="15094"/>
                </a:lnTo>
                <a:lnTo>
                  <a:pt x="31106" y="15155"/>
                </a:lnTo>
                <a:lnTo>
                  <a:pt x="31178" y="15214"/>
                </a:lnTo>
                <a:lnTo>
                  <a:pt x="31251" y="15273"/>
                </a:lnTo>
                <a:lnTo>
                  <a:pt x="31325" y="15330"/>
                </a:lnTo>
                <a:lnTo>
                  <a:pt x="31398" y="15388"/>
                </a:lnTo>
                <a:lnTo>
                  <a:pt x="31472" y="15443"/>
                </a:lnTo>
                <a:lnTo>
                  <a:pt x="31547" y="15498"/>
                </a:lnTo>
                <a:lnTo>
                  <a:pt x="31622" y="15553"/>
                </a:lnTo>
                <a:lnTo>
                  <a:pt x="31698" y="15606"/>
                </a:lnTo>
                <a:lnTo>
                  <a:pt x="31774" y="15659"/>
                </a:lnTo>
                <a:lnTo>
                  <a:pt x="31850" y="15712"/>
                </a:lnTo>
                <a:lnTo>
                  <a:pt x="31926" y="15763"/>
                </a:lnTo>
                <a:lnTo>
                  <a:pt x="32004" y="15812"/>
                </a:lnTo>
                <a:lnTo>
                  <a:pt x="32082" y="15863"/>
                </a:lnTo>
                <a:lnTo>
                  <a:pt x="32160" y="15911"/>
                </a:lnTo>
                <a:lnTo>
                  <a:pt x="32239" y="15958"/>
                </a:lnTo>
                <a:lnTo>
                  <a:pt x="32318" y="16005"/>
                </a:lnTo>
                <a:lnTo>
                  <a:pt x="32397" y="16051"/>
                </a:lnTo>
                <a:lnTo>
                  <a:pt x="32476" y="16096"/>
                </a:lnTo>
                <a:lnTo>
                  <a:pt x="32557" y="16141"/>
                </a:lnTo>
                <a:lnTo>
                  <a:pt x="32637" y="16183"/>
                </a:lnTo>
                <a:lnTo>
                  <a:pt x="32718" y="16226"/>
                </a:lnTo>
                <a:lnTo>
                  <a:pt x="32799" y="16267"/>
                </a:lnTo>
                <a:lnTo>
                  <a:pt x="32881" y="16308"/>
                </a:lnTo>
                <a:lnTo>
                  <a:pt x="32963" y="16347"/>
                </a:lnTo>
                <a:lnTo>
                  <a:pt x="33045" y="16387"/>
                </a:lnTo>
                <a:lnTo>
                  <a:pt x="33127" y="16425"/>
                </a:lnTo>
                <a:lnTo>
                  <a:pt x="33211" y="16462"/>
                </a:lnTo>
                <a:lnTo>
                  <a:pt x="33294" y="16498"/>
                </a:lnTo>
                <a:lnTo>
                  <a:pt x="33377" y="16533"/>
                </a:lnTo>
                <a:lnTo>
                  <a:pt x="33462" y="16567"/>
                </a:lnTo>
                <a:lnTo>
                  <a:pt x="33546" y="16601"/>
                </a:lnTo>
                <a:lnTo>
                  <a:pt x="33630" y="16634"/>
                </a:lnTo>
                <a:lnTo>
                  <a:pt x="33715" y="16666"/>
                </a:lnTo>
                <a:lnTo>
                  <a:pt x="33801" y="16696"/>
                </a:lnTo>
                <a:lnTo>
                  <a:pt x="33886" y="16726"/>
                </a:lnTo>
                <a:lnTo>
                  <a:pt x="33972" y="16756"/>
                </a:lnTo>
                <a:lnTo>
                  <a:pt x="34059" y="16783"/>
                </a:lnTo>
                <a:lnTo>
                  <a:pt x="34145" y="16810"/>
                </a:lnTo>
                <a:lnTo>
                  <a:pt x="34231" y="16837"/>
                </a:lnTo>
                <a:lnTo>
                  <a:pt x="34318" y="16862"/>
                </a:lnTo>
                <a:lnTo>
                  <a:pt x="34406" y="16887"/>
                </a:lnTo>
                <a:lnTo>
                  <a:pt x="34493" y="16910"/>
                </a:lnTo>
                <a:lnTo>
                  <a:pt x="34581" y="16933"/>
                </a:lnTo>
                <a:lnTo>
                  <a:pt x="34669" y="16954"/>
                </a:lnTo>
                <a:lnTo>
                  <a:pt x="34757" y="16974"/>
                </a:lnTo>
                <a:lnTo>
                  <a:pt x="34846" y="16994"/>
                </a:lnTo>
                <a:lnTo>
                  <a:pt x="34934" y="17013"/>
                </a:lnTo>
                <a:lnTo>
                  <a:pt x="35024" y="17030"/>
                </a:lnTo>
                <a:lnTo>
                  <a:pt x="35113" y="17048"/>
                </a:lnTo>
                <a:lnTo>
                  <a:pt x="35113" y="16968"/>
                </a:lnTo>
                <a:lnTo>
                  <a:pt x="35113" y="16968"/>
                </a:lnTo>
                <a:lnTo>
                  <a:pt x="35025" y="16950"/>
                </a:lnTo>
                <a:lnTo>
                  <a:pt x="34936" y="16933"/>
                </a:lnTo>
                <a:lnTo>
                  <a:pt x="34848" y="16914"/>
                </a:lnTo>
                <a:lnTo>
                  <a:pt x="34761" y="16895"/>
                </a:lnTo>
                <a:lnTo>
                  <a:pt x="34674" y="16874"/>
                </a:lnTo>
                <a:lnTo>
                  <a:pt x="34586" y="16853"/>
                </a:lnTo>
                <a:lnTo>
                  <a:pt x="34500" y="16830"/>
                </a:lnTo>
                <a:lnTo>
                  <a:pt x="34413" y="16807"/>
                </a:lnTo>
                <a:lnTo>
                  <a:pt x="34326" y="16783"/>
                </a:lnTo>
                <a:lnTo>
                  <a:pt x="34240" y="16758"/>
                </a:lnTo>
                <a:lnTo>
                  <a:pt x="34155" y="16731"/>
                </a:lnTo>
                <a:lnTo>
                  <a:pt x="34070" y="16704"/>
                </a:lnTo>
                <a:lnTo>
                  <a:pt x="33984" y="16677"/>
                </a:lnTo>
                <a:lnTo>
                  <a:pt x="33899" y="16647"/>
                </a:lnTo>
                <a:lnTo>
                  <a:pt x="33815" y="16618"/>
                </a:lnTo>
                <a:lnTo>
                  <a:pt x="33729" y="16587"/>
                </a:lnTo>
                <a:lnTo>
                  <a:pt x="33646" y="16556"/>
                </a:lnTo>
                <a:lnTo>
                  <a:pt x="33562" y="16524"/>
                </a:lnTo>
                <a:lnTo>
                  <a:pt x="33479" y="16491"/>
                </a:lnTo>
                <a:lnTo>
                  <a:pt x="33395" y="16456"/>
                </a:lnTo>
                <a:lnTo>
                  <a:pt x="33313" y="16421"/>
                </a:lnTo>
                <a:lnTo>
                  <a:pt x="33230" y="16386"/>
                </a:lnTo>
                <a:lnTo>
                  <a:pt x="33149" y="16348"/>
                </a:lnTo>
                <a:lnTo>
                  <a:pt x="33066" y="16310"/>
                </a:lnTo>
                <a:lnTo>
                  <a:pt x="32985" y="16272"/>
                </a:lnTo>
                <a:lnTo>
                  <a:pt x="32904" y="16232"/>
                </a:lnTo>
                <a:lnTo>
                  <a:pt x="32823" y="16192"/>
                </a:lnTo>
                <a:lnTo>
                  <a:pt x="32743" y="16151"/>
                </a:lnTo>
                <a:lnTo>
                  <a:pt x="32663" y="16109"/>
                </a:lnTo>
                <a:lnTo>
                  <a:pt x="32583" y="16066"/>
                </a:lnTo>
                <a:lnTo>
                  <a:pt x="32503" y="16022"/>
                </a:lnTo>
                <a:lnTo>
                  <a:pt x="32425" y="15977"/>
                </a:lnTo>
                <a:lnTo>
                  <a:pt x="32347" y="15933"/>
                </a:lnTo>
                <a:lnTo>
                  <a:pt x="32269" y="15886"/>
                </a:lnTo>
                <a:lnTo>
                  <a:pt x="32190" y="15838"/>
                </a:lnTo>
                <a:lnTo>
                  <a:pt x="32113" y="15790"/>
                </a:lnTo>
                <a:lnTo>
                  <a:pt x="32037" y="15741"/>
                </a:lnTo>
                <a:lnTo>
                  <a:pt x="31960" y="15692"/>
                </a:lnTo>
                <a:lnTo>
                  <a:pt x="31884" y="15641"/>
                </a:lnTo>
                <a:lnTo>
                  <a:pt x="31808" y="15590"/>
                </a:lnTo>
                <a:lnTo>
                  <a:pt x="31733" y="15538"/>
                </a:lnTo>
                <a:lnTo>
                  <a:pt x="31659" y="15484"/>
                </a:lnTo>
                <a:lnTo>
                  <a:pt x="31584" y="15430"/>
                </a:lnTo>
                <a:lnTo>
                  <a:pt x="31510" y="15376"/>
                </a:lnTo>
                <a:lnTo>
                  <a:pt x="31437" y="15320"/>
                </a:lnTo>
                <a:lnTo>
                  <a:pt x="31364" y="15264"/>
                </a:lnTo>
                <a:lnTo>
                  <a:pt x="31291" y="15206"/>
                </a:lnTo>
                <a:lnTo>
                  <a:pt x="31219" y="15148"/>
                </a:lnTo>
                <a:lnTo>
                  <a:pt x="31148" y="15089"/>
                </a:lnTo>
                <a:lnTo>
                  <a:pt x="31077" y="15030"/>
                </a:lnTo>
                <a:lnTo>
                  <a:pt x="31005" y="14968"/>
                </a:lnTo>
                <a:lnTo>
                  <a:pt x="30935" y="14907"/>
                </a:lnTo>
                <a:lnTo>
                  <a:pt x="30866" y="14845"/>
                </a:lnTo>
                <a:lnTo>
                  <a:pt x="30797" y="14782"/>
                </a:lnTo>
                <a:lnTo>
                  <a:pt x="30729" y="14719"/>
                </a:lnTo>
                <a:lnTo>
                  <a:pt x="30660" y="14654"/>
                </a:lnTo>
                <a:lnTo>
                  <a:pt x="30592" y="14589"/>
                </a:lnTo>
                <a:lnTo>
                  <a:pt x="30525" y="14522"/>
                </a:lnTo>
                <a:lnTo>
                  <a:pt x="30459" y="14455"/>
                </a:lnTo>
                <a:lnTo>
                  <a:pt x="30392" y="14387"/>
                </a:lnTo>
                <a:lnTo>
                  <a:pt x="30327" y="14320"/>
                </a:lnTo>
                <a:lnTo>
                  <a:pt x="30262" y="14250"/>
                </a:lnTo>
                <a:lnTo>
                  <a:pt x="30197" y="14179"/>
                </a:lnTo>
                <a:lnTo>
                  <a:pt x="30134" y="14108"/>
                </a:lnTo>
                <a:lnTo>
                  <a:pt x="30134" y="14108"/>
                </a:lnTo>
                <a:lnTo>
                  <a:pt x="30056" y="14021"/>
                </a:lnTo>
                <a:lnTo>
                  <a:pt x="29980" y="13932"/>
                </a:lnTo>
                <a:lnTo>
                  <a:pt x="29905" y="13842"/>
                </a:lnTo>
                <a:lnTo>
                  <a:pt x="29831" y="13753"/>
                </a:lnTo>
                <a:lnTo>
                  <a:pt x="29757" y="13662"/>
                </a:lnTo>
                <a:lnTo>
                  <a:pt x="29685" y="13570"/>
                </a:lnTo>
                <a:lnTo>
                  <a:pt x="29615" y="13477"/>
                </a:lnTo>
                <a:lnTo>
                  <a:pt x="29545" y="13383"/>
                </a:lnTo>
                <a:lnTo>
                  <a:pt x="29476" y="13289"/>
                </a:lnTo>
                <a:lnTo>
                  <a:pt x="29409" y="13193"/>
                </a:lnTo>
                <a:lnTo>
                  <a:pt x="29343" y="13098"/>
                </a:lnTo>
                <a:lnTo>
                  <a:pt x="29278" y="13001"/>
                </a:lnTo>
                <a:lnTo>
                  <a:pt x="29214" y="12903"/>
                </a:lnTo>
                <a:lnTo>
                  <a:pt x="29151" y="12806"/>
                </a:lnTo>
                <a:lnTo>
                  <a:pt x="29089" y="12706"/>
                </a:lnTo>
                <a:lnTo>
                  <a:pt x="29029" y="12607"/>
                </a:lnTo>
                <a:lnTo>
                  <a:pt x="28970" y="12507"/>
                </a:lnTo>
                <a:lnTo>
                  <a:pt x="28912" y="12406"/>
                </a:lnTo>
                <a:lnTo>
                  <a:pt x="28854" y="12305"/>
                </a:lnTo>
                <a:lnTo>
                  <a:pt x="28798" y="12202"/>
                </a:lnTo>
                <a:lnTo>
                  <a:pt x="28744" y="12099"/>
                </a:lnTo>
                <a:lnTo>
                  <a:pt x="28690" y="11995"/>
                </a:lnTo>
                <a:lnTo>
                  <a:pt x="28638" y="11891"/>
                </a:lnTo>
                <a:lnTo>
                  <a:pt x="28586" y="11786"/>
                </a:lnTo>
                <a:lnTo>
                  <a:pt x="28536" y="11681"/>
                </a:lnTo>
                <a:lnTo>
                  <a:pt x="28488" y="11575"/>
                </a:lnTo>
                <a:lnTo>
                  <a:pt x="28440" y="11468"/>
                </a:lnTo>
                <a:lnTo>
                  <a:pt x="28394" y="11360"/>
                </a:lnTo>
                <a:lnTo>
                  <a:pt x="28349" y="11252"/>
                </a:lnTo>
                <a:lnTo>
                  <a:pt x="28305" y="11144"/>
                </a:lnTo>
                <a:lnTo>
                  <a:pt x="28262" y="11034"/>
                </a:lnTo>
                <a:lnTo>
                  <a:pt x="28220" y="10925"/>
                </a:lnTo>
                <a:lnTo>
                  <a:pt x="28180" y="10815"/>
                </a:lnTo>
                <a:lnTo>
                  <a:pt x="28141" y="10704"/>
                </a:lnTo>
                <a:lnTo>
                  <a:pt x="28103" y="10593"/>
                </a:lnTo>
                <a:lnTo>
                  <a:pt x="28067" y="10482"/>
                </a:lnTo>
                <a:lnTo>
                  <a:pt x="28031" y="10369"/>
                </a:lnTo>
                <a:lnTo>
                  <a:pt x="27997" y="10256"/>
                </a:lnTo>
                <a:lnTo>
                  <a:pt x="27963" y="10144"/>
                </a:lnTo>
                <a:lnTo>
                  <a:pt x="27932" y="10030"/>
                </a:lnTo>
                <a:lnTo>
                  <a:pt x="27901" y="9916"/>
                </a:lnTo>
                <a:lnTo>
                  <a:pt x="27872" y="9801"/>
                </a:lnTo>
                <a:lnTo>
                  <a:pt x="27845" y="9686"/>
                </a:lnTo>
                <a:lnTo>
                  <a:pt x="27818" y="9570"/>
                </a:lnTo>
                <a:lnTo>
                  <a:pt x="27793" y="9454"/>
                </a:lnTo>
                <a:lnTo>
                  <a:pt x="27768" y="9338"/>
                </a:lnTo>
                <a:lnTo>
                  <a:pt x="27746" y="9222"/>
                </a:lnTo>
                <a:lnTo>
                  <a:pt x="27724" y="9105"/>
                </a:lnTo>
                <a:lnTo>
                  <a:pt x="27704" y="8987"/>
                </a:lnTo>
                <a:lnTo>
                  <a:pt x="27685" y="8870"/>
                </a:lnTo>
                <a:lnTo>
                  <a:pt x="27666" y="8752"/>
                </a:lnTo>
                <a:lnTo>
                  <a:pt x="27650" y="8633"/>
                </a:lnTo>
                <a:lnTo>
                  <a:pt x="27635" y="8514"/>
                </a:lnTo>
                <a:lnTo>
                  <a:pt x="27621" y="8395"/>
                </a:lnTo>
                <a:lnTo>
                  <a:pt x="27608" y="8276"/>
                </a:lnTo>
                <a:lnTo>
                  <a:pt x="27597" y="8156"/>
                </a:lnTo>
                <a:lnTo>
                  <a:pt x="27587" y="8036"/>
                </a:lnTo>
                <a:lnTo>
                  <a:pt x="27579" y="7915"/>
                </a:lnTo>
                <a:lnTo>
                  <a:pt x="27571" y="7795"/>
                </a:lnTo>
                <a:lnTo>
                  <a:pt x="27565" y="7674"/>
                </a:lnTo>
                <a:lnTo>
                  <a:pt x="27561" y="7553"/>
                </a:lnTo>
                <a:lnTo>
                  <a:pt x="27557" y="7432"/>
                </a:lnTo>
                <a:lnTo>
                  <a:pt x="27555" y="7310"/>
                </a:lnTo>
                <a:lnTo>
                  <a:pt x="27555" y="7188"/>
                </a:lnTo>
                <a:lnTo>
                  <a:pt x="27555" y="7188"/>
                </a:lnTo>
                <a:lnTo>
                  <a:pt x="27555" y="7074"/>
                </a:lnTo>
                <a:lnTo>
                  <a:pt x="27557" y="6960"/>
                </a:lnTo>
                <a:lnTo>
                  <a:pt x="27560" y="6846"/>
                </a:lnTo>
                <a:lnTo>
                  <a:pt x="27564" y="6733"/>
                </a:lnTo>
                <a:lnTo>
                  <a:pt x="27569" y="6620"/>
                </a:lnTo>
                <a:lnTo>
                  <a:pt x="27576" y="6506"/>
                </a:lnTo>
                <a:lnTo>
                  <a:pt x="27583" y="6393"/>
                </a:lnTo>
                <a:lnTo>
                  <a:pt x="27592" y="6281"/>
                </a:lnTo>
                <a:lnTo>
                  <a:pt x="27602" y="6169"/>
                </a:lnTo>
                <a:lnTo>
                  <a:pt x="27613" y="6056"/>
                </a:lnTo>
                <a:lnTo>
                  <a:pt x="27625" y="5945"/>
                </a:lnTo>
                <a:lnTo>
                  <a:pt x="27639" y="5833"/>
                </a:lnTo>
                <a:lnTo>
                  <a:pt x="27653" y="5721"/>
                </a:lnTo>
                <a:lnTo>
                  <a:pt x="27669" y="5611"/>
                </a:lnTo>
                <a:lnTo>
                  <a:pt x="27686" y="5499"/>
                </a:lnTo>
                <a:lnTo>
                  <a:pt x="27704" y="5389"/>
                </a:lnTo>
                <a:lnTo>
                  <a:pt x="27723" y="5279"/>
                </a:lnTo>
                <a:lnTo>
                  <a:pt x="27744" y="5169"/>
                </a:lnTo>
                <a:lnTo>
                  <a:pt x="27765" y="5059"/>
                </a:lnTo>
                <a:lnTo>
                  <a:pt x="27787" y="4951"/>
                </a:lnTo>
                <a:lnTo>
                  <a:pt x="27811" y="4841"/>
                </a:lnTo>
                <a:lnTo>
                  <a:pt x="27835" y="4733"/>
                </a:lnTo>
                <a:lnTo>
                  <a:pt x="27861" y="4625"/>
                </a:lnTo>
                <a:lnTo>
                  <a:pt x="27888" y="4518"/>
                </a:lnTo>
                <a:lnTo>
                  <a:pt x="27916" y="4410"/>
                </a:lnTo>
                <a:lnTo>
                  <a:pt x="27945" y="4303"/>
                </a:lnTo>
                <a:lnTo>
                  <a:pt x="27975" y="4197"/>
                </a:lnTo>
                <a:lnTo>
                  <a:pt x="28007" y="4091"/>
                </a:lnTo>
                <a:lnTo>
                  <a:pt x="28039" y="3985"/>
                </a:lnTo>
                <a:lnTo>
                  <a:pt x="28073" y="3880"/>
                </a:lnTo>
                <a:lnTo>
                  <a:pt x="28107" y="3775"/>
                </a:lnTo>
                <a:lnTo>
                  <a:pt x="28143" y="3671"/>
                </a:lnTo>
                <a:lnTo>
                  <a:pt x="28179" y="3567"/>
                </a:lnTo>
                <a:lnTo>
                  <a:pt x="28217" y="3463"/>
                </a:lnTo>
                <a:lnTo>
                  <a:pt x="28256" y="3360"/>
                </a:lnTo>
                <a:lnTo>
                  <a:pt x="28297" y="3258"/>
                </a:lnTo>
                <a:lnTo>
                  <a:pt x="28338" y="3155"/>
                </a:lnTo>
                <a:lnTo>
                  <a:pt x="28379" y="3054"/>
                </a:lnTo>
                <a:lnTo>
                  <a:pt x="28422" y="2953"/>
                </a:lnTo>
                <a:lnTo>
                  <a:pt x="28467" y="2852"/>
                </a:lnTo>
                <a:lnTo>
                  <a:pt x="28512" y="2752"/>
                </a:lnTo>
                <a:lnTo>
                  <a:pt x="28558" y="2653"/>
                </a:lnTo>
                <a:lnTo>
                  <a:pt x="28606" y="2554"/>
                </a:lnTo>
                <a:lnTo>
                  <a:pt x="28654" y="2456"/>
                </a:lnTo>
                <a:lnTo>
                  <a:pt x="28703" y="2358"/>
                </a:lnTo>
                <a:lnTo>
                  <a:pt x="28754" y="2261"/>
                </a:lnTo>
                <a:lnTo>
                  <a:pt x="28805" y="2164"/>
                </a:lnTo>
                <a:lnTo>
                  <a:pt x="28857" y="2068"/>
                </a:lnTo>
                <a:lnTo>
                  <a:pt x="28912" y="1972"/>
                </a:lnTo>
                <a:lnTo>
                  <a:pt x="28966" y="1878"/>
                </a:lnTo>
                <a:lnTo>
                  <a:pt x="29022" y="1784"/>
                </a:lnTo>
                <a:lnTo>
                  <a:pt x="29078" y="1690"/>
                </a:lnTo>
                <a:lnTo>
                  <a:pt x="29136" y="1597"/>
                </a:lnTo>
                <a:lnTo>
                  <a:pt x="29194" y="1505"/>
                </a:lnTo>
                <a:lnTo>
                  <a:pt x="29254" y="1413"/>
                </a:lnTo>
                <a:lnTo>
                  <a:pt x="29315" y="1322"/>
                </a:lnTo>
                <a:lnTo>
                  <a:pt x="29376" y="1231"/>
                </a:lnTo>
                <a:lnTo>
                  <a:pt x="29439" y="1142"/>
                </a:lnTo>
                <a:lnTo>
                  <a:pt x="29503" y="1053"/>
                </a:lnTo>
                <a:lnTo>
                  <a:pt x="29568" y="964"/>
                </a:lnTo>
                <a:lnTo>
                  <a:pt x="29633" y="877"/>
                </a:lnTo>
                <a:lnTo>
                  <a:pt x="29699" y="790"/>
                </a:lnTo>
                <a:lnTo>
                  <a:pt x="29767" y="704"/>
                </a:lnTo>
                <a:lnTo>
                  <a:pt x="29836" y="618"/>
                </a:lnTo>
                <a:lnTo>
                  <a:pt x="30319" y="618"/>
                </a:lnTo>
                <a:lnTo>
                  <a:pt x="30319" y="0"/>
                </a:lnTo>
                <a:lnTo>
                  <a:pt x="29752" y="0"/>
                </a:lnTo>
                <a:lnTo>
                  <a:pt x="29752" y="602"/>
                </a:lnTo>
                <a:close/>
                <a:moveTo>
                  <a:pt x="0" y="14827"/>
                </a:moveTo>
                <a:lnTo>
                  <a:pt x="0" y="14875"/>
                </a:lnTo>
                <a:lnTo>
                  <a:pt x="0" y="14875"/>
                </a:lnTo>
                <a:lnTo>
                  <a:pt x="65" y="14859"/>
                </a:lnTo>
                <a:lnTo>
                  <a:pt x="130" y="14844"/>
                </a:lnTo>
                <a:lnTo>
                  <a:pt x="195" y="14828"/>
                </a:lnTo>
                <a:lnTo>
                  <a:pt x="260" y="14815"/>
                </a:lnTo>
                <a:lnTo>
                  <a:pt x="325" y="14802"/>
                </a:lnTo>
                <a:lnTo>
                  <a:pt x="392" y="14790"/>
                </a:lnTo>
                <a:lnTo>
                  <a:pt x="457" y="14778"/>
                </a:lnTo>
                <a:lnTo>
                  <a:pt x="523" y="14768"/>
                </a:lnTo>
                <a:lnTo>
                  <a:pt x="589" y="14758"/>
                </a:lnTo>
                <a:lnTo>
                  <a:pt x="655" y="14751"/>
                </a:lnTo>
                <a:lnTo>
                  <a:pt x="723" y="14743"/>
                </a:lnTo>
                <a:lnTo>
                  <a:pt x="789" y="14735"/>
                </a:lnTo>
                <a:lnTo>
                  <a:pt x="856" y="14730"/>
                </a:lnTo>
                <a:lnTo>
                  <a:pt x="923" y="14724"/>
                </a:lnTo>
                <a:lnTo>
                  <a:pt x="991" y="14721"/>
                </a:lnTo>
                <a:lnTo>
                  <a:pt x="1058" y="14718"/>
                </a:lnTo>
                <a:lnTo>
                  <a:pt x="1058" y="14718"/>
                </a:lnTo>
                <a:lnTo>
                  <a:pt x="1061" y="14738"/>
                </a:lnTo>
                <a:lnTo>
                  <a:pt x="1066" y="14757"/>
                </a:lnTo>
                <a:lnTo>
                  <a:pt x="1072" y="14777"/>
                </a:lnTo>
                <a:lnTo>
                  <a:pt x="1080" y="14794"/>
                </a:lnTo>
                <a:lnTo>
                  <a:pt x="1089" y="14812"/>
                </a:lnTo>
                <a:lnTo>
                  <a:pt x="1099" y="14828"/>
                </a:lnTo>
                <a:lnTo>
                  <a:pt x="1111" y="14843"/>
                </a:lnTo>
                <a:lnTo>
                  <a:pt x="1124" y="14857"/>
                </a:lnTo>
                <a:lnTo>
                  <a:pt x="1138" y="14869"/>
                </a:lnTo>
                <a:lnTo>
                  <a:pt x="1153" y="14881"/>
                </a:lnTo>
                <a:lnTo>
                  <a:pt x="1168" y="14890"/>
                </a:lnTo>
                <a:lnTo>
                  <a:pt x="1185" y="14898"/>
                </a:lnTo>
                <a:lnTo>
                  <a:pt x="1202" y="14905"/>
                </a:lnTo>
                <a:lnTo>
                  <a:pt x="1221" y="14909"/>
                </a:lnTo>
                <a:lnTo>
                  <a:pt x="1239" y="14913"/>
                </a:lnTo>
                <a:lnTo>
                  <a:pt x="1258" y="14914"/>
                </a:lnTo>
                <a:lnTo>
                  <a:pt x="1258" y="14914"/>
                </a:lnTo>
                <a:lnTo>
                  <a:pt x="1279" y="14913"/>
                </a:lnTo>
                <a:lnTo>
                  <a:pt x="1300" y="14909"/>
                </a:lnTo>
                <a:lnTo>
                  <a:pt x="1319" y="14904"/>
                </a:lnTo>
                <a:lnTo>
                  <a:pt x="1338" y="14896"/>
                </a:lnTo>
                <a:lnTo>
                  <a:pt x="1355" y="14886"/>
                </a:lnTo>
                <a:lnTo>
                  <a:pt x="1372" y="14875"/>
                </a:lnTo>
                <a:lnTo>
                  <a:pt x="1388" y="14863"/>
                </a:lnTo>
                <a:lnTo>
                  <a:pt x="1402" y="14849"/>
                </a:lnTo>
                <a:lnTo>
                  <a:pt x="1415" y="14833"/>
                </a:lnTo>
                <a:lnTo>
                  <a:pt x="1427" y="14816"/>
                </a:lnTo>
                <a:lnTo>
                  <a:pt x="1437" y="14798"/>
                </a:lnTo>
                <a:lnTo>
                  <a:pt x="1445" y="14779"/>
                </a:lnTo>
                <a:lnTo>
                  <a:pt x="1452" y="14758"/>
                </a:lnTo>
                <a:lnTo>
                  <a:pt x="1457" y="14738"/>
                </a:lnTo>
                <a:lnTo>
                  <a:pt x="1460" y="14716"/>
                </a:lnTo>
                <a:lnTo>
                  <a:pt x="1461" y="14693"/>
                </a:lnTo>
                <a:lnTo>
                  <a:pt x="1461" y="14693"/>
                </a:lnTo>
                <a:lnTo>
                  <a:pt x="1460" y="14671"/>
                </a:lnTo>
                <a:lnTo>
                  <a:pt x="1457" y="14649"/>
                </a:lnTo>
                <a:lnTo>
                  <a:pt x="1452" y="14627"/>
                </a:lnTo>
                <a:lnTo>
                  <a:pt x="1445" y="14607"/>
                </a:lnTo>
                <a:lnTo>
                  <a:pt x="1437" y="14588"/>
                </a:lnTo>
                <a:lnTo>
                  <a:pt x="1427" y="14569"/>
                </a:lnTo>
                <a:lnTo>
                  <a:pt x="1415" y="14553"/>
                </a:lnTo>
                <a:lnTo>
                  <a:pt x="1402" y="14537"/>
                </a:lnTo>
                <a:lnTo>
                  <a:pt x="1388" y="14523"/>
                </a:lnTo>
                <a:lnTo>
                  <a:pt x="1372" y="14510"/>
                </a:lnTo>
                <a:lnTo>
                  <a:pt x="1355" y="14499"/>
                </a:lnTo>
                <a:lnTo>
                  <a:pt x="1338" y="14489"/>
                </a:lnTo>
                <a:lnTo>
                  <a:pt x="1319" y="14483"/>
                </a:lnTo>
                <a:lnTo>
                  <a:pt x="1300" y="14477"/>
                </a:lnTo>
                <a:lnTo>
                  <a:pt x="1279" y="14473"/>
                </a:lnTo>
                <a:lnTo>
                  <a:pt x="1258" y="14472"/>
                </a:lnTo>
                <a:lnTo>
                  <a:pt x="1258" y="14472"/>
                </a:lnTo>
                <a:lnTo>
                  <a:pt x="1239" y="14473"/>
                </a:lnTo>
                <a:lnTo>
                  <a:pt x="1220" y="14476"/>
                </a:lnTo>
                <a:lnTo>
                  <a:pt x="1202" y="14480"/>
                </a:lnTo>
                <a:lnTo>
                  <a:pt x="1184" y="14488"/>
                </a:lnTo>
                <a:lnTo>
                  <a:pt x="1168" y="14496"/>
                </a:lnTo>
                <a:lnTo>
                  <a:pt x="1152" y="14506"/>
                </a:lnTo>
                <a:lnTo>
                  <a:pt x="1137" y="14517"/>
                </a:lnTo>
                <a:lnTo>
                  <a:pt x="1123" y="14530"/>
                </a:lnTo>
                <a:lnTo>
                  <a:pt x="1110" y="14544"/>
                </a:lnTo>
                <a:lnTo>
                  <a:pt x="1098" y="14559"/>
                </a:lnTo>
                <a:lnTo>
                  <a:pt x="1088" y="14576"/>
                </a:lnTo>
                <a:lnTo>
                  <a:pt x="1079" y="14593"/>
                </a:lnTo>
                <a:lnTo>
                  <a:pt x="1071" y="14612"/>
                </a:lnTo>
                <a:lnTo>
                  <a:pt x="1065" y="14630"/>
                </a:lnTo>
                <a:lnTo>
                  <a:pt x="1061" y="14650"/>
                </a:lnTo>
                <a:lnTo>
                  <a:pt x="1058" y="14671"/>
                </a:lnTo>
                <a:lnTo>
                  <a:pt x="1058" y="14671"/>
                </a:lnTo>
                <a:lnTo>
                  <a:pt x="991" y="14674"/>
                </a:lnTo>
                <a:lnTo>
                  <a:pt x="923" y="14678"/>
                </a:lnTo>
                <a:lnTo>
                  <a:pt x="856" y="14683"/>
                </a:lnTo>
                <a:lnTo>
                  <a:pt x="789" y="14689"/>
                </a:lnTo>
                <a:lnTo>
                  <a:pt x="723" y="14696"/>
                </a:lnTo>
                <a:lnTo>
                  <a:pt x="655" y="14704"/>
                </a:lnTo>
                <a:lnTo>
                  <a:pt x="589" y="14711"/>
                </a:lnTo>
                <a:lnTo>
                  <a:pt x="523" y="14721"/>
                </a:lnTo>
                <a:lnTo>
                  <a:pt x="457" y="14731"/>
                </a:lnTo>
                <a:lnTo>
                  <a:pt x="392" y="14743"/>
                </a:lnTo>
                <a:lnTo>
                  <a:pt x="325" y="14755"/>
                </a:lnTo>
                <a:lnTo>
                  <a:pt x="260" y="14767"/>
                </a:lnTo>
                <a:lnTo>
                  <a:pt x="195" y="14781"/>
                </a:lnTo>
                <a:lnTo>
                  <a:pt x="130" y="14796"/>
                </a:lnTo>
                <a:lnTo>
                  <a:pt x="65" y="14811"/>
                </a:lnTo>
                <a:lnTo>
                  <a:pt x="0" y="14827"/>
                </a:lnTo>
                <a:lnTo>
                  <a:pt x="0" y="14827"/>
                </a:lnTo>
                <a:close/>
                <a:moveTo>
                  <a:pt x="1099" y="14693"/>
                </a:moveTo>
                <a:lnTo>
                  <a:pt x="1099" y="14693"/>
                </a:lnTo>
                <a:lnTo>
                  <a:pt x="1100" y="14675"/>
                </a:lnTo>
                <a:lnTo>
                  <a:pt x="1103" y="14658"/>
                </a:lnTo>
                <a:lnTo>
                  <a:pt x="1107" y="14641"/>
                </a:lnTo>
                <a:lnTo>
                  <a:pt x="1112" y="14625"/>
                </a:lnTo>
                <a:lnTo>
                  <a:pt x="1119" y="14610"/>
                </a:lnTo>
                <a:lnTo>
                  <a:pt x="1127" y="14595"/>
                </a:lnTo>
                <a:lnTo>
                  <a:pt x="1136" y="14582"/>
                </a:lnTo>
                <a:lnTo>
                  <a:pt x="1146" y="14570"/>
                </a:lnTo>
                <a:lnTo>
                  <a:pt x="1157" y="14558"/>
                </a:lnTo>
                <a:lnTo>
                  <a:pt x="1170" y="14548"/>
                </a:lnTo>
                <a:lnTo>
                  <a:pt x="1183" y="14540"/>
                </a:lnTo>
                <a:lnTo>
                  <a:pt x="1197" y="14533"/>
                </a:lnTo>
                <a:lnTo>
                  <a:pt x="1211" y="14526"/>
                </a:lnTo>
                <a:lnTo>
                  <a:pt x="1226" y="14522"/>
                </a:lnTo>
                <a:lnTo>
                  <a:pt x="1242" y="14520"/>
                </a:lnTo>
                <a:lnTo>
                  <a:pt x="1258" y="14519"/>
                </a:lnTo>
                <a:lnTo>
                  <a:pt x="1258" y="14519"/>
                </a:lnTo>
                <a:lnTo>
                  <a:pt x="1275" y="14520"/>
                </a:lnTo>
                <a:lnTo>
                  <a:pt x="1291" y="14522"/>
                </a:lnTo>
                <a:lnTo>
                  <a:pt x="1307" y="14526"/>
                </a:lnTo>
                <a:lnTo>
                  <a:pt x="1321" y="14533"/>
                </a:lnTo>
                <a:lnTo>
                  <a:pt x="1335" y="14540"/>
                </a:lnTo>
                <a:lnTo>
                  <a:pt x="1348" y="14548"/>
                </a:lnTo>
                <a:lnTo>
                  <a:pt x="1361" y="14558"/>
                </a:lnTo>
                <a:lnTo>
                  <a:pt x="1372" y="14570"/>
                </a:lnTo>
                <a:lnTo>
                  <a:pt x="1382" y="14582"/>
                </a:lnTo>
                <a:lnTo>
                  <a:pt x="1391" y="14595"/>
                </a:lnTo>
                <a:lnTo>
                  <a:pt x="1399" y="14610"/>
                </a:lnTo>
                <a:lnTo>
                  <a:pt x="1406" y="14625"/>
                </a:lnTo>
                <a:lnTo>
                  <a:pt x="1411" y="14641"/>
                </a:lnTo>
                <a:lnTo>
                  <a:pt x="1415" y="14658"/>
                </a:lnTo>
                <a:lnTo>
                  <a:pt x="1418" y="14675"/>
                </a:lnTo>
                <a:lnTo>
                  <a:pt x="1419" y="14693"/>
                </a:lnTo>
                <a:lnTo>
                  <a:pt x="1419" y="14693"/>
                </a:lnTo>
                <a:lnTo>
                  <a:pt x="1418" y="14710"/>
                </a:lnTo>
                <a:lnTo>
                  <a:pt x="1415" y="14728"/>
                </a:lnTo>
                <a:lnTo>
                  <a:pt x="1411" y="14744"/>
                </a:lnTo>
                <a:lnTo>
                  <a:pt x="1406" y="14761"/>
                </a:lnTo>
                <a:lnTo>
                  <a:pt x="1399" y="14776"/>
                </a:lnTo>
                <a:lnTo>
                  <a:pt x="1391" y="14790"/>
                </a:lnTo>
                <a:lnTo>
                  <a:pt x="1382" y="14803"/>
                </a:lnTo>
                <a:lnTo>
                  <a:pt x="1372" y="14816"/>
                </a:lnTo>
                <a:lnTo>
                  <a:pt x="1361" y="14827"/>
                </a:lnTo>
                <a:lnTo>
                  <a:pt x="1348" y="14837"/>
                </a:lnTo>
                <a:lnTo>
                  <a:pt x="1335" y="14846"/>
                </a:lnTo>
                <a:lnTo>
                  <a:pt x="1321" y="14854"/>
                </a:lnTo>
                <a:lnTo>
                  <a:pt x="1307" y="14859"/>
                </a:lnTo>
                <a:lnTo>
                  <a:pt x="1291" y="14863"/>
                </a:lnTo>
                <a:lnTo>
                  <a:pt x="1275" y="14866"/>
                </a:lnTo>
                <a:lnTo>
                  <a:pt x="1258" y="14867"/>
                </a:lnTo>
                <a:lnTo>
                  <a:pt x="1258" y="14867"/>
                </a:lnTo>
                <a:lnTo>
                  <a:pt x="1242" y="14866"/>
                </a:lnTo>
                <a:lnTo>
                  <a:pt x="1226" y="14863"/>
                </a:lnTo>
                <a:lnTo>
                  <a:pt x="1211" y="14859"/>
                </a:lnTo>
                <a:lnTo>
                  <a:pt x="1197" y="14854"/>
                </a:lnTo>
                <a:lnTo>
                  <a:pt x="1183" y="14846"/>
                </a:lnTo>
                <a:lnTo>
                  <a:pt x="1170" y="14837"/>
                </a:lnTo>
                <a:lnTo>
                  <a:pt x="1157" y="14827"/>
                </a:lnTo>
                <a:lnTo>
                  <a:pt x="1146" y="14816"/>
                </a:lnTo>
                <a:lnTo>
                  <a:pt x="1136" y="14803"/>
                </a:lnTo>
                <a:lnTo>
                  <a:pt x="1127" y="14790"/>
                </a:lnTo>
                <a:lnTo>
                  <a:pt x="1119" y="14776"/>
                </a:lnTo>
                <a:lnTo>
                  <a:pt x="1112" y="14761"/>
                </a:lnTo>
                <a:lnTo>
                  <a:pt x="1107" y="14744"/>
                </a:lnTo>
                <a:lnTo>
                  <a:pt x="1103" y="14728"/>
                </a:lnTo>
                <a:lnTo>
                  <a:pt x="1100" y="14710"/>
                </a:lnTo>
                <a:lnTo>
                  <a:pt x="1099" y="14693"/>
                </a:lnTo>
                <a:lnTo>
                  <a:pt x="1099" y="14693"/>
                </a:lnTo>
                <a:close/>
                <a:moveTo>
                  <a:pt x="5316" y="16675"/>
                </a:moveTo>
                <a:lnTo>
                  <a:pt x="5316" y="16675"/>
                </a:lnTo>
                <a:lnTo>
                  <a:pt x="5389" y="16768"/>
                </a:lnTo>
                <a:lnTo>
                  <a:pt x="5461" y="16862"/>
                </a:lnTo>
                <a:lnTo>
                  <a:pt x="5530" y="16958"/>
                </a:lnTo>
                <a:lnTo>
                  <a:pt x="5598" y="17055"/>
                </a:lnTo>
                <a:lnTo>
                  <a:pt x="5663" y="17154"/>
                </a:lnTo>
                <a:lnTo>
                  <a:pt x="5726" y="17253"/>
                </a:lnTo>
                <a:lnTo>
                  <a:pt x="5788" y="17355"/>
                </a:lnTo>
                <a:lnTo>
                  <a:pt x="5848" y="17457"/>
                </a:lnTo>
                <a:lnTo>
                  <a:pt x="5797" y="17457"/>
                </a:lnTo>
                <a:lnTo>
                  <a:pt x="5797" y="17457"/>
                </a:lnTo>
                <a:lnTo>
                  <a:pt x="5738" y="17356"/>
                </a:lnTo>
                <a:lnTo>
                  <a:pt x="5676" y="17256"/>
                </a:lnTo>
                <a:lnTo>
                  <a:pt x="5613" y="17157"/>
                </a:lnTo>
                <a:lnTo>
                  <a:pt x="5548" y="17060"/>
                </a:lnTo>
                <a:lnTo>
                  <a:pt x="5480" y="16965"/>
                </a:lnTo>
                <a:lnTo>
                  <a:pt x="5411" y="16869"/>
                </a:lnTo>
                <a:lnTo>
                  <a:pt x="5340" y="16776"/>
                </a:lnTo>
                <a:lnTo>
                  <a:pt x="5267" y="16684"/>
                </a:lnTo>
                <a:lnTo>
                  <a:pt x="4983" y="16684"/>
                </a:lnTo>
                <a:lnTo>
                  <a:pt x="4983" y="16320"/>
                </a:lnTo>
                <a:lnTo>
                  <a:pt x="5316" y="16320"/>
                </a:lnTo>
                <a:lnTo>
                  <a:pt x="5316" y="1667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xmlns="" id="{34F4F168-2FD6-4ADA-BC7B-A66A2D3620CD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9603040" y="5478463"/>
            <a:ext cx="2588960" cy="1379538"/>
          </a:xfrm>
          <a:custGeom>
            <a:avLst/>
            <a:gdLst>
              <a:gd name="T0" fmla="*/ 855 w 7459"/>
              <a:gd name="T1" fmla="*/ 2226 h 4345"/>
              <a:gd name="T2" fmla="*/ 305 w 7459"/>
              <a:gd name="T3" fmla="*/ 2313 h 4345"/>
              <a:gd name="T4" fmla="*/ 76 w 7459"/>
              <a:gd name="T5" fmla="*/ 2418 h 4345"/>
              <a:gd name="T6" fmla="*/ 616 w 7459"/>
              <a:gd name="T7" fmla="*/ 2302 h 4345"/>
              <a:gd name="T8" fmla="*/ 1177 w 7459"/>
              <a:gd name="T9" fmla="*/ 2256 h 4345"/>
              <a:gd name="T10" fmla="*/ 1621 w 7459"/>
              <a:gd name="T11" fmla="*/ 2269 h 4345"/>
              <a:gd name="T12" fmla="*/ 2115 w 7459"/>
              <a:gd name="T13" fmla="*/ 2339 h 4345"/>
              <a:gd name="T14" fmla="*/ 2592 w 7459"/>
              <a:gd name="T15" fmla="*/ 2463 h 4345"/>
              <a:gd name="T16" fmla="*/ 3049 w 7459"/>
              <a:gd name="T17" fmla="*/ 2637 h 4345"/>
              <a:gd name="T18" fmla="*/ 3484 w 7459"/>
              <a:gd name="T19" fmla="*/ 2859 h 4345"/>
              <a:gd name="T20" fmla="*/ 3893 w 7459"/>
              <a:gd name="T21" fmla="*/ 3127 h 4345"/>
              <a:gd name="T22" fmla="*/ 4275 w 7459"/>
              <a:gd name="T23" fmla="*/ 3437 h 4345"/>
              <a:gd name="T24" fmla="*/ 4627 w 7459"/>
              <a:gd name="T25" fmla="*/ 3785 h 4345"/>
              <a:gd name="T26" fmla="*/ 4944 w 7459"/>
              <a:gd name="T27" fmla="*/ 4170 h 4345"/>
              <a:gd name="T28" fmla="*/ 5039 w 7459"/>
              <a:gd name="T29" fmla="*/ 4225 h 4345"/>
              <a:gd name="T30" fmla="*/ 4723 w 7459"/>
              <a:gd name="T31" fmla="*/ 3827 h 4345"/>
              <a:gd name="T32" fmla="*/ 4373 w 7459"/>
              <a:gd name="T33" fmla="*/ 3465 h 4345"/>
              <a:gd name="T34" fmla="*/ 3990 w 7459"/>
              <a:gd name="T35" fmla="*/ 3142 h 4345"/>
              <a:gd name="T36" fmla="*/ 3579 w 7459"/>
              <a:gd name="T37" fmla="*/ 2863 h 4345"/>
              <a:gd name="T38" fmla="*/ 3142 w 7459"/>
              <a:gd name="T39" fmla="*/ 2628 h 4345"/>
              <a:gd name="T40" fmla="*/ 2681 w 7459"/>
              <a:gd name="T41" fmla="*/ 2443 h 4345"/>
              <a:gd name="T42" fmla="*/ 2199 w 7459"/>
              <a:gd name="T43" fmla="*/ 2310 h 4345"/>
              <a:gd name="T44" fmla="*/ 1699 w 7459"/>
              <a:gd name="T45" fmla="*/ 2230 h 4345"/>
              <a:gd name="T46" fmla="*/ 1258 w 7459"/>
              <a:gd name="T47" fmla="*/ 2208 h 4345"/>
              <a:gd name="T48" fmla="*/ 1896 w 7459"/>
              <a:gd name="T49" fmla="*/ 32 h 4345"/>
              <a:gd name="T50" fmla="*/ 2759 w 7459"/>
              <a:gd name="T51" fmla="*/ 182 h 4345"/>
              <a:gd name="T52" fmla="*/ 3583 w 7459"/>
              <a:gd name="T53" fmla="*/ 446 h 4345"/>
              <a:gd name="T54" fmla="*/ 4361 w 7459"/>
              <a:gd name="T55" fmla="*/ 816 h 4345"/>
              <a:gd name="T56" fmla="*/ 5085 w 7459"/>
              <a:gd name="T57" fmla="*/ 1285 h 4345"/>
              <a:gd name="T58" fmla="*/ 5748 w 7459"/>
              <a:gd name="T59" fmla="*/ 1844 h 4345"/>
              <a:gd name="T60" fmla="*/ 6343 w 7459"/>
              <a:gd name="T61" fmla="*/ 2488 h 4345"/>
              <a:gd name="T62" fmla="*/ 6862 w 7459"/>
              <a:gd name="T63" fmla="*/ 3206 h 4345"/>
              <a:gd name="T64" fmla="*/ 7298 w 7459"/>
              <a:gd name="T65" fmla="*/ 3990 h 4345"/>
              <a:gd name="T66" fmla="*/ 7307 w 7459"/>
              <a:gd name="T67" fmla="*/ 4110 h 4345"/>
              <a:gd name="T68" fmla="*/ 6885 w 7459"/>
              <a:gd name="T69" fmla="*/ 3324 h 4345"/>
              <a:gd name="T70" fmla="*/ 6379 w 7459"/>
              <a:gd name="T71" fmla="*/ 2604 h 4345"/>
              <a:gd name="T72" fmla="*/ 5799 w 7459"/>
              <a:gd name="T73" fmla="*/ 1957 h 4345"/>
              <a:gd name="T74" fmla="*/ 5150 w 7459"/>
              <a:gd name="T75" fmla="*/ 1391 h 4345"/>
              <a:gd name="T76" fmla="*/ 4441 w 7459"/>
              <a:gd name="T77" fmla="*/ 914 h 4345"/>
              <a:gd name="T78" fmla="*/ 3676 w 7459"/>
              <a:gd name="T79" fmla="*/ 533 h 4345"/>
              <a:gd name="T80" fmla="*/ 2866 w 7459"/>
              <a:gd name="T81" fmla="*/ 257 h 4345"/>
              <a:gd name="T82" fmla="*/ 2015 w 7459"/>
              <a:gd name="T83" fmla="*/ 92 h 4345"/>
              <a:gd name="T84" fmla="*/ 1258 w 7459"/>
              <a:gd name="T85" fmla="*/ 48 h 4345"/>
              <a:gd name="T86" fmla="*/ 701 w 7459"/>
              <a:gd name="T87" fmla="*/ 73 h 4345"/>
              <a:gd name="T88" fmla="*/ 154 w 7459"/>
              <a:gd name="T89" fmla="*/ 146 h 4345"/>
              <a:gd name="T90" fmla="*/ 231 w 7459"/>
              <a:gd name="T91" fmla="*/ 85 h 4345"/>
              <a:gd name="T92" fmla="*/ 780 w 7459"/>
              <a:gd name="T93" fmla="*/ 19 h 4345"/>
              <a:gd name="T94" fmla="*/ 1258 w 7459"/>
              <a:gd name="T95" fmla="*/ 0 h 4345"/>
              <a:gd name="T96" fmla="*/ 4529 w 7459"/>
              <a:gd name="T97" fmla="*/ 1985 h 4345"/>
              <a:gd name="T98" fmla="*/ 5152 w 7459"/>
              <a:gd name="T99" fmla="*/ 2494 h 4345"/>
              <a:gd name="T100" fmla="*/ 5703 w 7459"/>
              <a:gd name="T101" fmla="*/ 3081 h 4345"/>
              <a:gd name="T102" fmla="*/ 6178 w 7459"/>
              <a:gd name="T103" fmla="*/ 3737 h 4345"/>
              <a:gd name="T104" fmla="*/ 6568 w 7459"/>
              <a:gd name="T105" fmla="*/ 4345 h 4345"/>
              <a:gd name="T106" fmla="*/ 6221 w 7459"/>
              <a:gd name="T107" fmla="*/ 3722 h 4345"/>
              <a:gd name="T108" fmla="*/ 5738 w 7459"/>
              <a:gd name="T109" fmla="*/ 3054 h 4345"/>
              <a:gd name="T110" fmla="*/ 5176 w 7459"/>
              <a:gd name="T111" fmla="*/ 2455 h 4345"/>
              <a:gd name="T112" fmla="*/ 4540 w 7459"/>
              <a:gd name="T113" fmla="*/ 1936 h 4345"/>
              <a:gd name="T114" fmla="*/ 3666 w 7459"/>
              <a:gd name="T115" fmla="*/ 1360 h 4345"/>
              <a:gd name="T116" fmla="*/ 4000 w 7459"/>
              <a:gd name="T117" fmla="*/ 1407 h 4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459" h="4345">
                <a:moveTo>
                  <a:pt x="1258" y="2208"/>
                </a:moveTo>
                <a:lnTo>
                  <a:pt x="1258" y="2208"/>
                </a:lnTo>
                <a:lnTo>
                  <a:pt x="1177" y="2209"/>
                </a:lnTo>
                <a:lnTo>
                  <a:pt x="1096" y="2211"/>
                </a:lnTo>
                <a:lnTo>
                  <a:pt x="1016" y="2214"/>
                </a:lnTo>
                <a:lnTo>
                  <a:pt x="935" y="2220"/>
                </a:lnTo>
                <a:lnTo>
                  <a:pt x="855" y="2226"/>
                </a:lnTo>
                <a:lnTo>
                  <a:pt x="775" y="2235"/>
                </a:lnTo>
                <a:lnTo>
                  <a:pt x="696" y="2244"/>
                </a:lnTo>
                <a:lnTo>
                  <a:pt x="617" y="2255"/>
                </a:lnTo>
                <a:lnTo>
                  <a:pt x="538" y="2267"/>
                </a:lnTo>
                <a:lnTo>
                  <a:pt x="460" y="2281"/>
                </a:lnTo>
                <a:lnTo>
                  <a:pt x="383" y="2296"/>
                </a:lnTo>
                <a:lnTo>
                  <a:pt x="305" y="2313"/>
                </a:lnTo>
                <a:lnTo>
                  <a:pt x="228" y="2330"/>
                </a:lnTo>
                <a:lnTo>
                  <a:pt x="152" y="2349"/>
                </a:lnTo>
                <a:lnTo>
                  <a:pt x="77" y="2370"/>
                </a:lnTo>
                <a:lnTo>
                  <a:pt x="0" y="2392"/>
                </a:lnTo>
                <a:lnTo>
                  <a:pt x="0" y="2440"/>
                </a:lnTo>
                <a:lnTo>
                  <a:pt x="0" y="2440"/>
                </a:lnTo>
                <a:lnTo>
                  <a:pt x="76" y="2418"/>
                </a:lnTo>
                <a:lnTo>
                  <a:pt x="152" y="2397"/>
                </a:lnTo>
                <a:lnTo>
                  <a:pt x="228" y="2377"/>
                </a:lnTo>
                <a:lnTo>
                  <a:pt x="305" y="2360"/>
                </a:lnTo>
                <a:lnTo>
                  <a:pt x="383" y="2343"/>
                </a:lnTo>
                <a:lnTo>
                  <a:pt x="460" y="2328"/>
                </a:lnTo>
                <a:lnTo>
                  <a:pt x="538" y="2314"/>
                </a:lnTo>
                <a:lnTo>
                  <a:pt x="616" y="2302"/>
                </a:lnTo>
                <a:lnTo>
                  <a:pt x="696" y="2291"/>
                </a:lnTo>
                <a:lnTo>
                  <a:pt x="775" y="2281"/>
                </a:lnTo>
                <a:lnTo>
                  <a:pt x="855" y="2273"/>
                </a:lnTo>
                <a:lnTo>
                  <a:pt x="935" y="2267"/>
                </a:lnTo>
                <a:lnTo>
                  <a:pt x="1016" y="2261"/>
                </a:lnTo>
                <a:lnTo>
                  <a:pt x="1096" y="2258"/>
                </a:lnTo>
                <a:lnTo>
                  <a:pt x="1177" y="2256"/>
                </a:lnTo>
                <a:lnTo>
                  <a:pt x="1258" y="2255"/>
                </a:lnTo>
                <a:lnTo>
                  <a:pt x="1258" y="2255"/>
                </a:lnTo>
                <a:lnTo>
                  <a:pt x="1332" y="2255"/>
                </a:lnTo>
                <a:lnTo>
                  <a:pt x="1405" y="2257"/>
                </a:lnTo>
                <a:lnTo>
                  <a:pt x="1477" y="2260"/>
                </a:lnTo>
                <a:lnTo>
                  <a:pt x="1549" y="2265"/>
                </a:lnTo>
                <a:lnTo>
                  <a:pt x="1621" y="2269"/>
                </a:lnTo>
                <a:lnTo>
                  <a:pt x="1692" y="2276"/>
                </a:lnTo>
                <a:lnTo>
                  <a:pt x="1763" y="2283"/>
                </a:lnTo>
                <a:lnTo>
                  <a:pt x="1834" y="2292"/>
                </a:lnTo>
                <a:lnTo>
                  <a:pt x="1905" y="2303"/>
                </a:lnTo>
                <a:lnTo>
                  <a:pt x="1976" y="2314"/>
                </a:lnTo>
                <a:lnTo>
                  <a:pt x="2045" y="2326"/>
                </a:lnTo>
                <a:lnTo>
                  <a:pt x="2115" y="2339"/>
                </a:lnTo>
                <a:lnTo>
                  <a:pt x="2184" y="2353"/>
                </a:lnTo>
                <a:lnTo>
                  <a:pt x="2253" y="2369"/>
                </a:lnTo>
                <a:lnTo>
                  <a:pt x="2322" y="2385"/>
                </a:lnTo>
                <a:lnTo>
                  <a:pt x="2390" y="2403"/>
                </a:lnTo>
                <a:lnTo>
                  <a:pt x="2457" y="2422"/>
                </a:lnTo>
                <a:lnTo>
                  <a:pt x="2525" y="2442"/>
                </a:lnTo>
                <a:lnTo>
                  <a:pt x="2592" y="2463"/>
                </a:lnTo>
                <a:lnTo>
                  <a:pt x="2658" y="2485"/>
                </a:lnTo>
                <a:lnTo>
                  <a:pt x="2724" y="2508"/>
                </a:lnTo>
                <a:lnTo>
                  <a:pt x="2790" y="2531"/>
                </a:lnTo>
                <a:lnTo>
                  <a:pt x="2856" y="2556"/>
                </a:lnTo>
                <a:lnTo>
                  <a:pt x="2921" y="2582"/>
                </a:lnTo>
                <a:lnTo>
                  <a:pt x="2985" y="2608"/>
                </a:lnTo>
                <a:lnTo>
                  <a:pt x="3049" y="2637"/>
                </a:lnTo>
                <a:lnTo>
                  <a:pt x="3113" y="2665"/>
                </a:lnTo>
                <a:lnTo>
                  <a:pt x="3176" y="2696"/>
                </a:lnTo>
                <a:lnTo>
                  <a:pt x="3239" y="2726"/>
                </a:lnTo>
                <a:lnTo>
                  <a:pt x="3300" y="2758"/>
                </a:lnTo>
                <a:lnTo>
                  <a:pt x="3362" y="2791"/>
                </a:lnTo>
                <a:lnTo>
                  <a:pt x="3424" y="2825"/>
                </a:lnTo>
                <a:lnTo>
                  <a:pt x="3484" y="2859"/>
                </a:lnTo>
                <a:lnTo>
                  <a:pt x="3544" y="2895"/>
                </a:lnTo>
                <a:lnTo>
                  <a:pt x="3604" y="2931"/>
                </a:lnTo>
                <a:lnTo>
                  <a:pt x="3662" y="2968"/>
                </a:lnTo>
                <a:lnTo>
                  <a:pt x="3722" y="3007"/>
                </a:lnTo>
                <a:lnTo>
                  <a:pt x="3780" y="3046"/>
                </a:lnTo>
                <a:lnTo>
                  <a:pt x="3837" y="3085"/>
                </a:lnTo>
                <a:lnTo>
                  <a:pt x="3893" y="3127"/>
                </a:lnTo>
                <a:lnTo>
                  <a:pt x="3950" y="3169"/>
                </a:lnTo>
                <a:lnTo>
                  <a:pt x="4005" y="3211"/>
                </a:lnTo>
                <a:lnTo>
                  <a:pt x="4061" y="3254"/>
                </a:lnTo>
                <a:lnTo>
                  <a:pt x="4115" y="3299"/>
                </a:lnTo>
                <a:lnTo>
                  <a:pt x="4169" y="3344"/>
                </a:lnTo>
                <a:lnTo>
                  <a:pt x="4222" y="3390"/>
                </a:lnTo>
                <a:lnTo>
                  <a:pt x="4275" y="3437"/>
                </a:lnTo>
                <a:lnTo>
                  <a:pt x="4328" y="3484"/>
                </a:lnTo>
                <a:lnTo>
                  <a:pt x="4379" y="3532"/>
                </a:lnTo>
                <a:lnTo>
                  <a:pt x="4430" y="3581"/>
                </a:lnTo>
                <a:lnTo>
                  <a:pt x="4480" y="3630"/>
                </a:lnTo>
                <a:lnTo>
                  <a:pt x="4529" y="3682"/>
                </a:lnTo>
                <a:lnTo>
                  <a:pt x="4578" y="3733"/>
                </a:lnTo>
                <a:lnTo>
                  <a:pt x="4627" y="3785"/>
                </a:lnTo>
                <a:lnTo>
                  <a:pt x="4674" y="3838"/>
                </a:lnTo>
                <a:lnTo>
                  <a:pt x="4721" y="3891"/>
                </a:lnTo>
                <a:lnTo>
                  <a:pt x="4767" y="3946"/>
                </a:lnTo>
                <a:lnTo>
                  <a:pt x="4812" y="4000"/>
                </a:lnTo>
                <a:lnTo>
                  <a:pt x="4857" y="4056"/>
                </a:lnTo>
                <a:lnTo>
                  <a:pt x="4900" y="4113"/>
                </a:lnTo>
                <a:lnTo>
                  <a:pt x="4944" y="4170"/>
                </a:lnTo>
                <a:lnTo>
                  <a:pt x="4987" y="4228"/>
                </a:lnTo>
                <a:lnTo>
                  <a:pt x="5028" y="4286"/>
                </a:lnTo>
                <a:lnTo>
                  <a:pt x="5069" y="4345"/>
                </a:lnTo>
                <a:lnTo>
                  <a:pt x="5122" y="4345"/>
                </a:lnTo>
                <a:lnTo>
                  <a:pt x="5122" y="4345"/>
                </a:lnTo>
                <a:lnTo>
                  <a:pt x="5081" y="4285"/>
                </a:lnTo>
                <a:lnTo>
                  <a:pt x="5039" y="4225"/>
                </a:lnTo>
                <a:lnTo>
                  <a:pt x="4996" y="4167"/>
                </a:lnTo>
                <a:lnTo>
                  <a:pt x="4953" y="4108"/>
                </a:lnTo>
                <a:lnTo>
                  <a:pt x="4907" y="4051"/>
                </a:lnTo>
                <a:lnTo>
                  <a:pt x="4862" y="3994"/>
                </a:lnTo>
                <a:lnTo>
                  <a:pt x="4817" y="3937"/>
                </a:lnTo>
                <a:lnTo>
                  <a:pt x="4770" y="3882"/>
                </a:lnTo>
                <a:lnTo>
                  <a:pt x="4723" y="3827"/>
                </a:lnTo>
                <a:lnTo>
                  <a:pt x="4675" y="3773"/>
                </a:lnTo>
                <a:lnTo>
                  <a:pt x="4627" y="3720"/>
                </a:lnTo>
                <a:lnTo>
                  <a:pt x="4577" y="3668"/>
                </a:lnTo>
                <a:lnTo>
                  <a:pt x="4527" y="3615"/>
                </a:lnTo>
                <a:lnTo>
                  <a:pt x="4476" y="3565"/>
                </a:lnTo>
                <a:lnTo>
                  <a:pt x="4425" y="3514"/>
                </a:lnTo>
                <a:lnTo>
                  <a:pt x="4373" y="3465"/>
                </a:lnTo>
                <a:lnTo>
                  <a:pt x="4320" y="3416"/>
                </a:lnTo>
                <a:lnTo>
                  <a:pt x="4266" y="3369"/>
                </a:lnTo>
                <a:lnTo>
                  <a:pt x="4213" y="3322"/>
                </a:lnTo>
                <a:lnTo>
                  <a:pt x="4158" y="3276"/>
                </a:lnTo>
                <a:lnTo>
                  <a:pt x="4103" y="3231"/>
                </a:lnTo>
                <a:lnTo>
                  <a:pt x="4047" y="3186"/>
                </a:lnTo>
                <a:lnTo>
                  <a:pt x="3990" y="3142"/>
                </a:lnTo>
                <a:lnTo>
                  <a:pt x="3933" y="3100"/>
                </a:lnTo>
                <a:lnTo>
                  <a:pt x="3876" y="3058"/>
                </a:lnTo>
                <a:lnTo>
                  <a:pt x="3818" y="3018"/>
                </a:lnTo>
                <a:lnTo>
                  <a:pt x="3759" y="2977"/>
                </a:lnTo>
                <a:lnTo>
                  <a:pt x="3699" y="2938"/>
                </a:lnTo>
                <a:lnTo>
                  <a:pt x="3639" y="2900"/>
                </a:lnTo>
                <a:lnTo>
                  <a:pt x="3579" y="2863"/>
                </a:lnTo>
                <a:lnTo>
                  <a:pt x="3518" y="2826"/>
                </a:lnTo>
                <a:lnTo>
                  <a:pt x="3457" y="2791"/>
                </a:lnTo>
                <a:lnTo>
                  <a:pt x="3394" y="2757"/>
                </a:lnTo>
                <a:lnTo>
                  <a:pt x="3332" y="2723"/>
                </a:lnTo>
                <a:lnTo>
                  <a:pt x="3269" y="2690"/>
                </a:lnTo>
                <a:lnTo>
                  <a:pt x="3206" y="2659"/>
                </a:lnTo>
                <a:lnTo>
                  <a:pt x="3142" y="2628"/>
                </a:lnTo>
                <a:lnTo>
                  <a:pt x="3077" y="2598"/>
                </a:lnTo>
                <a:lnTo>
                  <a:pt x="3012" y="2570"/>
                </a:lnTo>
                <a:lnTo>
                  <a:pt x="2947" y="2543"/>
                </a:lnTo>
                <a:lnTo>
                  <a:pt x="2881" y="2516"/>
                </a:lnTo>
                <a:lnTo>
                  <a:pt x="2815" y="2491"/>
                </a:lnTo>
                <a:lnTo>
                  <a:pt x="2748" y="2466"/>
                </a:lnTo>
                <a:lnTo>
                  <a:pt x="2681" y="2443"/>
                </a:lnTo>
                <a:lnTo>
                  <a:pt x="2613" y="2420"/>
                </a:lnTo>
                <a:lnTo>
                  <a:pt x="2545" y="2399"/>
                </a:lnTo>
                <a:lnTo>
                  <a:pt x="2476" y="2380"/>
                </a:lnTo>
                <a:lnTo>
                  <a:pt x="2408" y="2360"/>
                </a:lnTo>
                <a:lnTo>
                  <a:pt x="2339" y="2342"/>
                </a:lnTo>
                <a:lnTo>
                  <a:pt x="2269" y="2325"/>
                </a:lnTo>
                <a:lnTo>
                  <a:pt x="2199" y="2310"/>
                </a:lnTo>
                <a:lnTo>
                  <a:pt x="2128" y="2294"/>
                </a:lnTo>
                <a:lnTo>
                  <a:pt x="2058" y="2281"/>
                </a:lnTo>
                <a:lnTo>
                  <a:pt x="1987" y="2268"/>
                </a:lnTo>
                <a:lnTo>
                  <a:pt x="1916" y="2257"/>
                </a:lnTo>
                <a:lnTo>
                  <a:pt x="1843" y="2247"/>
                </a:lnTo>
                <a:lnTo>
                  <a:pt x="1772" y="2237"/>
                </a:lnTo>
                <a:lnTo>
                  <a:pt x="1699" y="2230"/>
                </a:lnTo>
                <a:lnTo>
                  <a:pt x="1627" y="2223"/>
                </a:lnTo>
                <a:lnTo>
                  <a:pt x="1553" y="2218"/>
                </a:lnTo>
                <a:lnTo>
                  <a:pt x="1480" y="2213"/>
                </a:lnTo>
                <a:lnTo>
                  <a:pt x="1407" y="2211"/>
                </a:lnTo>
                <a:lnTo>
                  <a:pt x="1333" y="2209"/>
                </a:lnTo>
                <a:lnTo>
                  <a:pt x="1258" y="2208"/>
                </a:lnTo>
                <a:lnTo>
                  <a:pt x="1258" y="2208"/>
                </a:lnTo>
                <a:close/>
                <a:moveTo>
                  <a:pt x="1258" y="0"/>
                </a:moveTo>
                <a:lnTo>
                  <a:pt x="1258" y="0"/>
                </a:lnTo>
                <a:lnTo>
                  <a:pt x="1388" y="2"/>
                </a:lnTo>
                <a:lnTo>
                  <a:pt x="1515" y="6"/>
                </a:lnTo>
                <a:lnTo>
                  <a:pt x="1643" y="13"/>
                </a:lnTo>
                <a:lnTo>
                  <a:pt x="1769" y="21"/>
                </a:lnTo>
                <a:lnTo>
                  <a:pt x="1896" y="32"/>
                </a:lnTo>
                <a:lnTo>
                  <a:pt x="2021" y="46"/>
                </a:lnTo>
                <a:lnTo>
                  <a:pt x="2146" y="63"/>
                </a:lnTo>
                <a:lnTo>
                  <a:pt x="2270" y="83"/>
                </a:lnTo>
                <a:lnTo>
                  <a:pt x="2393" y="103"/>
                </a:lnTo>
                <a:lnTo>
                  <a:pt x="2517" y="127"/>
                </a:lnTo>
                <a:lnTo>
                  <a:pt x="2638" y="154"/>
                </a:lnTo>
                <a:lnTo>
                  <a:pt x="2759" y="182"/>
                </a:lnTo>
                <a:lnTo>
                  <a:pt x="2880" y="213"/>
                </a:lnTo>
                <a:lnTo>
                  <a:pt x="2999" y="246"/>
                </a:lnTo>
                <a:lnTo>
                  <a:pt x="3118" y="282"/>
                </a:lnTo>
                <a:lnTo>
                  <a:pt x="3236" y="319"/>
                </a:lnTo>
                <a:lnTo>
                  <a:pt x="3352" y="359"/>
                </a:lnTo>
                <a:lnTo>
                  <a:pt x="3469" y="401"/>
                </a:lnTo>
                <a:lnTo>
                  <a:pt x="3583" y="446"/>
                </a:lnTo>
                <a:lnTo>
                  <a:pt x="3697" y="492"/>
                </a:lnTo>
                <a:lnTo>
                  <a:pt x="3811" y="541"/>
                </a:lnTo>
                <a:lnTo>
                  <a:pt x="3923" y="591"/>
                </a:lnTo>
                <a:lnTo>
                  <a:pt x="4034" y="645"/>
                </a:lnTo>
                <a:lnTo>
                  <a:pt x="4144" y="700"/>
                </a:lnTo>
                <a:lnTo>
                  <a:pt x="4253" y="757"/>
                </a:lnTo>
                <a:lnTo>
                  <a:pt x="4361" y="816"/>
                </a:lnTo>
                <a:lnTo>
                  <a:pt x="4468" y="877"/>
                </a:lnTo>
                <a:lnTo>
                  <a:pt x="4573" y="941"/>
                </a:lnTo>
                <a:lnTo>
                  <a:pt x="4679" y="1005"/>
                </a:lnTo>
                <a:lnTo>
                  <a:pt x="4782" y="1073"/>
                </a:lnTo>
                <a:lnTo>
                  <a:pt x="4884" y="1142"/>
                </a:lnTo>
                <a:lnTo>
                  <a:pt x="4986" y="1212"/>
                </a:lnTo>
                <a:lnTo>
                  <a:pt x="5085" y="1285"/>
                </a:lnTo>
                <a:lnTo>
                  <a:pt x="5183" y="1360"/>
                </a:lnTo>
                <a:lnTo>
                  <a:pt x="5281" y="1436"/>
                </a:lnTo>
                <a:lnTo>
                  <a:pt x="5377" y="1514"/>
                </a:lnTo>
                <a:lnTo>
                  <a:pt x="5471" y="1595"/>
                </a:lnTo>
                <a:lnTo>
                  <a:pt x="5566" y="1676"/>
                </a:lnTo>
                <a:lnTo>
                  <a:pt x="5657" y="1760"/>
                </a:lnTo>
                <a:lnTo>
                  <a:pt x="5748" y="1844"/>
                </a:lnTo>
                <a:lnTo>
                  <a:pt x="5837" y="1932"/>
                </a:lnTo>
                <a:lnTo>
                  <a:pt x="5925" y="2021"/>
                </a:lnTo>
                <a:lnTo>
                  <a:pt x="6012" y="2110"/>
                </a:lnTo>
                <a:lnTo>
                  <a:pt x="6096" y="2202"/>
                </a:lnTo>
                <a:lnTo>
                  <a:pt x="6181" y="2296"/>
                </a:lnTo>
                <a:lnTo>
                  <a:pt x="6262" y="2391"/>
                </a:lnTo>
                <a:lnTo>
                  <a:pt x="6343" y="2488"/>
                </a:lnTo>
                <a:lnTo>
                  <a:pt x="6421" y="2585"/>
                </a:lnTo>
                <a:lnTo>
                  <a:pt x="6499" y="2685"/>
                </a:lnTo>
                <a:lnTo>
                  <a:pt x="6575" y="2787"/>
                </a:lnTo>
                <a:lnTo>
                  <a:pt x="6649" y="2890"/>
                </a:lnTo>
                <a:lnTo>
                  <a:pt x="6721" y="2993"/>
                </a:lnTo>
                <a:lnTo>
                  <a:pt x="6793" y="3099"/>
                </a:lnTo>
                <a:lnTo>
                  <a:pt x="6862" y="3206"/>
                </a:lnTo>
                <a:lnTo>
                  <a:pt x="6929" y="3314"/>
                </a:lnTo>
                <a:lnTo>
                  <a:pt x="6995" y="3424"/>
                </a:lnTo>
                <a:lnTo>
                  <a:pt x="7060" y="3534"/>
                </a:lnTo>
                <a:lnTo>
                  <a:pt x="7122" y="3646"/>
                </a:lnTo>
                <a:lnTo>
                  <a:pt x="7183" y="3760"/>
                </a:lnTo>
                <a:lnTo>
                  <a:pt x="7241" y="3874"/>
                </a:lnTo>
                <a:lnTo>
                  <a:pt x="7298" y="3990"/>
                </a:lnTo>
                <a:lnTo>
                  <a:pt x="7353" y="4108"/>
                </a:lnTo>
                <a:lnTo>
                  <a:pt x="7407" y="4226"/>
                </a:lnTo>
                <a:lnTo>
                  <a:pt x="7459" y="4345"/>
                </a:lnTo>
                <a:lnTo>
                  <a:pt x="7412" y="4345"/>
                </a:lnTo>
                <a:lnTo>
                  <a:pt x="7412" y="4345"/>
                </a:lnTo>
                <a:lnTo>
                  <a:pt x="7361" y="4227"/>
                </a:lnTo>
                <a:lnTo>
                  <a:pt x="7307" y="4110"/>
                </a:lnTo>
                <a:lnTo>
                  <a:pt x="7252" y="3994"/>
                </a:lnTo>
                <a:lnTo>
                  <a:pt x="7195" y="3879"/>
                </a:lnTo>
                <a:lnTo>
                  <a:pt x="7137" y="3766"/>
                </a:lnTo>
                <a:lnTo>
                  <a:pt x="7077" y="3653"/>
                </a:lnTo>
                <a:lnTo>
                  <a:pt x="7014" y="3543"/>
                </a:lnTo>
                <a:lnTo>
                  <a:pt x="6950" y="3432"/>
                </a:lnTo>
                <a:lnTo>
                  <a:pt x="6885" y="3324"/>
                </a:lnTo>
                <a:lnTo>
                  <a:pt x="6818" y="3218"/>
                </a:lnTo>
                <a:lnTo>
                  <a:pt x="6749" y="3112"/>
                </a:lnTo>
                <a:lnTo>
                  <a:pt x="6678" y="3008"/>
                </a:lnTo>
                <a:lnTo>
                  <a:pt x="6606" y="2905"/>
                </a:lnTo>
                <a:lnTo>
                  <a:pt x="6532" y="2803"/>
                </a:lnTo>
                <a:lnTo>
                  <a:pt x="6457" y="2702"/>
                </a:lnTo>
                <a:lnTo>
                  <a:pt x="6379" y="2604"/>
                </a:lnTo>
                <a:lnTo>
                  <a:pt x="6301" y="2508"/>
                </a:lnTo>
                <a:lnTo>
                  <a:pt x="6221" y="2411"/>
                </a:lnTo>
                <a:lnTo>
                  <a:pt x="6139" y="2317"/>
                </a:lnTo>
                <a:lnTo>
                  <a:pt x="6057" y="2225"/>
                </a:lnTo>
                <a:lnTo>
                  <a:pt x="5972" y="2134"/>
                </a:lnTo>
                <a:lnTo>
                  <a:pt x="5887" y="2045"/>
                </a:lnTo>
                <a:lnTo>
                  <a:pt x="5799" y="1957"/>
                </a:lnTo>
                <a:lnTo>
                  <a:pt x="5711" y="1872"/>
                </a:lnTo>
                <a:lnTo>
                  <a:pt x="5621" y="1788"/>
                </a:lnTo>
                <a:lnTo>
                  <a:pt x="5529" y="1704"/>
                </a:lnTo>
                <a:lnTo>
                  <a:pt x="5436" y="1623"/>
                </a:lnTo>
                <a:lnTo>
                  <a:pt x="5343" y="1545"/>
                </a:lnTo>
                <a:lnTo>
                  <a:pt x="5248" y="1467"/>
                </a:lnTo>
                <a:lnTo>
                  <a:pt x="5150" y="1391"/>
                </a:lnTo>
                <a:lnTo>
                  <a:pt x="5053" y="1318"/>
                </a:lnTo>
                <a:lnTo>
                  <a:pt x="4954" y="1246"/>
                </a:lnTo>
                <a:lnTo>
                  <a:pt x="4853" y="1176"/>
                </a:lnTo>
                <a:lnTo>
                  <a:pt x="4752" y="1107"/>
                </a:lnTo>
                <a:lnTo>
                  <a:pt x="4650" y="1041"/>
                </a:lnTo>
                <a:lnTo>
                  <a:pt x="4545" y="977"/>
                </a:lnTo>
                <a:lnTo>
                  <a:pt x="4441" y="914"/>
                </a:lnTo>
                <a:lnTo>
                  <a:pt x="4335" y="854"/>
                </a:lnTo>
                <a:lnTo>
                  <a:pt x="4227" y="795"/>
                </a:lnTo>
                <a:lnTo>
                  <a:pt x="4119" y="739"/>
                </a:lnTo>
                <a:lnTo>
                  <a:pt x="4010" y="684"/>
                </a:lnTo>
                <a:lnTo>
                  <a:pt x="3900" y="632"/>
                </a:lnTo>
                <a:lnTo>
                  <a:pt x="3789" y="582"/>
                </a:lnTo>
                <a:lnTo>
                  <a:pt x="3676" y="533"/>
                </a:lnTo>
                <a:lnTo>
                  <a:pt x="3563" y="487"/>
                </a:lnTo>
                <a:lnTo>
                  <a:pt x="3450" y="444"/>
                </a:lnTo>
                <a:lnTo>
                  <a:pt x="3334" y="402"/>
                </a:lnTo>
                <a:lnTo>
                  <a:pt x="3218" y="363"/>
                </a:lnTo>
                <a:lnTo>
                  <a:pt x="3101" y="324"/>
                </a:lnTo>
                <a:lnTo>
                  <a:pt x="2984" y="289"/>
                </a:lnTo>
                <a:lnTo>
                  <a:pt x="2866" y="257"/>
                </a:lnTo>
                <a:lnTo>
                  <a:pt x="2746" y="227"/>
                </a:lnTo>
                <a:lnTo>
                  <a:pt x="2626" y="199"/>
                </a:lnTo>
                <a:lnTo>
                  <a:pt x="2506" y="172"/>
                </a:lnTo>
                <a:lnTo>
                  <a:pt x="2384" y="149"/>
                </a:lnTo>
                <a:lnTo>
                  <a:pt x="2262" y="127"/>
                </a:lnTo>
                <a:lnTo>
                  <a:pt x="2138" y="109"/>
                </a:lnTo>
                <a:lnTo>
                  <a:pt x="2015" y="92"/>
                </a:lnTo>
                <a:lnTo>
                  <a:pt x="1890" y="79"/>
                </a:lnTo>
                <a:lnTo>
                  <a:pt x="1765" y="67"/>
                </a:lnTo>
                <a:lnTo>
                  <a:pt x="1640" y="58"/>
                </a:lnTo>
                <a:lnTo>
                  <a:pt x="1513" y="52"/>
                </a:lnTo>
                <a:lnTo>
                  <a:pt x="1386" y="49"/>
                </a:lnTo>
                <a:lnTo>
                  <a:pt x="1258" y="48"/>
                </a:lnTo>
                <a:lnTo>
                  <a:pt x="1258" y="48"/>
                </a:lnTo>
                <a:lnTo>
                  <a:pt x="1178" y="48"/>
                </a:lnTo>
                <a:lnTo>
                  <a:pt x="1098" y="50"/>
                </a:lnTo>
                <a:lnTo>
                  <a:pt x="1018" y="52"/>
                </a:lnTo>
                <a:lnTo>
                  <a:pt x="938" y="55"/>
                </a:lnTo>
                <a:lnTo>
                  <a:pt x="859" y="60"/>
                </a:lnTo>
                <a:lnTo>
                  <a:pt x="780" y="65"/>
                </a:lnTo>
                <a:lnTo>
                  <a:pt x="701" y="73"/>
                </a:lnTo>
                <a:lnTo>
                  <a:pt x="621" y="79"/>
                </a:lnTo>
                <a:lnTo>
                  <a:pt x="543" y="88"/>
                </a:lnTo>
                <a:lnTo>
                  <a:pt x="465" y="98"/>
                </a:lnTo>
                <a:lnTo>
                  <a:pt x="387" y="109"/>
                </a:lnTo>
                <a:lnTo>
                  <a:pt x="309" y="120"/>
                </a:lnTo>
                <a:lnTo>
                  <a:pt x="231" y="133"/>
                </a:lnTo>
                <a:lnTo>
                  <a:pt x="154" y="146"/>
                </a:lnTo>
                <a:lnTo>
                  <a:pt x="78" y="160"/>
                </a:lnTo>
                <a:lnTo>
                  <a:pt x="0" y="176"/>
                </a:lnTo>
                <a:lnTo>
                  <a:pt x="0" y="129"/>
                </a:lnTo>
                <a:lnTo>
                  <a:pt x="0" y="129"/>
                </a:lnTo>
                <a:lnTo>
                  <a:pt x="78" y="113"/>
                </a:lnTo>
                <a:lnTo>
                  <a:pt x="154" y="99"/>
                </a:lnTo>
                <a:lnTo>
                  <a:pt x="231" y="85"/>
                </a:lnTo>
                <a:lnTo>
                  <a:pt x="309" y="73"/>
                </a:lnTo>
                <a:lnTo>
                  <a:pt x="387" y="62"/>
                </a:lnTo>
                <a:lnTo>
                  <a:pt x="465" y="51"/>
                </a:lnTo>
                <a:lnTo>
                  <a:pt x="543" y="41"/>
                </a:lnTo>
                <a:lnTo>
                  <a:pt x="621" y="33"/>
                </a:lnTo>
                <a:lnTo>
                  <a:pt x="701" y="26"/>
                </a:lnTo>
                <a:lnTo>
                  <a:pt x="780" y="19"/>
                </a:lnTo>
                <a:lnTo>
                  <a:pt x="859" y="14"/>
                </a:lnTo>
                <a:lnTo>
                  <a:pt x="938" y="9"/>
                </a:lnTo>
                <a:lnTo>
                  <a:pt x="1018" y="5"/>
                </a:lnTo>
                <a:lnTo>
                  <a:pt x="1098" y="3"/>
                </a:lnTo>
                <a:lnTo>
                  <a:pt x="1178" y="0"/>
                </a:lnTo>
                <a:lnTo>
                  <a:pt x="1258" y="0"/>
                </a:lnTo>
                <a:lnTo>
                  <a:pt x="1258" y="0"/>
                </a:lnTo>
                <a:close/>
                <a:moveTo>
                  <a:pt x="4043" y="1672"/>
                </a:moveTo>
                <a:lnTo>
                  <a:pt x="4043" y="1672"/>
                </a:lnTo>
                <a:lnTo>
                  <a:pt x="4143" y="1731"/>
                </a:lnTo>
                <a:lnTo>
                  <a:pt x="4241" y="1792"/>
                </a:lnTo>
                <a:lnTo>
                  <a:pt x="4339" y="1854"/>
                </a:lnTo>
                <a:lnTo>
                  <a:pt x="4435" y="1919"/>
                </a:lnTo>
                <a:lnTo>
                  <a:pt x="4529" y="1985"/>
                </a:lnTo>
                <a:lnTo>
                  <a:pt x="4622" y="2052"/>
                </a:lnTo>
                <a:lnTo>
                  <a:pt x="4715" y="2121"/>
                </a:lnTo>
                <a:lnTo>
                  <a:pt x="4805" y="2194"/>
                </a:lnTo>
                <a:lnTo>
                  <a:pt x="4894" y="2266"/>
                </a:lnTo>
                <a:lnTo>
                  <a:pt x="4982" y="2340"/>
                </a:lnTo>
                <a:lnTo>
                  <a:pt x="5068" y="2417"/>
                </a:lnTo>
                <a:lnTo>
                  <a:pt x="5152" y="2494"/>
                </a:lnTo>
                <a:lnTo>
                  <a:pt x="5236" y="2573"/>
                </a:lnTo>
                <a:lnTo>
                  <a:pt x="5318" y="2654"/>
                </a:lnTo>
                <a:lnTo>
                  <a:pt x="5398" y="2737"/>
                </a:lnTo>
                <a:lnTo>
                  <a:pt x="5476" y="2821"/>
                </a:lnTo>
                <a:lnTo>
                  <a:pt x="5554" y="2906"/>
                </a:lnTo>
                <a:lnTo>
                  <a:pt x="5629" y="2993"/>
                </a:lnTo>
                <a:lnTo>
                  <a:pt x="5703" y="3081"/>
                </a:lnTo>
                <a:lnTo>
                  <a:pt x="5776" y="3171"/>
                </a:lnTo>
                <a:lnTo>
                  <a:pt x="5847" y="3262"/>
                </a:lnTo>
                <a:lnTo>
                  <a:pt x="5916" y="3355"/>
                </a:lnTo>
                <a:lnTo>
                  <a:pt x="5984" y="3448"/>
                </a:lnTo>
                <a:lnTo>
                  <a:pt x="6050" y="3543"/>
                </a:lnTo>
                <a:lnTo>
                  <a:pt x="6114" y="3639"/>
                </a:lnTo>
                <a:lnTo>
                  <a:pt x="6178" y="3737"/>
                </a:lnTo>
                <a:lnTo>
                  <a:pt x="6239" y="3835"/>
                </a:lnTo>
                <a:lnTo>
                  <a:pt x="6298" y="3935"/>
                </a:lnTo>
                <a:lnTo>
                  <a:pt x="6356" y="4035"/>
                </a:lnTo>
                <a:lnTo>
                  <a:pt x="6412" y="4138"/>
                </a:lnTo>
                <a:lnTo>
                  <a:pt x="6467" y="4241"/>
                </a:lnTo>
                <a:lnTo>
                  <a:pt x="6519" y="4345"/>
                </a:lnTo>
                <a:lnTo>
                  <a:pt x="6568" y="4345"/>
                </a:lnTo>
                <a:lnTo>
                  <a:pt x="6568" y="4345"/>
                </a:lnTo>
                <a:lnTo>
                  <a:pt x="6514" y="4239"/>
                </a:lnTo>
                <a:lnTo>
                  <a:pt x="6460" y="4133"/>
                </a:lnTo>
                <a:lnTo>
                  <a:pt x="6402" y="4029"/>
                </a:lnTo>
                <a:lnTo>
                  <a:pt x="6343" y="3926"/>
                </a:lnTo>
                <a:lnTo>
                  <a:pt x="6283" y="3824"/>
                </a:lnTo>
                <a:lnTo>
                  <a:pt x="6221" y="3722"/>
                </a:lnTo>
                <a:lnTo>
                  <a:pt x="6158" y="3624"/>
                </a:lnTo>
                <a:lnTo>
                  <a:pt x="6091" y="3525"/>
                </a:lnTo>
                <a:lnTo>
                  <a:pt x="6024" y="3428"/>
                </a:lnTo>
                <a:lnTo>
                  <a:pt x="5955" y="3333"/>
                </a:lnTo>
                <a:lnTo>
                  <a:pt x="5885" y="3239"/>
                </a:lnTo>
                <a:lnTo>
                  <a:pt x="5812" y="3146"/>
                </a:lnTo>
                <a:lnTo>
                  <a:pt x="5738" y="3054"/>
                </a:lnTo>
                <a:lnTo>
                  <a:pt x="5663" y="2964"/>
                </a:lnTo>
                <a:lnTo>
                  <a:pt x="5586" y="2875"/>
                </a:lnTo>
                <a:lnTo>
                  <a:pt x="5507" y="2788"/>
                </a:lnTo>
                <a:lnTo>
                  <a:pt x="5427" y="2702"/>
                </a:lnTo>
                <a:lnTo>
                  <a:pt x="5345" y="2618"/>
                </a:lnTo>
                <a:lnTo>
                  <a:pt x="5262" y="2536"/>
                </a:lnTo>
                <a:lnTo>
                  <a:pt x="5176" y="2455"/>
                </a:lnTo>
                <a:lnTo>
                  <a:pt x="5090" y="2376"/>
                </a:lnTo>
                <a:lnTo>
                  <a:pt x="5002" y="2299"/>
                </a:lnTo>
                <a:lnTo>
                  <a:pt x="4912" y="2223"/>
                </a:lnTo>
                <a:lnTo>
                  <a:pt x="4822" y="2149"/>
                </a:lnTo>
                <a:lnTo>
                  <a:pt x="4729" y="2075"/>
                </a:lnTo>
                <a:lnTo>
                  <a:pt x="4636" y="2005"/>
                </a:lnTo>
                <a:lnTo>
                  <a:pt x="4540" y="1936"/>
                </a:lnTo>
                <a:lnTo>
                  <a:pt x="4444" y="1869"/>
                </a:lnTo>
                <a:lnTo>
                  <a:pt x="4346" y="1804"/>
                </a:lnTo>
                <a:lnTo>
                  <a:pt x="4246" y="1740"/>
                </a:lnTo>
                <a:lnTo>
                  <a:pt x="4145" y="1678"/>
                </a:lnTo>
                <a:lnTo>
                  <a:pt x="4043" y="1619"/>
                </a:lnTo>
                <a:lnTo>
                  <a:pt x="4043" y="1360"/>
                </a:lnTo>
                <a:lnTo>
                  <a:pt x="3666" y="1360"/>
                </a:lnTo>
                <a:lnTo>
                  <a:pt x="3666" y="1770"/>
                </a:lnTo>
                <a:lnTo>
                  <a:pt x="4043" y="1770"/>
                </a:lnTo>
                <a:lnTo>
                  <a:pt x="4043" y="1672"/>
                </a:lnTo>
                <a:close/>
                <a:moveTo>
                  <a:pt x="4000" y="1724"/>
                </a:moveTo>
                <a:lnTo>
                  <a:pt x="3709" y="1724"/>
                </a:lnTo>
                <a:lnTo>
                  <a:pt x="3709" y="1407"/>
                </a:lnTo>
                <a:lnTo>
                  <a:pt x="4000" y="1407"/>
                </a:lnTo>
                <a:lnTo>
                  <a:pt x="4000" y="1724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xmlns="" id="{EA5FBC64-226D-4027-B35A-BA7F2F1D55F9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12192000" cy="6858000"/>
          </a:xfrm>
          <a:custGeom>
            <a:avLst/>
            <a:gdLst>
              <a:gd name="T0" fmla="*/ 130 w 35113"/>
              <a:gd name="T1" fmla="*/ 18939 h 21600"/>
              <a:gd name="T2" fmla="*/ 1110 w 35113"/>
              <a:gd name="T3" fmla="*/ 18687 h 21600"/>
              <a:gd name="T4" fmla="*/ 1445 w 35113"/>
              <a:gd name="T5" fmla="*/ 18750 h 21600"/>
              <a:gd name="T6" fmla="*/ 1258 w 35113"/>
              <a:gd name="T7" fmla="*/ 19057 h 21600"/>
              <a:gd name="T8" fmla="*/ 723 w 35113"/>
              <a:gd name="T9" fmla="*/ 18886 h 21600"/>
              <a:gd name="T10" fmla="*/ 696 w 35113"/>
              <a:gd name="T11" fmla="*/ 19499 h 21600"/>
              <a:gd name="T12" fmla="*/ 2269 w 35113"/>
              <a:gd name="T13" fmla="*/ 19580 h 21600"/>
              <a:gd name="T14" fmla="*/ 3699 w 35113"/>
              <a:gd name="T15" fmla="*/ 20193 h 21600"/>
              <a:gd name="T16" fmla="*/ 4862 w 35113"/>
              <a:gd name="T17" fmla="*/ 21249 h 21600"/>
              <a:gd name="T18" fmla="*/ 5389 w 35113"/>
              <a:gd name="T19" fmla="*/ 20911 h 21600"/>
              <a:gd name="T20" fmla="*/ 5703 w 35113"/>
              <a:gd name="T21" fmla="*/ 20336 h 21600"/>
              <a:gd name="T22" fmla="*/ 3666 w 35113"/>
              <a:gd name="T23" fmla="*/ 18615 h 21600"/>
              <a:gd name="T24" fmla="*/ 5738 w 35113"/>
              <a:gd name="T25" fmla="*/ 20309 h 21600"/>
              <a:gd name="T26" fmla="*/ 7014 w 35113"/>
              <a:gd name="T27" fmla="*/ 20798 h 21600"/>
              <a:gd name="T28" fmla="*/ 5248 w 35113"/>
              <a:gd name="T29" fmla="*/ 18722 h 21600"/>
              <a:gd name="T30" fmla="*/ 2866 w 35113"/>
              <a:gd name="T31" fmla="*/ 17512 h 21600"/>
              <a:gd name="T32" fmla="*/ 1275 w 35113"/>
              <a:gd name="T33" fmla="*/ 18663 h 21600"/>
              <a:gd name="T34" fmla="*/ 1391 w 35113"/>
              <a:gd name="T35" fmla="*/ 18933 h 21600"/>
              <a:gd name="T36" fmla="*/ 1119 w 35113"/>
              <a:gd name="T37" fmla="*/ 18919 h 21600"/>
              <a:gd name="T38" fmla="*/ 1258 w 35113"/>
              <a:gd name="T39" fmla="*/ 18662 h 21600"/>
              <a:gd name="T40" fmla="*/ 1258 w 35113"/>
              <a:gd name="T41" fmla="*/ 19510 h 21600"/>
              <a:gd name="T42" fmla="*/ 2790 w 35113"/>
              <a:gd name="T43" fmla="*/ 19786 h 21600"/>
              <a:gd name="T44" fmla="*/ 4115 w 35113"/>
              <a:gd name="T45" fmla="*/ 20554 h 21600"/>
              <a:gd name="T46" fmla="*/ 9498 w 35113"/>
              <a:gd name="T47" fmla="*/ 0 h 21600"/>
              <a:gd name="T48" fmla="*/ 11722 w 35113"/>
              <a:gd name="T49" fmla="*/ 2048 h 21600"/>
              <a:gd name="T50" fmla="*/ 14535 w 35113"/>
              <a:gd name="T51" fmla="*/ 3434 h 21600"/>
              <a:gd name="T52" fmla="*/ 17557 w 35113"/>
              <a:gd name="T53" fmla="*/ 3898 h 21600"/>
              <a:gd name="T54" fmla="*/ 20716 w 35113"/>
              <a:gd name="T55" fmla="*/ 3389 h 21600"/>
              <a:gd name="T56" fmla="*/ 23509 w 35113"/>
              <a:gd name="T57" fmla="*/ 1964 h 21600"/>
              <a:gd name="T58" fmla="*/ 35113 w 35113"/>
              <a:gd name="T59" fmla="*/ 2600 h 21600"/>
              <a:gd name="T60" fmla="*/ 33593 w 35113"/>
              <a:gd name="T61" fmla="*/ 3087 h 21600"/>
              <a:gd name="T62" fmla="*/ 32128 w 35113"/>
              <a:gd name="T63" fmla="*/ 3933 h 21600"/>
              <a:gd name="T64" fmla="*/ 30887 w 35113"/>
              <a:gd name="T65" fmla="*/ 5046 h 21600"/>
              <a:gd name="T66" fmla="*/ 29552 w 35113"/>
              <a:gd name="T67" fmla="*/ 6957 h 21600"/>
              <a:gd name="T68" fmla="*/ 28744 w 35113"/>
              <a:gd name="T69" fmla="*/ 9160 h 21600"/>
              <a:gd name="T70" fmla="*/ 28501 w 35113"/>
              <a:gd name="T71" fmla="*/ 11442 h 21600"/>
              <a:gd name="T72" fmla="*/ 28821 w 35113"/>
              <a:gd name="T73" fmla="*/ 13817 h 21600"/>
              <a:gd name="T74" fmla="*/ 29703 w 35113"/>
              <a:gd name="T75" fmla="*/ 15986 h 21600"/>
              <a:gd name="T76" fmla="*/ 30997 w 35113"/>
              <a:gd name="T77" fmla="*/ 17735 h 21600"/>
              <a:gd name="T78" fmla="*/ 32319 w 35113"/>
              <a:gd name="T79" fmla="*/ 18864 h 21600"/>
              <a:gd name="T80" fmla="*/ 33804 w 35113"/>
              <a:gd name="T81" fmla="*/ 19665 h 21600"/>
              <a:gd name="T82" fmla="*/ 34936 w 35113"/>
              <a:gd name="T83" fmla="*/ 21076 h 21600"/>
              <a:gd name="T84" fmla="*/ 33066 w 35113"/>
              <a:gd name="T85" fmla="*/ 20453 h 21600"/>
              <a:gd name="T86" fmla="*/ 31364 w 35113"/>
              <a:gd name="T87" fmla="*/ 19407 h 21600"/>
              <a:gd name="T88" fmla="*/ 29905 w 35113"/>
              <a:gd name="T89" fmla="*/ 17985 h 21600"/>
              <a:gd name="T90" fmla="*/ 28536 w 35113"/>
              <a:gd name="T91" fmla="*/ 15824 h 21600"/>
              <a:gd name="T92" fmla="*/ 27746 w 35113"/>
              <a:gd name="T93" fmla="*/ 13365 h 21600"/>
              <a:gd name="T94" fmla="*/ 27564 w 35113"/>
              <a:gd name="T95" fmla="*/ 10876 h 21600"/>
              <a:gd name="T96" fmla="*/ 27945 w 35113"/>
              <a:gd name="T97" fmla="*/ 8446 h 21600"/>
              <a:gd name="T98" fmla="*/ 28857 w 35113"/>
              <a:gd name="T99" fmla="*/ 6211 h 21600"/>
              <a:gd name="T100" fmla="*/ 29683 w 35113"/>
              <a:gd name="T101" fmla="*/ 4831 h 21600"/>
              <a:gd name="T102" fmla="*/ 28434 w 35113"/>
              <a:gd name="T103" fmla="*/ 6887 h 21600"/>
              <a:gd name="T104" fmla="*/ 27691 w 35113"/>
              <a:gd name="T105" fmla="*/ 9199 h 21600"/>
              <a:gd name="T106" fmla="*/ 27485 w 35113"/>
              <a:gd name="T107" fmla="*/ 11577 h 21600"/>
              <a:gd name="T108" fmla="*/ 27862 w 35113"/>
              <a:gd name="T109" fmla="*/ 14196 h 21600"/>
              <a:gd name="T110" fmla="*/ 28849 w 35113"/>
              <a:gd name="T111" fmla="*/ 16591 h 21600"/>
              <a:gd name="T112" fmla="*/ 30277 w 35113"/>
              <a:gd name="T113" fmla="*/ 18519 h 21600"/>
              <a:gd name="T114" fmla="*/ 31850 w 35113"/>
              <a:gd name="T115" fmla="*/ 19855 h 21600"/>
              <a:gd name="T116" fmla="*/ 33630 w 35113"/>
              <a:gd name="T117" fmla="*/ 20777 h 21600"/>
              <a:gd name="T118" fmla="*/ 7353 w 35113"/>
              <a:gd name="T119" fmla="*/ 21363 h 21600"/>
              <a:gd name="T120" fmla="*/ 5748 w 35113"/>
              <a:gd name="T121" fmla="*/ 19099 h 21600"/>
              <a:gd name="T122" fmla="*/ 3469 w 35113"/>
              <a:gd name="T123" fmla="*/ 17656 h 21600"/>
              <a:gd name="T124" fmla="*/ 1018 w 35113"/>
              <a:gd name="T125" fmla="*/ 1726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113" h="21600">
                <a:moveTo>
                  <a:pt x="1258" y="17303"/>
                </a:moveTo>
                <a:lnTo>
                  <a:pt x="1258" y="17303"/>
                </a:lnTo>
                <a:lnTo>
                  <a:pt x="1178" y="17303"/>
                </a:lnTo>
                <a:lnTo>
                  <a:pt x="1098" y="17305"/>
                </a:lnTo>
                <a:lnTo>
                  <a:pt x="1018" y="17307"/>
                </a:lnTo>
                <a:lnTo>
                  <a:pt x="938" y="17310"/>
                </a:lnTo>
                <a:lnTo>
                  <a:pt x="859" y="17315"/>
                </a:lnTo>
                <a:lnTo>
                  <a:pt x="780" y="17320"/>
                </a:lnTo>
                <a:lnTo>
                  <a:pt x="701" y="17328"/>
                </a:lnTo>
                <a:lnTo>
                  <a:pt x="621" y="17334"/>
                </a:lnTo>
                <a:lnTo>
                  <a:pt x="543" y="17343"/>
                </a:lnTo>
                <a:lnTo>
                  <a:pt x="465" y="17353"/>
                </a:lnTo>
                <a:lnTo>
                  <a:pt x="387" y="17364"/>
                </a:lnTo>
                <a:lnTo>
                  <a:pt x="309" y="17375"/>
                </a:lnTo>
                <a:lnTo>
                  <a:pt x="231" y="17388"/>
                </a:lnTo>
                <a:lnTo>
                  <a:pt x="154" y="17401"/>
                </a:lnTo>
                <a:lnTo>
                  <a:pt x="78" y="17415"/>
                </a:lnTo>
                <a:lnTo>
                  <a:pt x="0" y="17431"/>
                </a:lnTo>
                <a:lnTo>
                  <a:pt x="0" y="18970"/>
                </a:lnTo>
                <a:lnTo>
                  <a:pt x="0" y="18970"/>
                </a:lnTo>
                <a:lnTo>
                  <a:pt x="65" y="18954"/>
                </a:lnTo>
                <a:lnTo>
                  <a:pt x="130" y="18939"/>
                </a:lnTo>
                <a:lnTo>
                  <a:pt x="195" y="18924"/>
                </a:lnTo>
                <a:lnTo>
                  <a:pt x="260" y="18910"/>
                </a:lnTo>
                <a:lnTo>
                  <a:pt x="325" y="18898"/>
                </a:lnTo>
                <a:lnTo>
                  <a:pt x="392" y="18886"/>
                </a:lnTo>
                <a:lnTo>
                  <a:pt x="457" y="18874"/>
                </a:lnTo>
                <a:lnTo>
                  <a:pt x="523" y="18864"/>
                </a:lnTo>
                <a:lnTo>
                  <a:pt x="589" y="18854"/>
                </a:lnTo>
                <a:lnTo>
                  <a:pt x="655" y="18847"/>
                </a:lnTo>
                <a:lnTo>
                  <a:pt x="723" y="18839"/>
                </a:lnTo>
                <a:lnTo>
                  <a:pt x="789" y="18832"/>
                </a:lnTo>
                <a:lnTo>
                  <a:pt x="856" y="18826"/>
                </a:lnTo>
                <a:lnTo>
                  <a:pt x="923" y="18821"/>
                </a:lnTo>
                <a:lnTo>
                  <a:pt x="991" y="18817"/>
                </a:lnTo>
                <a:lnTo>
                  <a:pt x="1058" y="18814"/>
                </a:lnTo>
                <a:lnTo>
                  <a:pt x="1058" y="18814"/>
                </a:lnTo>
                <a:lnTo>
                  <a:pt x="1061" y="18793"/>
                </a:lnTo>
                <a:lnTo>
                  <a:pt x="1065" y="18773"/>
                </a:lnTo>
                <a:lnTo>
                  <a:pt x="1071" y="18755"/>
                </a:lnTo>
                <a:lnTo>
                  <a:pt x="1079" y="18736"/>
                </a:lnTo>
                <a:lnTo>
                  <a:pt x="1088" y="18719"/>
                </a:lnTo>
                <a:lnTo>
                  <a:pt x="1098" y="18702"/>
                </a:lnTo>
                <a:lnTo>
                  <a:pt x="1110" y="18687"/>
                </a:lnTo>
                <a:lnTo>
                  <a:pt x="1123" y="18673"/>
                </a:lnTo>
                <a:lnTo>
                  <a:pt x="1137" y="18660"/>
                </a:lnTo>
                <a:lnTo>
                  <a:pt x="1152" y="18649"/>
                </a:lnTo>
                <a:lnTo>
                  <a:pt x="1168" y="18639"/>
                </a:lnTo>
                <a:lnTo>
                  <a:pt x="1184" y="18631"/>
                </a:lnTo>
                <a:lnTo>
                  <a:pt x="1202" y="18623"/>
                </a:lnTo>
                <a:lnTo>
                  <a:pt x="1220" y="18619"/>
                </a:lnTo>
                <a:lnTo>
                  <a:pt x="1239" y="18616"/>
                </a:lnTo>
                <a:lnTo>
                  <a:pt x="1258" y="18615"/>
                </a:lnTo>
                <a:lnTo>
                  <a:pt x="1258" y="18615"/>
                </a:lnTo>
                <a:lnTo>
                  <a:pt x="1279" y="18616"/>
                </a:lnTo>
                <a:lnTo>
                  <a:pt x="1300" y="18620"/>
                </a:lnTo>
                <a:lnTo>
                  <a:pt x="1319" y="18626"/>
                </a:lnTo>
                <a:lnTo>
                  <a:pt x="1338" y="18632"/>
                </a:lnTo>
                <a:lnTo>
                  <a:pt x="1355" y="18642"/>
                </a:lnTo>
                <a:lnTo>
                  <a:pt x="1372" y="18653"/>
                </a:lnTo>
                <a:lnTo>
                  <a:pt x="1388" y="18666"/>
                </a:lnTo>
                <a:lnTo>
                  <a:pt x="1402" y="18680"/>
                </a:lnTo>
                <a:lnTo>
                  <a:pt x="1415" y="18696"/>
                </a:lnTo>
                <a:lnTo>
                  <a:pt x="1427" y="18712"/>
                </a:lnTo>
                <a:lnTo>
                  <a:pt x="1437" y="18731"/>
                </a:lnTo>
                <a:lnTo>
                  <a:pt x="1445" y="18750"/>
                </a:lnTo>
                <a:lnTo>
                  <a:pt x="1452" y="18770"/>
                </a:lnTo>
                <a:lnTo>
                  <a:pt x="1457" y="18792"/>
                </a:lnTo>
                <a:lnTo>
                  <a:pt x="1460" y="18814"/>
                </a:lnTo>
                <a:lnTo>
                  <a:pt x="1461" y="18836"/>
                </a:lnTo>
                <a:lnTo>
                  <a:pt x="1461" y="18836"/>
                </a:lnTo>
                <a:lnTo>
                  <a:pt x="1460" y="18859"/>
                </a:lnTo>
                <a:lnTo>
                  <a:pt x="1457" y="18881"/>
                </a:lnTo>
                <a:lnTo>
                  <a:pt x="1452" y="18901"/>
                </a:lnTo>
                <a:lnTo>
                  <a:pt x="1445" y="18922"/>
                </a:lnTo>
                <a:lnTo>
                  <a:pt x="1437" y="18941"/>
                </a:lnTo>
                <a:lnTo>
                  <a:pt x="1427" y="18959"/>
                </a:lnTo>
                <a:lnTo>
                  <a:pt x="1415" y="18976"/>
                </a:lnTo>
                <a:lnTo>
                  <a:pt x="1402" y="18992"/>
                </a:lnTo>
                <a:lnTo>
                  <a:pt x="1388" y="19006"/>
                </a:lnTo>
                <a:lnTo>
                  <a:pt x="1372" y="19018"/>
                </a:lnTo>
                <a:lnTo>
                  <a:pt x="1355" y="19029"/>
                </a:lnTo>
                <a:lnTo>
                  <a:pt x="1338" y="19039"/>
                </a:lnTo>
                <a:lnTo>
                  <a:pt x="1319" y="19047"/>
                </a:lnTo>
                <a:lnTo>
                  <a:pt x="1300" y="19052"/>
                </a:lnTo>
                <a:lnTo>
                  <a:pt x="1279" y="19056"/>
                </a:lnTo>
                <a:lnTo>
                  <a:pt x="1258" y="19057"/>
                </a:lnTo>
                <a:lnTo>
                  <a:pt x="1258" y="19057"/>
                </a:lnTo>
                <a:lnTo>
                  <a:pt x="1239" y="19056"/>
                </a:lnTo>
                <a:lnTo>
                  <a:pt x="1221" y="19052"/>
                </a:lnTo>
                <a:lnTo>
                  <a:pt x="1202" y="19048"/>
                </a:lnTo>
                <a:lnTo>
                  <a:pt x="1185" y="19041"/>
                </a:lnTo>
                <a:lnTo>
                  <a:pt x="1168" y="19033"/>
                </a:lnTo>
                <a:lnTo>
                  <a:pt x="1153" y="19024"/>
                </a:lnTo>
                <a:lnTo>
                  <a:pt x="1138" y="19012"/>
                </a:lnTo>
                <a:lnTo>
                  <a:pt x="1124" y="19000"/>
                </a:lnTo>
                <a:lnTo>
                  <a:pt x="1111" y="18986"/>
                </a:lnTo>
                <a:lnTo>
                  <a:pt x="1099" y="18971"/>
                </a:lnTo>
                <a:lnTo>
                  <a:pt x="1089" y="18955"/>
                </a:lnTo>
                <a:lnTo>
                  <a:pt x="1080" y="18937"/>
                </a:lnTo>
                <a:lnTo>
                  <a:pt x="1072" y="18920"/>
                </a:lnTo>
                <a:lnTo>
                  <a:pt x="1066" y="18900"/>
                </a:lnTo>
                <a:lnTo>
                  <a:pt x="1061" y="18881"/>
                </a:lnTo>
                <a:lnTo>
                  <a:pt x="1058" y="18861"/>
                </a:lnTo>
                <a:lnTo>
                  <a:pt x="1058" y="18861"/>
                </a:lnTo>
                <a:lnTo>
                  <a:pt x="991" y="18864"/>
                </a:lnTo>
                <a:lnTo>
                  <a:pt x="923" y="18867"/>
                </a:lnTo>
                <a:lnTo>
                  <a:pt x="856" y="18873"/>
                </a:lnTo>
                <a:lnTo>
                  <a:pt x="789" y="18878"/>
                </a:lnTo>
                <a:lnTo>
                  <a:pt x="723" y="18886"/>
                </a:lnTo>
                <a:lnTo>
                  <a:pt x="655" y="18894"/>
                </a:lnTo>
                <a:lnTo>
                  <a:pt x="589" y="18901"/>
                </a:lnTo>
                <a:lnTo>
                  <a:pt x="523" y="18911"/>
                </a:lnTo>
                <a:lnTo>
                  <a:pt x="457" y="18921"/>
                </a:lnTo>
                <a:lnTo>
                  <a:pt x="392" y="18933"/>
                </a:lnTo>
                <a:lnTo>
                  <a:pt x="325" y="18945"/>
                </a:lnTo>
                <a:lnTo>
                  <a:pt x="260" y="18958"/>
                </a:lnTo>
                <a:lnTo>
                  <a:pt x="195" y="18971"/>
                </a:lnTo>
                <a:lnTo>
                  <a:pt x="130" y="18987"/>
                </a:lnTo>
                <a:lnTo>
                  <a:pt x="65" y="19002"/>
                </a:lnTo>
                <a:lnTo>
                  <a:pt x="0" y="19018"/>
                </a:lnTo>
                <a:lnTo>
                  <a:pt x="0" y="19647"/>
                </a:lnTo>
                <a:lnTo>
                  <a:pt x="0" y="19647"/>
                </a:lnTo>
                <a:lnTo>
                  <a:pt x="77" y="19625"/>
                </a:lnTo>
                <a:lnTo>
                  <a:pt x="152" y="19604"/>
                </a:lnTo>
                <a:lnTo>
                  <a:pt x="228" y="19585"/>
                </a:lnTo>
                <a:lnTo>
                  <a:pt x="305" y="19568"/>
                </a:lnTo>
                <a:lnTo>
                  <a:pt x="383" y="19551"/>
                </a:lnTo>
                <a:lnTo>
                  <a:pt x="460" y="19536"/>
                </a:lnTo>
                <a:lnTo>
                  <a:pt x="538" y="19522"/>
                </a:lnTo>
                <a:lnTo>
                  <a:pt x="617" y="19510"/>
                </a:lnTo>
                <a:lnTo>
                  <a:pt x="696" y="19499"/>
                </a:lnTo>
                <a:lnTo>
                  <a:pt x="775" y="19490"/>
                </a:lnTo>
                <a:lnTo>
                  <a:pt x="855" y="19481"/>
                </a:lnTo>
                <a:lnTo>
                  <a:pt x="935" y="19475"/>
                </a:lnTo>
                <a:lnTo>
                  <a:pt x="1016" y="19469"/>
                </a:lnTo>
                <a:lnTo>
                  <a:pt x="1096" y="19466"/>
                </a:lnTo>
                <a:lnTo>
                  <a:pt x="1177" y="19464"/>
                </a:lnTo>
                <a:lnTo>
                  <a:pt x="1258" y="19463"/>
                </a:lnTo>
                <a:lnTo>
                  <a:pt x="1258" y="19463"/>
                </a:lnTo>
                <a:lnTo>
                  <a:pt x="1333" y="19464"/>
                </a:lnTo>
                <a:lnTo>
                  <a:pt x="1407" y="19466"/>
                </a:lnTo>
                <a:lnTo>
                  <a:pt x="1480" y="19468"/>
                </a:lnTo>
                <a:lnTo>
                  <a:pt x="1553" y="19473"/>
                </a:lnTo>
                <a:lnTo>
                  <a:pt x="1627" y="19478"/>
                </a:lnTo>
                <a:lnTo>
                  <a:pt x="1699" y="19485"/>
                </a:lnTo>
                <a:lnTo>
                  <a:pt x="1772" y="19492"/>
                </a:lnTo>
                <a:lnTo>
                  <a:pt x="1843" y="19502"/>
                </a:lnTo>
                <a:lnTo>
                  <a:pt x="1916" y="19512"/>
                </a:lnTo>
                <a:lnTo>
                  <a:pt x="1987" y="19523"/>
                </a:lnTo>
                <a:lnTo>
                  <a:pt x="2058" y="19536"/>
                </a:lnTo>
                <a:lnTo>
                  <a:pt x="2128" y="19549"/>
                </a:lnTo>
                <a:lnTo>
                  <a:pt x="2199" y="19565"/>
                </a:lnTo>
                <a:lnTo>
                  <a:pt x="2269" y="19580"/>
                </a:lnTo>
                <a:lnTo>
                  <a:pt x="2339" y="19597"/>
                </a:lnTo>
                <a:lnTo>
                  <a:pt x="2408" y="19615"/>
                </a:lnTo>
                <a:lnTo>
                  <a:pt x="2476" y="19635"/>
                </a:lnTo>
                <a:lnTo>
                  <a:pt x="2545" y="19654"/>
                </a:lnTo>
                <a:lnTo>
                  <a:pt x="2613" y="19675"/>
                </a:lnTo>
                <a:lnTo>
                  <a:pt x="2681" y="19698"/>
                </a:lnTo>
                <a:lnTo>
                  <a:pt x="2748" y="19721"/>
                </a:lnTo>
                <a:lnTo>
                  <a:pt x="2815" y="19746"/>
                </a:lnTo>
                <a:lnTo>
                  <a:pt x="2881" y="19771"/>
                </a:lnTo>
                <a:lnTo>
                  <a:pt x="2947" y="19798"/>
                </a:lnTo>
                <a:lnTo>
                  <a:pt x="3012" y="19825"/>
                </a:lnTo>
                <a:lnTo>
                  <a:pt x="3077" y="19853"/>
                </a:lnTo>
                <a:lnTo>
                  <a:pt x="3142" y="19883"/>
                </a:lnTo>
                <a:lnTo>
                  <a:pt x="3206" y="19914"/>
                </a:lnTo>
                <a:lnTo>
                  <a:pt x="3269" y="19945"/>
                </a:lnTo>
                <a:lnTo>
                  <a:pt x="3332" y="19978"/>
                </a:lnTo>
                <a:lnTo>
                  <a:pt x="3394" y="20012"/>
                </a:lnTo>
                <a:lnTo>
                  <a:pt x="3457" y="20046"/>
                </a:lnTo>
                <a:lnTo>
                  <a:pt x="3518" y="20081"/>
                </a:lnTo>
                <a:lnTo>
                  <a:pt x="3579" y="20118"/>
                </a:lnTo>
                <a:lnTo>
                  <a:pt x="3639" y="20155"/>
                </a:lnTo>
                <a:lnTo>
                  <a:pt x="3699" y="20193"/>
                </a:lnTo>
                <a:lnTo>
                  <a:pt x="3759" y="20232"/>
                </a:lnTo>
                <a:lnTo>
                  <a:pt x="3818" y="20273"/>
                </a:lnTo>
                <a:lnTo>
                  <a:pt x="3876" y="20313"/>
                </a:lnTo>
                <a:lnTo>
                  <a:pt x="3933" y="20355"/>
                </a:lnTo>
                <a:lnTo>
                  <a:pt x="3990" y="20397"/>
                </a:lnTo>
                <a:lnTo>
                  <a:pt x="4047" y="20441"/>
                </a:lnTo>
                <a:lnTo>
                  <a:pt x="4103" y="20486"/>
                </a:lnTo>
                <a:lnTo>
                  <a:pt x="4158" y="20531"/>
                </a:lnTo>
                <a:lnTo>
                  <a:pt x="4213" y="20577"/>
                </a:lnTo>
                <a:lnTo>
                  <a:pt x="4266" y="20624"/>
                </a:lnTo>
                <a:lnTo>
                  <a:pt x="4320" y="20671"/>
                </a:lnTo>
                <a:lnTo>
                  <a:pt x="4373" y="20720"/>
                </a:lnTo>
                <a:lnTo>
                  <a:pt x="4425" y="20769"/>
                </a:lnTo>
                <a:lnTo>
                  <a:pt x="4476" y="20820"/>
                </a:lnTo>
                <a:lnTo>
                  <a:pt x="4527" y="20870"/>
                </a:lnTo>
                <a:lnTo>
                  <a:pt x="4577" y="20923"/>
                </a:lnTo>
                <a:lnTo>
                  <a:pt x="4627" y="20975"/>
                </a:lnTo>
                <a:lnTo>
                  <a:pt x="4675" y="21028"/>
                </a:lnTo>
                <a:lnTo>
                  <a:pt x="4723" y="21082"/>
                </a:lnTo>
                <a:lnTo>
                  <a:pt x="4770" y="21137"/>
                </a:lnTo>
                <a:lnTo>
                  <a:pt x="4817" y="21192"/>
                </a:lnTo>
                <a:lnTo>
                  <a:pt x="4862" y="21249"/>
                </a:lnTo>
                <a:lnTo>
                  <a:pt x="4907" y="21306"/>
                </a:lnTo>
                <a:lnTo>
                  <a:pt x="4953" y="21363"/>
                </a:lnTo>
                <a:lnTo>
                  <a:pt x="4996" y="21422"/>
                </a:lnTo>
                <a:lnTo>
                  <a:pt x="5039" y="21480"/>
                </a:lnTo>
                <a:lnTo>
                  <a:pt x="5081" y="21540"/>
                </a:lnTo>
                <a:lnTo>
                  <a:pt x="5122" y="21600"/>
                </a:lnTo>
                <a:lnTo>
                  <a:pt x="5797" y="21600"/>
                </a:lnTo>
                <a:lnTo>
                  <a:pt x="5797" y="21600"/>
                </a:lnTo>
                <a:lnTo>
                  <a:pt x="5738" y="21499"/>
                </a:lnTo>
                <a:lnTo>
                  <a:pt x="5676" y="21399"/>
                </a:lnTo>
                <a:lnTo>
                  <a:pt x="5613" y="21300"/>
                </a:lnTo>
                <a:lnTo>
                  <a:pt x="5548" y="21203"/>
                </a:lnTo>
                <a:lnTo>
                  <a:pt x="5480" y="21108"/>
                </a:lnTo>
                <a:lnTo>
                  <a:pt x="5411" y="21012"/>
                </a:lnTo>
                <a:lnTo>
                  <a:pt x="5340" y="20919"/>
                </a:lnTo>
                <a:lnTo>
                  <a:pt x="5267" y="20827"/>
                </a:lnTo>
                <a:lnTo>
                  <a:pt x="4983" y="20827"/>
                </a:lnTo>
                <a:lnTo>
                  <a:pt x="4983" y="20463"/>
                </a:lnTo>
                <a:lnTo>
                  <a:pt x="5316" y="20463"/>
                </a:lnTo>
                <a:lnTo>
                  <a:pt x="5316" y="20818"/>
                </a:lnTo>
                <a:lnTo>
                  <a:pt x="5316" y="20818"/>
                </a:lnTo>
                <a:lnTo>
                  <a:pt x="5389" y="20911"/>
                </a:lnTo>
                <a:lnTo>
                  <a:pt x="5461" y="21005"/>
                </a:lnTo>
                <a:lnTo>
                  <a:pt x="5530" y="21101"/>
                </a:lnTo>
                <a:lnTo>
                  <a:pt x="5598" y="21198"/>
                </a:lnTo>
                <a:lnTo>
                  <a:pt x="5663" y="21297"/>
                </a:lnTo>
                <a:lnTo>
                  <a:pt x="5726" y="21396"/>
                </a:lnTo>
                <a:lnTo>
                  <a:pt x="5788" y="21498"/>
                </a:lnTo>
                <a:lnTo>
                  <a:pt x="5848" y="21600"/>
                </a:lnTo>
                <a:lnTo>
                  <a:pt x="6519" y="21600"/>
                </a:lnTo>
                <a:lnTo>
                  <a:pt x="6519" y="21600"/>
                </a:lnTo>
                <a:lnTo>
                  <a:pt x="6467" y="21496"/>
                </a:lnTo>
                <a:lnTo>
                  <a:pt x="6412" y="21393"/>
                </a:lnTo>
                <a:lnTo>
                  <a:pt x="6356" y="21290"/>
                </a:lnTo>
                <a:lnTo>
                  <a:pt x="6298" y="21190"/>
                </a:lnTo>
                <a:lnTo>
                  <a:pt x="6239" y="21090"/>
                </a:lnTo>
                <a:lnTo>
                  <a:pt x="6178" y="20992"/>
                </a:lnTo>
                <a:lnTo>
                  <a:pt x="6114" y="20894"/>
                </a:lnTo>
                <a:lnTo>
                  <a:pt x="6050" y="20798"/>
                </a:lnTo>
                <a:lnTo>
                  <a:pt x="5984" y="20703"/>
                </a:lnTo>
                <a:lnTo>
                  <a:pt x="5916" y="20610"/>
                </a:lnTo>
                <a:lnTo>
                  <a:pt x="5847" y="20517"/>
                </a:lnTo>
                <a:lnTo>
                  <a:pt x="5776" y="20426"/>
                </a:lnTo>
                <a:lnTo>
                  <a:pt x="5703" y="20336"/>
                </a:lnTo>
                <a:lnTo>
                  <a:pt x="5629" y="20248"/>
                </a:lnTo>
                <a:lnTo>
                  <a:pt x="5554" y="20161"/>
                </a:lnTo>
                <a:lnTo>
                  <a:pt x="5476" y="20076"/>
                </a:lnTo>
                <a:lnTo>
                  <a:pt x="5398" y="19992"/>
                </a:lnTo>
                <a:lnTo>
                  <a:pt x="5318" y="19909"/>
                </a:lnTo>
                <a:lnTo>
                  <a:pt x="5236" y="19828"/>
                </a:lnTo>
                <a:lnTo>
                  <a:pt x="5152" y="19749"/>
                </a:lnTo>
                <a:lnTo>
                  <a:pt x="5068" y="19672"/>
                </a:lnTo>
                <a:lnTo>
                  <a:pt x="4982" y="19595"/>
                </a:lnTo>
                <a:lnTo>
                  <a:pt x="4894" y="19521"/>
                </a:lnTo>
                <a:lnTo>
                  <a:pt x="4805" y="19449"/>
                </a:lnTo>
                <a:lnTo>
                  <a:pt x="4715" y="19376"/>
                </a:lnTo>
                <a:lnTo>
                  <a:pt x="4622" y="19307"/>
                </a:lnTo>
                <a:lnTo>
                  <a:pt x="4529" y="19240"/>
                </a:lnTo>
                <a:lnTo>
                  <a:pt x="4435" y="19174"/>
                </a:lnTo>
                <a:lnTo>
                  <a:pt x="4339" y="19109"/>
                </a:lnTo>
                <a:lnTo>
                  <a:pt x="4241" y="19047"/>
                </a:lnTo>
                <a:lnTo>
                  <a:pt x="4143" y="18986"/>
                </a:lnTo>
                <a:lnTo>
                  <a:pt x="4043" y="18927"/>
                </a:lnTo>
                <a:lnTo>
                  <a:pt x="4043" y="19025"/>
                </a:lnTo>
                <a:lnTo>
                  <a:pt x="3666" y="19025"/>
                </a:lnTo>
                <a:lnTo>
                  <a:pt x="3666" y="18615"/>
                </a:lnTo>
                <a:lnTo>
                  <a:pt x="4043" y="18615"/>
                </a:lnTo>
                <a:lnTo>
                  <a:pt x="4043" y="18874"/>
                </a:lnTo>
                <a:lnTo>
                  <a:pt x="4043" y="18874"/>
                </a:lnTo>
                <a:lnTo>
                  <a:pt x="4145" y="18933"/>
                </a:lnTo>
                <a:lnTo>
                  <a:pt x="4246" y="18995"/>
                </a:lnTo>
                <a:lnTo>
                  <a:pt x="4346" y="19059"/>
                </a:lnTo>
                <a:lnTo>
                  <a:pt x="4444" y="19124"/>
                </a:lnTo>
                <a:lnTo>
                  <a:pt x="4540" y="19191"/>
                </a:lnTo>
                <a:lnTo>
                  <a:pt x="4636" y="19260"/>
                </a:lnTo>
                <a:lnTo>
                  <a:pt x="4729" y="19330"/>
                </a:lnTo>
                <a:lnTo>
                  <a:pt x="4822" y="19404"/>
                </a:lnTo>
                <a:lnTo>
                  <a:pt x="4912" y="19478"/>
                </a:lnTo>
                <a:lnTo>
                  <a:pt x="5002" y="19554"/>
                </a:lnTo>
                <a:lnTo>
                  <a:pt x="5090" y="19631"/>
                </a:lnTo>
                <a:lnTo>
                  <a:pt x="5176" y="19710"/>
                </a:lnTo>
                <a:lnTo>
                  <a:pt x="5262" y="19791"/>
                </a:lnTo>
                <a:lnTo>
                  <a:pt x="5345" y="19873"/>
                </a:lnTo>
                <a:lnTo>
                  <a:pt x="5427" y="19957"/>
                </a:lnTo>
                <a:lnTo>
                  <a:pt x="5507" y="20043"/>
                </a:lnTo>
                <a:lnTo>
                  <a:pt x="5586" y="20130"/>
                </a:lnTo>
                <a:lnTo>
                  <a:pt x="5663" y="20219"/>
                </a:lnTo>
                <a:lnTo>
                  <a:pt x="5738" y="20309"/>
                </a:lnTo>
                <a:lnTo>
                  <a:pt x="5812" y="20401"/>
                </a:lnTo>
                <a:lnTo>
                  <a:pt x="5885" y="20494"/>
                </a:lnTo>
                <a:lnTo>
                  <a:pt x="5955" y="20588"/>
                </a:lnTo>
                <a:lnTo>
                  <a:pt x="6024" y="20683"/>
                </a:lnTo>
                <a:lnTo>
                  <a:pt x="6091" y="20780"/>
                </a:lnTo>
                <a:lnTo>
                  <a:pt x="6158" y="20879"/>
                </a:lnTo>
                <a:lnTo>
                  <a:pt x="6221" y="20977"/>
                </a:lnTo>
                <a:lnTo>
                  <a:pt x="6283" y="21079"/>
                </a:lnTo>
                <a:lnTo>
                  <a:pt x="6343" y="21181"/>
                </a:lnTo>
                <a:lnTo>
                  <a:pt x="6402" y="21284"/>
                </a:lnTo>
                <a:lnTo>
                  <a:pt x="6460" y="21388"/>
                </a:lnTo>
                <a:lnTo>
                  <a:pt x="6514" y="21494"/>
                </a:lnTo>
                <a:lnTo>
                  <a:pt x="6568" y="21600"/>
                </a:lnTo>
                <a:lnTo>
                  <a:pt x="7412" y="21600"/>
                </a:lnTo>
                <a:lnTo>
                  <a:pt x="7412" y="21600"/>
                </a:lnTo>
                <a:lnTo>
                  <a:pt x="7361" y="21482"/>
                </a:lnTo>
                <a:lnTo>
                  <a:pt x="7307" y="21365"/>
                </a:lnTo>
                <a:lnTo>
                  <a:pt x="7252" y="21249"/>
                </a:lnTo>
                <a:lnTo>
                  <a:pt x="7195" y="21134"/>
                </a:lnTo>
                <a:lnTo>
                  <a:pt x="7137" y="21021"/>
                </a:lnTo>
                <a:lnTo>
                  <a:pt x="7077" y="20908"/>
                </a:lnTo>
                <a:lnTo>
                  <a:pt x="7014" y="20798"/>
                </a:lnTo>
                <a:lnTo>
                  <a:pt x="6950" y="20687"/>
                </a:lnTo>
                <a:lnTo>
                  <a:pt x="6885" y="20579"/>
                </a:lnTo>
                <a:lnTo>
                  <a:pt x="6818" y="20473"/>
                </a:lnTo>
                <a:lnTo>
                  <a:pt x="6749" y="20367"/>
                </a:lnTo>
                <a:lnTo>
                  <a:pt x="6678" y="20263"/>
                </a:lnTo>
                <a:lnTo>
                  <a:pt x="6606" y="20160"/>
                </a:lnTo>
                <a:lnTo>
                  <a:pt x="6532" y="20058"/>
                </a:lnTo>
                <a:lnTo>
                  <a:pt x="6457" y="19957"/>
                </a:lnTo>
                <a:lnTo>
                  <a:pt x="6379" y="19859"/>
                </a:lnTo>
                <a:lnTo>
                  <a:pt x="6301" y="19763"/>
                </a:lnTo>
                <a:lnTo>
                  <a:pt x="6221" y="19666"/>
                </a:lnTo>
                <a:lnTo>
                  <a:pt x="6139" y="19572"/>
                </a:lnTo>
                <a:lnTo>
                  <a:pt x="6057" y="19480"/>
                </a:lnTo>
                <a:lnTo>
                  <a:pt x="5972" y="19389"/>
                </a:lnTo>
                <a:lnTo>
                  <a:pt x="5887" y="19300"/>
                </a:lnTo>
                <a:lnTo>
                  <a:pt x="5799" y="19212"/>
                </a:lnTo>
                <a:lnTo>
                  <a:pt x="5711" y="19127"/>
                </a:lnTo>
                <a:lnTo>
                  <a:pt x="5621" y="19043"/>
                </a:lnTo>
                <a:lnTo>
                  <a:pt x="5529" y="18959"/>
                </a:lnTo>
                <a:lnTo>
                  <a:pt x="5436" y="18878"/>
                </a:lnTo>
                <a:lnTo>
                  <a:pt x="5343" y="18800"/>
                </a:lnTo>
                <a:lnTo>
                  <a:pt x="5248" y="18722"/>
                </a:lnTo>
                <a:lnTo>
                  <a:pt x="5150" y="18646"/>
                </a:lnTo>
                <a:lnTo>
                  <a:pt x="5053" y="18573"/>
                </a:lnTo>
                <a:lnTo>
                  <a:pt x="4954" y="18501"/>
                </a:lnTo>
                <a:lnTo>
                  <a:pt x="4853" y="18431"/>
                </a:lnTo>
                <a:lnTo>
                  <a:pt x="4752" y="18362"/>
                </a:lnTo>
                <a:lnTo>
                  <a:pt x="4650" y="18296"/>
                </a:lnTo>
                <a:lnTo>
                  <a:pt x="4545" y="18232"/>
                </a:lnTo>
                <a:lnTo>
                  <a:pt x="4441" y="18169"/>
                </a:lnTo>
                <a:lnTo>
                  <a:pt x="4335" y="18109"/>
                </a:lnTo>
                <a:lnTo>
                  <a:pt x="4227" y="18050"/>
                </a:lnTo>
                <a:lnTo>
                  <a:pt x="4119" y="17994"/>
                </a:lnTo>
                <a:lnTo>
                  <a:pt x="4010" y="17939"/>
                </a:lnTo>
                <a:lnTo>
                  <a:pt x="3900" y="17887"/>
                </a:lnTo>
                <a:lnTo>
                  <a:pt x="3789" y="17837"/>
                </a:lnTo>
                <a:lnTo>
                  <a:pt x="3676" y="17788"/>
                </a:lnTo>
                <a:lnTo>
                  <a:pt x="3563" y="17742"/>
                </a:lnTo>
                <a:lnTo>
                  <a:pt x="3450" y="17699"/>
                </a:lnTo>
                <a:lnTo>
                  <a:pt x="3334" y="17657"/>
                </a:lnTo>
                <a:lnTo>
                  <a:pt x="3218" y="17618"/>
                </a:lnTo>
                <a:lnTo>
                  <a:pt x="3101" y="17579"/>
                </a:lnTo>
                <a:lnTo>
                  <a:pt x="2984" y="17544"/>
                </a:lnTo>
                <a:lnTo>
                  <a:pt x="2866" y="17512"/>
                </a:lnTo>
                <a:lnTo>
                  <a:pt x="2746" y="17482"/>
                </a:lnTo>
                <a:lnTo>
                  <a:pt x="2626" y="17454"/>
                </a:lnTo>
                <a:lnTo>
                  <a:pt x="2506" y="17427"/>
                </a:lnTo>
                <a:lnTo>
                  <a:pt x="2384" y="17404"/>
                </a:lnTo>
                <a:lnTo>
                  <a:pt x="2262" y="17382"/>
                </a:lnTo>
                <a:lnTo>
                  <a:pt x="2138" y="17364"/>
                </a:lnTo>
                <a:lnTo>
                  <a:pt x="2015" y="17347"/>
                </a:lnTo>
                <a:lnTo>
                  <a:pt x="1890" y="17334"/>
                </a:lnTo>
                <a:lnTo>
                  <a:pt x="1765" y="17322"/>
                </a:lnTo>
                <a:lnTo>
                  <a:pt x="1640" y="17313"/>
                </a:lnTo>
                <a:lnTo>
                  <a:pt x="1513" y="17307"/>
                </a:lnTo>
                <a:lnTo>
                  <a:pt x="1386" y="17304"/>
                </a:lnTo>
                <a:lnTo>
                  <a:pt x="1258" y="17303"/>
                </a:lnTo>
                <a:lnTo>
                  <a:pt x="1258" y="17303"/>
                </a:lnTo>
                <a:close/>
                <a:moveTo>
                  <a:pt x="4000" y="18662"/>
                </a:moveTo>
                <a:lnTo>
                  <a:pt x="4000" y="18979"/>
                </a:lnTo>
                <a:lnTo>
                  <a:pt x="3709" y="18979"/>
                </a:lnTo>
                <a:lnTo>
                  <a:pt x="3709" y="18662"/>
                </a:lnTo>
                <a:lnTo>
                  <a:pt x="4000" y="18662"/>
                </a:lnTo>
                <a:close/>
                <a:moveTo>
                  <a:pt x="1258" y="18662"/>
                </a:moveTo>
                <a:lnTo>
                  <a:pt x="1258" y="18662"/>
                </a:lnTo>
                <a:lnTo>
                  <a:pt x="1275" y="18663"/>
                </a:lnTo>
                <a:lnTo>
                  <a:pt x="1291" y="18665"/>
                </a:lnTo>
                <a:lnTo>
                  <a:pt x="1307" y="18669"/>
                </a:lnTo>
                <a:lnTo>
                  <a:pt x="1321" y="18676"/>
                </a:lnTo>
                <a:lnTo>
                  <a:pt x="1335" y="18683"/>
                </a:lnTo>
                <a:lnTo>
                  <a:pt x="1348" y="18691"/>
                </a:lnTo>
                <a:lnTo>
                  <a:pt x="1361" y="18701"/>
                </a:lnTo>
                <a:lnTo>
                  <a:pt x="1372" y="18713"/>
                </a:lnTo>
                <a:lnTo>
                  <a:pt x="1382" y="18725"/>
                </a:lnTo>
                <a:lnTo>
                  <a:pt x="1391" y="18738"/>
                </a:lnTo>
                <a:lnTo>
                  <a:pt x="1399" y="18753"/>
                </a:lnTo>
                <a:lnTo>
                  <a:pt x="1406" y="18768"/>
                </a:lnTo>
                <a:lnTo>
                  <a:pt x="1411" y="18784"/>
                </a:lnTo>
                <a:lnTo>
                  <a:pt x="1415" y="18801"/>
                </a:lnTo>
                <a:lnTo>
                  <a:pt x="1418" y="18818"/>
                </a:lnTo>
                <a:lnTo>
                  <a:pt x="1419" y="18836"/>
                </a:lnTo>
                <a:lnTo>
                  <a:pt x="1419" y="18836"/>
                </a:lnTo>
                <a:lnTo>
                  <a:pt x="1418" y="18853"/>
                </a:lnTo>
                <a:lnTo>
                  <a:pt x="1415" y="18871"/>
                </a:lnTo>
                <a:lnTo>
                  <a:pt x="1411" y="18887"/>
                </a:lnTo>
                <a:lnTo>
                  <a:pt x="1406" y="18904"/>
                </a:lnTo>
                <a:lnTo>
                  <a:pt x="1399" y="18919"/>
                </a:lnTo>
                <a:lnTo>
                  <a:pt x="1391" y="18933"/>
                </a:lnTo>
                <a:lnTo>
                  <a:pt x="1382" y="18946"/>
                </a:lnTo>
                <a:lnTo>
                  <a:pt x="1372" y="18959"/>
                </a:lnTo>
                <a:lnTo>
                  <a:pt x="1361" y="18970"/>
                </a:lnTo>
                <a:lnTo>
                  <a:pt x="1348" y="18980"/>
                </a:lnTo>
                <a:lnTo>
                  <a:pt x="1335" y="18989"/>
                </a:lnTo>
                <a:lnTo>
                  <a:pt x="1321" y="18997"/>
                </a:lnTo>
                <a:lnTo>
                  <a:pt x="1307" y="19002"/>
                </a:lnTo>
                <a:lnTo>
                  <a:pt x="1291" y="19006"/>
                </a:lnTo>
                <a:lnTo>
                  <a:pt x="1275" y="19009"/>
                </a:lnTo>
                <a:lnTo>
                  <a:pt x="1258" y="19010"/>
                </a:lnTo>
                <a:lnTo>
                  <a:pt x="1258" y="19010"/>
                </a:lnTo>
                <a:lnTo>
                  <a:pt x="1242" y="19009"/>
                </a:lnTo>
                <a:lnTo>
                  <a:pt x="1226" y="19006"/>
                </a:lnTo>
                <a:lnTo>
                  <a:pt x="1211" y="19002"/>
                </a:lnTo>
                <a:lnTo>
                  <a:pt x="1197" y="18997"/>
                </a:lnTo>
                <a:lnTo>
                  <a:pt x="1183" y="18989"/>
                </a:lnTo>
                <a:lnTo>
                  <a:pt x="1170" y="18980"/>
                </a:lnTo>
                <a:lnTo>
                  <a:pt x="1157" y="18970"/>
                </a:lnTo>
                <a:lnTo>
                  <a:pt x="1146" y="18959"/>
                </a:lnTo>
                <a:lnTo>
                  <a:pt x="1136" y="18946"/>
                </a:lnTo>
                <a:lnTo>
                  <a:pt x="1127" y="18933"/>
                </a:lnTo>
                <a:lnTo>
                  <a:pt x="1119" y="18919"/>
                </a:lnTo>
                <a:lnTo>
                  <a:pt x="1112" y="18904"/>
                </a:lnTo>
                <a:lnTo>
                  <a:pt x="1107" y="18887"/>
                </a:lnTo>
                <a:lnTo>
                  <a:pt x="1103" y="18871"/>
                </a:lnTo>
                <a:lnTo>
                  <a:pt x="1100" y="18853"/>
                </a:lnTo>
                <a:lnTo>
                  <a:pt x="1099" y="18836"/>
                </a:lnTo>
                <a:lnTo>
                  <a:pt x="1099" y="18836"/>
                </a:lnTo>
                <a:lnTo>
                  <a:pt x="1100" y="18818"/>
                </a:lnTo>
                <a:lnTo>
                  <a:pt x="1103" y="18801"/>
                </a:lnTo>
                <a:lnTo>
                  <a:pt x="1107" y="18784"/>
                </a:lnTo>
                <a:lnTo>
                  <a:pt x="1112" y="18768"/>
                </a:lnTo>
                <a:lnTo>
                  <a:pt x="1119" y="18753"/>
                </a:lnTo>
                <a:lnTo>
                  <a:pt x="1127" y="18738"/>
                </a:lnTo>
                <a:lnTo>
                  <a:pt x="1136" y="18725"/>
                </a:lnTo>
                <a:lnTo>
                  <a:pt x="1146" y="18713"/>
                </a:lnTo>
                <a:lnTo>
                  <a:pt x="1157" y="18701"/>
                </a:lnTo>
                <a:lnTo>
                  <a:pt x="1170" y="18691"/>
                </a:lnTo>
                <a:lnTo>
                  <a:pt x="1183" y="18683"/>
                </a:lnTo>
                <a:lnTo>
                  <a:pt x="1197" y="18676"/>
                </a:lnTo>
                <a:lnTo>
                  <a:pt x="1211" y="18669"/>
                </a:lnTo>
                <a:lnTo>
                  <a:pt x="1226" y="18665"/>
                </a:lnTo>
                <a:lnTo>
                  <a:pt x="1242" y="18663"/>
                </a:lnTo>
                <a:lnTo>
                  <a:pt x="1258" y="18662"/>
                </a:lnTo>
                <a:lnTo>
                  <a:pt x="1258" y="18662"/>
                </a:lnTo>
                <a:close/>
                <a:moveTo>
                  <a:pt x="5069" y="21600"/>
                </a:moveTo>
                <a:lnTo>
                  <a:pt x="0" y="21600"/>
                </a:lnTo>
                <a:lnTo>
                  <a:pt x="0" y="19695"/>
                </a:lnTo>
                <a:lnTo>
                  <a:pt x="0" y="19695"/>
                </a:lnTo>
                <a:lnTo>
                  <a:pt x="76" y="19673"/>
                </a:lnTo>
                <a:lnTo>
                  <a:pt x="152" y="19652"/>
                </a:lnTo>
                <a:lnTo>
                  <a:pt x="228" y="19632"/>
                </a:lnTo>
                <a:lnTo>
                  <a:pt x="305" y="19615"/>
                </a:lnTo>
                <a:lnTo>
                  <a:pt x="383" y="19598"/>
                </a:lnTo>
                <a:lnTo>
                  <a:pt x="460" y="19583"/>
                </a:lnTo>
                <a:lnTo>
                  <a:pt x="538" y="19569"/>
                </a:lnTo>
                <a:lnTo>
                  <a:pt x="616" y="19557"/>
                </a:lnTo>
                <a:lnTo>
                  <a:pt x="696" y="19546"/>
                </a:lnTo>
                <a:lnTo>
                  <a:pt x="775" y="19536"/>
                </a:lnTo>
                <a:lnTo>
                  <a:pt x="855" y="19528"/>
                </a:lnTo>
                <a:lnTo>
                  <a:pt x="935" y="19522"/>
                </a:lnTo>
                <a:lnTo>
                  <a:pt x="1016" y="19516"/>
                </a:lnTo>
                <a:lnTo>
                  <a:pt x="1096" y="19513"/>
                </a:lnTo>
                <a:lnTo>
                  <a:pt x="1177" y="19511"/>
                </a:lnTo>
                <a:lnTo>
                  <a:pt x="1258" y="19510"/>
                </a:lnTo>
                <a:lnTo>
                  <a:pt x="1258" y="19510"/>
                </a:lnTo>
                <a:lnTo>
                  <a:pt x="1332" y="19510"/>
                </a:lnTo>
                <a:lnTo>
                  <a:pt x="1405" y="19512"/>
                </a:lnTo>
                <a:lnTo>
                  <a:pt x="1477" y="19515"/>
                </a:lnTo>
                <a:lnTo>
                  <a:pt x="1549" y="19520"/>
                </a:lnTo>
                <a:lnTo>
                  <a:pt x="1621" y="19524"/>
                </a:lnTo>
                <a:lnTo>
                  <a:pt x="1692" y="19531"/>
                </a:lnTo>
                <a:lnTo>
                  <a:pt x="1763" y="19538"/>
                </a:lnTo>
                <a:lnTo>
                  <a:pt x="1834" y="19547"/>
                </a:lnTo>
                <a:lnTo>
                  <a:pt x="1905" y="19558"/>
                </a:lnTo>
                <a:lnTo>
                  <a:pt x="1976" y="19569"/>
                </a:lnTo>
                <a:lnTo>
                  <a:pt x="2045" y="19581"/>
                </a:lnTo>
                <a:lnTo>
                  <a:pt x="2115" y="19594"/>
                </a:lnTo>
                <a:lnTo>
                  <a:pt x="2184" y="19608"/>
                </a:lnTo>
                <a:lnTo>
                  <a:pt x="2253" y="19624"/>
                </a:lnTo>
                <a:lnTo>
                  <a:pt x="2322" y="19640"/>
                </a:lnTo>
                <a:lnTo>
                  <a:pt x="2390" y="19658"/>
                </a:lnTo>
                <a:lnTo>
                  <a:pt x="2457" y="19677"/>
                </a:lnTo>
                <a:lnTo>
                  <a:pt x="2525" y="19697"/>
                </a:lnTo>
                <a:lnTo>
                  <a:pt x="2592" y="19718"/>
                </a:lnTo>
                <a:lnTo>
                  <a:pt x="2658" y="19740"/>
                </a:lnTo>
                <a:lnTo>
                  <a:pt x="2724" y="19763"/>
                </a:lnTo>
                <a:lnTo>
                  <a:pt x="2790" y="19786"/>
                </a:lnTo>
                <a:lnTo>
                  <a:pt x="2856" y="19811"/>
                </a:lnTo>
                <a:lnTo>
                  <a:pt x="2921" y="19837"/>
                </a:lnTo>
                <a:lnTo>
                  <a:pt x="2985" y="19863"/>
                </a:lnTo>
                <a:lnTo>
                  <a:pt x="3049" y="19892"/>
                </a:lnTo>
                <a:lnTo>
                  <a:pt x="3113" y="19920"/>
                </a:lnTo>
                <a:lnTo>
                  <a:pt x="3176" y="19951"/>
                </a:lnTo>
                <a:lnTo>
                  <a:pt x="3239" y="19981"/>
                </a:lnTo>
                <a:lnTo>
                  <a:pt x="3300" y="20013"/>
                </a:lnTo>
                <a:lnTo>
                  <a:pt x="3362" y="20046"/>
                </a:lnTo>
                <a:lnTo>
                  <a:pt x="3424" y="20080"/>
                </a:lnTo>
                <a:lnTo>
                  <a:pt x="3484" y="20114"/>
                </a:lnTo>
                <a:lnTo>
                  <a:pt x="3544" y="20150"/>
                </a:lnTo>
                <a:lnTo>
                  <a:pt x="3604" y="20186"/>
                </a:lnTo>
                <a:lnTo>
                  <a:pt x="3662" y="20223"/>
                </a:lnTo>
                <a:lnTo>
                  <a:pt x="3722" y="20262"/>
                </a:lnTo>
                <a:lnTo>
                  <a:pt x="3780" y="20301"/>
                </a:lnTo>
                <a:lnTo>
                  <a:pt x="3837" y="20340"/>
                </a:lnTo>
                <a:lnTo>
                  <a:pt x="3893" y="20382"/>
                </a:lnTo>
                <a:lnTo>
                  <a:pt x="3950" y="20424"/>
                </a:lnTo>
                <a:lnTo>
                  <a:pt x="4005" y="20466"/>
                </a:lnTo>
                <a:lnTo>
                  <a:pt x="4061" y="20509"/>
                </a:lnTo>
                <a:lnTo>
                  <a:pt x="4115" y="20554"/>
                </a:lnTo>
                <a:lnTo>
                  <a:pt x="4169" y="20599"/>
                </a:lnTo>
                <a:lnTo>
                  <a:pt x="4222" y="20645"/>
                </a:lnTo>
                <a:lnTo>
                  <a:pt x="4275" y="20692"/>
                </a:lnTo>
                <a:lnTo>
                  <a:pt x="4328" y="20739"/>
                </a:lnTo>
                <a:lnTo>
                  <a:pt x="4379" y="20787"/>
                </a:lnTo>
                <a:lnTo>
                  <a:pt x="4430" y="20836"/>
                </a:lnTo>
                <a:lnTo>
                  <a:pt x="4480" y="20885"/>
                </a:lnTo>
                <a:lnTo>
                  <a:pt x="4529" y="20937"/>
                </a:lnTo>
                <a:lnTo>
                  <a:pt x="4578" y="20988"/>
                </a:lnTo>
                <a:lnTo>
                  <a:pt x="4627" y="21040"/>
                </a:lnTo>
                <a:lnTo>
                  <a:pt x="4674" y="21093"/>
                </a:lnTo>
                <a:lnTo>
                  <a:pt x="4721" y="21146"/>
                </a:lnTo>
                <a:lnTo>
                  <a:pt x="4767" y="21201"/>
                </a:lnTo>
                <a:lnTo>
                  <a:pt x="4812" y="21255"/>
                </a:lnTo>
                <a:lnTo>
                  <a:pt x="4857" y="21311"/>
                </a:lnTo>
                <a:lnTo>
                  <a:pt x="4900" y="21368"/>
                </a:lnTo>
                <a:lnTo>
                  <a:pt x="4944" y="21425"/>
                </a:lnTo>
                <a:lnTo>
                  <a:pt x="4987" y="21483"/>
                </a:lnTo>
                <a:lnTo>
                  <a:pt x="5028" y="21541"/>
                </a:lnTo>
                <a:lnTo>
                  <a:pt x="5069" y="21600"/>
                </a:lnTo>
                <a:lnTo>
                  <a:pt x="5069" y="21600"/>
                </a:lnTo>
                <a:close/>
                <a:moveTo>
                  <a:pt x="9498" y="0"/>
                </a:moveTo>
                <a:lnTo>
                  <a:pt x="9498" y="0"/>
                </a:lnTo>
                <a:lnTo>
                  <a:pt x="9592" y="112"/>
                </a:lnTo>
                <a:lnTo>
                  <a:pt x="9687" y="221"/>
                </a:lnTo>
                <a:lnTo>
                  <a:pt x="9784" y="330"/>
                </a:lnTo>
                <a:lnTo>
                  <a:pt x="9881" y="438"/>
                </a:lnTo>
                <a:lnTo>
                  <a:pt x="9980" y="544"/>
                </a:lnTo>
                <a:lnTo>
                  <a:pt x="10080" y="649"/>
                </a:lnTo>
                <a:lnTo>
                  <a:pt x="10182" y="753"/>
                </a:lnTo>
                <a:lnTo>
                  <a:pt x="10284" y="855"/>
                </a:lnTo>
                <a:lnTo>
                  <a:pt x="10388" y="955"/>
                </a:lnTo>
                <a:lnTo>
                  <a:pt x="10493" y="1054"/>
                </a:lnTo>
                <a:lnTo>
                  <a:pt x="10599" y="1152"/>
                </a:lnTo>
                <a:lnTo>
                  <a:pt x="10707" y="1249"/>
                </a:lnTo>
                <a:lnTo>
                  <a:pt x="10815" y="1343"/>
                </a:lnTo>
                <a:lnTo>
                  <a:pt x="10924" y="1437"/>
                </a:lnTo>
                <a:lnTo>
                  <a:pt x="11036" y="1529"/>
                </a:lnTo>
                <a:lnTo>
                  <a:pt x="11147" y="1619"/>
                </a:lnTo>
                <a:lnTo>
                  <a:pt x="11259" y="1707"/>
                </a:lnTo>
                <a:lnTo>
                  <a:pt x="11374" y="1795"/>
                </a:lnTo>
                <a:lnTo>
                  <a:pt x="11489" y="1880"/>
                </a:lnTo>
                <a:lnTo>
                  <a:pt x="11605" y="1964"/>
                </a:lnTo>
                <a:lnTo>
                  <a:pt x="11722" y="2048"/>
                </a:lnTo>
                <a:lnTo>
                  <a:pt x="11840" y="2128"/>
                </a:lnTo>
                <a:lnTo>
                  <a:pt x="11960" y="2207"/>
                </a:lnTo>
                <a:lnTo>
                  <a:pt x="12079" y="2285"/>
                </a:lnTo>
                <a:lnTo>
                  <a:pt x="12200" y="2362"/>
                </a:lnTo>
                <a:lnTo>
                  <a:pt x="12323" y="2436"/>
                </a:lnTo>
                <a:lnTo>
                  <a:pt x="12445" y="2508"/>
                </a:lnTo>
                <a:lnTo>
                  <a:pt x="12570" y="2579"/>
                </a:lnTo>
                <a:lnTo>
                  <a:pt x="12694" y="2648"/>
                </a:lnTo>
                <a:lnTo>
                  <a:pt x="12821" y="2716"/>
                </a:lnTo>
                <a:lnTo>
                  <a:pt x="12947" y="2782"/>
                </a:lnTo>
                <a:lnTo>
                  <a:pt x="13075" y="2846"/>
                </a:lnTo>
                <a:lnTo>
                  <a:pt x="13204" y="2909"/>
                </a:lnTo>
                <a:lnTo>
                  <a:pt x="13333" y="2970"/>
                </a:lnTo>
                <a:lnTo>
                  <a:pt x="13464" y="3028"/>
                </a:lnTo>
                <a:lnTo>
                  <a:pt x="13594" y="3085"/>
                </a:lnTo>
                <a:lnTo>
                  <a:pt x="13727" y="3141"/>
                </a:lnTo>
                <a:lnTo>
                  <a:pt x="13859" y="3194"/>
                </a:lnTo>
                <a:lnTo>
                  <a:pt x="13992" y="3246"/>
                </a:lnTo>
                <a:lnTo>
                  <a:pt x="14127" y="3295"/>
                </a:lnTo>
                <a:lnTo>
                  <a:pt x="14262" y="3343"/>
                </a:lnTo>
                <a:lnTo>
                  <a:pt x="14398" y="3389"/>
                </a:lnTo>
                <a:lnTo>
                  <a:pt x="14535" y="3434"/>
                </a:lnTo>
                <a:lnTo>
                  <a:pt x="14673" y="3476"/>
                </a:lnTo>
                <a:lnTo>
                  <a:pt x="14810" y="3516"/>
                </a:lnTo>
                <a:lnTo>
                  <a:pt x="14950" y="3554"/>
                </a:lnTo>
                <a:lnTo>
                  <a:pt x="15089" y="3591"/>
                </a:lnTo>
                <a:lnTo>
                  <a:pt x="15229" y="3626"/>
                </a:lnTo>
                <a:lnTo>
                  <a:pt x="15370" y="3657"/>
                </a:lnTo>
                <a:lnTo>
                  <a:pt x="15511" y="3688"/>
                </a:lnTo>
                <a:lnTo>
                  <a:pt x="15654" y="3716"/>
                </a:lnTo>
                <a:lnTo>
                  <a:pt x="15796" y="3743"/>
                </a:lnTo>
                <a:lnTo>
                  <a:pt x="15940" y="3768"/>
                </a:lnTo>
                <a:lnTo>
                  <a:pt x="16084" y="3790"/>
                </a:lnTo>
                <a:lnTo>
                  <a:pt x="16229" y="3810"/>
                </a:lnTo>
                <a:lnTo>
                  <a:pt x="16374" y="3828"/>
                </a:lnTo>
                <a:lnTo>
                  <a:pt x="16521" y="3844"/>
                </a:lnTo>
                <a:lnTo>
                  <a:pt x="16667" y="3859"/>
                </a:lnTo>
                <a:lnTo>
                  <a:pt x="16814" y="3871"/>
                </a:lnTo>
                <a:lnTo>
                  <a:pt x="16961" y="3881"/>
                </a:lnTo>
                <a:lnTo>
                  <a:pt x="17110" y="3888"/>
                </a:lnTo>
                <a:lnTo>
                  <a:pt x="17258" y="3894"/>
                </a:lnTo>
                <a:lnTo>
                  <a:pt x="17407" y="3897"/>
                </a:lnTo>
                <a:lnTo>
                  <a:pt x="17557" y="3898"/>
                </a:lnTo>
                <a:lnTo>
                  <a:pt x="17557" y="3898"/>
                </a:lnTo>
                <a:lnTo>
                  <a:pt x="17707" y="3897"/>
                </a:lnTo>
                <a:lnTo>
                  <a:pt x="17855" y="3894"/>
                </a:lnTo>
                <a:lnTo>
                  <a:pt x="18004" y="3888"/>
                </a:lnTo>
                <a:lnTo>
                  <a:pt x="18152" y="3881"/>
                </a:lnTo>
                <a:lnTo>
                  <a:pt x="18300" y="3871"/>
                </a:lnTo>
                <a:lnTo>
                  <a:pt x="18446" y="3859"/>
                </a:lnTo>
                <a:lnTo>
                  <a:pt x="18593" y="3844"/>
                </a:lnTo>
                <a:lnTo>
                  <a:pt x="18739" y="3828"/>
                </a:lnTo>
                <a:lnTo>
                  <a:pt x="18885" y="3810"/>
                </a:lnTo>
                <a:lnTo>
                  <a:pt x="19029" y="3790"/>
                </a:lnTo>
                <a:lnTo>
                  <a:pt x="19173" y="3768"/>
                </a:lnTo>
                <a:lnTo>
                  <a:pt x="19317" y="3743"/>
                </a:lnTo>
                <a:lnTo>
                  <a:pt x="19459" y="3716"/>
                </a:lnTo>
                <a:lnTo>
                  <a:pt x="19602" y="3688"/>
                </a:lnTo>
                <a:lnTo>
                  <a:pt x="19743" y="3657"/>
                </a:lnTo>
                <a:lnTo>
                  <a:pt x="19885" y="3626"/>
                </a:lnTo>
                <a:lnTo>
                  <a:pt x="20024" y="3591"/>
                </a:lnTo>
                <a:lnTo>
                  <a:pt x="20164" y="3554"/>
                </a:lnTo>
                <a:lnTo>
                  <a:pt x="20303" y="3516"/>
                </a:lnTo>
                <a:lnTo>
                  <a:pt x="20442" y="3476"/>
                </a:lnTo>
                <a:lnTo>
                  <a:pt x="20579" y="3434"/>
                </a:lnTo>
                <a:lnTo>
                  <a:pt x="20716" y="3389"/>
                </a:lnTo>
                <a:lnTo>
                  <a:pt x="20851" y="3343"/>
                </a:lnTo>
                <a:lnTo>
                  <a:pt x="20986" y="3295"/>
                </a:lnTo>
                <a:lnTo>
                  <a:pt x="21121" y="3246"/>
                </a:lnTo>
                <a:lnTo>
                  <a:pt x="21254" y="3194"/>
                </a:lnTo>
                <a:lnTo>
                  <a:pt x="21387" y="3141"/>
                </a:lnTo>
                <a:lnTo>
                  <a:pt x="21519" y="3085"/>
                </a:lnTo>
                <a:lnTo>
                  <a:pt x="21651" y="3028"/>
                </a:lnTo>
                <a:lnTo>
                  <a:pt x="21780" y="2970"/>
                </a:lnTo>
                <a:lnTo>
                  <a:pt x="21909" y="2909"/>
                </a:lnTo>
                <a:lnTo>
                  <a:pt x="22039" y="2846"/>
                </a:lnTo>
                <a:lnTo>
                  <a:pt x="22166" y="2782"/>
                </a:lnTo>
                <a:lnTo>
                  <a:pt x="22293" y="2716"/>
                </a:lnTo>
                <a:lnTo>
                  <a:pt x="22419" y="2648"/>
                </a:lnTo>
                <a:lnTo>
                  <a:pt x="22544" y="2579"/>
                </a:lnTo>
                <a:lnTo>
                  <a:pt x="22668" y="2508"/>
                </a:lnTo>
                <a:lnTo>
                  <a:pt x="22790" y="2436"/>
                </a:lnTo>
                <a:lnTo>
                  <a:pt x="22913" y="2362"/>
                </a:lnTo>
                <a:lnTo>
                  <a:pt x="23034" y="2285"/>
                </a:lnTo>
                <a:lnTo>
                  <a:pt x="23155" y="2207"/>
                </a:lnTo>
                <a:lnTo>
                  <a:pt x="23273" y="2128"/>
                </a:lnTo>
                <a:lnTo>
                  <a:pt x="23391" y="2048"/>
                </a:lnTo>
                <a:lnTo>
                  <a:pt x="23509" y="1964"/>
                </a:lnTo>
                <a:lnTo>
                  <a:pt x="23624" y="1880"/>
                </a:lnTo>
                <a:lnTo>
                  <a:pt x="23740" y="1795"/>
                </a:lnTo>
                <a:lnTo>
                  <a:pt x="23854" y="1707"/>
                </a:lnTo>
                <a:lnTo>
                  <a:pt x="23966" y="1619"/>
                </a:lnTo>
                <a:lnTo>
                  <a:pt x="24079" y="1529"/>
                </a:lnTo>
                <a:lnTo>
                  <a:pt x="24189" y="1437"/>
                </a:lnTo>
                <a:lnTo>
                  <a:pt x="24298" y="1343"/>
                </a:lnTo>
                <a:lnTo>
                  <a:pt x="24407" y="1249"/>
                </a:lnTo>
                <a:lnTo>
                  <a:pt x="24514" y="1152"/>
                </a:lnTo>
                <a:lnTo>
                  <a:pt x="24620" y="1054"/>
                </a:lnTo>
                <a:lnTo>
                  <a:pt x="24726" y="955"/>
                </a:lnTo>
                <a:lnTo>
                  <a:pt x="24829" y="855"/>
                </a:lnTo>
                <a:lnTo>
                  <a:pt x="24931" y="753"/>
                </a:lnTo>
                <a:lnTo>
                  <a:pt x="25033" y="649"/>
                </a:lnTo>
                <a:lnTo>
                  <a:pt x="25133" y="544"/>
                </a:lnTo>
                <a:lnTo>
                  <a:pt x="25232" y="438"/>
                </a:lnTo>
                <a:lnTo>
                  <a:pt x="25330" y="330"/>
                </a:lnTo>
                <a:lnTo>
                  <a:pt x="25426" y="221"/>
                </a:lnTo>
                <a:lnTo>
                  <a:pt x="25521" y="112"/>
                </a:lnTo>
                <a:lnTo>
                  <a:pt x="25616" y="0"/>
                </a:lnTo>
                <a:lnTo>
                  <a:pt x="35113" y="0"/>
                </a:lnTo>
                <a:lnTo>
                  <a:pt x="35113" y="2600"/>
                </a:lnTo>
                <a:lnTo>
                  <a:pt x="35113" y="2600"/>
                </a:lnTo>
                <a:lnTo>
                  <a:pt x="35039" y="2615"/>
                </a:lnTo>
                <a:lnTo>
                  <a:pt x="34964" y="2633"/>
                </a:lnTo>
                <a:lnTo>
                  <a:pt x="34890" y="2649"/>
                </a:lnTo>
                <a:lnTo>
                  <a:pt x="34816" y="2668"/>
                </a:lnTo>
                <a:lnTo>
                  <a:pt x="34742" y="2687"/>
                </a:lnTo>
                <a:lnTo>
                  <a:pt x="34669" y="2706"/>
                </a:lnTo>
                <a:lnTo>
                  <a:pt x="34595" y="2726"/>
                </a:lnTo>
                <a:lnTo>
                  <a:pt x="34522" y="2748"/>
                </a:lnTo>
                <a:lnTo>
                  <a:pt x="34450" y="2769"/>
                </a:lnTo>
                <a:lnTo>
                  <a:pt x="34377" y="2792"/>
                </a:lnTo>
                <a:lnTo>
                  <a:pt x="34304" y="2815"/>
                </a:lnTo>
                <a:lnTo>
                  <a:pt x="34232" y="2839"/>
                </a:lnTo>
                <a:lnTo>
                  <a:pt x="34160" y="2864"/>
                </a:lnTo>
                <a:lnTo>
                  <a:pt x="34089" y="2889"/>
                </a:lnTo>
                <a:lnTo>
                  <a:pt x="34017" y="2915"/>
                </a:lnTo>
                <a:lnTo>
                  <a:pt x="33946" y="2942"/>
                </a:lnTo>
                <a:lnTo>
                  <a:pt x="33875" y="2969"/>
                </a:lnTo>
                <a:lnTo>
                  <a:pt x="33804" y="2997"/>
                </a:lnTo>
                <a:lnTo>
                  <a:pt x="33733" y="3027"/>
                </a:lnTo>
                <a:lnTo>
                  <a:pt x="33663" y="3056"/>
                </a:lnTo>
                <a:lnTo>
                  <a:pt x="33593" y="3087"/>
                </a:lnTo>
                <a:lnTo>
                  <a:pt x="33524" y="3118"/>
                </a:lnTo>
                <a:lnTo>
                  <a:pt x="33455" y="3149"/>
                </a:lnTo>
                <a:lnTo>
                  <a:pt x="33385" y="3182"/>
                </a:lnTo>
                <a:lnTo>
                  <a:pt x="33316" y="3215"/>
                </a:lnTo>
                <a:lnTo>
                  <a:pt x="33248" y="3249"/>
                </a:lnTo>
                <a:lnTo>
                  <a:pt x="33180" y="3284"/>
                </a:lnTo>
                <a:lnTo>
                  <a:pt x="33111" y="3319"/>
                </a:lnTo>
                <a:lnTo>
                  <a:pt x="33043" y="3355"/>
                </a:lnTo>
                <a:lnTo>
                  <a:pt x="32976" y="3392"/>
                </a:lnTo>
                <a:lnTo>
                  <a:pt x="32909" y="3430"/>
                </a:lnTo>
                <a:lnTo>
                  <a:pt x="32843" y="3468"/>
                </a:lnTo>
                <a:lnTo>
                  <a:pt x="32775" y="3506"/>
                </a:lnTo>
                <a:lnTo>
                  <a:pt x="32709" y="3547"/>
                </a:lnTo>
                <a:lnTo>
                  <a:pt x="32644" y="3586"/>
                </a:lnTo>
                <a:lnTo>
                  <a:pt x="32578" y="3628"/>
                </a:lnTo>
                <a:lnTo>
                  <a:pt x="32512" y="3669"/>
                </a:lnTo>
                <a:lnTo>
                  <a:pt x="32448" y="3711"/>
                </a:lnTo>
                <a:lnTo>
                  <a:pt x="32383" y="3755"/>
                </a:lnTo>
                <a:lnTo>
                  <a:pt x="32319" y="3798"/>
                </a:lnTo>
                <a:lnTo>
                  <a:pt x="32256" y="3842"/>
                </a:lnTo>
                <a:lnTo>
                  <a:pt x="32191" y="3887"/>
                </a:lnTo>
                <a:lnTo>
                  <a:pt x="32128" y="3933"/>
                </a:lnTo>
                <a:lnTo>
                  <a:pt x="32065" y="3979"/>
                </a:lnTo>
                <a:lnTo>
                  <a:pt x="32003" y="4026"/>
                </a:lnTo>
                <a:lnTo>
                  <a:pt x="31941" y="4074"/>
                </a:lnTo>
                <a:lnTo>
                  <a:pt x="31879" y="4122"/>
                </a:lnTo>
                <a:lnTo>
                  <a:pt x="31817" y="4172"/>
                </a:lnTo>
                <a:lnTo>
                  <a:pt x="31757" y="4221"/>
                </a:lnTo>
                <a:lnTo>
                  <a:pt x="31696" y="4272"/>
                </a:lnTo>
                <a:lnTo>
                  <a:pt x="31636" y="4323"/>
                </a:lnTo>
                <a:lnTo>
                  <a:pt x="31575" y="4374"/>
                </a:lnTo>
                <a:lnTo>
                  <a:pt x="31516" y="4427"/>
                </a:lnTo>
                <a:lnTo>
                  <a:pt x="31457" y="4480"/>
                </a:lnTo>
                <a:lnTo>
                  <a:pt x="31398" y="4534"/>
                </a:lnTo>
                <a:lnTo>
                  <a:pt x="31340" y="4587"/>
                </a:lnTo>
                <a:lnTo>
                  <a:pt x="31281" y="4643"/>
                </a:lnTo>
                <a:lnTo>
                  <a:pt x="31224" y="4699"/>
                </a:lnTo>
                <a:lnTo>
                  <a:pt x="31167" y="4755"/>
                </a:lnTo>
                <a:lnTo>
                  <a:pt x="31110" y="4812"/>
                </a:lnTo>
                <a:lnTo>
                  <a:pt x="31054" y="4870"/>
                </a:lnTo>
                <a:lnTo>
                  <a:pt x="30997" y="4928"/>
                </a:lnTo>
                <a:lnTo>
                  <a:pt x="30942" y="4987"/>
                </a:lnTo>
                <a:lnTo>
                  <a:pt x="30887" y="5046"/>
                </a:lnTo>
                <a:lnTo>
                  <a:pt x="30887" y="5046"/>
                </a:lnTo>
                <a:lnTo>
                  <a:pt x="30816" y="5125"/>
                </a:lnTo>
                <a:lnTo>
                  <a:pt x="30745" y="5205"/>
                </a:lnTo>
                <a:lnTo>
                  <a:pt x="30675" y="5286"/>
                </a:lnTo>
                <a:lnTo>
                  <a:pt x="30607" y="5368"/>
                </a:lnTo>
                <a:lnTo>
                  <a:pt x="30539" y="5450"/>
                </a:lnTo>
                <a:lnTo>
                  <a:pt x="30473" y="5533"/>
                </a:lnTo>
                <a:lnTo>
                  <a:pt x="30407" y="5616"/>
                </a:lnTo>
                <a:lnTo>
                  <a:pt x="30343" y="5700"/>
                </a:lnTo>
                <a:lnTo>
                  <a:pt x="30279" y="5786"/>
                </a:lnTo>
                <a:lnTo>
                  <a:pt x="30217" y="5872"/>
                </a:lnTo>
                <a:lnTo>
                  <a:pt x="30156" y="5959"/>
                </a:lnTo>
                <a:lnTo>
                  <a:pt x="30095" y="6046"/>
                </a:lnTo>
                <a:lnTo>
                  <a:pt x="30036" y="6134"/>
                </a:lnTo>
                <a:lnTo>
                  <a:pt x="29978" y="6222"/>
                </a:lnTo>
                <a:lnTo>
                  <a:pt x="29921" y="6312"/>
                </a:lnTo>
                <a:lnTo>
                  <a:pt x="29865" y="6403"/>
                </a:lnTo>
                <a:lnTo>
                  <a:pt x="29811" y="6494"/>
                </a:lnTo>
                <a:lnTo>
                  <a:pt x="29756" y="6585"/>
                </a:lnTo>
                <a:lnTo>
                  <a:pt x="29703" y="6677"/>
                </a:lnTo>
                <a:lnTo>
                  <a:pt x="29652" y="6770"/>
                </a:lnTo>
                <a:lnTo>
                  <a:pt x="29601" y="6863"/>
                </a:lnTo>
                <a:lnTo>
                  <a:pt x="29552" y="6957"/>
                </a:lnTo>
                <a:lnTo>
                  <a:pt x="29504" y="7051"/>
                </a:lnTo>
                <a:lnTo>
                  <a:pt x="29455" y="7146"/>
                </a:lnTo>
                <a:lnTo>
                  <a:pt x="29409" y="7242"/>
                </a:lnTo>
                <a:lnTo>
                  <a:pt x="29364" y="7339"/>
                </a:lnTo>
                <a:lnTo>
                  <a:pt x="29320" y="7435"/>
                </a:lnTo>
                <a:lnTo>
                  <a:pt x="29278" y="7532"/>
                </a:lnTo>
                <a:lnTo>
                  <a:pt x="29236" y="7631"/>
                </a:lnTo>
                <a:lnTo>
                  <a:pt x="29194" y="7729"/>
                </a:lnTo>
                <a:lnTo>
                  <a:pt x="29155" y="7828"/>
                </a:lnTo>
                <a:lnTo>
                  <a:pt x="29116" y="7927"/>
                </a:lnTo>
                <a:lnTo>
                  <a:pt x="29079" y="8028"/>
                </a:lnTo>
                <a:lnTo>
                  <a:pt x="29043" y="8129"/>
                </a:lnTo>
                <a:lnTo>
                  <a:pt x="29008" y="8229"/>
                </a:lnTo>
                <a:lnTo>
                  <a:pt x="28974" y="8331"/>
                </a:lnTo>
                <a:lnTo>
                  <a:pt x="28942" y="8433"/>
                </a:lnTo>
                <a:lnTo>
                  <a:pt x="28910" y="8536"/>
                </a:lnTo>
                <a:lnTo>
                  <a:pt x="28879" y="8639"/>
                </a:lnTo>
                <a:lnTo>
                  <a:pt x="28849" y="8742"/>
                </a:lnTo>
                <a:lnTo>
                  <a:pt x="28821" y="8846"/>
                </a:lnTo>
                <a:lnTo>
                  <a:pt x="28794" y="8949"/>
                </a:lnTo>
                <a:lnTo>
                  <a:pt x="28769" y="9055"/>
                </a:lnTo>
                <a:lnTo>
                  <a:pt x="28744" y="9160"/>
                </a:lnTo>
                <a:lnTo>
                  <a:pt x="28721" y="9265"/>
                </a:lnTo>
                <a:lnTo>
                  <a:pt x="28698" y="9371"/>
                </a:lnTo>
                <a:lnTo>
                  <a:pt x="28677" y="9477"/>
                </a:lnTo>
                <a:lnTo>
                  <a:pt x="28657" y="9583"/>
                </a:lnTo>
                <a:lnTo>
                  <a:pt x="28638" y="9690"/>
                </a:lnTo>
                <a:lnTo>
                  <a:pt x="28621" y="9798"/>
                </a:lnTo>
                <a:lnTo>
                  <a:pt x="28605" y="9906"/>
                </a:lnTo>
                <a:lnTo>
                  <a:pt x="28588" y="10013"/>
                </a:lnTo>
                <a:lnTo>
                  <a:pt x="28574" y="10122"/>
                </a:lnTo>
                <a:lnTo>
                  <a:pt x="28562" y="10230"/>
                </a:lnTo>
                <a:lnTo>
                  <a:pt x="28550" y="10339"/>
                </a:lnTo>
                <a:lnTo>
                  <a:pt x="28540" y="10449"/>
                </a:lnTo>
                <a:lnTo>
                  <a:pt x="28530" y="10558"/>
                </a:lnTo>
                <a:lnTo>
                  <a:pt x="28522" y="10668"/>
                </a:lnTo>
                <a:lnTo>
                  <a:pt x="28516" y="10778"/>
                </a:lnTo>
                <a:lnTo>
                  <a:pt x="28510" y="10888"/>
                </a:lnTo>
                <a:lnTo>
                  <a:pt x="28506" y="10998"/>
                </a:lnTo>
                <a:lnTo>
                  <a:pt x="28503" y="11109"/>
                </a:lnTo>
                <a:lnTo>
                  <a:pt x="28501" y="11220"/>
                </a:lnTo>
                <a:lnTo>
                  <a:pt x="28500" y="11331"/>
                </a:lnTo>
                <a:lnTo>
                  <a:pt x="28500" y="11331"/>
                </a:lnTo>
                <a:lnTo>
                  <a:pt x="28501" y="11442"/>
                </a:lnTo>
                <a:lnTo>
                  <a:pt x="28503" y="11553"/>
                </a:lnTo>
                <a:lnTo>
                  <a:pt x="28506" y="11665"/>
                </a:lnTo>
                <a:lnTo>
                  <a:pt x="28510" y="11775"/>
                </a:lnTo>
                <a:lnTo>
                  <a:pt x="28516" y="11884"/>
                </a:lnTo>
                <a:lnTo>
                  <a:pt x="28522" y="11995"/>
                </a:lnTo>
                <a:lnTo>
                  <a:pt x="28530" y="12104"/>
                </a:lnTo>
                <a:lnTo>
                  <a:pt x="28540" y="12214"/>
                </a:lnTo>
                <a:lnTo>
                  <a:pt x="28550" y="12323"/>
                </a:lnTo>
                <a:lnTo>
                  <a:pt x="28562" y="12432"/>
                </a:lnTo>
                <a:lnTo>
                  <a:pt x="28574" y="12541"/>
                </a:lnTo>
                <a:lnTo>
                  <a:pt x="28588" y="12649"/>
                </a:lnTo>
                <a:lnTo>
                  <a:pt x="28605" y="12757"/>
                </a:lnTo>
                <a:lnTo>
                  <a:pt x="28621" y="12865"/>
                </a:lnTo>
                <a:lnTo>
                  <a:pt x="28638" y="12972"/>
                </a:lnTo>
                <a:lnTo>
                  <a:pt x="28657" y="13078"/>
                </a:lnTo>
                <a:lnTo>
                  <a:pt x="28677" y="13186"/>
                </a:lnTo>
                <a:lnTo>
                  <a:pt x="28698" y="13292"/>
                </a:lnTo>
                <a:lnTo>
                  <a:pt x="28721" y="13398"/>
                </a:lnTo>
                <a:lnTo>
                  <a:pt x="28744" y="13503"/>
                </a:lnTo>
                <a:lnTo>
                  <a:pt x="28769" y="13608"/>
                </a:lnTo>
                <a:lnTo>
                  <a:pt x="28794" y="13713"/>
                </a:lnTo>
                <a:lnTo>
                  <a:pt x="28821" y="13817"/>
                </a:lnTo>
                <a:lnTo>
                  <a:pt x="28849" y="13921"/>
                </a:lnTo>
                <a:lnTo>
                  <a:pt x="28879" y="14024"/>
                </a:lnTo>
                <a:lnTo>
                  <a:pt x="28910" y="14127"/>
                </a:lnTo>
                <a:lnTo>
                  <a:pt x="28942" y="14230"/>
                </a:lnTo>
                <a:lnTo>
                  <a:pt x="28974" y="14331"/>
                </a:lnTo>
                <a:lnTo>
                  <a:pt x="29008" y="14433"/>
                </a:lnTo>
                <a:lnTo>
                  <a:pt x="29043" y="14534"/>
                </a:lnTo>
                <a:lnTo>
                  <a:pt x="29079" y="14635"/>
                </a:lnTo>
                <a:lnTo>
                  <a:pt x="29116" y="14734"/>
                </a:lnTo>
                <a:lnTo>
                  <a:pt x="29155" y="14834"/>
                </a:lnTo>
                <a:lnTo>
                  <a:pt x="29194" y="14933"/>
                </a:lnTo>
                <a:lnTo>
                  <a:pt x="29236" y="15032"/>
                </a:lnTo>
                <a:lnTo>
                  <a:pt x="29278" y="15129"/>
                </a:lnTo>
                <a:lnTo>
                  <a:pt x="29320" y="15227"/>
                </a:lnTo>
                <a:lnTo>
                  <a:pt x="29364" y="15324"/>
                </a:lnTo>
                <a:lnTo>
                  <a:pt x="29409" y="15420"/>
                </a:lnTo>
                <a:lnTo>
                  <a:pt x="29455" y="15515"/>
                </a:lnTo>
                <a:lnTo>
                  <a:pt x="29504" y="15611"/>
                </a:lnTo>
                <a:lnTo>
                  <a:pt x="29552" y="15706"/>
                </a:lnTo>
                <a:lnTo>
                  <a:pt x="29601" y="15800"/>
                </a:lnTo>
                <a:lnTo>
                  <a:pt x="29652" y="15893"/>
                </a:lnTo>
                <a:lnTo>
                  <a:pt x="29703" y="15986"/>
                </a:lnTo>
                <a:lnTo>
                  <a:pt x="29756" y="16078"/>
                </a:lnTo>
                <a:lnTo>
                  <a:pt x="29811" y="16169"/>
                </a:lnTo>
                <a:lnTo>
                  <a:pt x="29865" y="16260"/>
                </a:lnTo>
                <a:lnTo>
                  <a:pt x="29921" y="16350"/>
                </a:lnTo>
                <a:lnTo>
                  <a:pt x="29978" y="16439"/>
                </a:lnTo>
                <a:lnTo>
                  <a:pt x="30036" y="16529"/>
                </a:lnTo>
                <a:lnTo>
                  <a:pt x="30095" y="16616"/>
                </a:lnTo>
                <a:lnTo>
                  <a:pt x="30156" y="16704"/>
                </a:lnTo>
                <a:lnTo>
                  <a:pt x="30217" y="16790"/>
                </a:lnTo>
                <a:lnTo>
                  <a:pt x="30279" y="16877"/>
                </a:lnTo>
                <a:lnTo>
                  <a:pt x="30343" y="16962"/>
                </a:lnTo>
                <a:lnTo>
                  <a:pt x="30407" y="17046"/>
                </a:lnTo>
                <a:lnTo>
                  <a:pt x="30473" y="17130"/>
                </a:lnTo>
                <a:lnTo>
                  <a:pt x="30539" y="17213"/>
                </a:lnTo>
                <a:lnTo>
                  <a:pt x="30607" y="17295"/>
                </a:lnTo>
                <a:lnTo>
                  <a:pt x="30675" y="17377"/>
                </a:lnTo>
                <a:lnTo>
                  <a:pt x="30745" y="17458"/>
                </a:lnTo>
                <a:lnTo>
                  <a:pt x="30816" y="17538"/>
                </a:lnTo>
                <a:lnTo>
                  <a:pt x="30887" y="17617"/>
                </a:lnTo>
                <a:lnTo>
                  <a:pt x="30887" y="17617"/>
                </a:lnTo>
                <a:lnTo>
                  <a:pt x="30942" y="17676"/>
                </a:lnTo>
                <a:lnTo>
                  <a:pt x="30997" y="17735"/>
                </a:lnTo>
                <a:lnTo>
                  <a:pt x="31054" y="17793"/>
                </a:lnTo>
                <a:lnTo>
                  <a:pt x="31110" y="17851"/>
                </a:lnTo>
                <a:lnTo>
                  <a:pt x="31167" y="17908"/>
                </a:lnTo>
                <a:lnTo>
                  <a:pt x="31224" y="17964"/>
                </a:lnTo>
                <a:lnTo>
                  <a:pt x="31281" y="18019"/>
                </a:lnTo>
                <a:lnTo>
                  <a:pt x="31340" y="18074"/>
                </a:lnTo>
                <a:lnTo>
                  <a:pt x="31398" y="18129"/>
                </a:lnTo>
                <a:lnTo>
                  <a:pt x="31457" y="18182"/>
                </a:lnTo>
                <a:lnTo>
                  <a:pt x="31516" y="18236"/>
                </a:lnTo>
                <a:lnTo>
                  <a:pt x="31575" y="18289"/>
                </a:lnTo>
                <a:lnTo>
                  <a:pt x="31636" y="18340"/>
                </a:lnTo>
                <a:lnTo>
                  <a:pt x="31696" y="18390"/>
                </a:lnTo>
                <a:lnTo>
                  <a:pt x="31757" y="18441"/>
                </a:lnTo>
                <a:lnTo>
                  <a:pt x="31817" y="18491"/>
                </a:lnTo>
                <a:lnTo>
                  <a:pt x="31879" y="18540"/>
                </a:lnTo>
                <a:lnTo>
                  <a:pt x="31941" y="18588"/>
                </a:lnTo>
                <a:lnTo>
                  <a:pt x="32003" y="18637"/>
                </a:lnTo>
                <a:lnTo>
                  <a:pt x="32065" y="18684"/>
                </a:lnTo>
                <a:lnTo>
                  <a:pt x="32128" y="18730"/>
                </a:lnTo>
                <a:lnTo>
                  <a:pt x="32191" y="18776"/>
                </a:lnTo>
                <a:lnTo>
                  <a:pt x="32256" y="18820"/>
                </a:lnTo>
                <a:lnTo>
                  <a:pt x="32319" y="18864"/>
                </a:lnTo>
                <a:lnTo>
                  <a:pt x="32383" y="18908"/>
                </a:lnTo>
                <a:lnTo>
                  <a:pt x="32448" y="18951"/>
                </a:lnTo>
                <a:lnTo>
                  <a:pt x="32512" y="18993"/>
                </a:lnTo>
                <a:lnTo>
                  <a:pt x="32578" y="19035"/>
                </a:lnTo>
                <a:lnTo>
                  <a:pt x="32644" y="19076"/>
                </a:lnTo>
                <a:lnTo>
                  <a:pt x="32709" y="19116"/>
                </a:lnTo>
                <a:lnTo>
                  <a:pt x="32775" y="19155"/>
                </a:lnTo>
                <a:lnTo>
                  <a:pt x="32843" y="19195"/>
                </a:lnTo>
                <a:lnTo>
                  <a:pt x="32909" y="19233"/>
                </a:lnTo>
                <a:lnTo>
                  <a:pt x="32976" y="19270"/>
                </a:lnTo>
                <a:lnTo>
                  <a:pt x="33043" y="19307"/>
                </a:lnTo>
                <a:lnTo>
                  <a:pt x="33111" y="19343"/>
                </a:lnTo>
                <a:lnTo>
                  <a:pt x="33180" y="19378"/>
                </a:lnTo>
                <a:lnTo>
                  <a:pt x="33248" y="19414"/>
                </a:lnTo>
                <a:lnTo>
                  <a:pt x="33316" y="19447"/>
                </a:lnTo>
                <a:lnTo>
                  <a:pt x="33385" y="19480"/>
                </a:lnTo>
                <a:lnTo>
                  <a:pt x="33455" y="19513"/>
                </a:lnTo>
                <a:lnTo>
                  <a:pt x="33524" y="19545"/>
                </a:lnTo>
                <a:lnTo>
                  <a:pt x="33593" y="19575"/>
                </a:lnTo>
                <a:lnTo>
                  <a:pt x="33663" y="19606"/>
                </a:lnTo>
                <a:lnTo>
                  <a:pt x="33733" y="19636"/>
                </a:lnTo>
                <a:lnTo>
                  <a:pt x="33804" y="19665"/>
                </a:lnTo>
                <a:lnTo>
                  <a:pt x="33875" y="19694"/>
                </a:lnTo>
                <a:lnTo>
                  <a:pt x="33946" y="19721"/>
                </a:lnTo>
                <a:lnTo>
                  <a:pt x="34017" y="19747"/>
                </a:lnTo>
                <a:lnTo>
                  <a:pt x="34089" y="19774"/>
                </a:lnTo>
                <a:lnTo>
                  <a:pt x="34160" y="19799"/>
                </a:lnTo>
                <a:lnTo>
                  <a:pt x="34232" y="19824"/>
                </a:lnTo>
                <a:lnTo>
                  <a:pt x="34304" y="19848"/>
                </a:lnTo>
                <a:lnTo>
                  <a:pt x="34377" y="19871"/>
                </a:lnTo>
                <a:lnTo>
                  <a:pt x="34450" y="19893"/>
                </a:lnTo>
                <a:lnTo>
                  <a:pt x="34522" y="19915"/>
                </a:lnTo>
                <a:lnTo>
                  <a:pt x="34595" y="19937"/>
                </a:lnTo>
                <a:lnTo>
                  <a:pt x="34669" y="19956"/>
                </a:lnTo>
                <a:lnTo>
                  <a:pt x="34742" y="19976"/>
                </a:lnTo>
                <a:lnTo>
                  <a:pt x="34816" y="19995"/>
                </a:lnTo>
                <a:lnTo>
                  <a:pt x="34890" y="20013"/>
                </a:lnTo>
                <a:lnTo>
                  <a:pt x="34964" y="20030"/>
                </a:lnTo>
                <a:lnTo>
                  <a:pt x="35039" y="20047"/>
                </a:lnTo>
                <a:lnTo>
                  <a:pt x="35113" y="20062"/>
                </a:lnTo>
                <a:lnTo>
                  <a:pt x="35113" y="21111"/>
                </a:lnTo>
                <a:lnTo>
                  <a:pt x="35113" y="21111"/>
                </a:lnTo>
                <a:lnTo>
                  <a:pt x="35025" y="21093"/>
                </a:lnTo>
                <a:lnTo>
                  <a:pt x="34936" y="21076"/>
                </a:lnTo>
                <a:lnTo>
                  <a:pt x="34848" y="21057"/>
                </a:lnTo>
                <a:lnTo>
                  <a:pt x="34761" y="21038"/>
                </a:lnTo>
                <a:lnTo>
                  <a:pt x="34674" y="21017"/>
                </a:lnTo>
                <a:lnTo>
                  <a:pt x="34586" y="20996"/>
                </a:lnTo>
                <a:lnTo>
                  <a:pt x="34500" y="20973"/>
                </a:lnTo>
                <a:lnTo>
                  <a:pt x="34413" y="20950"/>
                </a:lnTo>
                <a:lnTo>
                  <a:pt x="34326" y="20926"/>
                </a:lnTo>
                <a:lnTo>
                  <a:pt x="34240" y="20901"/>
                </a:lnTo>
                <a:lnTo>
                  <a:pt x="34155" y="20874"/>
                </a:lnTo>
                <a:lnTo>
                  <a:pt x="34070" y="20847"/>
                </a:lnTo>
                <a:lnTo>
                  <a:pt x="33984" y="20820"/>
                </a:lnTo>
                <a:lnTo>
                  <a:pt x="33899" y="20790"/>
                </a:lnTo>
                <a:lnTo>
                  <a:pt x="33815" y="20761"/>
                </a:lnTo>
                <a:lnTo>
                  <a:pt x="33729" y="20730"/>
                </a:lnTo>
                <a:lnTo>
                  <a:pt x="33646" y="20699"/>
                </a:lnTo>
                <a:lnTo>
                  <a:pt x="33562" y="20667"/>
                </a:lnTo>
                <a:lnTo>
                  <a:pt x="33479" y="20634"/>
                </a:lnTo>
                <a:lnTo>
                  <a:pt x="33395" y="20599"/>
                </a:lnTo>
                <a:lnTo>
                  <a:pt x="33313" y="20564"/>
                </a:lnTo>
                <a:lnTo>
                  <a:pt x="33230" y="20529"/>
                </a:lnTo>
                <a:lnTo>
                  <a:pt x="33149" y="20491"/>
                </a:lnTo>
                <a:lnTo>
                  <a:pt x="33066" y="20453"/>
                </a:lnTo>
                <a:lnTo>
                  <a:pt x="32985" y="20415"/>
                </a:lnTo>
                <a:lnTo>
                  <a:pt x="32904" y="20375"/>
                </a:lnTo>
                <a:lnTo>
                  <a:pt x="32823" y="20335"/>
                </a:lnTo>
                <a:lnTo>
                  <a:pt x="32743" y="20294"/>
                </a:lnTo>
                <a:lnTo>
                  <a:pt x="32663" y="20252"/>
                </a:lnTo>
                <a:lnTo>
                  <a:pt x="32583" y="20209"/>
                </a:lnTo>
                <a:lnTo>
                  <a:pt x="32503" y="20165"/>
                </a:lnTo>
                <a:lnTo>
                  <a:pt x="32425" y="20120"/>
                </a:lnTo>
                <a:lnTo>
                  <a:pt x="32347" y="20076"/>
                </a:lnTo>
                <a:lnTo>
                  <a:pt x="32269" y="20029"/>
                </a:lnTo>
                <a:lnTo>
                  <a:pt x="32190" y="19981"/>
                </a:lnTo>
                <a:lnTo>
                  <a:pt x="32113" y="19933"/>
                </a:lnTo>
                <a:lnTo>
                  <a:pt x="32037" y="19884"/>
                </a:lnTo>
                <a:lnTo>
                  <a:pt x="31960" y="19835"/>
                </a:lnTo>
                <a:lnTo>
                  <a:pt x="31884" y="19784"/>
                </a:lnTo>
                <a:lnTo>
                  <a:pt x="31808" y="19733"/>
                </a:lnTo>
                <a:lnTo>
                  <a:pt x="31733" y="19681"/>
                </a:lnTo>
                <a:lnTo>
                  <a:pt x="31659" y="19627"/>
                </a:lnTo>
                <a:lnTo>
                  <a:pt x="31584" y="19573"/>
                </a:lnTo>
                <a:lnTo>
                  <a:pt x="31510" y="19519"/>
                </a:lnTo>
                <a:lnTo>
                  <a:pt x="31437" y="19463"/>
                </a:lnTo>
                <a:lnTo>
                  <a:pt x="31364" y="19407"/>
                </a:lnTo>
                <a:lnTo>
                  <a:pt x="31291" y="19349"/>
                </a:lnTo>
                <a:lnTo>
                  <a:pt x="31219" y="19291"/>
                </a:lnTo>
                <a:lnTo>
                  <a:pt x="31148" y="19232"/>
                </a:lnTo>
                <a:lnTo>
                  <a:pt x="31077" y="19173"/>
                </a:lnTo>
                <a:lnTo>
                  <a:pt x="31005" y="19111"/>
                </a:lnTo>
                <a:lnTo>
                  <a:pt x="30935" y="19050"/>
                </a:lnTo>
                <a:lnTo>
                  <a:pt x="30866" y="18988"/>
                </a:lnTo>
                <a:lnTo>
                  <a:pt x="30797" y="18925"/>
                </a:lnTo>
                <a:lnTo>
                  <a:pt x="30729" y="18862"/>
                </a:lnTo>
                <a:lnTo>
                  <a:pt x="30660" y="18797"/>
                </a:lnTo>
                <a:lnTo>
                  <a:pt x="30592" y="18732"/>
                </a:lnTo>
                <a:lnTo>
                  <a:pt x="30525" y="18665"/>
                </a:lnTo>
                <a:lnTo>
                  <a:pt x="30459" y="18598"/>
                </a:lnTo>
                <a:lnTo>
                  <a:pt x="30392" y="18530"/>
                </a:lnTo>
                <a:lnTo>
                  <a:pt x="30327" y="18463"/>
                </a:lnTo>
                <a:lnTo>
                  <a:pt x="30262" y="18393"/>
                </a:lnTo>
                <a:lnTo>
                  <a:pt x="30197" y="18322"/>
                </a:lnTo>
                <a:lnTo>
                  <a:pt x="30134" y="18251"/>
                </a:lnTo>
                <a:lnTo>
                  <a:pt x="30134" y="18251"/>
                </a:lnTo>
                <a:lnTo>
                  <a:pt x="30056" y="18164"/>
                </a:lnTo>
                <a:lnTo>
                  <a:pt x="29980" y="18075"/>
                </a:lnTo>
                <a:lnTo>
                  <a:pt x="29905" y="17985"/>
                </a:lnTo>
                <a:lnTo>
                  <a:pt x="29831" y="17896"/>
                </a:lnTo>
                <a:lnTo>
                  <a:pt x="29757" y="17805"/>
                </a:lnTo>
                <a:lnTo>
                  <a:pt x="29685" y="17713"/>
                </a:lnTo>
                <a:lnTo>
                  <a:pt x="29615" y="17620"/>
                </a:lnTo>
                <a:lnTo>
                  <a:pt x="29545" y="17526"/>
                </a:lnTo>
                <a:lnTo>
                  <a:pt x="29476" y="17432"/>
                </a:lnTo>
                <a:lnTo>
                  <a:pt x="29409" y="17336"/>
                </a:lnTo>
                <a:lnTo>
                  <a:pt x="29343" y="17241"/>
                </a:lnTo>
                <a:lnTo>
                  <a:pt x="29278" y="17144"/>
                </a:lnTo>
                <a:lnTo>
                  <a:pt x="29214" y="17046"/>
                </a:lnTo>
                <a:lnTo>
                  <a:pt x="29151" y="16949"/>
                </a:lnTo>
                <a:lnTo>
                  <a:pt x="29089" y="16849"/>
                </a:lnTo>
                <a:lnTo>
                  <a:pt x="29029" y="16750"/>
                </a:lnTo>
                <a:lnTo>
                  <a:pt x="28970" y="16650"/>
                </a:lnTo>
                <a:lnTo>
                  <a:pt x="28912" y="16549"/>
                </a:lnTo>
                <a:lnTo>
                  <a:pt x="28854" y="16448"/>
                </a:lnTo>
                <a:lnTo>
                  <a:pt x="28798" y="16345"/>
                </a:lnTo>
                <a:lnTo>
                  <a:pt x="28744" y="16242"/>
                </a:lnTo>
                <a:lnTo>
                  <a:pt x="28690" y="16138"/>
                </a:lnTo>
                <a:lnTo>
                  <a:pt x="28638" y="16034"/>
                </a:lnTo>
                <a:lnTo>
                  <a:pt x="28586" y="15929"/>
                </a:lnTo>
                <a:lnTo>
                  <a:pt x="28536" y="15824"/>
                </a:lnTo>
                <a:lnTo>
                  <a:pt x="28488" y="15718"/>
                </a:lnTo>
                <a:lnTo>
                  <a:pt x="28440" y="15611"/>
                </a:lnTo>
                <a:lnTo>
                  <a:pt x="28394" y="15503"/>
                </a:lnTo>
                <a:lnTo>
                  <a:pt x="28349" y="15395"/>
                </a:lnTo>
                <a:lnTo>
                  <a:pt x="28305" y="15287"/>
                </a:lnTo>
                <a:lnTo>
                  <a:pt x="28262" y="15177"/>
                </a:lnTo>
                <a:lnTo>
                  <a:pt x="28220" y="15068"/>
                </a:lnTo>
                <a:lnTo>
                  <a:pt x="28180" y="14958"/>
                </a:lnTo>
                <a:lnTo>
                  <a:pt x="28141" y="14847"/>
                </a:lnTo>
                <a:lnTo>
                  <a:pt x="28103" y="14736"/>
                </a:lnTo>
                <a:lnTo>
                  <a:pt x="28067" y="14625"/>
                </a:lnTo>
                <a:lnTo>
                  <a:pt x="28031" y="14512"/>
                </a:lnTo>
                <a:lnTo>
                  <a:pt x="27997" y="14399"/>
                </a:lnTo>
                <a:lnTo>
                  <a:pt x="27963" y="14287"/>
                </a:lnTo>
                <a:lnTo>
                  <a:pt x="27932" y="14173"/>
                </a:lnTo>
                <a:lnTo>
                  <a:pt x="27901" y="14059"/>
                </a:lnTo>
                <a:lnTo>
                  <a:pt x="27872" y="13944"/>
                </a:lnTo>
                <a:lnTo>
                  <a:pt x="27845" y="13829"/>
                </a:lnTo>
                <a:lnTo>
                  <a:pt x="27818" y="13713"/>
                </a:lnTo>
                <a:lnTo>
                  <a:pt x="27793" y="13597"/>
                </a:lnTo>
                <a:lnTo>
                  <a:pt x="27768" y="13481"/>
                </a:lnTo>
                <a:lnTo>
                  <a:pt x="27746" y="13365"/>
                </a:lnTo>
                <a:lnTo>
                  <a:pt x="27724" y="13248"/>
                </a:lnTo>
                <a:lnTo>
                  <a:pt x="27704" y="13130"/>
                </a:lnTo>
                <a:lnTo>
                  <a:pt x="27685" y="13013"/>
                </a:lnTo>
                <a:lnTo>
                  <a:pt x="27666" y="12895"/>
                </a:lnTo>
                <a:lnTo>
                  <a:pt x="27650" y="12776"/>
                </a:lnTo>
                <a:lnTo>
                  <a:pt x="27635" y="12657"/>
                </a:lnTo>
                <a:lnTo>
                  <a:pt x="27621" y="12538"/>
                </a:lnTo>
                <a:lnTo>
                  <a:pt x="27608" y="12419"/>
                </a:lnTo>
                <a:lnTo>
                  <a:pt x="27597" y="12299"/>
                </a:lnTo>
                <a:lnTo>
                  <a:pt x="27587" y="12179"/>
                </a:lnTo>
                <a:lnTo>
                  <a:pt x="27579" y="12058"/>
                </a:lnTo>
                <a:lnTo>
                  <a:pt x="27571" y="11938"/>
                </a:lnTo>
                <a:lnTo>
                  <a:pt x="27565" y="11817"/>
                </a:lnTo>
                <a:lnTo>
                  <a:pt x="27561" y="11696"/>
                </a:lnTo>
                <a:lnTo>
                  <a:pt x="27557" y="11575"/>
                </a:lnTo>
                <a:lnTo>
                  <a:pt x="27555" y="11453"/>
                </a:lnTo>
                <a:lnTo>
                  <a:pt x="27555" y="11331"/>
                </a:lnTo>
                <a:lnTo>
                  <a:pt x="27555" y="11331"/>
                </a:lnTo>
                <a:lnTo>
                  <a:pt x="27555" y="11217"/>
                </a:lnTo>
                <a:lnTo>
                  <a:pt x="27557" y="11103"/>
                </a:lnTo>
                <a:lnTo>
                  <a:pt x="27560" y="10989"/>
                </a:lnTo>
                <a:lnTo>
                  <a:pt x="27564" y="10876"/>
                </a:lnTo>
                <a:lnTo>
                  <a:pt x="27569" y="10763"/>
                </a:lnTo>
                <a:lnTo>
                  <a:pt x="27576" y="10649"/>
                </a:lnTo>
                <a:lnTo>
                  <a:pt x="27583" y="10536"/>
                </a:lnTo>
                <a:lnTo>
                  <a:pt x="27592" y="10424"/>
                </a:lnTo>
                <a:lnTo>
                  <a:pt x="27602" y="10312"/>
                </a:lnTo>
                <a:lnTo>
                  <a:pt x="27613" y="10199"/>
                </a:lnTo>
                <a:lnTo>
                  <a:pt x="27625" y="10088"/>
                </a:lnTo>
                <a:lnTo>
                  <a:pt x="27639" y="9976"/>
                </a:lnTo>
                <a:lnTo>
                  <a:pt x="27653" y="9864"/>
                </a:lnTo>
                <a:lnTo>
                  <a:pt x="27669" y="9754"/>
                </a:lnTo>
                <a:lnTo>
                  <a:pt x="27686" y="9642"/>
                </a:lnTo>
                <a:lnTo>
                  <a:pt x="27704" y="9532"/>
                </a:lnTo>
                <a:lnTo>
                  <a:pt x="27723" y="9422"/>
                </a:lnTo>
                <a:lnTo>
                  <a:pt x="27744" y="9312"/>
                </a:lnTo>
                <a:lnTo>
                  <a:pt x="27765" y="9202"/>
                </a:lnTo>
                <a:lnTo>
                  <a:pt x="27787" y="9094"/>
                </a:lnTo>
                <a:lnTo>
                  <a:pt x="27811" y="8984"/>
                </a:lnTo>
                <a:lnTo>
                  <a:pt x="27835" y="8876"/>
                </a:lnTo>
                <a:lnTo>
                  <a:pt x="27861" y="8768"/>
                </a:lnTo>
                <a:lnTo>
                  <a:pt x="27888" y="8661"/>
                </a:lnTo>
                <a:lnTo>
                  <a:pt x="27916" y="8553"/>
                </a:lnTo>
                <a:lnTo>
                  <a:pt x="27945" y="8446"/>
                </a:lnTo>
                <a:lnTo>
                  <a:pt x="27975" y="8340"/>
                </a:lnTo>
                <a:lnTo>
                  <a:pt x="28007" y="8234"/>
                </a:lnTo>
                <a:lnTo>
                  <a:pt x="28039" y="8128"/>
                </a:lnTo>
                <a:lnTo>
                  <a:pt x="28073" y="8023"/>
                </a:lnTo>
                <a:lnTo>
                  <a:pt x="28107" y="7918"/>
                </a:lnTo>
                <a:lnTo>
                  <a:pt x="28143" y="7814"/>
                </a:lnTo>
                <a:lnTo>
                  <a:pt x="28179" y="7710"/>
                </a:lnTo>
                <a:lnTo>
                  <a:pt x="28217" y="7606"/>
                </a:lnTo>
                <a:lnTo>
                  <a:pt x="28256" y="7503"/>
                </a:lnTo>
                <a:lnTo>
                  <a:pt x="28297" y="7401"/>
                </a:lnTo>
                <a:lnTo>
                  <a:pt x="28338" y="7298"/>
                </a:lnTo>
                <a:lnTo>
                  <a:pt x="28379" y="7197"/>
                </a:lnTo>
                <a:lnTo>
                  <a:pt x="28422" y="7096"/>
                </a:lnTo>
                <a:lnTo>
                  <a:pt x="28467" y="6995"/>
                </a:lnTo>
                <a:lnTo>
                  <a:pt x="28512" y="6895"/>
                </a:lnTo>
                <a:lnTo>
                  <a:pt x="28558" y="6796"/>
                </a:lnTo>
                <a:lnTo>
                  <a:pt x="28606" y="6697"/>
                </a:lnTo>
                <a:lnTo>
                  <a:pt x="28654" y="6599"/>
                </a:lnTo>
                <a:lnTo>
                  <a:pt x="28703" y="6501"/>
                </a:lnTo>
                <a:lnTo>
                  <a:pt x="28754" y="6404"/>
                </a:lnTo>
                <a:lnTo>
                  <a:pt x="28805" y="6307"/>
                </a:lnTo>
                <a:lnTo>
                  <a:pt x="28857" y="6211"/>
                </a:lnTo>
                <a:lnTo>
                  <a:pt x="28912" y="6115"/>
                </a:lnTo>
                <a:lnTo>
                  <a:pt x="28966" y="6021"/>
                </a:lnTo>
                <a:lnTo>
                  <a:pt x="29022" y="5927"/>
                </a:lnTo>
                <a:lnTo>
                  <a:pt x="29078" y="5833"/>
                </a:lnTo>
                <a:lnTo>
                  <a:pt x="29136" y="5740"/>
                </a:lnTo>
                <a:lnTo>
                  <a:pt x="29194" y="5648"/>
                </a:lnTo>
                <a:lnTo>
                  <a:pt x="29254" y="5556"/>
                </a:lnTo>
                <a:lnTo>
                  <a:pt x="29315" y="5465"/>
                </a:lnTo>
                <a:lnTo>
                  <a:pt x="29376" y="5374"/>
                </a:lnTo>
                <a:lnTo>
                  <a:pt x="29439" y="5285"/>
                </a:lnTo>
                <a:lnTo>
                  <a:pt x="29503" y="5196"/>
                </a:lnTo>
                <a:lnTo>
                  <a:pt x="29568" y="5107"/>
                </a:lnTo>
                <a:lnTo>
                  <a:pt x="29633" y="5020"/>
                </a:lnTo>
                <a:lnTo>
                  <a:pt x="29699" y="4933"/>
                </a:lnTo>
                <a:lnTo>
                  <a:pt x="29767" y="4847"/>
                </a:lnTo>
                <a:lnTo>
                  <a:pt x="29836" y="4761"/>
                </a:lnTo>
                <a:lnTo>
                  <a:pt x="30319" y="4761"/>
                </a:lnTo>
                <a:lnTo>
                  <a:pt x="30319" y="4143"/>
                </a:lnTo>
                <a:lnTo>
                  <a:pt x="29752" y="4143"/>
                </a:lnTo>
                <a:lnTo>
                  <a:pt x="29752" y="4745"/>
                </a:lnTo>
                <a:lnTo>
                  <a:pt x="29752" y="4745"/>
                </a:lnTo>
                <a:lnTo>
                  <a:pt x="29683" y="4831"/>
                </a:lnTo>
                <a:lnTo>
                  <a:pt x="29616" y="4918"/>
                </a:lnTo>
                <a:lnTo>
                  <a:pt x="29550" y="5004"/>
                </a:lnTo>
                <a:lnTo>
                  <a:pt x="29484" y="5093"/>
                </a:lnTo>
                <a:lnTo>
                  <a:pt x="29420" y="5182"/>
                </a:lnTo>
                <a:lnTo>
                  <a:pt x="29357" y="5271"/>
                </a:lnTo>
                <a:lnTo>
                  <a:pt x="29295" y="5361"/>
                </a:lnTo>
                <a:lnTo>
                  <a:pt x="29234" y="5452"/>
                </a:lnTo>
                <a:lnTo>
                  <a:pt x="29173" y="5543"/>
                </a:lnTo>
                <a:lnTo>
                  <a:pt x="29113" y="5635"/>
                </a:lnTo>
                <a:lnTo>
                  <a:pt x="29055" y="5728"/>
                </a:lnTo>
                <a:lnTo>
                  <a:pt x="28998" y="5821"/>
                </a:lnTo>
                <a:lnTo>
                  <a:pt x="28942" y="5915"/>
                </a:lnTo>
                <a:lnTo>
                  <a:pt x="28886" y="6010"/>
                </a:lnTo>
                <a:lnTo>
                  <a:pt x="28832" y="6105"/>
                </a:lnTo>
                <a:lnTo>
                  <a:pt x="28778" y="6201"/>
                </a:lnTo>
                <a:lnTo>
                  <a:pt x="28726" y="6297"/>
                </a:lnTo>
                <a:lnTo>
                  <a:pt x="28675" y="6394"/>
                </a:lnTo>
                <a:lnTo>
                  <a:pt x="28625" y="6492"/>
                </a:lnTo>
                <a:lnTo>
                  <a:pt x="28575" y="6590"/>
                </a:lnTo>
                <a:lnTo>
                  <a:pt x="28527" y="6689"/>
                </a:lnTo>
                <a:lnTo>
                  <a:pt x="28480" y="6787"/>
                </a:lnTo>
                <a:lnTo>
                  <a:pt x="28434" y="6887"/>
                </a:lnTo>
                <a:lnTo>
                  <a:pt x="28389" y="6987"/>
                </a:lnTo>
                <a:lnTo>
                  <a:pt x="28346" y="7088"/>
                </a:lnTo>
                <a:lnTo>
                  <a:pt x="28303" y="7190"/>
                </a:lnTo>
                <a:lnTo>
                  <a:pt x="28260" y="7292"/>
                </a:lnTo>
                <a:lnTo>
                  <a:pt x="28219" y="7393"/>
                </a:lnTo>
                <a:lnTo>
                  <a:pt x="28180" y="7496"/>
                </a:lnTo>
                <a:lnTo>
                  <a:pt x="28141" y="7599"/>
                </a:lnTo>
                <a:lnTo>
                  <a:pt x="28104" y="7703"/>
                </a:lnTo>
                <a:lnTo>
                  <a:pt x="28067" y="7807"/>
                </a:lnTo>
                <a:lnTo>
                  <a:pt x="28032" y="7912"/>
                </a:lnTo>
                <a:lnTo>
                  <a:pt x="27998" y="8017"/>
                </a:lnTo>
                <a:lnTo>
                  <a:pt x="27963" y="8122"/>
                </a:lnTo>
                <a:lnTo>
                  <a:pt x="27931" y="8228"/>
                </a:lnTo>
                <a:lnTo>
                  <a:pt x="27900" y="8334"/>
                </a:lnTo>
                <a:lnTo>
                  <a:pt x="27870" y="8442"/>
                </a:lnTo>
                <a:lnTo>
                  <a:pt x="27841" y="8549"/>
                </a:lnTo>
                <a:lnTo>
                  <a:pt x="27814" y="8656"/>
                </a:lnTo>
                <a:lnTo>
                  <a:pt x="27787" y="8765"/>
                </a:lnTo>
                <a:lnTo>
                  <a:pt x="27761" y="8873"/>
                </a:lnTo>
                <a:lnTo>
                  <a:pt x="27737" y="8981"/>
                </a:lnTo>
                <a:lnTo>
                  <a:pt x="27714" y="9090"/>
                </a:lnTo>
                <a:lnTo>
                  <a:pt x="27691" y="9199"/>
                </a:lnTo>
                <a:lnTo>
                  <a:pt x="27669" y="9310"/>
                </a:lnTo>
                <a:lnTo>
                  <a:pt x="27649" y="9419"/>
                </a:lnTo>
                <a:lnTo>
                  <a:pt x="27630" y="9529"/>
                </a:lnTo>
                <a:lnTo>
                  <a:pt x="27612" y="9640"/>
                </a:lnTo>
                <a:lnTo>
                  <a:pt x="27596" y="9751"/>
                </a:lnTo>
                <a:lnTo>
                  <a:pt x="27580" y="9862"/>
                </a:lnTo>
                <a:lnTo>
                  <a:pt x="27566" y="9974"/>
                </a:lnTo>
                <a:lnTo>
                  <a:pt x="27552" y="10085"/>
                </a:lnTo>
                <a:lnTo>
                  <a:pt x="27540" y="10198"/>
                </a:lnTo>
                <a:lnTo>
                  <a:pt x="27529" y="10310"/>
                </a:lnTo>
                <a:lnTo>
                  <a:pt x="27519" y="10422"/>
                </a:lnTo>
                <a:lnTo>
                  <a:pt x="27511" y="10535"/>
                </a:lnTo>
                <a:lnTo>
                  <a:pt x="27503" y="10649"/>
                </a:lnTo>
                <a:lnTo>
                  <a:pt x="27497" y="10762"/>
                </a:lnTo>
                <a:lnTo>
                  <a:pt x="27492" y="10876"/>
                </a:lnTo>
                <a:lnTo>
                  <a:pt x="27487" y="10989"/>
                </a:lnTo>
                <a:lnTo>
                  <a:pt x="27485" y="11103"/>
                </a:lnTo>
                <a:lnTo>
                  <a:pt x="27483" y="11217"/>
                </a:lnTo>
                <a:lnTo>
                  <a:pt x="27482" y="11331"/>
                </a:lnTo>
                <a:lnTo>
                  <a:pt x="27482" y="11331"/>
                </a:lnTo>
                <a:lnTo>
                  <a:pt x="27483" y="11454"/>
                </a:lnTo>
                <a:lnTo>
                  <a:pt x="27485" y="11577"/>
                </a:lnTo>
                <a:lnTo>
                  <a:pt x="27488" y="11698"/>
                </a:lnTo>
                <a:lnTo>
                  <a:pt x="27493" y="11821"/>
                </a:lnTo>
                <a:lnTo>
                  <a:pt x="27499" y="11942"/>
                </a:lnTo>
                <a:lnTo>
                  <a:pt x="27506" y="12064"/>
                </a:lnTo>
                <a:lnTo>
                  <a:pt x="27515" y="12185"/>
                </a:lnTo>
                <a:lnTo>
                  <a:pt x="27525" y="12307"/>
                </a:lnTo>
                <a:lnTo>
                  <a:pt x="27536" y="12427"/>
                </a:lnTo>
                <a:lnTo>
                  <a:pt x="27549" y="12548"/>
                </a:lnTo>
                <a:lnTo>
                  <a:pt x="27563" y="12668"/>
                </a:lnTo>
                <a:lnTo>
                  <a:pt x="27578" y="12787"/>
                </a:lnTo>
                <a:lnTo>
                  <a:pt x="27595" y="12907"/>
                </a:lnTo>
                <a:lnTo>
                  <a:pt x="27612" y="13026"/>
                </a:lnTo>
                <a:lnTo>
                  <a:pt x="27632" y="13144"/>
                </a:lnTo>
                <a:lnTo>
                  <a:pt x="27652" y="13263"/>
                </a:lnTo>
                <a:lnTo>
                  <a:pt x="27674" y="13380"/>
                </a:lnTo>
                <a:lnTo>
                  <a:pt x="27698" y="13499"/>
                </a:lnTo>
                <a:lnTo>
                  <a:pt x="27722" y="13616"/>
                </a:lnTo>
                <a:lnTo>
                  <a:pt x="27748" y="13733"/>
                </a:lnTo>
                <a:lnTo>
                  <a:pt x="27774" y="13849"/>
                </a:lnTo>
                <a:lnTo>
                  <a:pt x="27802" y="13965"/>
                </a:lnTo>
                <a:lnTo>
                  <a:pt x="27832" y="14080"/>
                </a:lnTo>
                <a:lnTo>
                  <a:pt x="27862" y="14196"/>
                </a:lnTo>
                <a:lnTo>
                  <a:pt x="27894" y="14310"/>
                </a:lnTo>
                <a:lnTo>
                  <a:pt x="27927" y="14423"/>
                </a:lnTo>
                <a:lnTo>
                  <a:pt x="27962" y="14537"/>
                </a:lnTo>
                <a:lnTo>
                  <a:pt x="27998" y="14651"/>
                </a:lnTo>
                <a:lnTo>
                  <a:pt x="28035" y="14764"/>
                </a:lnTo>
                <a:lnTo>
                  <a:pt x="28073" y="14875"/>
                </a:lnTo>
                <a:lnTo>
                  <a:pt x="28113" y="14987"/>
                </a:lnTo>
                <a:lnTo>
                  <a:pt x="28153" y="15097"/>
                </a:lnTo>
                <a:lnTo>
                  <a:pt x="28195" y="15208"/>
                </a:lnTo>
                <a:lnTo>
                  <a:pt x="28238" y="15319"/>
                </a:lnTo>
                <a:lnTo>
                  <a:pt x="28282" y="15428"/>
                </a:lnTo>
                <a:lnTo>
                  <a:pt x="28328" y="15536"/>
                </a:lnTo>
                <a:lnTo>
                  <a:pt x="28375" y="15645"/>
                </a:lnTo>
                <a:lnTo>
                  <a:pt x="28423" y="15753"/>
                </a:lnTo>
                <a:lnTo>
                  <a:pt x="28472" y="15859"/>
                </a:lnTo>
                <a:lnTo>
                  <a:pt x="28522" y="15966"/>
                </a:lnTo>
                <a:lnTo>
                  <a:pt x="28573" y="16071"/>
                </a:lnTo>
                <a:lnTo>
                  <a:pt x="28627" y="16176"/>
                </a:lnTo>
                <a:lnTo>
                  <a:pt x="28681" y="16282"/>
                </a:lnTo>
                <a:lnTo>
                  <a:pt x="28736" y="16385"/>
                </a:lnTo>
                <a:lnTo>
                  <a:pt x="28792" y="16488"/>
                </a:lnTo>
                <a:lnTo>
                  <a:pt x="28849" y="16591"/>
                </a:lnTo>
                <a:lnTo>
                  <a:pt x="28909" y="16693"/>
                </a:lnTo>
                <a:lnTo>
                  <a:pt x="28968" y="16794"/>
                </a:lnTo>
                <a:lnTo>
                  <a:pt x="29029" y="16894"/>
                </a:lnTo>
                <a:lnTo>
                  <a:pt x="29091" y="16994"/>
                </a:lnTo>
                <a:lnTo>
                  <a:pt x="29154" y="17092"/>
                </a:lnTo>
                <a:lnTo>
                  <a:pt x="29219" y="17191"/>
                </a:lnTo>
                <a:lnTo>
                  <a:pt x="29285" y="17288"/>
                </a:lnTo>
                <a:lnTo>
                  <a:pt x="29351" y="17385"/>
                </a:lnTo>
                <a:lnTo>
                  <a:pt x="29419" y="17481"/>
                </a:lnTo>
                <a:lnTo>
                  <a:pt x="29488" y="17576"/>
                </a:lnTo>
                <a:lnTo>
                  <a:pt x="29559" y="17670"/>
                </a:lnTo>
                <a:lnTo>
                  <a:pt x="29630" y="17763"/>
                </a:lnTo>
                <a:lnTo>
                  <a:pt x="29702" y="17856"/>
                </a:lnTo>
                <a:lnTo>
                  <a:pt x="29775" y="17948"/>
                </a:lnTo>
                <a:lnTo>
                  <a:pt x="29851" y="18039"/>
                </a:lnTo>
                <a:lnTo>
                  <a:pt x="29926" y="18129"/>
                </a:lnTo>
                <a:lnTo>
                  <a:pt x="30003" y="18219"/>
                </a:lnTo>
                <a:lnTo>
                  <a:pt x="30081" y="18307"/>
                </a:lnTo>
                <a:lnTo>
                  <a:pt x="30081" y="18307"/>
                </a:lnTo>
                <a:lnTo>
                  <a:pt x="30146" y="18378"/>
                </a:lnTo>
                <a:lnTo>
                  <a:pt x="30211" y="18449"/>
                </a:lnTo>
                <a:lnTo>
                  <a:pt x="30277" y="18519"/>
                </a:lnTo>
                <a:lnTo>
                  <a:pt x="30343" y="18588"/>
                </a:lnTo>
                <a:lnTo>
                  <a:pt x="30409" y="18657"/>
                </a:lnTo>
                <a:lnTo>
                  <a:pt x="30477" y="18725"/>
                </a:lnTo>
                <a:lnTo>
                  <a:pt x="30545" y="18792"/>
                </a:lnTo>
                <a:lnTo>
                  <a:pt x="30613" y="18858"/>
                </a:lnTo>
                <a:lnTo>
                  <a:pt x="30682" y="18923"/>
                </a:lnTo>
                <a:lnTo>
                  <a:pt x="30752" y="18988"/>
                </a:lnTo>
                <a:lnTo>
                  <a:pt x="30822" y="19051"/>
                </a:lnTo>
                <a:lnTo>
                  <a:pt x="30892" y="19114"/>
                </a:lnTo>
                <a:lnTo>
                  <a:pt x="30962" y="19176"/>
                </a:lnTo>
                <a:lnTo>
                  <a:pt x="31034" y="19237"/>
                </a:lnTo>
                <a:lnTo>
                  <a:pt x="31106" y="19298"/>
                </a:lnTo>
                <a:lnTo>
                  <a:pt x="31178" y="19357"/>
                </a:lnTo>
                <a:lnTo>
                  <a:pt x="31251" y="19416"/>
                </a:lnTo>
                <a:lnTo>
                  <a:pt x="31325" y="19473"/>
                </a:lnTo>
                <a:lnTo>
                  <a:pt x="31398" y="19531"/>
                </a:lnTo>
                <a:lnTo>
                  <a:pt x="31472" y="19586"/>
                </a:lnTo>
                <a:lnTo>
                  <a:pt x="31547" y="19641"/>
                </a:lnTo>
                <a:lnTo>
                  <a:pt x="31622" y="19696"/>
                </a:lnTo>
                <a:lnTo>
                  <a:pt x="31698" y="19749"/>
                </a:lnTo>
                <a:lnTo>
                  <a:pt x="31774" y="19802"/>
                </a:lnTo>
                <a:lnTo>
                  <a:pt x="31850" y="19855"/>
                </a:lnTo>
                <a:lnTo>
                  <a:pt x="31926" y="19906"/>
                </a:lnTo>
                <a:lnTo>
                  <a:pt x="32004" y="19955"/>
                </a:lnTo>
                <a:lnTo>
                  <a:pt x="32082" y="20006"/>
                </a:lnTo>
                <a:lnTo>
                  <a:pt x="32160" y="20054"/>
                </a:lnTo>
                <a:lnTo>
                  <a:pt x="32239" y="20101"/>
                </a:lnTo>
                <a:lnTo>
                  <a:pt x="32318" y="20148"/>
                </a:lnTo>
                <a:lnTo>
                  <a:pt x="32397" y="20194"/>
                </a:lnTo>
                <a:lnTo>
                  <a:pt x="32476" y="20239"/>
                </a:lnTo>
                <a:lnTo>
                  <a:pt x="32557" y="20284"/>
                </a:lnTo>
                <a:lnTo>
                  <a:pt x="32637" y="20326"/>
                </a:lnTo>
                <a:lnTo>
                  <a:pt x="32718" y="20369"/>
                </a:lnTo>
                <a:lnTo>
                  <a:pt x="32799" y="20410"/>
                </a:lnTo>
                <a:lnTo>
                  <a:pt x="32881" y="20451"/>
                </a:lnTo>
                <a:lnTo>
                  <a:pt x="32963" y="20490"/>
                </a:lnTo>
                <a:lnTo>
                  <a:pt x="33045" y="20530"/>
                </a:lnTo>
                <a:lnTo>
                  <a:pt x="33127" y="20568"/>
                </a:lnTo>
                <a:lnTo>
                  <a:pt x="33211" y="20605"/>
                </a:lnTo>
                <a:lnTo>
                  <a:pt x="33294" y="20641"/>
                </a:lnTo>
                <a:lnTo>
                  <a:pt x="33377" y="20676"/>
                </a:lnTo>
                <a:lnTo>
                  <a:pt x="33462" y="20710"/>
                </a:lnTo>
                <a:lnTo>
                  <a:pt x="33546" y="20744"/>
                </a:lnTo>
                <a:lnTo>
                  <a:pt x="33630" y="20777"/>
                </a:lnTo>
                <a:lnTo>
                  <a:pt x="33715" y="20809"/>
                </a:lnTo>
                <a:lnTo>
                  <a:pt x="33801" y="20839"/>
                </a:lnTo>
                <a:lnTo>
                  <a:pt x="33886" y="20869"/>
                </a:lnTo>
                <a:lnTo>
                  <a:pt x="33972" y="20899"/>
                </a:lnTo>
                <a:lnTo>
                  <a:pt x="34059" y="20926"/>
                </a:lnTo>
                <a:lnTo>
                  <a:pt x="34145" y="20953"/>
                </a:lnTo>
                <a:lnTo>
                  <a:pt x="34231" y="20980"/>
                </a:lnTo>
                <a:lnTo>
                  <a:pt x="34318" y="21005"/>
                </a:lnTo>
                <a:lnTo>
                  <a:pt x="34406" y="21030"/>
                </a:lnTo>
                <a:lnTo>
                  <a:pt x="34493" y="21053"/>
                </a:lnTo>
                <a:lnTo>
                  <a:pt x="34581" y="21076"/>
                </a:lnTo>
                <a:lnTo>
                  <a:pt x="34669" y="21097"/>
                </a:lnTo>
                <a:lnTo>
                  <a:pt x="34757" y="21117"/>
                </a:lnTo>
                <a:lnTo>
                  <a:pt x="34846" y="21137"/>
                </a:lnTo>
                <a:lnTo>
                  <a:pt x="34934" y="21156"/>
                </a:lnTo>
                <a:lnTo>
                  <a:pt x="35024" y="21173"/>
                </a:lnTo>
                <a:lnTo>
                  <a:pt x="35113" y="21191"/>
                </a:lnTo>
                <a:lnTo>
                  <a:pt x="35113" y="21600"/>
                </a:lnTo>
                <a:lnTo>
                  <a:pt x="7459" y="21600"/>
                </a:lnTo>
                <a:lnTo>
                  <a:pt x="7459" y="21600"/>
                </a:lnTo>
                <a:lnTo>
                  <a:pt x="7407" y="21481"/>
                </a:lnTo>
                <a:lnTo>
                  <a:pt x="7353" y="21363"/>
                </a:lnTo>
                <a:lnTo>
                  <a:pt x="7298" y="21245"/>
                </a:lnTo>
                <a:lnTo>
                  <a:pt x="7241" y="21129"/>
                </a:lnTo>
                <a:lnTo>
                  <a:pt x="7183" y="21015"/>
                </a:lnTo>
                <a:lnTo>
                  <a:pt x="7122" y="20901"/>
                </a:lnTo>
                <a:lnTo>
                  <a:pt x="7060" y="20789"/>
                </a:lnTo>
                <a:lnTo>
                  <a:pt x="6995" y="20679"/>
                </a:lnTo>
                <a:lnTo>
                  <a:pt x="6929" y="20569"/>
                </a:lnTo>
                <a:lnTo>
                  <a:pt x="6862" y="20461"/>
                </a:lnTo>
                <a:lnTo>
                  <a:pt x="6793" y="20354"/>
                </a:lnTo>
                <a:lnTo>
                  <a:pt x="6721" y="20248"/>
                </a:lnTo>
                <a:lnTo>
                  <a:pt x="6649" y="20145"/>
                </a:lnTo>
                <a:lnTo>
                  <a:pt x="6575" y="20042"/>
                </a:lnTo>
                <a:lnTo>
                  <a:pt x="6499" y="19940"/>
                </a:lnTo>
                <a:lnTo>
                  <a:pt x="6421" y="19840"/>
                </a:lnTo>
                <a:lnTo>
                  <a:pt x="6343" y="19743"/>
                </a:lnTo>
                <a:lnTo>
                  <a:pt x="6262" y="19646"/>
                </a:lnTo>
                <a:lnTo>
                  <a:pt x="6181" y="19551"/>
                </a:lnTo>
                <a:lnTo>
                  <a:pt x="6096" y="19457"/>
                </a:lnTo>
                <a:lnTo>
                  <a:pt x="6012" y="19365"/>
                </a:lnTo>
                <a:lnTo>
                  <a:pt x="5925" y="19276"/>
                </a:lnTo>
                <a:lnTo>
                  <a:pt x="5837" y="19187"/>
                </a:lnTo>
                <a:lnTo>
                  <a:pt x="5748" y="19099"/>
                </a:lnTo>
                <a:lnTo>
                  <a:pt x="5657" y="19015"/>
                </a:lnTo>
                <a:lnTo>
                  <a:pt x="5566" y="18931"/>
                </a:lnTo>
                <a:lnTo>
                  <a:pt x="5471" y="18850"/>
                </a:lnTo>
                <a:lnTo>
                  <a:pt x="5377" y="18769"/>
                </a:lnTo>
                <a:lnTo>
                  <a:pt x="5281" y="18691"/>
                </a:lnTo>
                <a:lnTo>
                  <a:pt x="5183" y="18615"/>
                </a:lnTo>
                <a:lnTo>
                  <a:pt x="5085" y="18540"/>
                </a:lnTo>
                <a:lnTo>
                  <a:pt x="4986" y="18467"/>
                </a:lnTo>
                <a:lnTo>
                  <a:pt x="4884" y="18397"/>
                </a:lnTo>
                <a:lnTo>
                  <a:pt x="4782" y="18328"/>
                </a:lnTo>
                <a:lnTo>
                  <a:pt x="4679" y="18260"/>
                </a:lnTo>
                <a:lnTo>
                  <a:pt x="4573" y="18196"/>
                </a:lnTo>
                <a:lnTo>
                  <a:pt x="4468" y="18132"/>
                </a:lnTo>
                <a:lnTo>
                  <a:pt x="4361" y="18071"/>
                </a:lnTo>
                <a:lnTo>
                  <a:pt x="4253" y="18012"/>
                </a:lnTo>
                <a:lnTo>
                  <a:pt x="4144" y="17955"/>
                </a:lnTo>
                <a:lnTo>
                  <a:pt x="4034" y="17900"/>
                </a:lnTo>
                <a:lnTo>
                  <a:pt x="3923" y="17846"/>
                </a:lnTo>
                <a:lnTo>
                  <a:pt x="3811" y="17796"/>
                </a:lnTo>
                <a:lnTo>
                  <a:pt x="3697" y="17747"/>
                </a:lnTo>
                <a:lnTo>
                  <a:pt x="3583" y="17701"/>
                </a:lnTo>
                <a:lnTo>
                  <a:pt x="3469" y="17656"/>
                </a:lnTo>
                <a:lnTo>
                  <a:pt x="3352" y="17614"/>
                </a:lnTo>
                <a:lnTo>
                  <a:pt x="3236" y="17574"/>
                </a:lnTo>
                <a:lnTo>
                  <a:pt x="3118" y="17537"/>
                </a:lnTo>
                <a:lnTo>
                  <a:pt x="2999" y="17501"/>
                </a:lnTo>
                <a:lnTo>
                  <a:pt x="2880" y="17468"/>
                </a:lnTo>
                <a:lnTo>
                  <a:pt x="2759" y="17437"/>
                </a:lnTo>
                <a:lnTo>
                  <a:pt x="2638" y="17409"/>
                </a:lnTo>
                <a:lnTo>
                  <a:pt x="2517" y="17382"/>
                </a:lnTo>
                <a:lnTo>
                  <a:pt x="2393" y="17358"/>
                </a:lnTo>
                <a:lnTo>
                  <a:pt x="2270" y="17338"/>
                </a:lnTo>
                <a:lnTo>
                  <a:pt x="2146" y="17318"/>
                </a:lnTo>
                <a:lnTo>
                  <a:pt x="2021" y="17301"/>
                </a:lnTo>
                <a:lnTo>
                  <a:pt x="1896" y="17287"/>
                </a:lnTo>
                <a:lnTo>
                  <a:pt x="1769" y="17276"/>
                </a:lnTo>
                <a:lnTo>
                  <a:pt x="1643" y="17268"/>
                </a:lnTo>
                <a:lnTo>
                  <a:pt x="1515" y="17261"/>
                </a:lnTo>
                <a:lnTo>
                  <a:pt x="1388" y="17257"/>
                </a:lnTo>
                <a:lnTo>
                  <a:pt x="1258" y="17255"/>
                </a:lnTo>
                <a:lnTo>
                  <a:pt x="1258" y="17255"/>
                </a:lnTo>
                <a:lnTo>
                  <a:pt x="1178" y="17255"/>
                </a:lnTo>
                <a:lnTo>
                  <a:pt x="1098" y="17258"/>
                </a:lnTo>
                <a:lnTo>
                  <a:pt x="1018" y="17260"/>
                </a:lnTo>
                <a:lnTo>
                  <a:pt x="938" y="17264"/>
                </a:lnTo>
                <a:lnTo>
                  <a:pt x="859" y="17269"/>
                </a:lnTo>
                <a:lnTo>
                  <a:pt x="780" y="17274"/>
                </a:lnTo>
                <a:lnTo>
                  <a:pt x="701" y="17281"/>
                </a:lnTo>
                <a:lnTo>
                  <a:pt x="621" y="17288"/>
                </a:lnTo>
                <a:lnTo>
                  <a:pt x="543" y="17296"/>
                </a:lnTo>
                <a:lnTo>
                  <a:pt x="465" y="17306"/>
                </a:lnTo>
                <a:lnTo>
                  <a:pt x="387" y="17317"/>
                </a:lnTo>
                <a:lnTo>
                  <a:pt x="309" y="17328"/>
                </a:lnTo>
                <a:lnTo>
                  <a:pt x="231" y="17340"/>
                </a:lnTo>
                <a:lnTo>
                  <a:pt x="154" y="17354"/>
                </a:lnTo>
                <a:lnTo>
                  <a:pt x="78" y="17368"/>
                </a:lnTo>
                <a:lnTo>
                  <a:pt x="0" y="17384"/>
                </a:lnTo>
                <a:lnTo>
                  <a:pt x="0" y="0"/>
                </a:lnTo>
                <a:lnTo>
                  <a:pt x="9498" y="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2">
            <a:extLst>
              <a:ext uri="{FF2B5EF4-FFF2-40B4-BE49-F238E27FC236}">
                <a16:creationId xmlns:a16="http://schemas.microsoft.com/office/drawing/2014/main" xmlns="" id="{EED6D16B-972A-4E74-8529-57F7523C061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243116" y="2197100"/>
            <a:ext cx="643074" cy="641350"/>
          </a:xfrm>
          <a:custGeom>
            <a:avLst/>
            <a:gdLst>
              <a:gd name="T0" fmla="*/ 1851 w 1851"/>
              <a:gd name="T1" fmla="*/ 982 h 2019"/>
              <a:gd name="T2" fmla="*/ 1840 w 1851"/>
              <a:gd name="T3" fmla="*/ 855 h 2019"/>
              <a:gd name="T4" fmla="*/ 1810 w 1851"/>
              <a:gd name="T5" fmla="*/ 709 h 2019"/>
              <a:gd name="T6" fmla="*/ 1759 w 1851"/>
              <a:gd name="T7" fmla="*/ 571 h 2019"/>
              <a:gd name="T8" fmla="*/ 1692 w 1851"/>
              <a:gd name="T9" fmla="*/ 444 h 2019"/>
              <a:gd name="T10" fmla="*/ 1610 w 1851"/>
              <a:gd name="T11" fmla="*/ 330 h 2019"/>
              <a:gd name="T12" fmla="*/ 1514 w 1851"/>
              <a:gd name="T13" fmla="*/ 229 h 2019"/>
              <a:gd name="T14" fmla="*/ 1405 w 1851"/>
              <a:gd name="T15" fmla="*/ 145 h 2019"/>
              <a:gd name="T16" fmla="*/ 1286 w 1851"/>
              <a:gd name="T17" fmla="*/ 78 h 2019"/>
              <a:gd name="T18" fmla="*/ 1156 w 1851"/>
              <a:gd name="T19" fmla="*/ 31 h 2019"/>
              <a:gd name="T20" fmla="*/ 1020 w 1851"/>
              <a:gd name="T21" fmla="*/ 5 h 2019"/>
              <a:gd name="T22" fmla="*/ 926 w 1851"/>
              <a:gd name="T23" fmla="*/ 0 h 2019"/>
              <a:gd name="T24" fmla="*/ 877 w 1851"/>
              <a:gd name="T25" fmla="*/ 1 h 2019"/>
              <a:gd name="T26" fmla="*/ 739 w 1851"/>
              <a:gd name="T27" fmla="*/ 20 h 2019"/>
              <a:gd name="T28" fmla="*/ 607 w 1851"/>
              <a:gd name="T29" fmla="*/ 61 h 2019"/>
              <a:gd name="T30" fmla="*/ 484 w 1851"/>
              <a:gd name="T31" fmla="*/ 121 h 2019"/>
              <a:gd name="T32" fmla="*/ 372 w 1851"/>
              <a:gd name="T33" fmla="*/ 200 h 2019"/>
              <a:gd name="T34" fmla="*/ 270 w 1851"/>
              <a:gd name="T35" fmla="*/ 295 h 2019"/>
              <a:gd name="T36" fmla="*/ 183 w 1851"/>
              <a:gd name="T37" fmla="*/ 404 h 2019"/>
              <a:gd name="T38" fmla="*/ 112 w 1851"/>
              <a:gd name="T39" fmla="*/ 527 h 2019"/>
              <a:gd name="T40" fmla="*/ 56 w 1851"/>
              <a:gd name="T41" fmla="*/ 662 h 2019"/>
              <a:gd name="T42" fmla="*/ 19 w 1851"/>
              <a:gd name="T43" fmla="*/ 805 h 2019"/>
              <a:gd name="T44" fmla="*/ 1 w 1851"/>
              <a:gd name="T45" fmla="*/ 957 h 2019"/>
              <a:gd name="T46" fmla="*/ 0 w 1851"/>
              <a:gd name="T47" fmla="*/ 1009 h 2019"/>
              <a:gd name="T48" fmla="*/ 5 w 1851"/>
              <a:gd name="T49" fmla="*/ 1111 h 2019"/>
              <a:gd name="T50" fmla="*/ 29 w 1851"/>
              <a:gd name="T51" fmla="*/ 1261 h 2019"/>
              <a:gd name="T52" fmla="*/ 73 w 1851"/>
              <a:gd name="T53" fmla="*/ 1401 h 2019"/>
              <a:gd name="T54" fmla="*/ 134 w 1851"/>
              <a:gd name="T55" fmla="*/ 1532 h 2019"/>
              <a:gd name="T56" fmla="*/ 211 w 1851"/>
              <a:gd name="T57" fmla="*/ 1651 h 2019"/>
              <a:gd name="T58" fmla="*/ 303 w 1851"/>
              <a:gd name="T59" fmla="*/ 1756 h 2019"/>
              <a:gd name="T60" fmla="*/ 408 w 1851"/>
              <a:gd name="T61" fmla="*/ 1846 h 2019"/>
              <a:gd name="T62" fmla="*/ 524 w 1851"/>
              <a:gd name="T63" fmla="*/ 1919 h 2019"/>
              <a:gd name="T64" fmla="*/ 650 w 1851"/>
              <a:gd name="T65" fmla="*/ 1973 h 2019"/>
              <a:gd name="T66" fmla="*/ 784 w 1851"/>
              <a:gd name="T67" fmla="*/ 2007 h 2019"/>
              <a:gd name="T68" fmla="*/ 902 w 1851"/>
              <a:gd name="T69" fmla="*/ 2018 h 2019"/>
              <a:gd name="T70" fmla="*/ 949 w 1851"/>
              <a:gd name="T71" fmla="*/ 2018 h 2019"/>
              <a:gd name="T72" fmla="*/ 1066 w 1851"/>
              <a:gd name="T73" fmla="*/ 2007 h 2019"/>
              <a:gd name="T74" fmla="*/ 1201 w 1851"/>
              <a:gd name="T75" fmla="*/ 1973 h 2019"/>
              <a:gd name="T76" fmla="*/ 1326 w 1851"/>
              <a:gd name="T77" fmla="*/ 1919 h 2019"/>
              <a:gd name="T78" fmla="*/ 1442 w 1851"/>
              <a:gd name="T79" fmla="*/ 1846 h 2019"/>
              <a:gd name="T80" fmla="*/ 1548 w 1851"/>
              <a:gd name="T81" fmla="*/ 1756 h 2019"/>
              <a:gd name="T82" fmla="*/ 1639 w 1851"/>
              <a:gd name="T83" fmla="*/ 1651 h 2019"/>
              <a:gd name="T84" fmla="*/ 1716 w 1851"/>
              <a:gd name="T85" fmla="*/ 1532 h 2019"/>
              <a:gd name="T86" fmla="*/ 1777 w 1851"/>
              <a:gd name="T87" fmla="*/ 1401 h 2019"/>
              <a:gd name="T88" fmla="*/ 1822 w 1851"/>
              <a:gd name="T89" fmla="*/ 1261 h 2019"/>
              <a:gd name="T90" fmla="*/ 1846 w 1851"/>
              <a:gd name="T91" fmla="*/ 1111 h 2019"/>
              <a:gd name="T92" fmla="*/ 1851 w 1851"/>
              <a:gd name="T93" fmla="*/ 1009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51" h="2019">
                <a:moveTo>
                  <a:pt x="1851" y="1009"/>
                </a:moveTo>
                <a:lnTo>
                  <a:pt x="1851" y="1009"/>
                </a:lnTo>
                <a:lnTo>
                  <a:pt x="1851" y="982"/>
                </a:lnTo>
                <a:lnTo>
                  <a:pt x="1850" y="957"/>
                </a:lnTo>
                <a:lnTo>
                  <a:pt x="1846" y="906"/>
                </a:lnTo>
                <a:lnTo>
                  <a:pt x="1840" y="855"/>
                </a:lnTo>
                <a:lnTo>
                  <a:pt x="1832" y="805"/>
                </a:lnTo>
                <a:lnTo>
                  <a:pt x="1822" y="757"/>
                </a:lnTo>
                <a:lnTo>
                  <a:pt x="1810" y="709"/>
                </a:lnTo>
                <a:lnTo>
                  <a:pt x="1795" y="662"/>
                </a:lnTo>
                <a:lnTo>
                  <a:pt x="1777" y="616"/>
                </a:lnTo>
                <a:lnTo>
                  <a:pt x="1759" y="571"/>
                </a:lnTo>
                <a:lnTo>
                  <a:pt x="1739" y="527"/>
                </a:lnTo>
                <a:lnTo>
                  <a:pt x="1716" y="485"/>
                </a:lnTo>
                <a:lnTo>
                  <a:pt x="1692" y="444"/>
                </a:lnTo>
                <a:lnTo>
                  <a:pt x="1667" y="404"/>
                </a:lnTo>
                <a:lnTo>
                  <a:pt x="1639" y="366"/>
                </a:lnTo>
                <a:lnTo>
                  <a:pt x="1610" y="330"/>
                </a:lnTo>
                <a:lnTo>
                  <a:pt x="1580" y="295"/>
                </a:lnTo>
                <a:lnTo>
                  <a:pt x="1548" y="261"/>
                </a:lnTo>
                <a:lnTo>
                  <a:pt x="1514" y="229"/>
                </a:lnTo>
                <a:lnTo>
                  <a:pt x="1478" y="200"/>
                </a:lnTo>
                <a:lnTo>
                  <a:pt x="1442" y="171"/>
                </a:lnTo>
                <a:lnTo>
                  <a:pt x="1405" y="145"/>
                </a:lnTo>
                <a:lnTo>
                  <a:pt x="1366" y="121"/>
                </a:lnTo>
                <a:lnTo>
                  <a:pt x="1326" y="99"/>
                </a:lnTo>
                <a:lnTo>
                  <a:pt x="1286" y="78"/>
                </a:lnTo>
                <a:lnTo>
                  <a:pt x="1244" y="61"/>
                </a:lnTo>
                <a:lnTo>
                  <a:pt x="1201" y="44"/>
                </a:lnTo>
                <a:lnTo>
                  <a:pt x="1156" y="31"/>
                </a:lnTo>
                <a:lnTo>
                  <a:pt x="1111" y="20"/>
                </a:lnTo>
                <a:lnTo>
                  <a:pt x="1066" y="11"/>
                </a:lnTo>
                <a:lnTo>
                  <a:pt x="1020" y="5"/>
                </a:lnTo>
                <a:lnTo>
                  <a:pt x="973" y="1"/>
                </a:lnTo>
                <a:lnTo>
                  <a:pt x="949" y="0"/>
                </a:lnTo>
                <a:lnTo>
                  <a:pt x="926" y="0"/>
                </a:lnTo>
                <a:lnTo>
                  <a:pt x="926" y="0"/>
                </a:lnTo>
                <a:lnTo>
                  <a:pt x="902" y="0"/>
                </a:lnTo>
                <a:lnTo>
                  <a:pt x="877" y="1"/>
                </a:lnTo>
                <a:lnTo>
                  <a:pt x="830" y="5"/>
                </a:lnTo>
                <a:lnTo>
                  <a:pt x="784" y="11"/>
                </a:lnTo>
                <a:lnTo>
                  <a:pt x="739" y="20"/>
                </a:lnTo>
                <a:lnTo>
                  <a:pt x="694" y="31"/>
                </a:lnTo>
                <a:lnTo>
                  <a:pt x="650" y="44"/>
                </a:lnTo>
                <a:lnTo>
                  <a:pt x="607" y="61"/>
                </a:lnTo>
                <a:lnTo>
                  <a:pt x="565" y="78"/>
                </a:lnTo>
                <a:lnTo>
                  <a:pt x="524" y="99"/>
                </a:lnTo>
                <a:lnTo>
                  <a:pt x="484" y="121"/>
                </a:lnTo>
                <a:lnTo>
                  <a:pt x="445" y="145"/>
                </a:lnTo>
                <a:lnTo>
                  <a:pt x="408" y="171"/>
                </a:lnTo>
                <a:lnTo>
                  <a:pt x="372" y="200"/>
                </a:lnTo>
                <a:lnTo>
                  <a:pt x="337" y="229"/>
                </a:lnTo>
                <a:lnTo>
                  <a:pt x="303" y="261"/>
                </a:lnTo>
                <a:lnTo>
                  <a:pt x="270" y="295"/>
                </a:lnTo>
                <a:lnTo>
                  <a:pt x="240" y="330"/>
                </a:lnTo>
                <a:lnTo>
                  <a:pt x="211" y="366"/>
                </a:lnTo>
                <a:lnTo>
                  <a:pt x="183" y="404"/>
                </a:lnTo>
                <a:lnTo>
                  <a:pt x="158" y="444"/>
                </a:lnTo>
                <a:lnTo>
                  <a:pt x="134" y="485"/>
                </a:lnTo>
                <a:lnTo>
                  <a:pt x="112" y="527"/>
                </a:lnTo>
                <a:lnTo>
                  <a:pt x="91" y="571"/>
                </a:lnTo>
                <a:lnTo>
                  <a:pt x="73" y="616"/>
                </a:lnTo>
                <a:lnTo>
                  <a:pt x="56" y="662"/>
                </a:lnTo>
                <a:lnTo>
                  <a:pt x="42" y="709"/>
                </a:lnTo>
                <a:lnTo>
                  <a:pt x="29" y="757"/>
                </a:lnTo>
                <a:lnTo>
                  <a:pt x="19" y="805"/>
                </a:lnTo>
                <a:lnTo>
                  <a:pt x="11" y="855"/>
                </a:lnTo>
                <a:lnTo>
                  <a:pt x="5" y="906"/>
                </a:lnTo>
                <a:lnTo>
                  <a:pt x="1" y="957"/>
                </a:lnTo>
                <a:lnTo>
                  <a:pt x="1" y="982"/>
                </a:lnTo>
                <a:lnTo>
                  <a:pt x="0" y="1009"/>
                </a:lnTo>
                <a:lnTo>
                  <a:pt x="0" y="1009"/>
                </a:lnTo>
                <a:lnTo>
                  <a:pt x="1" y="1035"/>
                </a:lnTo>
                <a:lnTo>
                  <a:pt x="1" y="1061"/>
                </a:lnTo>
                <a:lnTo>
                  <a:pt x="5" y="1111"/>
                </a:lnTo>
                <a:lnTo>
                  <a:pt x="11" y="1163"/>
                </a:lnTo>
                <a:lnTo>
                  <a:pt x="19" y="1212"/>
                </a:lnTo>
                <a:lnTo>
                  <a:pt x="29" y="1261"/>
                </a:lnTo>
                <a:lnTo>
                  <a:pt x="42" y="1308"/>
                </a:lnTo>
                <a:lnTo>
                  <a:pt x="56" y="1355"/>
                </a:lnTo>
                <a:lnTo>
                  <a:pt x="73" y="1401"/>
                </a:lnTo>
                <a:lnTo>
                  <a:pt x="91" y="1446"/>
                </a:lnTo>
                <a:lnTo>
                  <a:pt x="112" y="1490"/>
                </a:lnTo>
                <a:lnTo>
                  <a:pt x="134" y="1532"/>
                </a:lnTo>
                <a:lnTo>
                  <a:pt x="158" y="1573"/>
                </a:lnTo>
                <a:lnTo>
                  <a:pt x="183" y="1613"/>
                </a:lnTo>
                <a:lnTo>
                  <a:pt x="211" y="1651"/>
                </a:lnTo>
                <a:lnTo>
                  <a:pt x="240" y="1687"/>
                </a:lnTo>
                <a:lnTo>
                  <a:pt x="270" y="1722"/>
                </a:lnTo>
                <a:lnTo>
                  <a:pt x="303" y="1756"/>
                </a:lnTo>
                <a:lnTo>
                  <a:pt x="337" y="1788"/>
                </a:lnTo>
                <a:lnTo>
                  <a:pt x="372" y="1817"/>
                </a:lnTo>
                <a:lnTo>
                  <a:pt x="408" y="1846"/>
                </a:lnTo>
                <a:lnTo>
                  <a:pt x="445" y="1872"/>
                </a:lnTo>
                <a:lnTo>
                  <a:pt x="484" y="1896"/>
                </a:lnTo>
                <a:lnTo>
                  <a:pt x="524" y="1919"/>
                </a:lnTo>
                <a:lnTo>
                  <a:pt x="565" y="1939"/>
                </a:lnTo>
                <a:lnTo>
                  <a:pt x="607" y="1957"/>
                </a:lnTo>
                <a:lnTo>
                  <a:pt x="650" y="1973"/>
                </a:lnTo>
                <a:lnTo>
                  <a:pt x="694" y="1986"/>
                </a:lnTo>
                <a:lnTo>
                  <a:pt x="739" y="1998"/>
                </a:lnTo>
                <a:lnTo>
                  <a:pt x="784" y="2007"/>
                </a:lnTo>
                <a:lnTo>
                  <a:pt x="830" y="2013"/>
                </a:lnTo>
                <a:lnTo>
                  <a:pt x="877" y="2016"/>
                </a:lnTo>
                <a:lnTo>
                  <a:pt x="902" y="2018"/>
                </a:lnTo>
                <a:lnTo>
                  <a:pt x="926" y="2019"/>
                </a:lnTo>
                <a:lnTo>
                  <a:pt x="926" y="2019"/>
                </a:lnTo>
                <a:lnTo>
                  <a:pt x="949" y="2018"/>
                </a:lnTo>
                <a:lnTo>
                  <a:pt x="973" y="2016"/>
                </a:lnTo>
                <a:lnTo>
                  <a:pt x="1020" y="2013"/>
                </a:lnTo>
                <a:lnTo>
                  <a:pt x="1066" y="2007"/>
                </a:lnTo>
                <a:lnTo>
                  <a:pt x="1111" y="1998"/>
                </a:lnTo>
                <a:lnTo>
                  <a:pt x="1156" y="1986"/>
                </a:lnTo>
                <a:lnTo>
                  <a:pt x="1201" y="1973"/>
                </a:lnTo>
                <a:lnTo>
                  <a:pt x="1244" y="1957"/>
                </a:lnTo>
                <a:lnTo>
                  <a:pt x="1286" y="1939"/>
                </a:lnTo>
                <a:lnTo>
                  <a:pt x="1326" y="1919"/>
                </a:lnTo>
                <a:lnTo>
                  <a:pt x="1366" y="1896"/>
                </a:lnTo>
                <a:lnTo>
                  <a:pt x="1405" y="1872"/>
                </a:lnTo>
                <a:lnTo>
                  <a:pt x="1442" y="1846"/>
                </a:lnTo>
                <a:lnTo>
                  <a:pt x="1478" y="1817"/>
                </a:lnTo>
                <a:lnTo>
                  <a:pt x="1514" y="1788"/>
                </a:lnTo>
                <a:lnTo>
                  <a:pt x="1548" y="1756"/>
                </a:lnTo>
                <a:lnTo>
                  <a:pt x="1580" y="1722"/>
                </a:lnTo>
                <a:lnTo>
                  <a:pt x="1610" y="1687"/>
                </a:lnTo>
                <a:lnTo>
                  <a:pt x="1639" y="1651"/>
                </a:lnTo>
                <a:lnTo>
                  <a:pt x="1667" y="1613"/>
                </a:lnTo>
                <a:lnTo>
                  <a:pt x="1692" y="1573"/>
                </a:lnTo>
                <a:lnTo>
                  <a:pt x="1716" y="1532"/>
                </a:lnTo>
                <a:lnTo>
                  <a:pt x="1739" y="1490"/>
                </a:lnTo>
                <a:lnTo>
                  <a:pt x="1759" y="1446"/>
                </a:lnTo>
                <a:lnTo>
                  <a:pt x="1777" y="1401"/>
                </a:lnTo>
                <a:lnTo>
                  <a:pt x="1795" y="1355"/>
                </a:lnTo>
                <a:lnTo>
                  <a:pt x="1810" y="1308"/>
                </a:lnTo>
                <a:lnTo>
                  <a:pt x="1822" y="1261"/>
                </a:lnTo>
                <a:lnTo>
                  <a:pt x="1832" y="1212"/>
                </a:lnTo>
                <a:lnTo>
                  <a:pt x="1840" y="1163"/>
                </a:lnTo>
                <a:lnTo>
                  <a:pt x="1846" y="1111"/>
                </a:lnTo>
                <a:lnTo>
                  <a:pt x="1850" y="1061"/>
                </a:lnTo>
                <a:lnTo>
                  <a:pt x="1851" y="1035"/>
                </a:lnTo>
                <a:lnTo>
                  <a:pt x="1851" y="1009"/>
                </a:lnTo>
                <a:lnTo>
                  <a:pt x="1851" y="1009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3">
            <a:extLst>
              <a:ext uri="{FF2B5EF4-FFF2-40B4-BE49-F238E27FC236}">
                <a16:creationId xmlns:a16="http://schemas.microsoft.com/office/drawing/2014/main" xmlns="" id="{CF7EA55D-31F3-49B5-8E07-3CDB29F9C3F1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2304230" y="2259013"/>
            <a:ext cx="519459" cy="517525"/>
          </a:xfrm>
          <a:custGeom>
            <a:avLst/>
            <a:gdLst>
              <a:gd name="T0" fmla="*/ 862 w 1496"/>
              <a:gd name="T1" fmla="*/ 1622 h 1632"/>
              <a:gd name="T2" fmla="*/ 1040 w 1496"/>
              <a:gd name="T3" fmla="*/ 1567 h 1632"/>
              <a:gd name="T4" fmla="*/ 1195 w 1496"/>
              <a:gd name="T5" fmla="*/ 1469 h 1632"/>
              <a:gd name="T6" fmla="*/ 1326 w 1496"/>
              <a:gd name="T7" fmla="*/ 1334 h 1632"/>
              <a:gd name="T8" fmla="*/ 1423 w 1496"/>
              <a:gd name="T9" fmla="*/ 1169 h 1632"/>
              <a:gd name="T10" fmla="*/ 1481 w 1496"/>
              <a:gd name="T11" fmla="*/ 980 h 1632"/>
              <a:gd name="T12" fmla="*/ 1496 w 1496"/>
              <a:gd name="T13" fmla="*/ 816 h 1632"/>
              <a:gd name="T14" fmla="*/ 1473 w 1496"/>
              <a:gd name="T15" fmla="*/ 612 h 1632"/>
              <a:gd name="T16" fmla="*/ 1406 w 1496"/>
              <a:gd name="T17" fmla="*/ 427 h 1632"/>
              <a:gd name="T18" fmla="*/ 1301 w 1496"/>
              <a:gd name="T19" fmla="*/ 267 h 1632"/>
              <a:gd name="T20" fmla="*/ 1166 w 1496"/>
              <a:gd name="T21" fmla="*/ 139 h 1632"/>
              <a:gd name="T22" fmla="*/ 1006 w 1496"/>
              <a:gd name="T23" fmla="*/ 50 h 1632"/>
              <a:gd name="T24" fmla="*/ 825 w 1496"/>
              <a:gd name="T25" fmla="*/ 4 h 1632"/>
              <a:gd name="T26" fmla="*/ 671 w 1496"/>
              <a:gd name="T27" fmla="*/ 4 h 1632"/>
              <a:gd name="T28" fmla="*/ 492 w 1496"/>
              <a:gd name="T29" fmla="*/ 50 h 1632"/>
              <a:gd name="T30" fmla="*/ 330 w 1496"/>
              <a:gd name="T31" fmla="*/ 139 h 1632"/>
              <a:gd name="T32" fmla="*/ 195 w 1496"/>
              <a:gd name="T33" fmla="*/ 267 h 1632"/>
              <a:gd name="T34" fmla="*/ 90 w 1496"/>
              <a:gd name="T35" fmla="*/ 427 h 1632"/>
              <a:gd name="T36" fmla="*/ 24 w 1496"/>
              <a:gd name="T37" fmla="*/ 612 h 1632"/>
              <a:gd name="T38" fmla="*/ 0 w 1496"/>
              <a:gd name="T39" fmla="*/ 816 h 1632"/>
              <a:gd name="T40" fmla="*/ 15 w 1496"/>
              <a:gd name="T41" fmla="*/ 980 h 1632"/>
              <a:gd name="T42" fmla="*/ 74 w 1496"/>
              <a:gd name="T43" fmla="*/ 1169 h 1632"/>
              <a:gd name="T44" fmla="*/ 172 w 1496"/>
              <a:gd name="T45" fmla="*/ 1334 h 1632"/>
              <a:gd name="T46" fmla="*/ 301 w 1496"/>
              <a:gd name="T47" fmla="*/ 1469 h 1632"/>
              <a:gd name="T48" fmla="*/ 458 w 1496"/>
              <a:gd name="T49" fmla="*/ 1567 h 1632"/>
              <a:gd name="T50" fmla="*/ 634 w 1496"/>
              <a:gd name="T51" fmla="*/ 1622 h 1632"/>
              <a:gd name="T52" fmla="*/ 749 w 1496"/>
              <a:gd name="T53" fmla="*/ 32 h 1632"/>
              <a:gd name="T54" fmla="*/ 893 w 1496"/>
              <a:gd name="T55" fmla="*/ 48 h 1632"/>
              <a:gd name="T56" fmla="*/ 1060 w 1496"/>
              <a:gd name="T57" fmla="*/ 110 h 1632"/>
              <a:gd name="T58" fmla="*/ 1205 w 1496"/>
              <a:gd name="T59" fmla="*/ 211 h 1632"/>
              <a:gd name="T60" fmla="*/ 1324 w 1496"/>
              <a:gd name="T61" fmla="*/ 347 h 1632"/>
              <a:gd name="T62" fmla="*/ 1410 w 1496"/>
              <a:gd name="T63" fmla="*/ 511 h 1632"/>
              <a:gd name="T64" fmla="*/ 1458 w 1496"/>
              <a:gd name="T65" fmla="*/ 696 h 1632"/>
              <a:gd name="T66" fmla="*/ 1466 w 1496"/>
              <a:gd name="T67" fmla="*/ 856 h 1632"/>
              <a:gd name="T68" fmla="*/ 1434 w 1496"/>
              <a:gd name="T69" fmla="*/ 1049 h 1632"/>
              <a:gd name="T70" fmla="*/ 1363 w 1496"/>
              <a:gd name="T71" fmla="*/ 1222 h 1632"/>
              <a:gd name="T72" fmla="*/ 1256 w 1496"/>
              <a:gd name="T73" fmla="*/ 1369 h 1632"/>
              <a:gd name="T74" fmla="*/ 1121 w 1496"/>
              <a:gd name="T75" fmla="*/ 1485 h 1632"/>
              <a:gd name="T76" fmla="*/ 961 w 1496"/>
              <a:gd name="T77" fmla="*/ 1564 h 1632"/>
              <a:gd name="T78" fmla="*/ 785 w 1496"/>
              <a:gd name="T79" fmla="*/ 1598 h 1632"/>
              <a:gd name="T80" fmla="*/ 639 w 1496"/>
              <a:gd name="T81" fmla="*/ 1590 h 1632"/>
              <a:gd name="T82" fmla="*/ 469 w 1496"/>
              <a:gd name="T83" fmla="*/ 1538 h 1632"/>
              <a:gd name="T84" fmla="*/ 318 w 1496"/>
              <a:gd name="T85" fmla="*/ 1444 h 1632"/>
              <a:gd name="T86" fmla="*/ 194 w 1496"/>
              <a:gd name="T87" fmla="*/ 1313 h 1632"/>
              <a:gd name="T88" fmla="*/ 101 w 1496"/>
              <a:gd name="T89" fmla="*/ 1155 h 1632"/>
              <a:gd name="T90" fmla="*/ 44 w 1496"/>
              <a:gd name="T91" fmla="*/ 973 h 1632"/>
              <a:gd name="T92" fmla="*/ 30 w 1496"/>
              <a:gd name="T93" fmla="*/ 816 h 1632"/>
              <a:gd name="T94" fmla="*/ 52 w 1496"/>
              <a:gd name="T95" fmla="*/ 620 h 1632"/>
              <a:gd name="T96" fmla="*/ 117 w 1496"/>
              <a:gd name="T97" fmla="*/ 442 h 1632"/>
              <a:gd name="T98" fmla="*/ 217 w 1496"/>
              <a:gd name="T99" fmla="*/ 289 h 1632"/>
              <a:gd name="T100" fmla="*/ 347 w 1496"/>
              <a:gd name="T101" fmla="*/ 167 h 1632"/>
              <a:gd name="T102" fmla="*/ 502 w 1496"/>
              <a:gd name="T103" fmla="*/ 80 h 1632"/>
              <a:gd name="T104" fmla="*/ 675 w 1496"/>
              <a:gd name="T105" fmla="*/ 3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6" h="1632">
                <a:moveTo>
                  <a:pt x="749" y="1632"/>
                </a:moveTo>
                <a:lnTo>
                  <a:pt x="749" y="1632"/>
                </a:lnTo>
                <a:lnTo>
                  <a:pt x="787" y="1631"/>
                </a:lnTo>
                <a:lnTo>
                  <a:pt x="825" y="1628"/>
                </a:lnTo>
                <a:lnTo>
                  <a:pt x="862" y="1622"/>
                </a:lnTo>
                <a:lnTo>
                  <a:pt x="899" y="1616"/>
                </a:lnTo>
                <a:lnTo>
                  <a:pt x="935" y="1606"/>
                </a:lnTo>
                <a:lnTo>
                  <a:pt x="970" y="1595"/>
                </a:lnTo>
                <a:lnTo>
                  <a:pt x="1006" y="1582"/>
                </a:lnTo>
                <a:lnTo>
                  <a:pt x="1040" y="1567"/>
                </a:lnTo>
                <a:lnTo>
                  <a:pt x="1073" y="1551"/>
                </a:lnTo>
                <a:lnTo>
                  <a:pt x="1105" y="1533"/>
                </a:lnTo>
                <a:lnTo>
                  <a:pt x="1136" y="1514"/>
                </a:lnTo>
                <a:lnTo>
                  <a:pt x="1166" y="1492"/>
                </a:lnTo>
                <a:lnTo>
                  <a:pt x="1195" y="1469"/>
                </a:lnTo>
                <a:lnTo>
                  <a:pt x="1224" y="1445"/>
                </a:lnTo>
                <a:lnTo>
                  <a:pt x="1251" y="1420"/>
                </a:lnTo>
                <a:lnTo>
                  <a:pt x="1277" y="1392"/>
                </a:lnTo>
                <a:lnTo>
                  <a:pt x="1301" y="1364"/>
                </a:lnTo>
                <a:lnTo>
                  <a:pt x="1326" y="1334"/>
                </a:lnTo>
                <a:lnTo>
                  <a:pt x="1348" y="1304"/>
                </a:lnTo>
                <a:lnTo>
                  <a:pt x="1369" y="1272"/>
                </a:lnTo>
                <a:lnTo>
                  <a:pt x="1388" y="1238"/>
                </a:lnTo>
                <a:lnTo>
                  <a:pt x="1406" y="1204"/>
                </a:lnTo>
                <a:lnTo>
                  <a:pt x="1423" y="1169"/>
                </a:lnTo>
                <a:lnTo>
                  <a:pt x="1437" y="1133"/>
                </a:lnTo>
                <a:lnTo>
                  <a:pt x="1451" y="1096"/>
                </a:lnTo>
                <a:lnTo>
                  <a:pt x="1463" y="1058"/>
                </a:lnTo>
                <a:lnTo>
                  <a:pt x="1473" y="1019"/>
                </a:lnTo>
                <a:lnTo>
                  <a:pt x="1481" y="980"/>
                </a:lnTo>
                <a:lnTo>
                  <a:pt x="1488" y="940"/>
                </a:lnTo>
                <a:lnTo>
                  <a:pt x="1492" y="899"/>
                </a:lnTo>
                <a:lnTo>
                  <a:pt x="1495" y="857"/>
                </a:lnTo>
                <a:lnTo>
                  <a:pt x="1496" y="816"/>
                </a:lnTo>
                <a:lnTo>
                  <a:pt x="1496" y="816"/>
                </a:lnTo>
                <a:lnTo>
                  <a:pt x="1495" y="774"/>
                </a:lnTo>
                <a:lnTo>
                  <a:pt x="1492" y="732"/>
                </a:lnTo>
                <a:lnTo>
                  <a:pt x="1488" y="692"/>
                </a:lnTo>
                <a:lnTo>
                  <a:pt x="1481" y="651"/>
                </a:lnTo>
                <a:lnTo>
                  <a:pt x="1473" y="612"/>
                </a:lnTo>
                <a:lnTo>
                  <a:pt x="1463" y="574"/>
                </a:lnTo>
                <a:lnTo>
                  <a:pt x="1451" y="535"/>
                </a:lnTo>
                <a:lnTo>
                  <a:pt x="1437" y="498"/>
                </a:lnTo>
                <a:lnTo>
                  <a:pt x="1423" y="462"/>
                </a:lnTo>
                <a:lnTo>
                  <a:pt x="1406" y="427"/>
                </a:lnTo>
                <a:lnTo>
                  <a:pt x="1388" y="393"/>
                </a:lnTo>
                <a:lnTo>
                  <a:pt x="1369" y="360"/>
                </a:lnTo>
                <a:lnTo>
                  <a:pt x="1348" y="327"/>
                </a:lnTo>
                <a:lnTo>
                  <a:pt x="1326" y="297"/>
                </a:lnTo>
                <a:lnTo>
                  <a:pt x="1301" y="267"/>
                </a:lnTo>
                <a:lnTo>
                  <a:pt x="1277" y="239"/>
                </a:lnTo>
                <a:lnTo>
                  <a:pt x="1251" y="213"/>
                </a:lnTo>
                <a:lnTo>
                  <a:pt x="1224" y="186"/>
                </a:lnTo>
                <a:lnTo>
                  <a:pt x="1195" y="162"/>
                </a:lnTo>
                <a:lnTo>
                  <a:pt x="1166" y="139"/>
                </a:lnTo>
                <a:lnTo>
                  <a:pt x="1136" y="118"/>
                </a:lnTo>
                <a:lnTo>
                  <a:pt x="1105" y="99"/>
                </a:lnTo>
                <a:lnTo>
                  <a:pt x="1073" y="80"/>
                </a:lnTo>
                <a:lnTo>
                  <a:pt x="1040" y="64"/>
                </a:lnTo>
                <a:lnTo>
                  <a:pt x="1006" y="50"/>
                </a:lnTo>
                <a:lnTo>
                  <a:pt x="970" y="36"/>
                </a:lnTo>
                <a:lnTo>
                  <a:pt x="935" y="25"/>
                </a:lnTo>
                <a:lnTo>
                  <a:pt x="899" y="17"/>
                </a:lnTo>
                <a:lnTo>
                  <a:pt x="862" y="9"/>
                </a:lnTo>
                <a:lnTo>
                  <a:pt x="825" y="4"/>
                </a:lnTo>
                <a:lnTo>
                  <a:pt x="787" y="1"/>
                </a:lnTo>
                <a:lnTo>
                  <a:pt x="749" y="0"/>
                </a:lnTo>
                <a:lnTo>
                  <a:pt x="749" y="0"/>
                </a:lnTo>
                <a:lnTo>
                  <a:pt x="710" y="1"/>
                </a:lnTo>
                <a:lnTo>
                  <a:pt x="671" y="4"/>
                </a:lnTo>
                <a:lnTo>
                  <a:pt x="634" y="9"/>
                </a:lnTo>
                <a:lnTo>
                  <a:pt x="598" y="17"/>
                </a:lnTo>
                <a:lnTo>
                  <a:pt x="562" y="25"/>
                </a:lnTo>
                <a:lnTo>
                  <a:pt x="526" y="36"/>
                </a:lnTo>
                <a:lnTo>
                  <a:pt x="492" y="50"/>
                </a:lnTo>
                <a:lnTo>
                  <a:pt x="458" y="64"/>
                </a:lnTo>
                <a:lnTo>
                  <a:pt x="425" y="80"/>
                </a:lnTo>
                <a:lnTo>
                  <a:pt x="392" y="99"/>
                </a:lnTo>
                <a:lnTo>
                  <a:pt x="360" y="118"/>
                </a:lnTo>
                <a:lnTo>
                  <a:pt x="330" y="139"/>
                </a:lnTo>
                <a:lnTo>
                  <a:pt x="301" y="162"/>
                </a:lnTo>
                <a:lnTo>
                  <a:pt x="273" y="186"/>
                </a:lnTo>
                <a:lnTo>
                  <a:pt x="246" y="213"/>
                </a:lnTo>
                <a:lnTo>
                  <a:pt x="220" y="239"/>
                </a:lnTo>
                <a:lnTo>
                  <a:pt x="195" y="267"/>
                </a:lnTo>
                <a:lnTo>
                  <a:pt x="172" y="297"/>
                </a:lnTo>
                <a:lnTo>
                  <a:pt x="149" y="327"/>
                </a:lnTo>
                <a:lnTo>
                  <a:pt x="129" y="360"/>
                </a:lnTo>
                <a:lnTo>
                  <a:pt x="109" y="393"/>
                </a:lnTo>
                <a:lnTo>
                  <a:pt x="90" y="427"/>
                </a:lnTo>
                <a:lnTo>
                  <a:pt x="74" y="462"/>
                </a:lnTo>
                <a:lnTo>
                  <a:pt x="59" y="498"/>
                </a:lnTo>
                <a:lnTo>
                  <a:pt x="45" y="535"/>
                </a:lnTo>
                <a:lnTo>
                  <a:pt x="34" y="574"/>
                </a:lnTo>
                <a:lnTo>
                  <a:pt x="24" y="612"/>
                </a:lnTo>
                <a:lnTo>
                  <a:pt x="15" y="651"/>
                </a:lnTo>
                <a:lnTo>
                  <a:pt x="9" y="692"/>
                </a:lnTo>
                <a:lnTo>
                  <a:pt x="4" y="732"/>
                </a:lnTo>
                <a:lnTo>
                  <a:pt x="1" y="774"/>
                </a:lnTo>
                <a:lnTo>
                  <a:pt x="0" y="816"/>
                </a:lnTo>
                <a:lnTo>
                  <a:pt x="0" y="816"/>
                </a:lnTo>
                <a:lnTo>
                  <a:pt x="1" y="857"/>
                </a:lnTo>
                <a:lnTo>
                  <a:pt x="4" y="899"/>
                </a:lnTo>
                <a:lnTo>
                  <a:pt x="9" y="940"/>
                </a:lnTo>
                <a:lnTo>
                  <a:pt x="15" y="980"/>
                </a:lnTo>
                <a:lnTo>
                  <a:pt x="24" y="1019"/>
                </a:lnTo>
                <a:lnTo>
                  <a:pt x="34" y="1058"/>
                </a:lnTo>
                <a:lnTo>
                  <a:pt x="45" y="1096"/>
                </a:lnTo>
                <a:lnTo>
                  <a:pt x="59" y="1133"/>
                </a:lnTo>
                <a:lnTo>
                  <a:pt x="74" y="1169"/>
                </a:lnTo>
                <a:lnTo>
                  <a:pt x="90" y="1204"/>
                </a:lnTo>
                <a:lnTo>
                  <a:pt x="109" y="1238"/>
                </a:lnTo>
                <a:lnTo>
                  <a:pt x="129" y="1272"/>
                </a:lnTo>
                <a:lnTo>
                  <a:pt x="149" y="1304"/>
                </a:lnTo>
                <a:lnTo>
                  <a:pt x="172" y="1334"/>
                </a:lnTo>
                <a:lnTo>
                  <a:pt x="195" y="1364"/>
                </a:lnTo>
                <a:lnTo>
                  <a:pt x="220" y="1392"/>
                </a:lnTo>
                <a:lnTo>
                  <a:pt x="246" y="1420"/>
                </a:lnTo>
                <a:lnTo>
                  <a:pt x="273" y="1445"/>
                </a:lnTo>
                <a:lnTo>
                  <a:pt x="301" y="1469"/>
                </a:lnTo>
                <a:lnTo>
                  <a:pt x="330" y="1492"/>
                </a:lnTo>
                <a:lnTo>
                  <a:pt x="360" y="1514"/>
                </a:lnTo>
                <a:lnTo>
                  <a:pt x="392" y="1533"/>
                </a:lnTo>
                <a:lnTo>
                  <a:pt x="425" y="1551"/>
                </a:lnTo>
                <a:lnTo>
                  <a:pt x="458" y="1567"/>
                </a:lnTo>
                <a:lnTo>
                  <a:pt x="492" y="1582"/>
                </a:lnTo>
                <a:lnTo>
                  <a:pt x="526" y="1595"/>
                </a:lnTo>
                <a:lnTo>
                  <a:pt x="562" y="1606"/>
                </a:lnTo>
                <a:lnTo>
                  <a:pt x="598" y="1616"/>
                </a:lnTo>
                <a:lnTo>
                  <a:pt x="634" y="1622"/>
                </a:lnTo>
                <a:lnTo>
                  <a:pt x="671" y="1628"/>
                </a:lnTo>
                <a:lnTo>
                  <a:pt x="710" y="1631"/>
                </a:lnTo>
                <a:lnTo>
                  <a:pt x="749" y="1632"/>
                </a:lnTo>
                <a:lnTo>
                  <a:pt x="749" y="1632"/>
                </a:lnTo>
                <a:close/>
                <a:moveTo>
                  <a:pt x="749" y="32"/>
                </a:moveTo>
                <a:lnTo>
                  <a:pt x="749" y="32"/>
                </a:lnTo>
                <a:lnTo>
                  <a:pt x="785" y="33"/>
                </a:lnTo>
                <a:lnTo>
                  <a:pt x="822" y="36"/>
                </a:lnTo>
                <a:lnTo>
                  <a:pt x="858" y="41"/>
                </a:lnTo>
                <a:lnTo>
                  <a:pt x="893" y="48"/>
                </a:lnTo>
                <a:lnTo>
                  <a:pt x="927" y="57"/>
                </a:lnTo>
                <a:lnTo>
                  <a:pt x="961" y="67"/>
                </a:lnTo>
                <a:lnTo>
                  <a:pt x="995" y="80"/>
                </a:lnTo>
                <a:lnTo>
                  <a:pt x="1028" y="93"/>
                </a:lnTo>
                <a:lnTo>
                  <a:pt x="1060" y="110"/>
                </a:lnTo>
                <a:lnTo>
                  <a:pt x="1091" y="127"/>
                </a:lnTo>
                <a:lnTo>
                  <a:pt x="1121" y="146"/>
                </a:lnTo>
                <a:lnTo>
                  <a:pt x="1150" y="167"/>
                </a:lnTo>
                <a:lnTo>
                  <a:pt x="1178" y="189"/>
                </a:lnTo>
                <a:lnTo>
                  <a:pt x="1205" y="211"/>
                </a:lnTo>
                <a:lnTo>
                  <a:pt x="1231" y="236"/>
                </a:lnTo>
                <a:lnTo>
                  <a:pt x="1256" y="262"/>
                </a:lnTo>
                <a:lnTo>
                  <a:pt x="1279" y="289"/>
                </a:lnTo>
                <a:lnTo>
                  <a:pt x="1302" y="318"/>
                </a:lnTo>
                <a:lnTo>
                  <a:pt x="1324" y="347"/>
                </a:lnTo>
                <a:lnTo>
                  <a:pt x="1344" y="378"/>
                </a:lnTo>
                <a:lnTo>
                  <a:pt x="1363" y="410"/>
                </a:lnTo>
                <a:lnTo>
                  <a:pt x="1380" y="442"/>
                </a:lnTo>
                <a:lnTo>
                  <a:pt x="1396" y="476"/>
                </a:lnTo>
                <a:lnTo>
                  <a:pt x="1410" y="511"/>
                </a:lnTo>
                <a:lnTo>
                  <a:pt x="1423" y="546"/>
                </a:lnTo>
                <a:lnTo>
                  <a:pt x="1434" y="582"/>
                </a:lnTo>
                <a:lnTo>
                  <a:pt x="1444" y="620"/>
                </a:lnTo>
                <a:lnTo>
                  <a:pt x="1452" y="658"/>
                </a:lnTo>
                <a:lnTo>
                  <a:pt x="1458" y="696"/>
                </a:lnTo>
                <a:lnTo>
                  <a:pt x="1463" y="736"/>
                </a:lnTo>
                <a:lnTo>
                  <a:pt x="1466" y="775"/>
                </a:lnTo>
                <a:lnTo>
                  <a:pt x="1467" y="816"/>
                </a:lnTo>
                <a:lnTo>
                  <a:pt x="1467" y="816"/>
                </a:lnTo>
                <a:lnTo>
                  <a:pt x="1466" y="856"/>
                </a:lnTo>
                <a:lnTo>
                  <a:pt x="1463" y="895"/>
                </a:lnTo>
                <a:lnTo>
                  <a:pt x="1458" y="935"/>
                </a:lnTo>
                <a:lnTo>
                  <a:pt x="1452" y="973"/>
                </a:lnTo>
                <a:lnTo>
                  <a:pt x="1444" y="1011"/>
                </a:lnTo>
                <a:lnTo>
                  <a:pt x="1434" y="1049"/>
                </a:lnTo>
                <a:lnTo>
                  <a:pt x="1423" y="1085"/>
                </a:lnTo>
                <a:lnTo>
                  <a:pt x="1410" y="1121"/>
                </a:lnTo>
                <a:lnTo>
                  <a:pt x="1396" y="1155"/>
                </a:lnTo>
                <a:lnTo>
                  <a:pt x="1380" y="1189"/>
                </a:lnTo>
                <a:lnTo>
                  <a:pt x="1363" y="1222"/>
                </a:lnTo>
                <a:lnTo>
                  <a:pt x="1344" y="1253"/>
                </a:lnTo>
                <a:lnTo>
                  <a:pt x="1324" y="1284"/>
                </a:lnTo>
                <a:lnTo>
                  <a:pt x="1302" y="1313"/>
                </a:lnTo>
                <a:lnTo>
                  <a:pt x="1279" y="1342"/>
                </a:lnTo>
                <a:lnTo>
                  <a:pt x="1256" y="1369"/>
                </a:lnTo>
                <a:lnTo>
                  <a:pt x="1231" y="1396"/>
                </a:lnTo>
                <a:lnTo>
                  <a:pt x="1205" y="1421"/>
                </a:lnTo>
                <a:lnTo>
                  <a:pt x="1178" y="1444"/>
                </a:lnTo>
                <a:lnTo>
                  <a:pt x="1150" y="1466"/>
                </a:lnTo>
                <a:lnTo>
                  <a:pt x="1121" y="1485"/>
                </a:lnTo>
                <a:lnTo>
                  <a:pt x="1091" y="1505"/>
                </a:lnTo>
                <a:lnTo>
                  <a:pt x="1060" y="1522"/>
                </a:lnTo>
                <a:lnTo>
                  <a:pt x="1028" y="1538"/>
                </a:lnTo>
                <a:lnTo>
                  <a:pt x="995" y="1552"/>
                </a:lnTo>
                <a:lnTo>
                  <a:pt x="961" y="1564"/>
                </a:lnTo>
                <a:lnTo>
                  <a:pt x="927" y="1575"/>
                </a:lnTo>
                <a:lnTo>
                  <a:pt x="893" y="1584"/>
                </a:lnTo>
                <a:lnTo>
                  <a:pt x="858" y="1590"/>
                </a:lnTo>
                <a:lnTo>
                  <a:pt x="822" y="1596"/>
                </a:lnTo>
                <a:lnTo>
                  <a:pt x="785" y="1598"/>
                </a:lnTo>
                <a:lnTo>
                  <a:pt x="749" y="1599"/>
                </a:lnTo>
                <a:lnTo>
                  <a:pt x="749" y="1599"/>
                </a:lnTo>
                <a:lnTo>
                  <a:pt x="712" y="1598"/>
                </a:lnTo>
                <a:lnTo>
                  <a:pt x="675" y="1596"/>
                </a:lnTo>
                <a:lnTo>
                  <a:pt x="639" y="1590"/>
                </a:lnTo>
                <a:lnTo>
                  <a:pt x="603" y="1584"/>
                </a:lnTo>
                <a:lnTo>
                  <a:pt x="569" y="1575"/>
                </a:lnTo>
                <a:lnTo>
                  <a:pt x="535" y="1564"/>
                </a:lnTo>
                <a:lnTo>
                  <a:pt x="502" y="1552"/>
                </a:lnTo>
                <a:lnTo>
                  <a:pt x="469" y="1538"/>
                </a:lnTo>
                <a:lnTo>
                  <a:pt x="437" y="1522"/>
                </a:lnTo>
                <a:lnTo>
                  <a:pt x="407" y="1505"/>
                </a:lnTo>
                <a:lnTo>
                  <a:pt x="376" y="1485"/>
                </a:lnTo>
                <a:lnTo>
                  <a:pt x="347" y="1466"/>
                </a:lnTo>
                <a:lnTo>
                  <a:pt x="318" y="1444"/>
                </a:lnTo>
                <a:lnTo>
                  <a:pt x="291" y="1421"/>
                </a:lnTo>
                <a:lnTo>
                  <a:pt x="265" y="1396"/>
                </a:lnTo>
                <a:lnTo>
                  <a:pt x="241" y="1369"/>
                </a:lnTo>
                <a:lnTo>
                  <a:pt x="217" y="1342"/>
                </a:lnTo>
                <a:lnTo>
                  <a:pt x="194" y="1313"/>
                </a:lnTo>
                <a:lnTo>
                  <a:pt x="173" y="1284"/>
                </a:lnTo>
                <a:lnTo>
                  <a:pt x="153" y="1253"/>
                </a:lnTo>
                <a:lnTo>
                  <a:pt x="134" y="1222"/>
                </a:lnTo>
                <a:lnTo>
                  <a:pt x="117" y="1189"/>
                </a:lnTo>
                <a:lnTo>
                  <a:pt x="101" y="1155"/>
                </a:lnTo>
                <a:lnTo>
                  <a:pt x="86" y="1121"/>
                </a:lnTo>
                <a:lnTo>
                  <a:pt x="73" y="1085"/>
                </a:lnTo>
                <a:lnTo>
                  <a:pt x="62" y="1049"/>
                </a:lnTo>
                <a:lnTo>
                  <a:pt x="52" y="1011"/>
                </a:lnTo>
                <a:lnTo>
                  <a:pt x="44" y="973"/>
                </a:lnTo>
                <a:lnTo>
                  <a:pt x="38" y="935"/>
                </a:lnTo>
                <a:lnTo>
                  <a:pt x="33" y="895"/>
                </a:lnTo>
                <a:lnTo>
                  <a:pt x="30" y="856"/>
                </a:lnTo>
                <a:lnTo>
                  <a:pt x="30" y="816"/>
                </a:lnTo>
                <a:lnTo>
                  <a:pt x="30" y="816"/>
                </a:lnTo>
                <a:lnTo>
                  <a:pt x="30" y="775"/>
                </a:lnTo>
                <a:lnTo>
                  <a:pt x="33" y="736"/>
                </a:lnTo>
                <a:lnTo>
                  <a:pt x="38" y="696"/>
                </a:lnTo>
                <a:lnTo>
                  <a:pt x="44" y="658"/>
                </a:lnTo>
                <a:lnTo>
                  <a:pt x="52" y="620"/>
                </a:lnTo>
                <a:lnTo>
                  <a:pt x="62" y="582"/>
                </a:lnTo>
                <a:lnTo>
                  <a:pt x="73" y="546"/>
                </a:lnTo>
                <a:lnTo>
                  <a:pt x="86" y="511"/>
                </a:lnTo>
                <a:lnTo>
                  <a:pt x="101" y="476"/>
                </a:lnTo>
                <a:lnTo>
                  <a:pt x="117" y="442"/>
                </a:lnTo>
                <a:lnTo>
                  <a:pt x="134" y="410"/>
                </a:lnTo>
                <a:lnTo>
                  <a:pt x="153" y="378"/>
                </a:lnTo>
                <a:lnTo>
                  <a:pt x="173" y="347"/>
                </a:lnTo>
                <a:lnTo>
                  <a:pt x="194" y="318"/>
                </a:lnTo>
                <a:lnTo>
                  <a:pt x="217" y="289"/>
                </a:lnTo>
                <a:lnTo>
                  <a:pt x="241" y="262"/>
                </a:lnTo>
                <a:lnTo>
                  <a:pt x="265" y="236"/>
                </a:lnTo>
                <a:lnTo>
                  <a:pt x="291" y="211"/>
                </a:lnTo>
                <a:lnTo>
                  <a:pt x="318" y="189"/>
                </a:lnTo>
                <a:lnTo>
                  <a:pt x="347" y="167"/>
                </a:lnTo>
                <a:lnTo>
                  <a:pt x="376" y="146"/>
                </a:lnTo>
                <a:lnTo>
                  <a:pt x="407" y="127"/>
                </a:lnTo>
                <a:lnTo>
                  <a:pt x="437" y="110"/>
                </a:lnTo>
                <a:lnTo>
                  <a:pt x="469" y="93"/>
                </a:lnTo>
                <a:lnTo>
                  <a:pt x="502" y="80"/>
                </a:lnTo>
                <a:lnTo>
                  <a:pt x="535" y="67"/>
                </a:lnTo>
                <a:lnTo>
                  <a:pt x="569" y="57"/>
                </a:lnTo>
                <a:lnTo>
                  <a:pt x="603" y="48"/>
                </a:lnTo>
                <a:lnTo>
                  <a:pt x="639" y="41"/>
                </a:lnTo>
                <a:lnTo>
                  <a:pt x="675" y="36"/>
                </a:lnTo>
                <a:lnTo>
                  <a:pt x="712" y="33"/>
                </a:lnTo>
                <a:lnTo>
                  <a:pt x="749" y="32"/>
                </a:lnTo>
                <a:lnTo>
                  <a:pt x="749" y="32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4">
            <a:extLst>
              <a:ext uri="{FF2B5EF4-FFF2-40B4-BE49-F238E27FC236}">
                <a16:creationId xmlns:a16="http://schemas.microsoft.com/office/drawing/2014/main" xmlns="" id="{CE39E365-DAEE-4C5C-8DE5-228B2EFF12E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408399" y="3405188"/>
            <a:ext cx="643074" cy="641350"/>
          </a:xfrm>
          <a:custGeom>
            <a:avLst/>
            <a:gdLst>
              <a:gd name="T0" fmla="*/ 1850 w 1851"/>
              <a:gd name="T1" fmla="*/ 984 h 2020"/>
              <a:gd name="T2" fmla="*/ 1840 w 1851"/>
              <a:gd name="T3" fmla="*/ 856 h 2020"/>
              <a:gd name="T4" fmla="*/ 1809 w 1851"/>
              <a:gd name="T5" fmla="*/ 711 h 2020"/>
              <a:gd name="T6" fmla="*/ 1760 w 1851"/>
              <a:gd name="T7" fmla="*/ 573 h 2020"/>
              <a:gd name="T8" fmla="*/ 1693 w 1851"/>
              <a:gd name="T9" fmla="*/ 446 h 2020"/>
              <a:gd name="T10" fmla="*/ 1610 w 1851"/>
              <a:gd name="T11" fmla="*/ 332 h 2020"/>
              <a:gd name="T12" fmla="*/ 1514 w 1851"/>
              <a:gd name="T13" fmla="*/ 231 h 2020"/>
              <a:gd name="T14" fmla="*/ 1406 w 1851"/>
              <a:gd name="T15" fmla="*/ 147 h 2020"/>
              <a:gd name="T16" fmla="*/ 1285 w 1851"/>
              <a:gd name="T17" fmla="*/ 80 h 2020"/>
              <a:gd name="T18" fmla="*/ 1157 w 1851"/>
              <a:gd name="T19" fmla="*/ 32 h 2020"/>
              <a:gd name="T20" fmla="*/ 1020 w 1851"/>
              <a:gd name="T21" fmla="*/ 6 h 2020"/>
              <a:gd name="T22" fmla="*/ 925 w 1851"/>
              <a:gd name="T23" fmla="*/ 0 h 2020"/>
              <a:gd name="T24" fmla="*/ 878 w 1851"/>
              <a:gd name="T25" fmla="*/ 3 h 2020"/>
              <a:gd name="T26" fmla="*/ 738 w 1851"/>
              <a:gd name="T27" fmla="*/ 21 h 2020"/>
              <a:gd name="T28" fmla="*/ 607 w 1851"/>
              <a:gd name="T29" fmla="*/ 62 h 2020"/>
              <a:gd name="T30" fmla="*/ 485 w 1851"/>
              <a:gd name="T31" fmla="*/ 123 h 2020"/>
              <a:gd name="T32" fmla="*/ 371 w 1851"/>
              <a:gd name="T33" fmla="*/ 202 h 2020"/>
              <a:gd name="T34" fmla="*/ 271 w 1851"/>
              <a:gd name="T35" fmla="*/ 297 h 2020"/>
              <a:gd name="T36" fmla="*/ 184 w 1851"/>
              <a:gd name="T37" fmla="*/ 406 h 2020"/>
              <a:gd name="T38" fmla="*/ 111 w 1851"/>
              <a:gd name="T39" fmla="*/ 529 h 2020"/>
              <a:gd name="T40" fmla="*/ 56 w 1851"/>
              <a:gd name="T41" fmla="*/ 664 h 2020"/>
              <a:gd name="T42" fmla="*/ 19 w 1851"/>
              <a:gd name="T43" fmla="*/ 807 h 2020"/>
              <a:gd name="T44" fmla="*/ 1 w 1851"/>
              <a:gd name="T45" fmla="*/ 958 h 2020"/>
              <a:gd name="T46" fmla="*/ 0 w 1851"/>
              <a:gd name="T47" fmla="*/ 1011 h 2020"/>
              <a:gd name="T48" fmla="*/ 5 w 1851"/>
              <a:gd name="T49" fmla="*/ 1113 h 2020"/>
              <a:gd name="T50" fmla="*/ 29 w 1851"/>
              <a:gd name="T51" fmla="*/ 1262 h 2020"/>
              <a:gd name="T52" fmla="*/ 72 w 1851"/>
              <a:gd name="T53" fmla="*/ 1403 h 2020"/>
              <a:gd name="T54" fmla="*/ 133 w 1851"/>
              <a:gd name="T55" fmla="*/ 1534 h 2020"/>
              <a:gd name="T56" fmla="*/ 212 w 1851"/>
              <a:gd name="T57" fmla="*/ 1653 h 2020"/>
              <a:gd name="T58" fmla="*/ 303 w 1851"/>
              <a:gd name="T59" fmla="*/ 1758 h 2020"/>
              <a:gd name="T60" fmla="*/ 408 w 1851"/>
              <a:gd name="T61" fmla="*/ 1848 h 2020"/>
              <a:gd name="T62" fmla="*/ 524 w 1851"/>
              <a:gd name="T63" fmla="*/ 1920 h 2020"/>
              <a:gd name="T64" fmla="*/ 650 w 1851"/>
              <a:gd name="T65" fmla="*/ 1975 h 2020"/>
              <a:gd name="T66" fmla="*/ 785 w 1851"/>
              <a:gd name="T67" fmla="*/ 2009 h 2020"/>
              <a:gd name="T68" fmla="*/ 901 w 1851"/>
              <a:gd name="T69" fmla="*/ 2020 h 2020"/>
              <a:gd name="T70" fmla="*/ 949 w 1851"/>
              <a:gd name="T71" fmla="*/ 2020 h 2020"/>
              <a:gd name="T72" fmla="*/ 1067 w 1851"/>
              <a:gd name="T73" fmla="*/ 2009 h 2020"/>
              <a:gd name="T74" fmla="*/ 1201 w 1851"/>
              <a:gd name="T75" fmla="*/ 1975 h 2020"/>
              <a:gd name="T76" fmla="*/ 1326 w 1851"/>
              <a:gd name="T77" fmla="*/ 1920 h 2020"/>
              <a:gd name="T78" fmla="*/ 1443 w 1851"/>
              <a:gd name="T79" fmla="*/ 1848 h 2020"/>
              <a:gd name="T80" fmla="*/ 1547 w 1851"/>
              <a:gd name="T81" fmla="*/ 1758 h 2020"/>
              <a:gd name="T82" fmla="*/ 1639 w 1851"/>
              <a:gd name="T83" fmla="*/ 1653 h 2020"/>
              <a:gd name="T84" fmla="*/ 1717 w 1851"/>
              <a:gd name="T85" fmla="*/ 1534 h 2020"/>
              <a:gd name="T86" fmla="*/ 1778 w 1851"/>
              <a:gd name="T87" fmla="*/ 1403 h 2020"/>
              <a:gd name="T88" fmla="*/ 1822 w 1851"/>
              <a:gd name="T89" fmla="*/ 1262 h 2020"/>
              <a:gd name="T90" fmla="*/ 1846 w 1851"/>
              <a:gd name="T91" fmla="*/ 1113 h 2020"/>
              <a:gd name="T92" fmla="*/ 1851 w 1851"/>
              <a:gd name="T93" fmla="*/ 1011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51" h="2020">
                <a:moveTo>
                  <a:pt x="1851" y="1011"/>
                </a:moveTo>
                <a:lnTo>
                  <a:pt x="1851" y="1011"/>
                </a:lnTo>
                <a:lnTo>
                  <a:pt x="1850" y="984"/>
                </a:lnTo>
                <a:lnTo>
                  <a:pt x="1849" y="958"/>
                </a:lnTo>
                <a:lnTo>
                  <a:pt x="1846" y="908"/>
                </a:lnTo>
                <a:lnTo>
                  <a:pt x="1840" y="856"/>
                </a:lnTo>
                <a:lnTo>
                  <a:pt x="1832" y="807"/>
                </a:lnTo>
                <a:lnTo>
                  <a:pt x="1822" y="758"/>
                </a:lnTo>
                <a:lnTo>
                  <a:pt x="1809" y="711"/>
                </a:lnTo>
                <a:lnTo>
                  <a:pt x="1795" y="664"/>
                </a:lnTo>
                <a:lnTo>
                  <a:pt x="1778" y="618"/>
                </a:lnTo>
                <a:lnTo>
                  <a:pt x="1760" y="573"/>
                </a:lnTo>
                <a:lnTo>
                  <a:pt x="1739" y="529"/>
                </a:lnTo>
                <a:lnTo>
                  <a:pt x="1717" y="487"/>
                </a:lnTo>
                <a:lnTo>
                  <a:pt x="1693" y="446"/>
                </a:lnTo>
                <a:lnTo>
                  <a:pt x="1667" y="406"/>
                </a:lnTo>
                <a:lnTo>
                  <a:pt x="1639" y="368"/>
                </a:lnTo>
                <a:lnTo>
                  <a:pt x="1610" y="332"/>
                </a:lnTo>
                <a:lnTo>
                  <a:pt x="1580" y="297"/>
                </a:lnTo>
                <a:lnTo>
                  <a:pt x="1547" y="263"/>
                </a:lnTo>
                <a:lnTo>
                  <a:pt x="1514" y="231"/>
                </a:lnTo>
                <a:lnTo>
                  <a:pt x="1479" y="202"/>
                </a:lnTo>
                <a:lnTo>
                  <a:pt x="1443" y="173"/>
                </a:lnTo>
                <a:lnTo>
                  <a:pt x="1406" y="147"/>
                </a:lnTo>
                <a:lnTo>
                  <a:pt x="1367" y="123"/>
                </a:lnTo>
                <a:lnTo>
                  <a:pt x="1326" y="100"/>
                </a:lnTo>
                <a:lnTo>
                  <a:pt x="1285" y="80"/>
                </a:lnTo>
                <a:lnTo>
                  <a:pt x="1243" y="62"/>
                </a:lnTo>
                <a:lnTo>
                  <a:pt x="1201" y="46"/>
                </a:lnTo>
                <a:lnTo>
                  <a:pt x="1157" y="32"/>
                </a:lnTo>
                <a:lnTo>
                  <a:pt x="1112" y="21"/>
                </a:lnTo>
                <a:lnTo>
                  <a:pt x="1067" y="13"/>
                </a:lnTo>
                <a:lnTo>
                  <a:pt x="1020" y="6"/>
                </a:lnTo>
                <a:lnTo>
                  <a:pt x="973" y="3"/>
                </a:lnTo>
                <a:lnTo>
                  <a:pt x="949" y="2"/>
                </a:lnTo>
                <a:lnTo>
                  <a:pt x="925" y="0"/>
                </a:lnTo>
                <a:lnTo>
                  <a:pt x="925" y="0"/>
                </a:lnTo>
                <a:lnTo>
                  <a:pt x="901" y="2"/>
                </a:lnTo>
                <a:lnTo>
                  <a:pt x="878" y="3"/>
                </a:lnTo>
                <a:lnTo>
                  <a:pt x="831" y="6"/>
                </a:lnTo>
                <a:lnTo>
                  <a:pt x="785" y="13"/>
                </a:lnTo>
                <a:lnTo>
                  <a:pt x="738" y="21"/>
                </a:lnTo>
                <a:lnTo>
                  <a:pt x="694" y="32"/>
                </a:lnTo>
                <a:lnTo>
                  <a:pt x="650" y="46"/>
                </a:lnTo>
                <a:lnTo>
                  <a:pt x="607" y="62"/>
                </a:lnTo>
                <a:lnTo>
                  <a:pt x="565" y="80"/>
                </a:lnTo>
                <a:lnTo>
                  <a:pt x="524" y="100"/>
                </a:lnTo>
                <a:lnTo>
                  <a:pt x="485" y="123"/>
                </a:lnTo>
                <a:lnTo>
                  <a:pt x="446" y="147"/>
                </a:lnTo>
                <a:lnTo>
                  <a:pt x="408" y="173"/>
                </a:lnTo>
                <a:lnTo>
                  <a:pt x="371" y="202"/>
                </a:lnTo>
                <a:lnTo>
                  <a:pt x="337" y="231"/>
                </a:lnTo>
                <a:lnTo>
                  <a:pt x="303" y="263"/>
                </a:lnTo>
                <a:lnTo>
                  <a:pt x="271" y="297"/>
                </a:lnTo>
                <a:lnTo>
                  <a:pt x="241" y="332"/>
                </a:lnTo>
                <a:lnTo>
                  <a:pt x="212" y="368"/>
                </a:lnTo>
                <a:lnTo>
                  <a:pt x="184" y="406"/>
                </a:lnTo>
                <a:lnTo>
                  <a:pt x="158" y="446"/>
                </a:lnTo>
                <a:lnTo>
                  <a:pt x="133" y="487"/>
                </a:lnTo>
                <a:lnTo>
                  <a:pt x="111" y="529"/>
                </a:lnTo>
                <a:lnTo>
                  <a:pt x="91" y="573"/>
                </a:lnTo>
                <a:lnTo>
                  <a:pt x="72" y="618"/>
                </a:lnTo>
                <a:lnTo>
                  <a:pt x="56" y="664"/>
                </a:lnTo>
                <a:lnTo>
                  <a:pt x="41" y="711"/>
                </a:lnTo>
                <a:lnTo>
                  <a:pt x="29" y="758"/>
                </a:lnTo>
                <a:lnTo>
                  <a:pt x="19" y="807"/>
                </a:lnTo>
                <a:lnTo>
                  <a:pt x="11" y="856"/>
                </a:lnTo>
                <a:lnTo>
                  <a:pt x="5" y="908"/>
                </a:lnTo>
                <a:lnTo>
                  <a:pt x="1" y="958"/>
                </a:lnTo>
                <a:lnTo>
                  <a:pt x="0" y="984"/>
                </a:lnTo>
                <a:lnTo>
                  <a:pt x="0" y="1011"/>
                </a:lnTo>
                <a:lnTo>
                  <a:pt x="0" y="1011"/>
                </a:lnTo>
                <a:lnTo>
                  <a:pt x="0" y="1037"/>
                </a:lnTo>
                <a:lnTo>
                  <a:pt x="1" y="1062"/>
                </a:lnTo>
                <a:lnTo>
                  <a:pt x="5" y="1113"/>
                </a:lnTo>
                <a:lnTo>
                  <a:pt x="11" y="1164"/>
                </a:lnTo>
                <a:lnTo>
                  <a:pt x="19" y="1214"/>
                </a:lnTo>
                <a:lnTo>
                  <a:pt x="29" y="1262"/>
                </a:lnTo>
                <a:lnTo>
                  <a:pt x="41" y="1310"/>
                </a:lnTo>
                <a:lnTo>
                  <a:pt x="56" y="1357"/>
                </a:lnTo>
                <a:lnTo>
                  <a:pt x="72" y="1403"/>
                </a:lnTo>
                <a:lnTo>
                  <a:pt x="91" y="1448"/>
                </a:lnTo>
                <a:lnTo>
                  <a:pt x="111" y="1491"/>
                </a:lnTo>
                <a:lnTo>
                  <a:pt x="133" y="1534"/>
                </a:lnTo>
                <a:lnTo>
                  <a:pt x="158" y="1575"/>
                </a:lnTo>
                <a:lnTo>
                  <a:pt x="184" y="1615"/>
                </a:lnTo>
                <a:lnTo>
                  <a:pt x="212" y="1653"/>
                </a:lnTo>
                <a:lnTo>
                  <a:pt x="241" y="1689"/>
                </a:lnTo>
                <a:lnTo>
                  <a:pt x="271" y="1724"/>
                </a:lnTo>
                <a:lnTo>
                  <a:pt x="303" y="1758"/>
                </a:lnTo>
                <a:lnTo>
                  <a:pt x="337" y="1790"/>
                </a:lnTo>
                <a:lnTo>
                  <a:pt x="371" y="1819"/>
                </a:lnTo>
                <a:lnTo>
                  <a:pt x="408" y="1848"/>
                </a:lnTo>
                <a:lnTo>
                  <a:pt x="446" y="1874"/>
                </a:lnTo>
                <a:lnTo>
                  <a:pt x="485" y="1898"/>
                </a:lnTo>
                <a:lnTo>
                  <a:pt x="524" y="1920"/>
                </a:lnTo>
                <a:lnTo>
                  <a:pt x="565" y="1941"/>
                </a:lnTo>
                <a:lnTo>
                  <a:pt x="607" y="1958"/>
                </a:lnTo>
                <a:lnTo>
                  <a:pt x="650" y="1975"/>
                </a:lnTo>
                <a:lnTo>
                  <a:pt x="694" y="1988"/>
                </a:lnTo>
                <a:lnTo>
                  <a:pt x="738" y="1999"/>
                </a:lnTo>
                <a:lnTo>
                  <a:pt x="785" y="2009"/>
                </a:lnTo>
                <a:lnTo>
                  <a:pt x="831" y="2014"/>
                </a:lnTo>
                <a:lnTo>
                  <a:pt x="878" y="2018"/>
                </a:lnTo>
                <a:lnTo>
                  <a:pt x="901" y="2020"/>
                </a:lnTo>
                <a:lnTo>
                  <a:pt x="925" y="2020"/>
                </a:lnTo>
                <a:lnTo>
                  <a:pt x="925" y="2020"/>
                </a:lnTo>
                <a:lnTo>
                  <a:pt x="949" y="2020"/>
                </a:lnTo>
                <a:lnTo>
                  <a:pt x="973" y="2018"/>
                </a:lnTo>
                <a:lnTo>
                  <a:pt x="1020" y="2014"/>
                </a:lnTo>
                <a:lnTo>
                  <a:pt x="1067" y="2009"/>
                </a:lnTo>
                <a:lnTo>
                  <a:pt x="1112" y="1999"/>
                </a:lnTo>
                <a:lnTo>
                  <a:pt x="1157" y="1988"/>
                </a:lnTo>
                <a:lnTo>
                  <a:pt x="1201" y="1975"/>
                </a:lnTo>
                <a:lnTo>
                  <a:pt x="1243" y="1958"/>
                </a:lnTo>
                <a:lnTo>
                  <a:pt x="1285" y="1941"/>
                </a:lnTo>
                <a:lnTo>
                  <a:pt x="1326" y="1920"/>
                </a:lnTo>
                <a:lnTo>
                  <a:pt x="1367" y="1898"/>
                </a:lnTo>
                <a:lnTo>
                  <a:pt x="1406" y="1874"/>
                </a:lnTo>
                <a:lnTo>
                  <a:pt x="1443" y="1848"/>
                </a:lnTo>
                <a:lnTo>
                  <a:pt x="1479" y="1819"/>
                </a:lnTo>
                <a:lnTo>
                  <a:pt x="1514" y="1790"/>
                </a:lnTo>
                <a:lnTo>
                  <a:pt x="1547" y="1758"/>
                </a:lnTo>
                <a:lnTo>
                  <a:pt x="1580" y="1724"/>
                </a:lnTo>
                <a:lnTo>
                  <a:pt x="1610" y="1689"/>
                </a:lnTo>
                <a:lnTo>
                  <a:pt x="1639" y="1653"/>
                </a:lnTo>
                <a:lnTo>
                  <a:pt x="1667" y="1615"/>
                </a:lnTo>
                <a:lnTo>
                  <a:pt x="1693" y="1575"/>
                </a:lnTo>
                <a:lnTo>
                  <a:pt x="1717" y="1534"/>
                </a:lnTo>
                <a:lnTo>
                  <a:pt x="1739" y="1491"/>
                </a:lnTo>
                <a:lnTo>
                  <a:pt x="1760" y="1448"/>
                </a:lnTo>
                <a:lnTo>
                  <a:pt x="1778" y="1403"/>
                </a:lnTo>
                <a:lnTo>
                  <a:pt x="1795" y="1357"/>
                </a:lnTo>
                <a:lnTo>
                  <a:pt x="1809" y="1310"/>
                </a:lnTo>
                <a:lnTo>
                  <a:pt x="1822" y="1262"/>
                </a:lnTo>
                <a:lnTo>
                  <a:pt x="1832" y="1214"/>
                </a:lnTo>
                <a:lnTo>
                  <a:pt x="1840" y="1164"/>
                </a:lnTo>
                <a:lnTo>
                  <a:pt x="1846" y="1113"/>
                </a:lnTo>
                <a:lnTo>
                  <a:pt x="1849" y="1062"/>
                </a:lnTo>
                <a:lnTo>
                  <a:pt x="1850" y="1037"/>
                </a:lnTo>
                <a:lnTo>
                  <a:pt x="1851" y="1011"/>
                </a:lnTo>
                <a:lnTo>
                  <a:pt x="1851" y="1011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5">
            <a:extLst>
              <a:ext uri="{FF2B5EF4-FFF2-40B4-BE49-F238E27FC236}">
                <a16:creationId xmlns:a16="http://schemas.microsoft.com/office/drawing/2014/main" xmlns="" id="{79425ECB-0103-44CD-8A2D-D3EF92C2773D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2469512" y="3467100"/>
            <a:ext cx="519459" cy="517525"/>
          </a:xfrm>
          <a:custGeom>
            <a:avLst/>
            <a:gdLst>
              <a:gd name="T0" fmla="*/ 861 w 1496"/>
              <a:gd name="T1" fmla="*/ 1623 h 1632"/>
              <a:gd name="T2" fmla="*/ 1038 w 1496"/>
              <a:gd name="T3" fmla="*/ 1568 h 1632"/>
              <a:gd name="T4" fmla="*/ 1195 w 1496"/>
              <a:gd name="T5" fmla="*/ 1470 h 1632"/>
              <a:gd name="T6" fmla="*/ 1324 w 1496"/>
              <a:gd name="T7" fmla="*/ 1335 h 1632"/>
              <a:gd name="T8" fmla="*/ 1421 w 1496"/>
              <a:gd name="T9" fmla="*/ 1170 h 1632"/>
              <a:gd name="T10" fmla="*/ 1481 w 1496"/>
              <a:gd name="T11" fmla="*/ 981 h 1632"/>
              <a:gd name="T12" fmla="*/ 1496 w 1496"/>
              <a:gd name="T13" fmla="*/ 817 h 1632"/>
              <a:gd name="T14" fmla="*/ 1471 w 1496"/>
              <a:gd name="T15" fmla="*/ 613 h 1632"/>
              <a:gd name="T16" fmla="*/ 1405 w 1496"/>
              <a:gd name="T17" fmla="*/ 428 h 1632"/>
              <a:gd name="T18" fmla="*/ 1301 w 1496"/>
              <a:gd name="T19" fmla="*/ 268 h 1632"/>
              <a:gd name="T20" fmla="*/ 1165 w 1496"/>
              <a:gd name="T21" fmla="*/ 140 h 1632"/>
              <a:gd name="T22" fmla="*/ 1004 w 1496"/>
              <a:gd name="T23" fmla="*/ 51 h 1632"/>
              <a:gd name="T24" fmla="*/ 823 w 1496"/>
              <a:gd name="T25" fmla="*/ 5 h 1632"/>
              <a:gd name="T26" fmla="*/ 671 w 1496"/>
              <a:gd name="T27" fmla="*/ 5 h 1632"/>
              <a:gd name="T28" fmla="*/ 490 w 1496"/>
              <a:gd name="T29" fmla="*/ 51 h 1632"/>
              <a:gd name="T30" fmla="*/ 330 w 1496"/>
              <a:gd name="T31" fmla="*/ 140 h 1632"/>
              <a:gd name="T32" fmla="*/ 194 w 1496"/>
              <a:gd name="T33" fmla="*/ 268 h 1632"/>
              <a:gd name="T34" fmla="*/ 90 w 1496"/>
              <a:gd name="T35" fmla="*/ 428 h 1632"/>
              <a:gd name="T36" fmla="*/ 23 w 1496"/>
              <a:gd name="T37" fmla="*/ 613 h 1632"/>
              <a:gd name="T38" fmla="*/ 0 w 1496"/>
              <a:gd name="T39" fmla="*/ 817 h 1632"/>
              <a:gd name="T40" fmla="*/ 15 w 1496"/>
              <a:gd name="T41" fmla="*/ 981 h 1632"/>
              <a:gd name="T42" fmla="*/ 73 w 1496"/>
              <a:gd name="T43" fmla="*/ 1170 h 1632"/>
              <a:gd name="T44" fmla="*/ 170 w 1496"/>
              <a:gd name="T45" fmla="*/ 1335 h 1632"/>
              <a:gd name="T46" fmla="*/ 301 w 1496"/>
              <a:gd name="T47" fmla="*/ 1470 h 1632"/>
              <a:gd name="T48" fmla="*/ 456 w 1496"/>
              <a:gd name="T49" fmla="*/ 1568 h 1632"/>
              <a:gd name="T50" fmla="*/ 634 w 1496"/>
              <a:gd name="T51" fmla="*/ 1623 h 1632"/>
              <a:gd name="T52" fmla="*/ 747 w 1496"/>
              <a:gd name="T53" fmla="*/ 33 h 1632"/>
              <a:gd name="T54" fmla="*/ 892 w 1496"/>
              <a:gd name="T55" fmla="*/ 48 h 1632"/>
              <a:gd name="T56" fmla="*/ 1058 w 1496"/>
              <a:gd name="T57" fmla="*/ 110 h 1632"/>
              <a:gd name="T58" fmla="*/ 1205 w 1496"/>
              <a:gd name="T59" fmla="*/ 211 h 1632"/>
              <a:gd name="T60" fmla="*/ 1323 w 1496"/>
              <a:gd name="T61" fmla="*/ 348 h 1632"/>
              <a:gd name="T62" fmla="*/ 1409 w 1496"/>
              <a:gd name="T63" fmla="*/ 511 h 1632"/>
              <a:gd name="T64" fmla="*/ 1457 w 1496"/>
              <a:gd name="T65" fmla="*/ 697 h 1632"/>
              <a:gd name="T66" fmla="*/ 1464 w 1496"/>
              <a:gd name="T67" fmla="*/ 857 h 1632"/>
              <a:gd name="T68" fmla="*/ 1433 w 1496"/>
              <a:gd name="T69" fmla="*/ 1050 h 1632"/>
              <a:gd name="T70" fmla="*/ 1362 w 1496"/>
              <a:gd name="T71" fmla="*/ 1223 h 1632"/>
              <a:gd name="T72" fmla="*/ 1255 w 1496"/>
              <a:gd name="T73" fmla="*/ 1370 h 1632"/>
              <a:gd name="T74" fmla="*/ 1119 w 1496"/>
              <a:gd name="T75" fmla="*/ 1486 h 1632"/>
              <a:gd name="T76" fmla="*/ 961 w 1496"/>
              <a:gd name="T77" fmla="*/ 1565 h 1632"/>
              <a:gd name="T78" fmla="*/ 784 w 1496"/>
              <a:gd name="T79" fmla="*/ 1599 h 1632"/>
              <a:gd name="T80" fmla="*/ 638 w 1496"/>
              <a:gd name="T81" fmla="*/ 1591 h 1632"/>
              <a:gd name="T82" fmla="*/ 468 w 1496"/>
              <a:gd name="T83" fmla="*/ 1539 h 1632"/>
              <a:gd name="T84" fmla="*/ 318 w 1496"/>
              <a:gd name="T85" fmla="*/ 1444 h 1632"/>
              <a:gd name="T86" fmla="*/ 193 w 1496"/>
              <a:gd name="T87" fmla="*/ 1314 h 1632"/>
              <a:gd name="T88" fmla="*/ 100 w 1496"/>
              <a:gd name="T89" fmla="*/ 1156 h 1632"/>
              <a:gd name="T90" fmla="*/ 44 w 1496"/>
              <a:gd name="T91" fmla="*/ 974 h 1632"/>
              <a:gd name="T92" fmla="*/ 29 w 1496"/>
              <a:gd name="T93" fmla="*/ 817 h 1632"/>
              <a:gd name="T94" fmla="*/ 52 w 1496"/>
              <a:gd name="T95" fmla="*/ 621 h 1632"/>
              <a:gd name="T96" fmla="*/ 116 w 1496"/>
              <a:gd name="T97" fmla="*/ 443 h 1632"/>
              <a:gd name="T98" fmla="*/ 215 w 1496"/>
              <a:gd name="T99" fmla="*/ 290 h 1632"/>
              <a:gd name="T100" fmla="*/ 346 w 1496"/>
              <a:gd name="T101" fmla="*/ 167 h 1632"/>
              <a:gd name="T102" fmla="*/ 500 w 1496"/>
              <a:gd name="T103" fmla="*/ 80 h 1632"/>
              <a:gd name="T104" fmla="*/ 674 w 1496"/>
              <a:gd name="T105" fmla="*/ 3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6" h="1632">
                <a:moveTo>
                  <a:pt x="747" y="1632"/>
                </a:moveTo>
                <a:lnTo>
                  <a:pt x="747" y="1632"/>
                </a:lnTo>
                <a:lnTo>
                  <a:pt x="786" y="1631"/>
                </a:lnTo>
                <a:lnTo>
                  <a:pt x="823" y="1629"/>
                </a:lnTo>
                <a:lnTo>
                  <a:pt x="861" y="1623"/>
                </a:lnTo>
                <a:lnTo>
                  <a:pt x="898" y="1615"/>
                </a:lnTo>
                <a:lnTo>
                  <a:pt x="934" y="1607"/>
                </a:lnTo>
                <a:lnTo>
                  <a:pt x="970" y="1596"/>
                </a:lnTo>
                <a:lnTo>
                  <a:pt x="1004" y="1583"/>
                </a:lnTo>
                <a:lnTo>
                  <a:pt x="1038" y="1568"/>
                </a:lnTo>
                <a:lnTo>
                  <a:pt x="1071" y="1552"/>
                </a:lnTo>
                <a:lnTo>
                  <a:pt x="1103" y="1533"/>
                </a:lnTo>
                <a:lnTo>
                  <a:pt x="1135" y="1514"/>
                </a:lnTo>
                <a:lnTo>
                  <a:pt x="1165" y="1493"/>
                </a:lnTo>
                <a:lnTo>
                  <a:pt x="1195" y="1470"/>
                </a:lnTo>
                <a:lnTo>
                  <a:pt x="1223" y="1446"/>
                </a:lnTo>
                <a:lnTo>
                  <a:pt x="1250" y="1420"/>
                </a:lnTo>
                <a:lnTo>
                  <a:pt x="1276" y="1393"/>
                </a:lnTo>
                <a:lnTo>
                  <a:pt x="1301" y="1365"/>
                </a:lnTo>
                <a:lnTo>
                  <a:pt x="1324" y="1335"/>
                </a:lnTo>
                <a:lnTo>
                  <a:pt x="1347" y="1305"/>
                </a:lnTo>
                <a:lnTo>
                  <a:pt x="1367" y="1272"/>
                </a:lnTo>
                <a:lnTo>
                  <a:pt x="1387" y="1239"/>
                </a:lnTo>
                <a:lnTo>
                  <a:pt x="1405" y="1205"/>
                </a:lnTo>
                <a:lnTo>
                  <a:pt x="1421" y="1170"/>
                </a:lnTo>
                <a:lnTo>
                  <a:pt x="1436" y="1134"/>
                </a:lnTo>
                <a:lnTo>
                  <a:pt x="1450" y="1097"/>
                </a:lnTo>
                <a:lnTo>
                  <a:pt x="1461" y="1058"/>
                </a:lnTo>
                <a:lnTo>
                  <a:pt x="1471" y="1020"/>
                </a:lnTo>
                <a:lnTo>
                  <a:pt x="1481" y="981"/>
                </a:lnTo>
                <a:lnTo>
                  <a:pt x="1487" y="940"/>
                </a:lnTo>
                <a:lnTo>
                  <a:pt x="1492" y="900"/>
                </a:lnTo>
                <a:lnTo>
                  <a:pt x="1495" y="858"/>
                </a:lnTo>
                <a:lnTo>
                  <a:pt x="1496" y="817"/>
                </a:lnTo>
                <a:lnTo>
                  <a:pt x="1496" y="817"/>
                </a:lnTo>
                <a:lnTo>
                  <a:pt x="1495" y="774"/>
                </a:lnTo>
                <a:lnTo>
                  <a:pt x="1492" y="733"/>
                </a:lnTo>
                <a:lnTo>
                  <a:pt x="1487" y="692"/>
                </a:lnTo>
                <a:lnTo>
                  <a:pt x="1481" y="652"/>
                </a:lnTo>
                <a:lnTo>
                  <a:pt x="1471" y="613"/>
                </a:lnTo>
                <a:lnTo>
                  <a:pt x="1461" y="574"/>
                </a:lnTo>
                <a:lnTo>
                  <a:pt x="1450" y="536"/>
                </a:lnTo>
                <a:lnTo>
                  <a:pt x="1436" y="499"/>
                </a:lnTo>
                <a:lnTo>
                  <a:pt x="1421" y="463"/>
                </a:lnTo>
                <a:lnTo>
                  <a:pt x="1405" y="428"/>
                </a:lnTo>
                <a:lnTo>
                  <a:pt x="1387" y="394"/>
                </a:lnTo>
                <a:lnTo>
                  <a:pt x="1367" y="360"/>
                </a:lnTo>
                <a:lnTo>
                  <a:pt x="1347" y="328"/>
                </a:lnTo>
                <a:lnTo>
                  <a:pt x="1324" y="298"/>
                </a:lnTo>
                <a:lnTo>
                  <a:pt x="1301" y="268"/>
                </a:lnTo>
                <a:lnTo>
                  <a:pt x="1276" y="240"/>
                </a:lnTo>
                <a:lnTo>
                  <a:pt x="1250" y="212"/>
                </a:lnTo>
                <a:lnTo>
                  <a:pt x="1223" y="187"/>
                </a:lnTo>
                <a:lnTo>
                  <a:pt x="1195" y="163"/>
                </a:lnTo>
                <a:lnTo>
                  <a:pt x="1165" y="140"/>
                </a:lnTo>
                <a:lnTo>
                  <a:pt x="1135" y="118"/>
                </a:lnTo>
                <a:lnTo>
                  <a:pt x="1103" y="99"/>
                </a:lnTo>
                <a:lnTo>
                  <a:pt x="1071" y="81"/>
                </a:lnTo>
                <a:lnTo>
                  <a:pt x="1038" y="65"/>
                </a:lnTo>
                <a:lnTo>
                  <a:pt x="1004" y="51"/>
                </a:lnTo>
                <a:lnTo>
                  <a:pt x="970" y="37"/>
                </a:lnTo>
                <a:lnTo>
                  <a:pt x="934" y="26"/>
                </a:lnTo>
                <a:lnTo>
                  <a:pt x="898" y="17"/>
                </a:lnTo>
                <a:lnTo>
                  <a:pt x="861" y="10"/>
                </a:lnTo>
                <a:lnTo>
                  <a:pt x="823" y="5"/>
                </a:lnTo>
                <a:lnTo>
                  <a:pt x="786" y="1"/>
                </a:lnTo>
                <a:lnTo>
                  <a:pt x="747" y="0"/>
                </a:lnTo>
                <a:lnTo>
                  <a:pt x="747" y="0"/>
                </a:lnTo>
                <a:lnTo>
                  <a:pt x="709" y="1"/>
                </a:lnTo>
                <a:lnTo>
                  <a:pt x="671" y="5"/>
                </a:lnTo>
                <a:lnTo>
                  <a:pt x="634" y="10"/>
                </a:lnTo>
                <a:lnTo>
                  <a:pt x="597" y="17"/>
                </a:lnTo>
                <a:lnTo>
                  <a:pt x="560" y="26"/>
                </a:lnTo>
                <a:lnTo>
                  <a:pt x="525" y="37"/>
                </a:lnTo>
                <a:lnTo>
                  <a:pt x="490" y="51"/>
                </a:lnTo>
                <a:lnTo>
                  <a:pt x="456" y="65"/>
                </a:lnTo>
                <a:lnTo>
                  <a:pt x="423" y="81"/>
                </a:lnTo>
                <a:lnTo>
                  <a:pt x="391" y="99"/>
                </a:lnTo>
                <a:lnTo>
                  <a:pt x="360" y="118"/>
                </a:lnTo>
                <a:lnTo>
                  <a:pt x="330" y="140"/>
                </a:lnTo>
                <a:lnTo>
                  <a:pt x="301" y="163"/>
                </a:lnTo>
                <a:lnTo>
                  <a:pt x="272" y="187"/>
                </a:lnTo>
                <a:lnTo>
                  <a:pt x="244" y="212"/>
                </a:lnTo>
                <a:lnTo>
                  <a:pt x="218" y="240"/>
                </a:lnTo>
                <a:lnTo>
                  <a:pt x="194" y="268"/>
                </a:lnTo>
                <a:lnTo>
                  <a:pt x="170" y="298"/>
                </a:lnTo>
                <a:lnTo>
                  <a:pt x="148" y="328"/>
                </a:lnTo>
                <a:lnTo>
                  <a:pt x="127" y="360"/>
                </a:lnTo>
                <a:lnTo>
                  <a:pt x="108" y="394"/>
                </a:lnTo>
                <a:lnTo>
                  <a:pt x="90" y="428"/>
                </a:lnTo>
                <a:lnTo>
                  <a:pt x="73" y="463"/>
                </a:lnTo>
                <a:lnTo>
                  <a:pt x="58" y="499"/>
                </a:lnTo>
                <a:lnTo>
                  <a:pt x="45" y="536"/>
                </a:lnTo>
                <a:lnTo>
                  <a:pt x="33" y="574"/>
                </a:lnTo>
                <a:lnTo>
                  <a:pt x="23" y="613"/>
                </a:lnTo>
                <a:lnTo>
                  <a:pt x="15" y="652"/>
                </a:lnTo>
                <a:lnTo>
                  <a:pt x="8" y="692"/>
                </a:lnTo>
                <a:lnTo>
                  <a:pt x="4" y="733"/>
                </a:lnTo>
                <a:lnTo>
                  <a:pt x="1" y="774"/>
                </a:lnTo>
                <a:lnTo>
                  <a:pt x="0" y="817"/>
                </a:lnTo>
                <a:lnTo>
                  <a:pt x="0" y="817"/>
                </a:lnTo>
                <a:lnTo>
                  <a:pt x="1" y="858"/>
                </a:lnTo>
                <a:lnTo>
                  <a:pt x="4" y="900"/>
                </a:lnTo>
                <a:lnTo>
                  <a:pt x="8" y="940"/>
                </a:lnTo>
                <a:lnTo>
                  <a:pt x="15" y="981"/>
                </a:lnTo>
                <a:lnTo>
                  <a:pt x="23" y="1020"/>
                </a:lnTo>
                <a:lnTo>
                  <a:pt x="33" y="1058"/>
                </a:lnTo>
                <a:lnTo>
                  <a:pt x="45" y="1097"/>
                </a:lnTo>
                <a:lnTo>
                  <a:pt x="58" y="1134"/>
                </a:lnTo>
                <a:lnTo>
                  <a:pt x="73" y="1170"/>
                </a:lnTo>
                <a:lnTo>
                  <a:pt x="90" y="1205"/>
                </a:lnTo>
                <a:lnTo>
                  <a:pt x="108" y="1239"/>
                </a:lnTo>
                <a:lnTo>
                  <a:pt x="127" y="1272"/>
                </a:lnTo>
                <a:lnTo>
                  <a:pt x="148" y="1305"/>
                </a:lnTo>
                <a:lnTo>
                  <a:pt x="170" y="1335"/>
                </a:lnTo>
                <a:lnTo>
                  <a:pt x="194" y="1365"/>
                </a:lnTo>
                <a:lnTo>
                  <a:pt x="218" y="1393"/>
                </a:lnTo>
                <a:lnTo>
                  <a:pt x="244" y="1420"/>
                </a:lnTo>
                <a:lnTo>
                  <a:pt x="272" y="1446"/>
                </a:lnTo>
                <a:lnTo>
                  <a:pt x="301" y="1470"/>
                </a:lnTo>
                <a:lnTo>
                  <a:pt x="330" y="1493"/>
                </a:lnTo>
                <a:lnTo>
                  <a:pt x="360" y="1514"/>
                </a:lnTo>
                <a:lnTo>
                  <a:pt x="391" y="1533"/>
                </a:lnTo>
                <a:lnTo>
                  <a:pt x="423" y="1552"/>
                </a:lnTo>
                <a:lnTo>
                  <a:pt x="456" y="1568"/>
                </a:lnTo>
                <a:lnTo>
                  <a:pt x="490" y="1583"/>
                </a:lnTo>
                <a:lnTo>
                  <a:pt x="525" y="1596"/>
                </a:lnTo>
                <a:lnTo>
                  <a:pt x="560" y="1607"/>
                </a:lnTo>
                <a:lnTo>
                  <a:pt x="597" y="1615"/>
                </a:lnTo>
                <a:lnTo>
                  <a:pt x="634" y="1623"/>
                </a:lnTo>
                <a:lnTo>
                  <a:pt x="671" y="1629"/>
                </a:lnTo>
                <a:lnTo>
                  <a:pt x="709" y="1631"/>
                </a:lnTo>
                <a:lnTo>
                  <a:pt x="747" y="1632"/>
                </a:lnTo>
                <a:lnTo>
                  <a:pt x="747" y="1632"/>
                </a:lnTo>
                <a:close/>
                <a:moveTo>
                  <a:pt x="747" y="33"/>
                </a:moveTo>
                <a:lnTo>
                  <a:pt x="747" y="33"/>
                </a:lnTo>
                <a:lnTo>
                  <a:pt x="784" y="34"/>
                </a:lnTo>
                <a:lnTo>
                  <a:pt x="820" y="36"/>
                </a:lnTo>
                <a:lnTo>
                  <a:pt x="856" y="42"/>
                </a:lnTo>
                <a:lnTo>
                  <a:pt x="892" y="48"/>
                </a:lnTo>
                <a:lnTo>
                  <a:pt x="927" y="57"/>
                </a:lnTo>
                <a:lnTo>
                  <a:pt x="961" y="68"/>
                </a:lnTo>
                <a:lnTo>
                  <a:pt x="994" y="80"/>
                </a:lnTo>
                <a:lnTo>
                  <a:pt x="1027" y="94"/>
                </a:lnTo>
                <a:lnTo>
                  <a:pt x="1058" y="110"/>
                </a:lnTo>
                <a:lnTo>
                  <a:pt x="1089" y="127"/>
                </a:lnTo>
                <a:lnTo>
                  <a:pt x="1119" y="147"/>
                </a:lnTo>
                <a:lnTo>
                  <a:pt x="1148" y="167"/>
                </a:lnTo>
                <a:lnTo>
                  <a:pt x="1176" y="188"/>
                </a:lnTo>
                <a:lnTo>
                  <a:pt x="1205" y="211"/>
                </a:lnTo>
                <a:lnTo>
                  <a:pt x="1231" y="237"/>
                </a:lnTo>
                <a:lnTo>
                  <a:pt x="1255" y="263"/>
                </a:lnTo>
                <a:lnTo>
                  <a:pt x="1279" y="290"/>
                </a:lnTo>
                <a:lnTo>
                  <a:pt x="1302" y="319"/>
                </a:lnTo>
                <a:lnTo>
                  <a:pt x="1323" y="348"/>
                </a:lnTo>
                <a:lnTo>
                  <a:pt x="1343" y="379"/>
                </a:lnTo>
                <a:lnTo>
                  <a:pt x="1362" y="411"/>
                </a:lnTo>
                <a:lnTo>
                  <a:pt x="1379" y="443"/>
                </a:lnTo>
                <a:lnTo>
                  <a:pt x="1395" y="477"/>
                </a:lnTo>
                <a:lnTo>
                  <a:pt x="1409" y="511"/>
                </a:lnTo>
                <a:lnTo>
                  <a:pt x="1422" y="547"/>
                </a:lnTo>
                <a:lnTo>
                  <a:pt x="1433" y="583"/>
                </a:lnTo>
                <a:lnTo>
                  <a:pt x="1443" y="621"/>
                </a:lnTo>
                <a:lnTo>
                  <a:pt x="1451" y="659"/>
                </a:lnTo>
                <a:lnTo>
                  <a:pt x="1457" y="697"/>
                </a:lnTo>
                <a:lnTo>
                  <a:pt x="1462" y="737"/>
                </a:lnTo>
                <a:lnTo>
                  <a:pt x="1464" y="776"/>
                </a:lnTo>
                <a:lnTo>
                  <a:pt x="1465" y="817"/>
                </a:lnTo>
                <a:lnTo>
                  <a:pt x="1465" y="817"/>
                </a:lnTo>
                <a:lnTo>
                  <a:pt x="1464" y="857"/>
                </a:lnTo>
                <a:lnTo>
                  <a:pt x="1462" y="896"/>
                </a:lnTo>
                <a:lnTo>
                  <a:pt x="1457" y="936"/>
                </a:lnTo>
                <a:lnTo>
                  <a:pt x="1451" y="974"/>
                </a:lnTo>
                <a:lnTo>
                  <a:pt x="1443" y="1012"/>
                </a:lnTo>
                <a:lnTo>
                  <a:pt x="1433" y="1050"/>
                </a:lnTo>
                <a:lnTo>
                  <a:pt x="1422" y="1086"/>
                </a:lnTo>
                <a:lnTo>
                  <a:pt x="1409" y="1121"/>
                </a:lnTo>
                <a:lnTo>
                  <a:pt x="1395" y="1156"/>
                </a:lnTo>
                <a:lnTo>
                  <a:pt x="1379" y="1190"/>
                </a:lnTo>
                <a:lnTo>
                  <a:pt x="1362" y="1223"/>
                </a:lnTo>
                <a:lnTo>
                  <a:pt x="1343" y="1254"/>
                </a:lnTo>
                <a:lnTo>
                  <a:pt x="1323" y="1285"/>
                </a:lnTo>
                <a:lnTo>
                  <a:pt x="1302" y="1314"/>
                </a:lnTo>
                <a:lnTo>
                  <a:pt x="1279" y="1343"/>
                </a:lnTo>
                <a:lnTo>
                  <a:pt x="1255" y="1370"/>
                </a:lnTo>
                <a:lnTo>
                  <a:pt x="1231" y="1397"/>
                </a:lnTo>
                <a:lnTo>
                  <a:pt x="1205" y="1421"/>
                </a:lnTo>
                <a:lnTo>
                  <a:pt x="1176" y="1444"/>
                </a:lnTo>
                <a:lnTo>
                  <a:pt x="1148" y="1466"/>
                </a:lnTo>
                <a:lnTo>
                  <a:pt x="1119" y="1486"/>
                </a:lnTo>
                <a:lnTo>
                  <a:pt x="1089" y="1505"/>
                </a:lnTo>
                <a:lnTo>
                  <a:pt x="1058" y="1522"/>
                </a:lnTo>
                <a:lnTo>
                  <a:pt x="1027" y="1539"/>
                </a:lnTo>
                <a:lnTo>
                  <a:pt x="994" y="1552"/>
                </a:lnTo>
                <a:lnTo>
                  <a:pt x="961" y="1565"/>
                </a:lnTo>
                <a:lnTo>
                  <a:pt x="927" y="1575"/>
                </a:lnTo>
                <a:lnTo>
                  <a:pt x="892" y="1584"/>
                </a:lnTo>
                <a:lnTo>
                  <a:pt x="856" y="1591"/>
                </a:lnTo>
                <a:lnTo>
                  <a:pt x="820" y="1596"/>
                </a:lnTo>
                <a:lnTo>
                  <a:pt x="784" y="1599"/>
                </a:lnTo>
                <a:lnTo>
                  <a:pt x="747" y="1600"/>
                </a:lnTo>
                <a:lnTo>
                  <a:pt x="747" y="1600"/>
                </a:lnTo>
                <a:lnTo>
                  <a:pt x="711" y="1599"/>
                </a:lnTo>
                <a:lnTo>
                  <a:pt x="674" y="1596"/>
                </a:lnTo>
                <a:lnTo>
                  <a:pt x="638" y="1591"/>
                </a:lnTo>
                <a:lnTo>
                  <a:pt x="603" y="1584"/>
                </a:lnTo>
                <a:lnTo>
                  <a:pt x="568" y="1575"/>
                </a:lnTo>
                <a:lnTo>
                  <a:pt x="534" y="1565"/>
                </a:lnTo>
                <a:lnTo>
                  <a:pt x="500" y="1552"/>
                </a:lnTo>
                <a:lnTo>
                  <a:pt x="468" y="1539"/>
                </a:lnTo>
                <a:lnTo>
                  <a:pt x="436" y="1522"/>
                </a:lnTo>
                <a:lnTo>
                  <a:pt x="405" y="1505"/>
                </a:lnTo>
                <a:lnTo>
                  <a:pt x="375" y="1486"/>
                </a:lnTo>
                <a:lnTo>
                  <a:pt x="346" y="1466"/>
                </a:lnTo>
                <a:lnTo>
                  <a:pt x="318" y="1444"/>
                </a:lnTo>
                <a:lnTo>
                  <a:pt x="291" y="1421"/>
                </a:lnTo>
                <a:lnTo>
                  <a:pt x="264" y="1397"/>
                </a:lnTo>
                <a:lnTo>
                  <a:pt x="239" y="1370"/>
                </a:lnTo>
                <a:lnTo>
                  <a:pt x="215" y="1343"/>
                </a:lnTo>
                <a:lnTo>
                  <a:pt x="193" y="1314"/>
                </a:lnTo>
                <a:lnTo>
                  <a:pt x="172" y="1285"/>
                </a:lnTo>
                <a:lnTo>
                  <a:pt x="152" y="1254"/>
                </a:lnTo>
                <a:lnTo>
                  <a:pt x="133" y="1223"/>
                </a:lnTo>
                <a:lnTo>
                  <a:pt x="116" y="1190"/>
                </a:lnTo>
                <a:lnTo>
                  <a:pt x="100" y="1156"/>
                </a:lnTo>
                <a:lnTo>
                  <a:pt x="86" y="1121"/>
                </a:lnTo>
                <a:lnTo>
                  <a:pt x="73" y="1086"/>
                </a:lnTo>
                <a:lnTo>
                  <a:pt x="61" y="1050"/>
                </a:lnTo>
                <a:lnTo>
                  <a:pt x="52" y="1012"/>
                </a:lnTo>
                <a:lnTo>
                  <a:pt x="44" y="974"/>
                </a:lnTo>
                <a:lnTo>
                  <a:pt x="37" y="936"/>
                </a:lnTo>
                <a:lnTo>
                  <a:pt x="33" y="896"/>
                </a:lnTo>
                <a:lnTo>
                  <a:pt x="30" y="857"/>
                </a:lnTo>
                <a:lnTo>
                  <a:pt x="29" y="817"/>
                </a:lnTo>
                <a:lnTo>
                  <a:pt x="29" y="817"/>
                </a:lnTo>
                <a:lnTo>
                  <a:pt x="30" y="776"/>
                </a:lnTo>
                <a:lnTo>
                  <a:pt x="33" y="737"/>
                </a:lnTo>
                <a:lnTo>
                  <a:pt x="37" y="697"/>
                </a:lnTo>
                <a:lnTo>
                  <a:pt x="44" y="659"/>
                </a:lnTo>
                <a:lnTo>
                  <a:pt x="52" y="621"/>
                </a:lnTo>
                <a:lnTo>
                  <a:pt x="61" y="583"/>
                </a:lnTo>
                <a:lnTo>
                  <a:pt x="73" y="547"/>
                </a:lnTo>
                <a:lnTo>
                  <a:pt x="86" y="511"/>
                </a:lnTo>
                <a:lnTo>
                  <a:pt x="100" y="477"/>
                </a:lnTo>
                <a:lnTo>
                  <a:pt x="116" y="443"/>
                </a:lnTo>
                <a:lnTo>
                  <a:pt x="133" y="411"/>
                </a:lnTo>
                <a:lnTo>
                  <a:pt x="152" y="379"/>
                </a:lnTo>
                <a:lnTo>
                  <a:pt x="172" y="348"/>
                </a:lnTo>
                <a:lnTo>
                  <a:pt x="193" y="319"/>
                </a:lnTo>
                <a:lnTo>
                  <a:pt x="215" y="290"/>
                </a:lnTo>
                <a:lnTo>
                  <a:pt x="239" y="263"/>
                </a:lnTo>
                <a:lnTo>
                  <a:pt x="264" y="237"/>
                </a:lnTo>
                <a:lnTo>
                  <a:pt x="291" y="211"/>
                </a:lnTo>
                <a:lnTo>
                  <a:pt x="318" y="188"/>
                </a:lnTo>
                <a:lnTo>
                  <a:pt x="346" y="167"/>
                </a:lnTo>
                <a:lnTo>
                  <a:pt x="375" y="147"/>
                </a:lnTo>
                <a:lnTo>
                  <a:pt x="405" y="127"/>
                </a:lnTo>
                <a:lnTo>
                  <a:pt x="436" y="110"/>
                </a:lnTo>
                <a:lnTo>
                  <a:pt x="468" y="94"/>
                </a:lnTo>
                <a:lnTo>
                  <a:pt x="500" y="80"/>
                </a:lnTo>
                <a:lnTo>
                  <a:pt x="534" y="68"/>
                </a:lnTo>
                <a:lnTo>
                  <a:pt x="568" y="57"/>
                </a:lnTo>
                <a:lnTo>
                  <a:pt x="603" y="48"/>
                </a:lnTo>
                <a:lnTo>
                  <a:pt x="638" y="42"/>
                </a:lnTo>
                <a:lnTo>
                  <a:pt x="674" y="36"/>
                </a:lnTo>
                <a:lnTo>
                  <a:pt x="711" y="34"/>
                </a:lnTo>
                <a:lnTo>
                  <a:pt x="747" y="33"/>
                </a:lnTo>
                <a:lnTo>
                  <a:pt x="747" y="33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6">
            <a:extLst>
              <a:ext uri="{FF2B5EF4-FFF2-40B4-BE49-F238E27FC236}">
                <a16:creationId xmlns:a16="http://schemas.microsoft.com/office/drawing/2014/main" xmlns="" id="{8C991349-9320-4DFC-8089-0CF1EAE0BCF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088946" y="4691063"/>
            <a:ext cx="643074" cy="641350"/>
          </a:xfrm>
          <a:custGeom>
            <a:avLst/>
            <a:gdLst>
              <a:gd name="T0" fmla="*/ 1851 w 1851"/>
              <a:gd name="T1" fmla="*/ 984 h 2019"/>
              <a:gd name="T2" fmla="*/ 1840 w 1851"/>
              <a:gd name="T3" fmla="*/ 855 h 2019"/>
              <a:gd name="T4" fmla="*/ 1809 w 1851"/>
              <a:gd name="T5" fmla="*/ 709 h 2019"/>
              <a:gd name="T6" fmla="*/ 1760 w 1851"/>
              <a:gd name="T7" fmla="*/ 572 h 2019"/>
              <a:gd name="T8" fmla="*/ 1693 w 1851"/>
              <a:gd name="T9" fmla="*/ 445 h 2019"/>
              <a:gd name="T10" fmla="*/ 1610 w 1851"/>
              <a:gd name="T11" fmla="*/ 330 h 2019"/>
              <a:gd name="T12" fmla="*/ 1514 w 1851"/>
              <a:gd name="T13" fmla="*/ 231 h 2019"/>
              <a:gd name="T14" fmla="*/ 1406 w 1851"/>
              <a:gd name="T15" fmla="*/ 146 h 2019"/>
              <a:gd name="T16" fmla="*/ 1286 w 1851"/>
              <a:gd name="T17" fmla="*/ 80 h 2019"/>
              <a:gd name="T18" fmla="*/ 1157 w 1851"/>
              <a:gd name="T19" fmla="*/ 31 h 2019"/>
              <a:gd name="T20" fmla="*/ 1020 w 1851"/>
              <a:gd name="T21" fmla="*/ 5 h 2019"/>
              <a:gd name="T22" fmla="*/ 926 w 1851"/>
              <a:gd name="T23" fmla="*/ 0 h 2019"/>
              <a:gd name="T24" fmla="*/ 878 w 1851"/>
              <a:gd name="T25" fmla="*/ 1 h 2019"/>
              <a:gd name="T26" fmla="*/ 740 w 1851"/>
              <a:gd name="T27" fmla="*/ 21 h 2019"/>
              <a:gd name="T28" fmla="*/ 607 w 1851"/>
              <a:gd name="T29" fmla="*/ 61 h 2019"/>
              <a:gd name="T30" fmla="*/ 485 w 1851"/>
              <a:gd name="T31" fmla="*/ 122 h 2019"/>
              <a:gd name="T32" fmla="*/ 372 w 1851"/>
              <a:gd name="T33" fmla="*/ 201 h 2019"/>
              <a:gd name="T34" fmla="*/ 271 w 1851"/>
              <a:gd name="T35" fmla="*/ 295 h 2019"/>
              <a:gd name="T36" fmla="*/ 184 w 1851"/>
              <a:gd name="T37" fmla="*/ 406 h 2019"/>
              <a:gd name="T38" fmla="*/ 111 w 1851"/>
              <a:gd name="T39" fmla="*/ 528 h 2019"/>
              <a:gd name="T40" fmla="*/ 56 w 1851"/>
              <a:gd name="T41" fmla="*/ 662 h 2019"/>
              <a:gd name="T42" fmla="*/ 19 w 1851"/>
              <a:gd name="T43" fmla="*/ 806 h 2019"/>
              <a:gd name="T44" fmla="*/ 1 w 1851"/>
              <a:gd name="T45" fmla="*/ 957 h 2019"/>
              <a:gd name="T46" fmla="*/ 0 w 1851"/>
              <a:gd name="T47" fmla="*/ 1010 h 2019"/>
              <a:gd name="T48" fmla="*/ 5 w 1851"/>
              <a:gd name="T49" fmla="*/ 1113 h 2019"/>
              <a:gd name="T50" fmla="*/ 29 w 1851"/>
              <a:gd name="T51" fmla="*/ 1261 h 2019"/>
              <a:gd name="T52" fmla="*/ 73 w 1851"/>
              <a:gd name="T53" fmla="*/ 1403 h 2019"/>
              <a:gd name="T54" fmla="*/ 135 w 1851"/>
              <a:gd name="T55" fmla="*/ 1533 h 2019"/>
              <a:gd name="T56" fmla="*/ 212 w 1851"/>
              <a:gd name="T57" fmla="*/ 1651 h 2019"/>
              <a:gd name="T58" fmla="*/ 303 w 1851"/>
              <a:gd name="T59" fmla="*/ 1756 h 2019"/>
              <a:gd name="T60" fmla="*/ 408 w 1851"/>
              <a:gd name="T61" fmla="*/ 1846 h 2019"/>
              <a:gd name="T62" fmla="*/ 525 w 1851"/>
              <a:gd name="T63" fmla="*/ 1919 h 2019"/>
              <a:gd name="T64" fmla="*/ 650 w 1851"/>
              <a:gd name="T65" fmla="*/ 1974 h 2019"/>
              <a:gd name="T66" fmla="*/ 785 w 1851"/>
              <a:gd name="T67" fmla="*/ 2007 h 2019"/>
              <a:gd name="T68" fmla="*/ 902 w 1851"/>
              <a:gd name="T69" fmla="*/ 2019 h 2019"/>
              <a:gd name="T70" fmla="*/ 949 w 1851"/>
              <a:gd name="T71" fmla="*/ 2019 h 2019"/>
              <a:gd name="T72" fmla="*/ 1067 w 1851"/>
              <a:gd name="T73" fmla="*/ 2007 h 2019"/>
              <a:gd name="T74" fmla="*/ 1201 w 1851"/>
              <a:gd name="T75" fmla="*/ 1974 h 2019"/>
              <a:gd name="T76" fmla="*/ 1326 w 1851"/>
              <a:gd name="T77" fmla="*/ 1919 h 2019"/>
              <a:gd name="T78" fmla="*/ 1443 w 1851"/>
              <a:gd name="T79" fmla="*/ 1846 h 2019"/>
              <a:gd name="T80" fmla="*/ 1548 w 1851"/>
              <a:gd name="T81" fmla="*/ 1756 h 2019"/>
              <a:gd name="T82" fmla="*/ 1639 w 1851"/>
              <a:gd name="T83" fmla="*/ 1651 h 2019"/>
              <a:gd name="T84" fmla="*/ 1717 w 1851"/>
              <a:gd name="T85" fmla="*/ 1533 h 2019"/>
              <a:gd name="T86" fmla="*/ 1778 w 1851"/>
              <a:gd name="T87" fmla="*/ 1403 h 2019"/>
              <a:gd name="T88" fmla="*/ 1822 w 1851"/>
              <a:gd name="T89" fmla="*/ 1261 h 2019"/>
              <a:gd name="T90" fmla="*/ 1846 w 1851"/>
              <a:gd name="T91" fmla="*/ 1113 h 2019"/>
              <a:gd name="T92" fmla="*/ 1851 w 1851"/>
              <a:gd name="T93" fmla="*/ 1010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51" h="2019">
                <a:moveTo>
                  <a:pt x="1851" y="1010"/>
                </a:moveTo>
                <a:lnTo>
                  <a:pt x="1851" y="1010"/>
                </a:lnTo>
                <a:lnTo>
                  <a:pt x="1851" y="984"/>
                </a:lnTo>
                <a:lnTo>
                  <a:pt x="1850" y="957"/>
                </a:lnTo>
                <a:lnTo>
                  <a:pt x="1846" y="906"/>
                </a:lnTo>
                <a:lnTo>
                  <a:pt x="1840" y="855"/>
                </a:lnTo>
                <a:lnTo>
                  <a:pt x="1832" y="806"/>
                </a:lnTo>
                <a:lnTo>
                  <a:pt x="1822" y="757"/>
                </a:lnTo>
                <a:lnTo>
                  <a:pt x="1809" y="709"/>
                </a:lnTo>
                <a:lnTo>
                  <a:pt x="1795" y="662"/>
                </a:lnTo>
                <a:lnTo>
                  <a:pt x="1778" y="617"/>
                </a:lnTo>
                <a:lnTo>
                  <a:pt x="1760" y="572"/>
                </a:lnTo>
                <a:lnTo>
                  <a:pt x="1740" y="528"/>
                </a:lnTo>
                <a:lnTo>
                  <a:pt x="1717" y="486"/>
                </a:lnTo>
                <a:lnTo>
                  <a:pt x="1693" y="445"/>
                </a:lnTo>
                <a:lnTo>
                  <a:pt x="1668" y="406"/>
                </a:lnTo>
                <a:lnTo>
                  <a:pt x="1639" y="367"/>
                </a:lnTo>
                <a:lnTo>
                  <a:pt x="1610" y="330"/>
                </a:lnTo>
                <a:lnTo>
                  <a:pt x="1580" y="295"/>
                </a:lnTo>
                <a:lnTo>
                  <a:pt x="1548" y="262"/>
                </a:lnTo>
                <a:lnTo>
                  <a:pt x="1514" y="231"/>
                </a:lnTo>
                <a:lnTo>
                  <a:pt x="1479" y="201"/>
                </a:lnTo>
                <a:lnTo>
                  <a:pt x="1443" y="173"/>
                </a:lnTo>
                <a:lnTo>
                  <a:pt x="1406" y="146"/>
                </a:lnTo>
                <a:lnTo>
                  <a:pt x="1367" y="122"/>
                </a:lnTo>
                <a:lnTo>
                  <a:pt x="1326" y="99"/>
                </a:lnTo>
                <a:lnTo>
                  <a:pt x="1286" y="80"/>
                </a:lnTo>
                <a:lnTo>
                  <a:pt x="1244" y="61"/>
                </a:lnTo>
                <a:lnTo>
                  <a:pt x="1201" y="46"/>
                </a:lnTo>
                <a:lnTo>
                  <a:pt x="1157" y="31"/>
                </a:lnTo>
                <a:lnTo>
                  <a:pt x="1112" y="21"/>
                </a:lnTo>
                <a:lnTo>
                  <a:pt x="1067" y="12"/>
                </a:lnTo>
                <a:lnTo>
                  <a:pt x="1020" y="5"/>
                </a:lnTo>
                <a:lnTo>
                  <a:pt x="973" y="1"/>
                </a:lnTo>
                <a:lnTo>
                  <a:pt x="949" y="1"/>
                </a:lnTo>
                <a:lnTo>
                  <a:pt x="926" y="0"/>
                </a:lnTo>
                <a:lnTo>
                  <a:pt x="926" y="0"/>
                </a:lnTo>
                <a:lnTo>
                  <a:pt x="902" y="1"/>
                </a:lnTo>
                <a:lnTo>
                  <a:pt x="878" y="1"/>
                </a:lnTo>
                <a:lnTo>
                  <a:pt x="831" y="5"/>
                </a:lnTo>
                <a:lnTo>
                  <a:pt x="785" y="12"/>
                </a:lnTo>
                <a:lnTo>
                  <a:pt x="740" y="21"/>
                </a:lnTo>
                <a:lnTo>
                  <a:pt x="694" y="31"/>
                </a:lnTo>
                <a:lnTo>
                  <a:pt x="650" y="46"/>
                </a:lnTo>
                <a:lnTo>
                  <a:pt x="607" y="61"/>
                </a:lnTo>
                <a:lnTo>
                  <a:pt x="565" y="80"/>
                </a:lnTo>
                <a:lnTo>
                  <a:pt x="525" y="99"/>
                </a:lnTo>
                <a:lnTo>
                  <a:pt x="485" y="122"/>
                </a:lnTo>
                <a:lnTo>
                  <a:pt x="446" y="146"/>
                </a:lnTo>
                <a:lnTo>
                  <a:pt x="408" y="173"/>
                </a:lnTo>
                <a:lnTo>
                  <a:pt x="372" y="201"/>
                </a:lnTo>
                <a:lnTo>
                  <a:pt x="337" y="231"/>
                </a:lnTo>
                <a:lnTo>
                  <a:pt x="303" y="262"/>
                </a:lnTo>
                <a:lnTo>
                  <a:pt x="271" y="295"/>
                </a:lnTo>
                <a:lnTo>
                  <a:pt x="241" y="330"/>
                </a:lnTo>
                <a:lnTo>
                  <a:pt x="212" y="367"/>
                </a:lnTo>
                <a:lnTo>
                  <a:pt x="184" y="406"/>
                </a:lnTo>
                <a:lnTo>
                  <a:pt x="159" y="445"/>
                </a:lnTo>
                <a:lnTo>
                  <a:pt x="135" y="486"/>
                </a:lnTo>
                <a:lnTo>
                  <a:pt x="111" y="528"/>
                </a:lnTo>
                <a:lnTo>
                  <a:pt x="91" y="572"/>
                </a:lnTo>
                <a:lnTo>
                  <a:pt x="73" y="617"/>
                </a:lnTo>
                <a:lnTo>
                  <a:pt x="56" y="662"/>
                </a:lnTo>
                <a:lnTo>
                  <a:pt x="42" y="709"/>
                </a:lnTo>
                <a:lnTo>
                  <a:pt x="29" y="757"/>
                </a:lnTo>
                <a:lnTo>
                  <a:pt x="19" y="806"/>
                </a:lnTo>
                <a:lnTo>
                  <a:pt x="11" y="855"/>
                </a:lnTo>
                <a:lnTo>
                  <a:pt x="5" y="906"/>
                </a:lnTo>
                <a:lnTo>
                  <a:pt x="1" y="957"/>
                </a:lnTo>
                <a:lnTo>
                  <a:pt x="0" y="984"/>
                </a:lnTo>
                <a:lnTo>
                  <a:pt x="0" y="1010"/>
                </a:lnTo>
                <a:lnTo>
                  <a:pt x="0" y="1010"/>
                </a:lnTo>
                <a:lnTo>
                  <a:pt x="0" y="1035"/>
                </a:lnTo>
                <a:lnTo>
                  <a:pt x="1" y="1061"/>
                </a:lnTo>
                <a:lnTo>
                  <a:pt x="5" y="1113"/>
                </a:lnTo>
                <a:lnTo>
                  <a:pt x="11" y="1163"/>
                </a:lnTo>
                <a:lnTo>
                  <a:pt x="19" y="1213"/>
                </a:lnTo>
                <a:lnTo>
                  <a:pt x="29" y="1261"/>
                </a:lnTo>
                <a:lnTo>
                  <a:pt x="42" y="1310"/>
                </a:lnTo>
                <a:lnTo>
                  <a:pt x="56" y="1357"/>
                </a:lnTo>
                <a:lnTo>
                  <a:pt x="73" y="1403"/>
                </a:lnTo>
                <a:lnTo>
                  <a:pt x="91" y="1448"/>
                </a:lnTo>
                <a:lnTo>
                  <a:pt x="111" y="1490"/>
                </a:lnTo>
                <a:lnTo>
                  <a:pt x="135" y="1533"/>
                </a:lnTo>
                <a:lnTo>
                  <a:pt x="159" y="1573"/>
                </a:lnTo>
                <a:lnTo>
                  <a:pt x="184" y="1614"/>
                </a:lnTo>
                <a:lnTo>
                  <a:pt x="212" y="1651"/>
                </a:lnTo>
                <a:lnTo>
                  <a:pt x="241" y="1688"/>
                </a:lnTo>
                <a:lnTo>
                  <a:pt x="271" y="1723"/>
                </a:lnTo>
                <a:lnTo>
                  <a:pt x="303" y="1756"/>
                </a:lnTo>
                <a:lnTo>
                  <a:pt x="337" y="1788"/>
                </a:lnTo>
                <a:lnTo>
                  <a:pt x="372" y="1819"/>
                </a:lnTo>
                <a:lnTo>
                  <a:pt x="408" y="1846"/>
                </a:lnTo>
                <a:lnTo>
                  <a:pt x="446" y="1872"/>
                </a:lnTo>
                <a:lnTo>
                  <a:pt x="485" y="1897"/>
                </a:lnTo>
                <a:lnTo>
                  <a:pt x="525" y="1919"/>
                </a:lnTo>
                <a:lnTo>
                  <a:pt x="565" y="1940"/>
                </a:lnTo>
                <a:lnTo>
                  <a:pt x="607" y="1957"/>
                </a:lnTo>
                <a:lnTo>
                  <a:pt x="650" y="1974"/>
                </a:lnTo>
                <a:lnTo>
                  <a:pt x="694" y="1987"/>
                </a:lnTo>
                <a:lnTo>
                  <a:pt x="740" y="1998"/>
                </a:lnTo>
                <a:lnTo>
                  <a:pt x="785" y="2007"/>
                </a:lnTo>
                <a:lnTo>
                  <a:pt x="831" y="2013"/>
                </a:lnTo>
                <a:lnTo>
                  <a:pt x="878" y="2018"/>
                </a:lnTo>
                <a:lnTo>
                  <a:pt x="902" y="2019"/>
                </a:lnTo>
                <a:lnTo>
                  <a:pt x="926" y="2019"/>
                </a:lnTo>
                <a:lnTo>
                  <a:pt x="926" y="2019"/>
                </a:lnTo>
                <a:lnTo>
                  <a:pt x="949" y="2019"/>
                </a:lnTo>
                <a:lnTo>
                  <a:pt x="973" y="2018"/>
                </a:lnTo>
                <a:lnTo>
                  <a:pt x="1020" y="2013"/>
                </a:lnTo>
                <a:lnTo>
                  <a:pt x="1067" y="2007"/>
                </a:lnTo>
                <a:lnTo>
                  <a:pt x="1112" y="1998"/>
                </a:lnTo>
                <a:lnTo>
                  <a:pt x="1157" y="1987"/>
                </a:lnTo>
                <a:lnTo>
                  <a:pt x="1201" y="1974"/>
                </a:lnTo>
                <a:lnTo>
                  <a:pt x="1244" y="1957"/>
                </a:lnTo>
                <a:lnTo>
                  <a:pt x="1286" y="1940"/>
                </a:lnTo>
                <a:lnTo>
                  <a:pt x="1326" y="1919"/>
                </a:lnTo>
                <a:lnTo>
                  <a:pt x="1367" y="1897"/>
                </a:lnTo>
                <a:lnTo>
                  <a:pt x="1406" y="1872"/>
                </a:lnTo>
                <a:lnTo>
                  <a:pt x="1443" y="1846"/>
                </a:lnTo>
                <a:lnTo>
                  <a:pt x="1479" y="1819"/>
                </a:lnTo>
                <a:lnTo>
                  <a:pt x="1514" y="1788"/>
                </a:lnTo>
                <a:lnTo>
                  <a:pt x="1548" y="1756"/>
                </a:lnTo>
                <a:lnTo>
                  <a:pt x="1580" y="1723"/>
                </a:lnTo>
                <a:lnTo>
                  <a:pt x="1610" y="1688"/>
                </a:lnTo>
                <a:lnTo>
                  <a:pt x="1639" y="1651"/>
                </a:lnTo>
                <a:lnTo>
                  <a:pt x="1668" y="1614"/>
                </a:lnTo>
                <a:lnTo>
                  <a:pt x="1693" y="1573"/>
                </a:lnTo>
                <a:lnTo>
                  <a:pt x="1717" y="1533"/>
                </a:lnTo>
                <a:lnTo>
                  <a:pt x="1740" y="1490"/>
                </a:lnTo>
                <a:lnTo>
                  <a:pt x="1760" y="1448"/>
                </a:lnTo>
                <a:lnTo>
                  <a:pt x="1778" y="1403"/>
                </a:lnTo>
                <a:lnTo>
                  <a:pt x="1795" y="1357"/>
                </a:lnTo>
                <a:lnTo>
                  <a:pt x="1809" y="1310"/>
                </a:lnTo>
                <a:lnTo>
                  <a:pt x="1822" y="1261"/>
                </a:lnTo>
                <a:lnTo>
                  <a:pt x="1832" y="1213"/>
                </a:lnTo>
                <a:lnTo>
                  <a:pt x="1840" y="1163"/>
                </a:lnTo>
                <a:lnTo>
                  <a:pt x="1846" y="1113"/>
                </a:lnTo>
                <a:lnTo>
                  <a:pt x="1850" y="1061"/>
                </a:lnTo>
                <a:lnTo>
                  <a:pt x="1851" y="1035"/>
                </a:lnTo>
                <a:lnTo>
                  <a:pt x="1851" y="1010"/>
                </a:lnTo>
                <a:lnTo>
                  <a:pt x="1851" y="101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7">
            <a:extLst>
              <a:ext uri="{FF2B5EF4-FFF2-40B4-BE49-F238E27FC236}">
                <a16:creationId xmlns:a16="http://schemas.microsoft.com/office/drawing/2014/main" xmlns="" id="{0CF34C78-C8F2-4770-8096-A699364BC003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2151448" y="4752975"/>
            <a:ext cx="519459" cy="517525"/>
          </a:xfrm>
          <a:custGeom>
            <a:avLst/>
            <a:gdLst>
              <a:gd name="T0" fmla="*/ 861 w 1496"/>
              <a:gd name="T1" fmla="*/ 1623 h 1632"/>
              <a:gd name="T2" fmla="*/ 1038 w 1496"/>
              <a:gd name="T3" fmla="*/ 1569 h 1632"/>
              <a:gd name="T4" fmla="*/ 1195 w 1496"/>
              <a:gd name="T5" fmla="*/ 1470 h 1632"/>
              <a:gd name="T6" fmla="*/ 1325 w 1496"/>
              <a:gd name="T7" fmla="*/ 1336 h 1632"/>
              <a:gd name="T8" fmla="*/ 1421 w 1496"/>
              <a:gd name="T9" fmla="*/ 1170 h 1632"/>
              <a:gd name="T10" fmla="*/ 1481 w 1496"/>
              <a:gd name="T11" fmla="*/ 981 h 1632"/>
              <a:gd name="T12" fmla="*/ 1496 w 1496"/>
              <a:gd name="T13" fmla="*/ 817 h 1632"/>
              <a:gd name="T14" fmla="*/ 1473 w 1496"/>
              <a:gd name="T15" fmla="*/ 613 h 1632"/>
              <a:gd name="T16" fmla="*/ 1405 w 1496"/>
              <a:gd name="T17" fmla="*/ 428 h 1632"/>
              <a:gd name="T18" fmla="*/ 1301 w 1496"/>
              <a:gd name="T19" fmla="*/ 269 h 1632"/>
              <a:gd name="T20" fmla="*/ 1165 w 1496"/>
              <a:gd name="T21" fmla="*/ 140 h 1632"/>
              <a:gd name="T22" fmla="*/ 1005 w 1496"/>
              <a:gd name="T23" fmla="*/ 50 h 1632"/>
              <a:gd name="T24" fmla="*/ 824 w 1496"/>
              <a:gd name="T25" fmla="*/ 5 h 1632"/>
              <a:gd name="T26" fmla="*/ 671 w 1496"/>
              <a:gd name="T27" fmla="*/ 5 h 1632"/>
              <a:gd name="T28" fmla="*/ 490 w 1496"/>
              <a:gd name="T29" fmla="*/ 50 h 1632"/>
              <a:gd name="T30" fmla="*/ 330 w 1496"/>
              <a:gd name="T31" fmla="*/ 140 h 1632"/>
              <a:gd name="T32" fmla="*/ 194 w 1496"/>
              <a:gd name="T33" fmla="*/ 269 h 1632"/>
              <a:gd name="T34" fmla="*/ 90 w 1496"/>
              <a:gd name="T35" fmla="*/ 428 h 1632"/>
              <a:gd name="T36" fmla="*/ 23 w 1496"/>
              <a:gd name="T37" fmla="*/ 613 h 1632"/>
              <a:gd name="T38" fmla="*/ 0 w 1496"/>
              <a:gd name="T39" fmla="*/ 817 h 1632"/>
              <a:gd name="T40" fmla="*/ 15 w 1496"/>
              <a:gd name="T41" fmla="*/ 981 h 1632"/>
              <a:gd name="T42" fmla="*/ 74 w 1496"/>
              <a:gd name="T43" fmla="*/ 1170 h 1632"/>
              <a:gd name="T44" fmla="*/ 170 w 1496"/>
              <a:gd name="T45" fmla="*/ 1336 h 1632"/>
              <a:gd name="T46" fmla="*/ 301 w 1496"/>
              <a:gd name="T47" fmla="*/ 1470 h 1632"/>
              <a:gd name="T48" fmla="*/ 457 w 1496"/>
              <a:gd name="T49" fmla="*/ 1569 h 1632"/>
              <a:gd name="T50" fmla="*/ 634 w 1496"/>
              <a:gd name="T51" fmla="*/ 1623 h 1632"/>
              <a:gd name="T52" fmla="*/ 748 w 1496"/>
              <a:gd name="T53" fmla="*/ 33 h 1632"/>
              <a:gd name="T54" fmla="*/ 893 w 1496"/>
              <a:gd name="T55" fmla="*/ 49 h 1632"/>
              <a:gd name="T56" fmla="*/ 1059 w 1496"/>
              <a:gd name="T57" fmla="*/ 110 h 1632"/>
              <a:gd name="T58" fmla="*/ 1205 w 1496"/>
              <a:gd name="T59" fmla="*/ 212 h 1632"/>
              <a:gd name="T60" fmla="*/ 1323 w 1496"/>
              <a:gd name="T61" fmla="*/ 347 h 1632"/>
              <a:gd name="T62" fmla="*/ 1409 w 1496"/>
              <a:gd name="T63" fmla="*/ 511 h 1632"/>
              <a:gd name="T64" fmla="*/ 1457 w 1496"/>
              <a:gd name="T65" fmla="*/ 698 h 1632"/>
              <a:gd name="T66" fmla="*/ 1465 w 1496"/>
              <a:gd name="T67" fmla="*/ 856 h 1632"/>
              <a:gd name="T68" fmla="*/ 1433 w 1496"/>
              <a:gd name="T69" fmla="*/ 1049 h 1632"/>
              <a:gd name="T70" fmla="*/ 1362 w 1496"/>
              <a:gd name="T71" fmla="*/ 1223 h 1632"/>
              <a:gd name="T72" fmla="*/ 1256 w 1496"/>
              <a:gd name="T73" fmla="*/ 1371 h 1632"/>
              <a:gd name="T74" fmla="*/ 1120 w 1496"/>
              <a:gd name="T75" fmla="*/ 1487 h 1632"/>
              <a:gd name="T76" fmla="*/ 961 w 1496"/>
              <a:gd name="T77" fmla="*/ 1564 h 1632"/>
              <a:gd name="T78" fmla="*/ 784 w 1496"/>
              <a:gd name="T79" fmla="*/ 1599 h 1632"/>
              <a:gd name="T80" fmla="*/ 639 w 1496"/>
              <a:gd name="T81" fmla="*/ 1590 h 1632"/>
              <a:gd name="T82" fmla="*/ 468 w 1496"/>
              <a:gd name="T83" fmla="*/ 1538 h 1632"/>
              <a:gd name="T84" fmla="*/ 318 w 1496"/>
              <a:gd name="T85" fmla="*/ 1444 h 1632"/>
              <a:gd name="T86" fmla="*/ 193 w 1496"/>
              <a:gd name="T87" fmla="*/ 1315 h 1632"/>
              <a:gd name="T88" fmla="*/ 100 w 1496"/>
              <a:gd name="T89" fmla="*/ 1156 h 1632"/>
              <a:gd name="T90" fmla="*/ 44 w 1496"/>
              <a:gd name="T91" fmla="*/ 974 h 1632"/>
              <a:gd name="T92" fmla="*/ 29 w 1496"/>
              <a:gd name="T93" fmla="*/ 817 h 1632"/>
              <a:gd name="T94" fmla="*/ 52 w 1496"/>
              <a:gd name="T95" fmla="*/ 621 h 1632"/>
              <a:gd name="T96" fmla="*/ 116 w 1496"/>
              <a:gd name="T97" fmla="*/ 444 h 1632"/>
              <a:gd name="T98" fmla="*/ 216 w 1496"/>
              <a:gd name="T99" fmla="*/ 289 h 1632"/>
              <a:gd name="T100" fmla="*/ 346 w 1496"/>
              <a:gd name="T101" fmla="*/ 167 h 1632"/>
              <a:gd name="T102" fmla="*/ 501 w 1496"/>
              <a:gd name="T103" fmla="*/ 80 h 1632"/>
              <a:gd name="T104" fmla="*/ 674 w 1496"/>
              <a:gd name="T105" fmla="*/ 37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6" h="1632">
                <a:moveTo>
                  <a:pt x="748" y="1632"/>
                </a:moveTo>
                <a:lnTo>
                  <a:pt x="748" y="1632"/>
                </a:lnTo>
                <a:lnTo>
                  <a:pt x="786" y="1631"/>
                </a:lnTo>
                <a:lnTo>
                  <a:pt x="824" y="1628"/>
                </a:lnTo>
                <a:lnTo>
                  <a:pt x="861" y="1623"/>
                </a:lnTo>
                <a:lnTo>
                  <a:pt x="899" y="1616"/>
                </a:lnTo>
                <a:lnTo>
                  <a:pt x="935" y="1607"/>
                </a:lnTo>
                <a:lnTo>
                  <a:pt x="970" y="1596"/>
                </a:lnTo>
                <a:lnTo>
                  <a:pt x="1005" y="1583"/>
                </a:lnTo>
                <a:lnTo>
                  <a:pt x="1038" y="1569"/>
                </a:lnTo>
                <a:lnTo>
                  <a:pt x="1071" y="1552"/>
                </a:lnTo>
                <a:lnTo>
                  <a:pt x="1104" y="1534"/>
                </a:lnTo>
                <a:lnTo>
                  <a:pt x="1135" y="1514"/>
                </a:lnTo>
                <a:lnTo>
                  <a:pt x="1165" y="1493"/>
                </a:lnTo>
                <a:lnTo>
                  <a:pt x="1195" y="1470"/>
                </a:lnTo>
                <a:lnTo>
                  <a:pt x="1223" y="1446"/>
                </a:lnTo>
                <a:lnTo>
                  <a:pt x="1251" y="1420"/>
                </a:lnTo>
                <a:lnTo>
                  <a:pt x="1276" y="1394"/>
                </a:lnTo>
                <a:lnTo>
                  <a:pt x="1301" y="1365"/>
                </a:lnTo>
                <a:lnTo>
                  <a:pt x="1325" y="1336"/>
                </a:lnTo>
                <a:lnTo>
                  <a:pt x="1347" y="1304"/>
                </a:lnTo>
                <a:lnTo>
                  <a:pt x="1368" y="1272"/>
                </a:lnTo>
                <a:lnTo>
                  <a:pt x="1387" y="1239"/>
                </a:lnTo>
                <a:lnTo>
                  <a:pt x="1405" y="1205"/>
                </a:lnTo>
                <a:lnTo>
                  <a:pt x="1421" y="1170"/>
                </a:lnTo>
                <a:lnTo>
                  <a:pt x="1436" y="1134"/>
                </a:lnTo>
                <a:lnTo>
                  <a:pt x="1450" y="1097"/>
                </a:lnTo>
                <a:lnTo>
                  <a:pt x="1461" y="1059"/>
                </a:lnTo>
                <a:lnTo>
                  <a:pt x="1473" y="1020"/>
                </a:lnTo>
                <a:lnTo>
                  <a:pt x="1481" y="981"/>
                </a:lnTo>
                <a:lnTo>
                  <a:pt x="1487" y="940"/>
                </a:lnTo>
                <a:lnTo>
                  <a:pt x="1492" y="900"/>
                </a:lnTo>
                <a:lnTo>
                  <a:pt x="1495" y="858"/>
                </a:lnTo>
                <a:lnTo>
                  <a:pt x="1496" y="817"/>
                </a:lnTo>
                <a:lnTo>
                  <a:pt x="1496" y="817"/>
                </a:lnTo>
                <a:lnTo>
                  <a:pt x="1495" y="774"/>
                </a:lnTo>
                <a:lnTo>
                  <a:pt x="1492" y="734"/>
                </a:lnTo>
                <a:lnTo>
                  <a:pt x="1487" y="692"/>
                </a:lnTo>
                <a:lnTo>
                  <a:pt x="1481" y="653"/>
                </a:lnTo>
                <a:lnTo>
                  <a:pt x="1473" y="613"/>
                </a:lnTo>
                <a:lnTo>
                  <a:pt x="1461" y="574"/>
                </a:lnTo>
                <a:lnTo>
                  <a:pt x="1450" y="537"/>
                </a:lnTo>
                <a:lnTo>
                  <a:pt x="1436" y="499"/>
                </a:lnTo>
                <a:lnTo>
                  <a:pt x="1421" y="463"/>
                </a:lnTo>
                <a:lnTo>
                  <a:pt x="1405" y="428"/>
                </a:lnTo>
                <a:lnTo>
                  <a:pt x="1387" y="393"/>
                </a:lnTo>
                <a:lnTo>
                  <a:pt x="1368" y="360"/>
                </a:lnTo>
                <a:lnTo>
                  <a:pt x="1347" y="329"/>
                </a:lnTo>
                <a:lnTo>
                  <a:pt x="1325" y="298"/>
                </a:lnTo>
                <a:lnTo>
                  <a:pt x="1301" y="269"/>
                </a:lnTo>
                <a:lnTo>
                  <a:pt x="1276" y="240"/>
                </a:lnTo>
                <a:lnTo>
                  <a:pt x="1251" y="213"/>
                </a:lnTo>
                <a:lnTo>
                  <a:pt x="1223" y="188"/>
                </a:lnTo>
                <a:lnTo>
                  <a:pt x="1195" y="162"/>
                </a:lnTo>
                <a:lnTo>
                  <a:pt x="1165" y="140"/>
                </a:lnTo>
                <a:lnTo>
                  <a:pt x="1135" y="119"/>
                </a:lnTo>
                <a:lnTo>
                  <a:pt x="1104" y="99"/>
                </a:lnTo>
                <a:lnTo>
                  <a:pt x="1071" y="81"/>
                </a:lnTo>
                <a:lnTo>
                  <a:pt x="1038" y="65"/>
                </a:lnTo>
                <a:lnTo>
                  <a:pt x="1005" y="50"/>
                </a:lnTo>
                <a:lnTo>
                  <a:pt x="970" y="38"/>
                </a:lnTo>
                <a:lnTo>
                  <a:pt x="935" y="27"/>
                </a:lnTo>
                <a:lnTo>
                  <a:pt x="899" y="17"/>
                </a:lnTo>
                <a:lnTo>
                  <a:pt x="861" y="10"/>
                </a:lnTo>
                <a:lnTo>
                  <a:pt x="824" y="5"/>
                </a:lnTo>
                <a:lnTo>
                  <a:pt x="786" y="2"/>
                </a:lnTo>
                <a:lnTo>
                  <a:pt x="748" y="0"/>
                </a:lnTo>
                <a:lnTo>
                  <a:pt x="748" y="0"/>
                </a:lnTo>
                <a:lnTo>
                  <a:pt x="709" y="2"/>
                </a:lnTo>
                <a:lnTo>
                  <a:pt x="671" y="5"/>
                </a:lnTo>
                <a:lnTo>
                  <a:pt x="634" y="10"/>
                </a:lnTo>
                <a:lnTo>
                  <a:pt x="597" y="17"/>
                </a:lnTo>
                <a:lnTo>
                  <a:pt x="560" y="27"/>
                </a:lnTo>
                <a:lnTo>
                  <a:pt x="525" y="38"/>
                </a:lnTo>
                <a:lnTo>
                  <a:pt x="490" y="50"/>
                </a:lnTo>
                <a:lnTo>
                  <a:pt x="457" y="65"/>
                </a:lnTo>
                <a:lnTo>
                  <a:pt x="424" y="81"/>
                </a:lnTo>
                <a:lnTo>
                  <a:pt x="391" y="99"/>
                </a:lnTo>
                <a:lnTo>
                  <a:pt x="360" y="119"/>
                </a:lnTo>
                <a:lnTo>
                  <a:pt x="330" y="140"/>
                </a:lnTo>
                <a:lnTo>
                  <a:pt x="301" y="162"/>
                </a:lnTo>
                <a:lnTo>
                  <a:pt x="273" y="188"/>
                </a:lnTo>
                <a:lnTo>
                  <a:pt x="244" y="213"/>
                </a:lnTo>
                <a:lnTo>
                  <a:pt x="219" y="240"/>
                </a:lnTo>
                <a:lnTo>
                  <a:pt x="194" y="269"/>
                </a:lnTo>
                <a:lnTo>
                  <a:pt x="170" y="298"/>
                </a:lnTo>
                <a:lnTo>
                  <a:pt x="148" y="329"/>
                </a:lnTo>
                <a:lnTo>
                  <a:pt x="127" y="360"/>
                </a:lnTo>
                <a:lnTo>
                  <a:pt x="108" y="393"/>
                </a:lnTo>
                <a:lnTo>
                  <a:pt x="90" y="428"/>
                </a:lnTo>
                <a:lnTo>
                  <a:pt x="74" y="463"/>
                </a:lnTo>
                <a:lnTo>
                  <a:pt x="59" y="499"/>
                </a:lnTo>
                <a:lnTo>
                  <a:pt x="45" y="537"/>
                </a:lnTo>
                <a:lnTo>
                  <a:pt x="34" y="574"/>
                </a:lnTo>
                <a:lnTo>
                  <a:pt x="23" y="613"/>
                </a:lnTo>
                <a:lnTo>
                  <a:pt x="15" y="653"/>
                </a:lnTo>
                <a:lnTo>
                  <a:pt x="9" y="692"/>
                </a:lnTo>
                <a:lnTo>
                  <a:pt x="4" y="734"/>
                </a:lnTo>
                <a:lnTo>
                  <a:pt x="1" y="774"/>
                </a:lnTo>
                <a:lnTo>
                  <a:pt x="0" y="817"/>
                </a:lnTo>
                <a:lnTo>
                  <a:pt x="0" y="817"/>
                </a:lnTo>
                <a:lnTo>
                  <a:pt x="1" y="858"/>
                </a:lnTo>
                <a:lnTo>
                  <a:pt x="4" y="900"/>
                </a:lnTo>
                <a:lnTo>
                  <a:pt x="9" y="940"/>
                </a:lnTo>
                <a:lnTo>
                  <a:pt x="15" y="981"/>
                </a:lnTo>
                <a:lnTo>
                  <a:pt x="23" y="1020"/>
                </a:lnTo>
                <a:lnTo>
                  <a:pt x="34" y="1059"/>
                </a:lnTo>
                <a:lnTo>
                  <a:pt x="45" y="1097"/>
                </a:lnTo>
                <a:lnTo>
                  <a:pt x="59" y="1134"/>
                </a:lnTo>
                <a:lnTo>
                  <a:pt x="74" y="1170"/>
                </a:lnTo>
                <a:lnTo>
                  <a:pt x="90" y="1205"/>
                </a:lnTo>
                <a:lnTo>
                  <a:pt x="108" y="1239"/>
                </a:lnTo>
                <a:lnTo>
                  <a:pt x="127" y="1272"/>
                </a:lnTo>
                <a:lnTo>
                  <a:pt x="148" y="1304"/>
                </a:lnTo>
                <a:lnTo>
                  <a:pt x="170" y="1336"/>
                </a:lnTo>
                <a:lnTo>
                  <a:pt x="194" y="1365"/>
                </a:lnTo>
                <a:lnTo>
                  <a:pt x="219" y="1394"/>
                </a:lnTo>
                <a:lnTo>
                  <a:pt x="244" y="1420"/>
                </a:lnTo>
                <a:lnTo>
                  <a:pt x="273" y="1446"/>
                </a:lnTo>
                <a:lnTo>
                  <a:pt x="301" y="1470"/>
                </a:lnTo>
                <a:lnTo>
                  <a:pt x="330" y="1493"/>
                </a:lnTo>
                <a:lnTo>
                  <a:pt x="360" y="1514"/>
                </a:lnTo>
                <a:lnTo>
                  <a:pt x="391" y="1534"/>
                </a:lnTo>
                <a:lnTo>
                  <a:pt x="424" y="1552"/>
                </a:lnTo>
                <a:lnTo>
                  <a:pt x="457" y="1569"/>
                </a:lnTo>
                <a:lnTo>
                  <a:pt x="490" y="1583"/>
                </a:lnTo>
                <a:lnTo>
                  <a:pt x="525" y="1596"/>
                </a:lnTo>
                <a:lnTo>
                  <a:pt x="560" y="1607"/>
                </a:lnTo>
                <a:lnTo>
                  <a:pt x="597" y="1616"/>
                </a:lnTo>
                <a:lnTo>
                  <a:pt x="634" y="1623"/>
                </a:lnTo>
                <a:lnTo>
                  <a:pt x="671" y="1628"/>
                </a:lnTo>
                <a:lnTo>
                  <a:pt x="709" y="1631"/>
                </a:lnTo>
                <a:lnTo>
                  <a:pt x="748" y="1632"/>
                </a:lnTo>
                <a:lnTo>
                  <a:pt x="748" y="1632"/>
                </a:lnTo>
                <a:close/>
                <a:moveTo>
                  <a:pt x="748" y="33"/>
                </a:moveTo>
                <a:lnTo>
                  <a:pt x="748" y="33"/>
                </a:lnTo>
                <a:lnTo>
                  <a:pt x="784" y="34"/>
                </a:lnTo>
                <a:lnTo>
                  <a:pt x="821" y="37"/>
                </a:lnTo>
                <a:lnTo>
                  <a:pt x="856" y="42"/>
                </a:lnTo>
                <a:lnTo>
                  <a:pt x="893" y="49"/>
                </a:lnTo>
                <a:lnTo>
                  <a:pt x="927" y="57"/>
                </a:lnTo>
                <a:lnTo>
                  <a:pt x="961" y="68"/>
                </a:lnTo>
                <a:lnTo>
                  <a:pt x="994" y="80"/>
                </a:lnTo>
                <a:lnTo>
                  <a:pt x="1027" y="95"/>
                </a:lnTo>
                <a:lnTo>
                  <a:pt x="1059" y="110"/>
                </a:lnTo>
                <a:lnTo>
                  <a:pt x="1090" y="127"/>
                </a:lnTo>
                <a:lnTo>
                  <a:pt x="1120" y="146"/>
                </a:lnTo>
                <a:lnTo>
                  <a:pt x="1149" y="167"/>
                </a:lnTo>
                <a:lnTo>
                  <a:pt x="1178" y="189"/>
                </a:lnTo>
                <a:lnTo>
                  <a:pt x="1205" y="212"/>
                </a:lnTo>
                <a:lnTo>
                  <a:pt x="1231" y="237"/>
                </a:lnTo>
                <a:lnTo>
                  <a:pt x="1256" y="263"/>
                </a:lnTo>
                <a:lnTo>
                  <a:pt x="1279" y="289"/>
                </a:lnTo>
                <a:lnTo>
                  <a:pt x="1302" y="318"/>
                </a:lnTo>
                <a:lnTo>
                  <a:pt x="1323" y="347"/>
                </a:lnTo>
                <a:lnTo>
                  <a:pt x="1343" y="379"/>
                </a:lnTo>
                <a:lnTo>
                  <a:pt x="1362" y="411"/>
                </a:lnTo>
                <a:lnTo>
                  <a:pt x="1379" y="444"/>
                </a:lnTo>
                <a:lnTo>
                  <a:pt x="1395" y="476"/>
                </a:lnTo>
                <a:lnTo>
                  <a:pt x="1409" y="511"/>
                </a:lnTo>
                <a:lnTo>
                  <a:pt x="1422" y="548"/>
                </a:lnTo>
                <a:lnTo>
                  <a:pt x="1433" y="584"/>
                </a:lnTo>
                <a:lnTo>
                  <a:pt x="1443" y="621"/>
                </a:lnTo>
                <a:lnTo>
                  <a:pt x="1451" y="659"/>
                </a:lnTo>
                <a:lnTo>
                  <a:pt x="1457" y="698"/>
                </a:lnTo>
                <a:lnTo>
                  <a:pt x="1462" y="737"/>
                </a:lnTo>
                <a:lnTo>
                  <a:pt x="1465" y="776"/>
                </a:lnTo>
                <a:lnTo>
                  <a:pt x="1466" y="817"/>
                </a:lnTo>
                <a:lnTo>
                  <a:pt x="1466" y="817"/>
                </a:lnTo>
                <a:lnTo>
                  <a:pt x="1465" y="856"/>
                </a:lnTo>
                <a:lnTo>
                  <a:pt x="1462" y="897"/>
                </a:lnTo>
                <a:lnTo>
                  <a:pt x="1457" y="936"/>
                </a:lnTo>
                <a:lnTo>
                  <a:pt x="1451" y="974"/>
                </a:lnTo>
                <a:lnTo>
                  <a:pt x="1443" y="1012"/>
                </a:lnTo>
                <a:lnTo>
                  <a:pt x="1433" y="1049"/>
                </a:lnTo>
                <a:lnTo>
                  <a:pt x="1422" y="1086"/>
                </a:lnTo>
                <a:lnTo>
                  <a:pt x="1409" y="1121"/>
                </a:lnTo>
                <a:lnTo>
                  <a:pt x="1395" y="1156"/>
                </a:lnTo>
                <a:lnTo>
                  <a:pt x="1379" y="1190"/>
                </a:lnTo>
                <a:lnTo>
                  <a:pt x="1362" y="1223"/>
                </a:lnTo>
                <a:lnTo>
                  <a:pt x="1343" y="1255"/>
                </a:lnTo>
                <a:lnTo>
                  <a:pt x="1323" y="1285"/>
                </a:lnTo>
                <a:lnTo>
                  <a:pt x="1302" y="1315"/>
                </a:lnTo>
                <a:lnTo>
                  <a:pt x="1279" y="1343"/>
                </a:lnTo>
                <a:lnTo>
                  <a:pt x="1256" y="1371"/>
                </a:lnTo>
                <a:lnTo>
                  <a:pt x="1231" y="1396"/>
                </a:lnTo>
                <a:lnTo>
                  <a:pt x="1205" y="1421"/>
                </a:lnTo>
                <a:lnTo>
                  <a:pt x="1178" y="1444"/>
                </a:lnTo>
                <a:lnTo>
                  <a:pt x="1149" y="1466"/>
                </a:lnTo>
                <a:lnTo>
                  <a:pt x="1120" y="1487"/>
                </a:lnTo>
                <a:lnTo>
                  <a:pt x="1090" y="1505"/>
                </a:lnTo>
                <a:lnTo>
                  <a:pt x="1059" y="1523"/>
                </a:lnTo>
                <a:lnTo>
                  <a:pt x="1027" y="1538"/>
                </a:lnTo>
                <a:lnTo>
                  <a:pt x="994" y="1552"/>
                </a:lnTo>
                <a:lnTo>
                  <a:pt x="961" y="1564"/>
                </a:lnTo>
                <a:lnTo>
                  <a:pt x="927" y="1575"/>
                </a:lnTo>
                <a:lnTo>
                  <a:pt x="893" y="1584"/>
                </a:lnTo>
                <a:lnTo>
                  <a:pt x="856" y="1590"/>
                </a:lnTo>
                <a:lnTo>
                  <a:pt x="821" y="1596"/>
                </a:lnTo>
                <a:lnTo>
                  <a:pt x="784" y="1599"/>
                </a:lnTo>
                <a:lnTo>
                  <a:pt x="748" y="1600"/>
                </a:lnTo>
                <a:lnTo>
                  <a:pt x="748" y="1600"/>
                </a:lnTo>
                <a:lnTo>
                  <a:pt x="711" y="1599"/>
                </a:lnTo>
                <a:lnTo>
                  <a:pt x="674" y="1596"/>
                </a:lnTo>
                <a:lnTo>
                  <a:pt x="639" y="1590"/>
                </a:lnTo>
                <a:lnTo>
                  <a:pt x="603" y="1584"/>
                </a:lnTo>
                <a:lnTo>
                  <a:pt x="569" y="1575"/>
                </a:lnTo>
                <a:lnTo>
                  <a:pt x="534" y="1564"/>
                </a:lnTo>
                <a:lnTo>
                  <a:pt x="501" y="1552"/>
                </a:lnTo>
                <a:lnTo>
                  <a:pt x="468" y="1538"/>
                </a:lnTo>
                <a:lnTo>
                  <a:pt x="436" y="1523"/>
                </a:lnTo>
                <a:lnTo>
                  <a:pt x="405" y="1505"/>
                </a:lnTo>
                <a:lnTo>
                  <a:pt x="375" y="1487"/>
                </a:lnTo>
                <a:lnTo>
                  <a:pt x="346" y="1466"/>
                </a:lnTo>
                <a:lnTo>
                  <a:pt x="318" y="1444"/>
                </a:lnTo>
                <a:lnTo>
                  <a:pt x="291" y="1421"/>
                </a:lnTo>
                <a:lnTo>
                  <a:pt x="265" y="1396"/>
                </a:lnTo>
                <a:lnTo>
                  <a:pt x="239" y="1371"/>
                </a:lnTo>
                <a:lnTo>
                  <a:pt x="216" y="1343"/>
                </a:lnTo>
                <a:lnTo>
                  <a:pt x="193" y="1315"/>
                </a:lnTo>
                <a:lnTo>
                  <a:pt x="172" y="1285"/>
                </a:lnTo>
                <a:lnTo>
                  <a:pt x="152" y="1255"/>
                </a:lnTo>
                <a:lnTo>
                  <a:pt x="133" y="1223"/>
                </a:lnTo>
                <a:lnTo>
                  <a:pt x="116" y="1190"/>
                </a:lnTo>
                <a:lnTo>
                  <a:pt x="100" y="1156"/>
                </a:lnTo>
                <a:lnTo>
                  <a:pt x="86" y="1121"/>
                </a:lnTo>
                <a:lnTo>
                  <a:pt x="73" y="1086"/>
                </a:lnTo>
                <a:lnTo>
                  <a:pt x="62" y="1049"/>
                </a:lnTo>
                <a:lnTo>
                  <a:pt x="52" y="1012"/>
                </a:lnTo>
                <a:lnTo>
                  <a:pt x="44" y="974"/>
                </a:lnTo>
                <a:lnTo>
                  <a:pt x="38" y="936"/>
                </a:lnTo>
                <a:lnTo>
                  <a:pt x="33" y="897"/>
                </a:lnTo>
                <a:lnTo>
                  <a:pt x="30" y="856"/>
                </a:lnTo>
                <a:lnTo>
                  <a:pt x="29" y="817"/>
                </a:lnTo>
                <a:lnTo>
                  <a:pt x="29" y="817"/>
                </a:lnTo>
                <a:lnTo>
                  <a:pt x="30" y="776"/>
                </a:lnTo>
                <a:lnTo>
                  <a:pt x="33" y="737"/>
                </a:lnTo>
                <a:lnTo>
                  <a:pt x="38" y="698"/>
                </a:lnTo>
                <a:lnTo>
                  <a:pt x="44" y="659"/>
                </a:lnTo>
                <a:lnTo>
                  <a:pt x="52" y="621"/>
                </a:lnTo>
                <a:lnTo>
                  <a:pt x="62" y="584"/>
                </a:lnTo>
                <a:lnTo>
                  <a:pt x="73" y="548"/>
                </a:lnTo>
                <a:lnTo>
                  <a:pt x="86" y="511"/>
                </a:lnTo>
                <a:lnTo>
                  <a:pt x="100" y="476"/>
                </a:lnTo>
                <a:lnTo>
                  <a:pt x="116" y="444"/>
                </a:lnTo>
                <a:lnTo>
                  <a:pt x="133" y="411"/>
                </a:lnTo>
                <a:lnTo>
                  <a:pt x="152" y="379"/>
                </a:lnTo>
                <a:lnTo>
                  <a:pt x="172" y="347"/>
                </a:lnTo>
                <a:lnTo>
                  <a:pt x="193" y="318"/>
                </a:lnTo>
                <a:lnTo>
                  <a:pt x="216" y="289"/>
                </a:lnTo>
                <a:lnTo>
                  <a:pt x="239" y="263"/>
                </a:lnTo>
                <a:lnTo>
                  <a:pt x="265" y="237"/>
                </a:lnTo>
                <a:lnTo>
                  <a:pt x="291" y="212"/>
                </a:lnTo>
                <a:lnTo>
                  <a:pt x="318" y="189"/>
                </a:lnTo>
                <a:lnTo>
                  <a:pt x="346" y="167"/>
                </a:lnTo>
                <a:lnTo>
                  <a:pt x="375" y="146"/>
                </a:lnTo>
                <a:lnTo>
                  <a:pt x="405" y="127"/>
                </a:lnTo>
                <a:lnTo>
                  <a:pt x="436" y="110"/>
                </a:lnTo>
                <a:lnTo>
                  <a:pt x="468" y="95"/>
                </a:lnTo>
                <a:lnTo>
                  <a:pt x="501" y="80"/>
                </a:lnTo>
                <a:lnTo>
                  <a:pt x="534" y="68"/>
                </a:lnTo>
                <a:lnTo>
                  <a:pt x="569" y="57"/>
                </a:lnTo>
                <a:lnTo>
                  <a:pt x="603" y="49"/>
                </a:lnTo>
                <a:lnTo>
                  <a:pt x="639" y="42"/>
                </a:lnTo>
                <a:lnTo>
                  <a:pt x="674" y="37"/>
                </a:lnTo>
                <a:lnTo>
                  <a:pt x="711" y="34"/>
                </a:lnTo>
                <a:lnTo>
                  <a:pt x="748" y="33"/>
                </a:lnTo>
                <a:lnTo>
                  <a:pt x="748" y="33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0004" y="6101542"/>
            <a:ext cx="7839478" cy="6199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00323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/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4" y="1246577"/>
            <a:ext cx="7839478" cy="4718442"/>
          </a:xfrm>
        </p:spPr>
        <p:txBody>
          <a:bodyPr anchor="ctr"/>
          <a:lstStyle>
            <a:lvl1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8CF7F2D5-A4F9-4857-A69A-693C91EE3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6753" y="12827"/>
            <a:ext cx="4258491" cy="998917"/>
          </a:xfrm>
        </p:spPr>
        <p:txBody>
          <a:bodyPr anchor="b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570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857FD-93D1-433C-B7B0-0D133490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5420E2-284E-4BC7-920B-3107AD2B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79E89A-840F-429E-97C1-3F7A5EF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8549-4D6F-4033-A4A6-346FCC300E42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CFA32B-C101-49C7-9DA5-E36A012B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8D6D5F-200B-40D6-B64E-864CEFC8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CB52-4A30-4071-8874-63E94285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6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24FD1A-9441-4F54-989D-81AF4853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CD2670-4669-460E-86D2-6CC85C1D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960347-BDBD-4E8E-B85C-134E5A9F4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3638549-4D6F-4033-A4A6-346FCC300E42}" type="datetimeFigureOut">
              <a:rPr lang="en-US" smtClean="0"/>
              <a:pPr/>
              <a:t>17-10-04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C98999-F783-411F-BB3F-4CF715B2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913E27-AB79-4C0F-893E-18BEB772F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A44CB52-4A30-4071-8874-63E942854F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FA8EA2D-A3FF-4D94-A2CE-F8110981A1C8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7762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50" r:id="rId9"/>
    <p:sldLayoutId id="214748365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03620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ft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22726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4" Type="http://schemas.openxmlformats.org/officeDocument/2006/relationships/hyperlink" Target="https://pixabay.com/en/blog/posts/public-domain-images-what-is-allowed-and-what-is-4/" TargetMode="External"/><Relationship Id="rId5" Type="http://schemas.openxmlformats.org/officeDocument/2006/relationships/hyperlink" Target="http://www.showeet.com/terms-of-use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lus.google.com/106422161613071079309" TargetMode="External"/><Relationship Id="rId4" Type="http://schemas.openxmlformats.org/officeDocument/2006/relationships/hyperlink" Target="http://www.facebook.com/showeetcom" TargetMode="External"/><Relationship Id="rId5" Type="http://schemas.openxmlformats.org/officeDocument/2006/relationships/hyperlink" Target="http://pinterest.com/showeet/pins" TargetMode="External"/><Relationship Id="rId6" Type="http://schemas.openxmlformats.org/officeDocument/2006/relationships/hyperlink" Target="http://twitter.com/showeet" TargetMode="External"/><Relationship Id="rId7" Type="http://schemas.openxmlformats.org/officeDocument/2006/relationships/hyperlink" Target="http://www.showeet.com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06E85EE-368F-4F71-8AF0-49A9D6E5DABB}"/>
              </a:ext>
            </a:extLst>
          </p:cNvPr>
          <p:cNvSpPr txBox="1"/>
          <p:nvPr/>
        </p:nvSpPr>
        <p:spPr>
          <a:xfrm>
            <a:off x="2860765" y="853536"/>
            <a:ext cx="1192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</a:t>
            </a:r>
            <a:r>
              <a:rPr lang="en-US" sz="1400" b="1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b="1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</a:t>
            </a:r>
            <a:endParaRPr lang="en-US" sz="1400" b="1" dirty="0">
              <a:solidFill>
                <a:schemeClr val="accent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6FA6BD7-7737-4D62-839B-835D994EFF43}"/>
              </a:ext>
            </a:extLst>
          </p:cNvPr>
          <p:cNvGrpSpPr/>
          <p:nvPr/>
        </p:nvGrpSpPr>
        <p:grpSpPr>
          <a:xfrm>
            <a:off x="3136818" y="124947"/>
            <a:ext cx="640080" cy="690983"/>
            <a:chOff x="3134012" y="124947"/>
            <a:chExt cx="640080" cy="69098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00BFE24-68BA-4604-BF35-9C9CE0862B3C}"/>
                </a:ext>
              </a:extLst>
            </p:cNvPr>
            <p:cNvSpPr/>
            <p:nvPr/>
          </p:nvSpPr>
          <p:spPr>
            <a:xfrm>
              <a:off x="3171524" y="124947"/>
              <a:ext cx="565056" cy="330564"/>
            </a:xfrm>
            <a:custGeom>
              <a:avLst/>
              <a:gdLst>
                <a:gd name="connsiteX0" fmla="*/ 1414207 w 2910856"/>
                <a:gd name="connsiteY0" fmla="*/ 0 h 1702882"/>
                <a:gd name="connsiteX1" fmla="*/ 2910856 w 2910856"/>
                <a:gd name="connsiteY1" fmla="*/ 883002 h 1702882"/>
                <a:gd name="connsiteX2" fmla="*/ 2753900 w 2910856"/>
                <a:gd name="connsiteY2" fmla="*/ 973921 h 1702882"/>
                <a:gd name="connsiteX3" fmla="*/ 2754201 w 2910856"/>
                <a:gd name="connsiteY3" fmla="*/ 974098 h 1702882"/>
                <a:gd name="connsiteX4" fmla="*/ 2626020 w 2910856"/>
                <a:gd name="connsiteY4" fmla="*/ 1048462 h 1702882"/>
                <a:gd name="connsiteX5" fmla="*/ 1452957 w 2910856"/>
                <a:gd name="connsiteY5" fmla="*/ 356371 h 1702882"/>
                <a:gd name="connsiteX6" fmla="*/ 1407834 w 2910856"/>
                <a:gd name="connsiteY6" fmla="*/ 332274 h 1702882"/>
                <a:gd name="connsiteX7" fmla="*/ 1118892 w 2910856"/>
                <a:gd name="connsiteY7" fmla="*/ 499648 h 1702882"/>
                <a:gd name="connsiteX8" fmla="*/ 2333008 w 2910856"/>
                <a:gd name="connsiteY8" fmla="*/ 1217730 h 1702882"/>
                <a:gd name="connsiteX9" fmla="*/ 1495477 w 2910856"/>
                <a:gd name="connsiteY9" fmla="*/ 1702882 h 1702882"/>
                <a:gd name="connsiteX10" fmla="*/ 0 w 2910856"/>
                <a:gd name="connsiteY10" fmla="*/ 820439 h 1702882"/>
                <a:gd name="connsiteX11" fmla="*/ 5327 w 2910856"/>
                <a:gd name="connsiteY11" fmla="*/ 817349 h 1702882"/>
                <a:gd name="connsiteX12" fmla="*/ 52153 w 2910856"/>
                <a:gd name="connsiteY12" fmla="*/ 790183 h 1702882"/>
                <a:gd name="connsiteX13" fmla="*/ 284252 w 2910856"/>
                <a:gd name="connsiteY13" fmla="*/ 655532 h 1702882"/>
                <a:gd name="connsiteX14" fmla="*/ 1478492 w 2910856"/>
                <a:gd name="connsiteY14" fmla="*/ 1360223 h 1702882"/>
                <a:gd name="connsiteX15" fmla="*/ 1478497 w 2910856"/>
                <a:gd name="connsiteY15" fmla="*/ 1360225 h 1702882"/>
                <a:gd name="connsiteX16" fmla="*/ 1478511 w 2910856"/>
                <a:gd name="connsiteY16" fmla="*/ 1360234 h 1702882"/>
                <a:gd name="connsiteX17" fmla="*/ 1496558 w 2910856"/>
                <a:gd name="connsiteY17" fmla="*/ 1369859 h 1702882"/>
                <a:gd name="connsiteX18" fmla="*/ 1735064 w 2910856"/>
                <a:gd name="connsiteY18" fmla="*/ 1231701 h 1702882"/>
                <a:gd name="connsiteX19" fmla="*/ 523363 w 2910856"/>
                <a:gd name="connsiteY19" fmla="*/ 516814 h 1702882"/>
                <a:gd name="connsiteX20" fmla="*/ 820220 w 2910856"/>
                <a:gd name="connsiteY20" fmla="*/ 344595 h 17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10856" h="1702882">
                  <a:moveTo>
                    <a:pt x="1414207" y="0"/>
                  </a:moveTo>
                  <a:lnTo>
                    <a:pt x="2910856" y="883002"/>
                  </a:lnTo>
                  <a:lnTo>
                    <a:pt x="2753900" y="973921"/>
                  </a:lnTo>
                  <a:lnTo>
                    <a:pt x="2754201" y="974098"/>
                  </a:lnTo>
                  <a:lnTo>
                    <a:pt x="2626020" y="1048462"/>
                  </a:lnTo>
                  <a:lnTo>
                    <a:pt x="1452957" y="356371"/>
                  </a:lnTo>
                  <a:lnTo>
                    <a:pt x="1407834" y="332274"/>
                  </a:lnTo>
                  <a:lnTo>
                    <a:pt x="1118892" y="499648"/>
                  </a:lnTo>
                  <a:lnTo>
                    <a:pt x="2333008" y="1217730"/>
                  </a:lnTo>
                  <a:lnTo>
                    <a:pt x="1495477" y="1702882"/>
                  </a:lnTo>
                  <a:lnTo>
                    <a:pt x="0" y="820439"/>
                  </a:lnTo>
                  <a:cubicBezTo>
                    <a:pt x="1776" y="819409"/>
                    <a:pt x="3551" y="818379"/>
                    <a:pt x="5327" y="817349"/>
                  </a:cubicBezTo>
                  <a:cubicBezTo>
                    <a:pt x="20935" y="808294"/>
                    <a:pt x="36544" y="799238"/>
                    <a:pt x="52153" y="790183"/>
                  </a:cubicBezTo>
                  <a:cubicBezTo>
                    <a:pt x="129519" y="745299"/>
                    <a:pt x="206886" y="700416"/>
                    <a:pt x="284252" y="655532"/>
                  </a:cubicBezTo>
                  <a:lnTo>
                    <a:pt x="1478492" y="1360223"/>
                  </a:lnTo>
                  <a:cubicBezTo>
                    <a:pt x="1478494" y="1360224"/>
                    <a:pt x="1478495" y="1360224"/>
                    <a:pt x="1478497" y="1360225"/>
                  </a:cubicBezTo>
                  <a:cubicBezTo>
                    <a:pt x="1478502" y="1360228"/>
                    <a:pt x="1478506" y="1360231"/>
                    <a:pt x="1478511" y="1360234"/>
                  </a:cubicBezTo>
                  <a:lnTo>
                    <a:pt x="1496558" y="1369859"/>
                  </a:lnTo>
                  <a:lnTo>
                    <a:pt x="1735064" y="1231701"/>
                  </a:lnTo>
                  <a:lnTo>
                    <a:pt x="523363" y="516814"/>
                  </a:lnTo>
                  <a:lnTo>
                    <a:pt x="820220" y="344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BCDDA46-926F-4E00-AD52-118B477890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4012" y="322083"/>
              <a:ext cx="297491" cy="493847"/>
            </a:xfrm>
            <a:custGeom>
              <a:avLst/>
              <a:gdLst>
                <a:gd name="connsiteX0" fmla="*/ 2804810 w 2804810"/>
                <a:gd name="connsiteY0" fmla="*/ 0 h 4128021"/>
                <a:gd name="connsiteX1" fmla="*/ 2271752 w 2804810"/>
                <a:gd name="connsiteY1" fmla="*/ 277158 h 4128021"/>
                <a:gd name="connsiteX2" fmla="*/ 2272787 w 2804810"/>
                <a:gd name="connsiteY2" fmla="*/ 1354974 h 4128021"/>
                <a:gd name="connsiteX3" fmla="*/ 532024 w 2804810"/>
                <a:gd name="connsiteY3" fmla="*/ 2261188 h 4128021"/>
                <a:gd name="connsiteX4" fmla="*/ 534248 w 2804810"/>
                <a:gd name="connsiteY4" fmla="*/ 1180556 h 4128021"/>
                <a:gd name="connsiteX5" fmla="*/ 0 w 2804810"/>
                <a:gd name="connsiteY5" fmla="*/ 1458332 h 4128021"/>
                <a:gd name="connsiteX6" fmla="*/ 0 w 2804810"/>
                <a:gd name="connsiteY6" fmla="*/ 4128021 h 4128021"/>
                <a:gd name="connsiteX7" fmla="*/ 532024 w 2804810"/>
                <a:gd name="connsiteY7" fmla="*/ 3859484 h 4128021"/>
                <a:gd name="connsiteX8" fmla="*/ 532024 w 2804810"/>
                <a:gd name="connsiteY8" fmla="*/ 2808317 h 4128021"/>
                <a:gd name="connsiteX9" fmla="*/ 2272787 w 2804810"/>
                <a:gd name="connsiteY9" fmla="*/ 1902103 h 4128021"/>
                <a:gd name="connsiteX10" fmla="*/ 2272787 w 2804810"/>
                <a:gd name="connsiteY10" fmla="*/ 2979389 h 4128021"/>
                <a:gd name="connsiteX11" fmla="*/ 2804810 w 2804810"/>
                <a:gd name="connsiteY11" fmla="*/ 2710852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810" h="4128021">
                  <a:moveTo>
                    <a:pt x="2804810" y="0"/>
                  </a:moveTo>
                  <a:lnTo>
                    <a:pt x="2271752" y="277158"/>
                  </a:lnTo>
                  <a:lnTo>
                    <a:pt x="2272787" y="1354974"/>
                  </a:lnTo>
                  <a:lnTo>
                    <a:pt x="532024" y="2261188"/>
                  </a:lnTo>
                  <a:cubicBezTo>
                    <a:pt x="532765" y="1900977"/>
                    <a:pt x="533507" y="1540767"/>
                    <a:pt x="534248" y="1180556"/>
                  </a:cubicBezTo>
                  <a:lnTo>
                    <a:pt x="0" y="1458332"/>
                  </a:lnTo>
                  <a:lnTo>
                    <a:pt x="0" y="4128021"/>
                  </a:lnTo>
                  <a:lnTo>
                    <a:pt x="532024" y="3859484"/>
                  </a:lnTo>
                  <a:lnTo>
                    <a:pt x="532024" y="2808317"/>
                  </a:lnTo>
                  <a:lnTo>
                    <a:pt x="2272787" y="1902103"/>
                  </a:lnTo>
                  <a:lnTo>
                    <a:pt x="2272787" y="2979389"/>
                  </a:lnTo>
                  <a:lnTo>
                    <a:pt x="2804810" y="271085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DC1DA4C-7674-46A3-8A1D-07E0CB42B0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82544" y="318489"/>
              <a:ext cx="291548" cy="493776"/>
            </a:xfrm>
            <a:custGeom>
              <a:avLst/>
              <a:gdLst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529798 w 2804810"/>
                <a:gd name="connsiteY4" fmla="*/ 819332 h 4128021"/>
                <a:gd name="connsiteX5" fmla="*/ 2272787 w 2804810"/>
                <a:gd name="connsiteY5" fmla="*/ 1726869 h 4128021"/>
                <a:gd name="connsiteX6" fmla="*/ 2272099 w 2804810"/>
                <a:gd name="connsiteY6" fmla="*/ 2806539 h 4128021"/>
                <a:gd name="connsiteX7" fmla="*/ 2272444 w 2804810"/>
                <a:gd name="connsiteY7" fmla="*/ 3334294 h 4128021"/>
                <a:gd name="connsiteX8" fmla="*/ 529798 w 2804810"/>
                <a:gd name="connsiteY8" fmla="*/ 2456484 h 4128021"/>
                <a:gd name="connsiteX9" fmla="*/ 0 w 2804810"/>
                <a:gd name="connsiteY9" fmla="*/ 0 h 4128021"/>
                <a:gd name="connsiteX10" fmla="*/ 0 w 2804810"/>
                <a:gd name="connsiteY10" fmla="*/ 2710852 h 4128021"/>
                <a:gd name="connsiteX11" fmla="*/ 529798 w 2804810"/>
                <a:gd name="connsiteY11" fmla="*/ 2979389 h 4128021"/>
                <a:gd name="connsiteX12" fmla="*/ 529798 w 2804810"/>
                <a:gd name="connsiteY12" fmla="*/ 2977784 h 4128021"/>
                <a:gd name="connsiteX13" fmla="*/ 2272785 w 2804810"/>
                <a:gd name="connsiteY13" fmla="*/ 3855766 h 4128021"/>
                <a:gd name="connsiteX14" fmla="*/ 2272787 w 2804810"/>
                <a:gd name="connsiteY14" fmla="*/ 38594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0" fmla="*/ 885964 w 2804810"/>
                <a:gd name="connsiteY0" fmla="*/ 1540658 h 4282402"/>
                <a:gd name="connsiteX1" fmla="*/ 885964 w 2804810"/>
                <a:gd name="connsiteY1" fmla="*/ 2083612 h 4282402"/>
                <a:gd name="connsiteX2" fmla="*/ 1902385 w 2804810"/>
                <a:gd name="connsiteY2" fmla="*/ 2613718 h 4282402"/>
                <a:gd name="connsiteX3" fmla="*/ 1902385 w 2804810"/>
                <a:gd name="connsiteY3" fmla="*/ 2070763 h 4282402"/>
                <a:gd name="connsiteX4" fmla="*/ 885964 w 2804810"/>
                <a:gd name="connsiteY4" fmla="*/ 1540658 h 4282402"/>
                <a:gd name="connsiteX5" fmla="*/ 529798 w 2804810"/>
                <a:gd name="connsiteY5" fmla="*/ 819332 h 4282402"/>
                <a:gd name="connsiteX6" fmla="*/ 2272787 w 2804810"/>
                <a:gd name="connsiteY6" fmla="*/ 1726869 h 4282402"/>
                <a:gd name="connsiteX7" fmla="*/ 2272099 w 2804810"/>
                <a:gd name="connsiteY7" fmla="*/ 2806539 h 4282402"/>
                <a:gd name="connsiteX8" fmla="*/ 2272444 w 2804810"/>
                <a:gd name="connsiteY8" fmla="*/ 3334294 h 4282402"/>
                <a:gd name="connsiteX9" fmla="*/ 529798 w 2804810"/>
                <a:gd name="connsiteY9" fmla="*/ 2456484 h 4282402"/>
                <a:gd name="connsiteX10" fmla="*/ 529798 w 2804810"/>
                <a:gd name="connsiteY10" fmla="*/ 819332 h 4282402"/>
                <a:gd name="connsiteX11" fmla="*/ 0 w 2804810"/>
                <a:gd name="connsiteY11" fmla="*/ 0 h 4282402"/>
                <a:gd name="connsiteX12" fmla="*/ 0 w 2804810"/>
                <a:gd name="connsiteY12" fmla="*/ 2710852 h 4282402"/>
                <a:gd name="connsiteX13" fmla="*/ 529798 w 2804810"/>
                <a:gd name="connsiteY13" fmla="*/ 2979389 h 4282402"/>
                <a:gd name="connsiteX14" fmla="*/ 529798 w 2804810"/>
                <a:gd name="connsiteY14" fmla="*/ 2977784 h 4282402"/>
                <a:gd name="connsiteX15" fmla="*/ 2272785 w 2804810"/>
                <a:gd name="connsiteY15" fmla="*/ 3855766 h 4282402"/>
                <a:gd name="connsiteX16" fmla="*/ 2804810 w 2804810"/>
                <a:gd name="connsiteY16" fmla="*/ 4128021 h 4282402"/>
                <a:gd name="connsiteX17" fmla="*/ 2804810 w 2804810"/>
                <a:gd name="connsiteY17" fmla="*/ 1458332 h 4282402"/>
                <a:gd name="connsiteX18" fmla="*/ 0 w 2804810"/>
                <a:gd name="connsiteY18" fmla="*/ 0 h 4282402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529798 w 2804810"/>
                <a:gd name="connsiteY14" fmla="*/ 29777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17" fmla="*/ 0 w 2804810"/>
                <a:gd name="connsiteY17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2804810 w 2804810"/>
                <a:gd name="connsiteY14" fmla="*/ 4128021 h 4128021"/>
                <a:gd name="connsiteX15" fmla="*/ 2804810 w 2804810"/>
                <a:gd name="connsiteY15" fmla="*/ 1458332 h 4128021"/>
                <a:gd name="connsiteX16" fmla="*/ 0 w 2804810"/>
                <a:gd name="connsiteY16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2804810 w 2804810"/>
                <a:gd name="connsiteY13" fmla="*/ 4128021 h 4128021"/>
                <a:gd name="connsiteX14" fmla="*/ 2804810 w 2804810"/>
                <a:gd name="connsiteY14" fmla="*/ 1458332 h 4128021"/>
                <a:gd name="connsiteX15" fmla="*/ 0 w 2804810"/>
                <a:gd name="connsiteY15" fmla="*/ 0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810" h="4128021">
                  <a:moveTo>
                    <a:pt x="885964" y="1540658"/>
                  </a:moveTo>
                  <a:lnTo>
                    <a:pt x="885964" y="2083612"/>
                  </a:lnTo>
                  <a:lnTo>
                    <a:pt x="1902385" y="2613718"/>
                  </a:lnTo>
                  <a:lnTo>
                    <a:pt x="1902385" y="2070763"/>
                  </a:lnTo>
                  <a:lnTo>
                    <a:pt x="885964" y="1540658"/>
                  </a:lnTo>
                  <a:close/>
                  <a:moveTo>
                    <a:pt x="529798" y="819332"/>
                  </a:moveTo>
                  <a:lnTo>
                    <a:pt x="2272787" y="1726869"/>
                  </a:lnTo>
                  <a:cubicBezTo>
                    <a:pt x="2272558" y="2086759"/>
                    <a:pt x="2272328" y="2446649"/>
                    <a:pt x="2272099" y="2806539"/>
                  </a:cubicBezTo>
                  <a:lnTo>
                    <a:pt x="2272444" y="3334294"/>
                  </a:lnTo>
                  <a:lnTo>
                    <a:pt x="529798" y="2456484"/>
                  </a:lnTo>
                  <a:lnTo>
                    <a:pt x="529798" y="819332"/>
                  </a:lnTo>
                  <a:close/>
                  <a:moveTo>
                    <a:pt x="0" y="0"/>
                  </a:moveTo>
                  <a:lnTo>
                    <a:pt x="0" y="2710852"/>
                  </a:lnTo>
                  <a:lnTo>
                    <a:pt x="2804810" y="4128021"/>
                  </a:lnTo>
                  <a:lnTo>
                    <a:pt x="2804810" y="1458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69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latin typeface="+mn-lt"/>
              </a:rPr>
              <a:t>Photos</a:t>
            </a:r>
            <a:r>
              <a:rPr lang="en-US" sz="2800">
                <a:latin typeface="+mn-lt"/>
              </a:rPr>
              <a:t> – many thanks to:</a:t>
            </a:r>
          </a:p>
          <a:p>
            <a:pPr lvl="1"/>
            <a:r>
              <a:rPr lang="en-US" sz="2400">
                <a:latin typeface="+mn-lt"/>
                <a:hlinkClick r:id="rId3"/>
              </a:rPr>
              <a:t>Pixabay</a:t>
            </a:r>
            <a:r>
              <a:rPr lang="en-US" sz="2400">
                <a:latin typeface="+mn-lt"/>
              </a:rPr>
              <a:t> (CC0 Public Domain </a:t>
            </a:r>
            <a:r>
              <a:rPr lang="en-US" sz="2400">
                <a:latin typeface="+mn-lt"/>
                <a:hlinkClick r:id="rId4"/>
              </a:rPr>
              <a:t>license</a:t>
            </a:r>
            <a:r>
              <a:rPr lang="en-US" sz="2400">
                <a:latin typeface="+mn-lt"/>
              </a:rPr>
              <a:t>)</a:t>
            </a:r>
          </a:p>
          <a:p>
            <a:pPr lvl="1"/>
            <a:endParaRPr lang="en-US" sz="2400">
              <a:latin typeface="+mn-lt"/>
            </a:endParaRPr>
          </a:p>
          <a:p>
            <a:r>
              <a:rPr lang="en-US" sz="2800" b="1">
                <a:latin typeface="+mn-lt"/>
              </a:rPr>
              <a:t>Free font used:</a:t>
            </a:r>
          </a:p>
          <a:p>
            <a:pPr lvl="1"/>
            <a:r>
              <a:rPr lang="en-US" sz="2400">
                <a:latin typeface="+mn-lt"/>
              </a:rPr>
              <a:t>Open Sans</a:t>
            </a:r>
          </a:p>
          <a:p>
            <a:pPr lvl="1"/>
            <a:endParaRPr lang="en-US" sz="2400">
              <a:latin typeface="+mn-lt"/>
            </a:endParaRPr>
          </a:p>
          <a:p>
            <a:r>
              <a:rPr lang="en-US" sz="2800" b="1">
                <a:latin typeface="+mn-lt"/>
              </a:rPr>
              <a:t>Copyrights:</a:t>
            </a:r>
          </a:p>
          <a:p>
            <a:pPr lvl="1"/>
            <a:r>
              <a:rPr lang="en-US" sz="2400">
                <a:latin typeface="+mn-lt"/>
              </a:rPr>
              <a:t>Free with Attribution</a:t>
            </a:r>
          </a:p>
          <a:p>
            <a:pPr lvl="1"/>
            <a:r>
              <a:rPr lang="en-US" sz="2400">
                <a:latin typeface="+mn-lt"/>
              </a:rPr>
              <a:t>Cf. </a:t>
            </a:r>
            <a:r>
              <a:rPr lang="en-US" sz="2400">
                <a:latin typeface="+mn-lt"/>
                <a:hlinkClick r:id="rId5"/>
              </a:rPr>
              <a:t>http://www.showeet.com/terms-of-use/</a:t>
            </a:r>
            <a:r>
              <a:rPr lang="en-US" sz="2400">
                <a:latin typeface="+mn-lt"/>
              </a:rPr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Hope you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like this template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38">
            <a:hlinkClick r:id="rId3"/>
          </p:cNvPr>
          <p:cNvSpPr/>
          <p:nvPr/>
        </p:nvSpPr>
        <p:spPr>
          <a:xfrm>
            <a:off x="340830" y="4512735"/>
            <a:ext cx="445097" cy="468552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4"/>
          </p:cNvPr>
          <p:cNvSpPr/>
          <p:nvPr/>
        </p:nvSpPr>
        <p:spPr>
          <a:xfrm>
            <a:off x="441835" y="5252883"/>
            <a:ext cx="243087" cy="468552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5"/>
          </p:cNvPr>
          <p:cNvSpPr/>
          <p:nvPr/>
        </p:nvSpPr>
        <p:spPr>
          <a:xfrm>
            <a:off x="383083" y="5993031"/>
            <a:ext cx="360590" cy="468766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6"/>
          </p:cNvPr>
          <p:cNvSpPr/>
          <p:nvPr/>
        </p:nvSpPr>
        <p:spPr>
          <a:xfrm>
            <a:off x="341674" y="3880715"/>
            <a:ext cx="443408" cy="360424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874F23E-02AD-43E9-90A1-DF47239FE9D0}"/>
              </a:ext>
            </a:extLst>
          </p:cNvPr>
          <p:cNvSpPr/>
          <p:nvPr/>
        </p:nvSpPr>
        <p:spPr>
          <a:xfrm>
            <a:off x="5053979" y="6461797"/>
            <a:ext cx="20840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7"/>
              </a:rPr>
              <a:t>www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7"/>
              </a:rPr>
              <a:t>.showeet.com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08DD341-68A6-422C-B77B-12DB1D4F855C}"/>
              </a:ext>
            </a:extLst>
          </p:cNvPr>
          <p:cNvSpPr txBox="1"/>
          <p:nvPr/>
        </p:nvSpPr>
        <p:spPr>
          <a:xfrm>
            <a:off x="2860765" y="853536"/>
            <a:ext cx="1192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</a:t>
            </a:r>
            <a:r>
              <a:rPr lang="en-US" sz="1400" b="1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b="1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</a:t>
            </a:r>
            <a:endParaRPr lang="en-US" sz="1400" b="1" dirty="0">
              <a:solidFill>
                <a:schemeClr val="accent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12B8FB0-4BD6-449C-B5E7-7C39AD1CACB5}"/>
              </a:ext>
            </a:extLst>
          </p:cNvPr>
          <p:cNvGrpSpPr/>
          <p:nvPr/>
        </p:nvGrpSpPr>
        <p:grpSpPr>
          <a:xfrm>
            <a:off x="3136818" y="124947"/>
            <a:ext cx="640080" cy="690983"/>
            <a:chOff x="3134012" y="124947"/>
            <a:chExt cx="640080" cy="69098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CA79D682-96DB-4FC1-ABF0-006F301F7E44}"/>
                </a:ext>
              </a:extLst>
            </p:cNvPr>
            <p:cNvSpPr/>
            <p:nvPr/>
          </p:nvSpPr>
          <p:spPr>
            <a:xfrm>
              <a:off x="3171524" y="124947"/>
              <a:ext cx="565056" cy="330564"/>
            </a:xfrm>
            <a:custGeom>
              <a:avLst/>
              <a:gdLst>
                <a:gd name="connsiteX0" fmla="*/ 1414207 w 2910856"/>
                <a:gd name="connsiteY0" fmla="*/ 0 h 1702882"/>
                <a:gd name="connsiteX1" fmla="*/ 2910856 w 2910856"/>
                <a:gd name="connsiteY1" fmla="*/ 883002 h 1702882"/>
                <a:gd name="connsiteX2" fmla="*/ 2753900 w 2910856"/>
                <a:gd name="connsiteY2" fmla="*/ 973921 h 1702882"/>
                <a:gd name="connsiteX3" fmla="*/ 2754201 w 2910856"/>
                <a:gd name="connsiteY3" fmla="*/ 974098 h 1702882"/>
                <a:gd name="connsiteX4" fmla="*/ 2626020 w 2910856"/>
                <a:gd name="connsiteY4" fmla="*/ 1048462 h 1702882"/>
                <a:gd name="connsiteX5" fmla="*/ 1452957 w 2910856"/>
                <a:gd name="connsiteY5" fmla="*/ 356371 h 1702882"/>
                <a:gd name="connsiteX6" fmla="*/ 1407834 w 2910856"/>
                <a:gd name="connsiteY6" fmla="*/ 332274 h 1702882"/>
                <a:gd name="connsiteX7" fmla="*/ 1118892 w 2910856"/>
                <a:gd name="connsiteY7" fmla="*/ 499648 h 1702882"/>
                <a:gd name="connsiteX8" fmla="*/ 2333008 w 2910856"/>
                <a:gd name="connsiteY8" fmla="*/ 1217730 h 1702882"/>
                <a:gd name="connsiteX9" fmla="*/ 1495477 w 2910856"/>
                <a:gd name="connsiteY9" fmla="*/ 1702882 h 1702882"/>
                <a:gd name="connsiteX10" fmla="*/ 0 w 2910856"/>
                <a:gd name="connsiteY10" fmla="*/ 820439 h 1702882"/>
                <a:gd name="connsiteX11" fmla="*/ 5327 w 2910856"/>
                <a:gd name="connsiteY11" fmla="*/ 817349 h 1702882"/>
                <a:gd name="connsiteX12" fmla="*/ 52153 w 2910856"/>
                <a:gd name="connsiteY12" fmla="*/ 790183 h 1702882"/>
                <a:gd name="connsiteX13" fmla="*/ 284252 w 2910856"/>
                <a:gd name="connsiteY13" fmla="*/ 655532 h 1702882"/>
                <a:gd name="connsiteX14" fmla="*/ 1478492 w 2910856"/>
                <a:gd name="connsiteY14" fmla="*/ 1360223 h 1702882"/>
                <a:gd name="connsiteX15" fmla="*/ 1478497 w 2910856"/>
                <a:gd name="connsiteY15" fmla="*/ 1360225 h 1702882"/>
                <a:gd name="connsiteX16" fmla="*/ 1478511 w 2910856"/>
                <a:gd name="connsiteY16" fmla="*/ 1360234 h 1702882"/>
                <a:gd name="connsiteX17" fmla="*/ 1496558 w 2910856"/>
                <a:gd name="connsiteY17" fmla="*/ 1369859 h 1702882"/>
                <a:gd name="connsiteX18" fmla="*/ 1735064 w 2910856"/>
                <a:gd name="connsiteY18" fmla="*/ 1231701 h 1702882"/>
                <a:gd name="connsiteX19" fmla="*/ 523363 w 2910856"/>
                <a:gd name="connsiteY19" fmla="*/ 516814 h 1702882"/>
                <a:gd name="connsiteX20" fmla="*/ 820220 w 2910856"/>
                <a:gd name="connsiteY20" fmla="*/ 344595 h 17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10856" h="1702882">
                  <a:moveTo>
                    <a:pt x="1414207" y="0"/>
                  </a:moveTo>
                  <a:lnTo>
                    <a:pt x="2910856" y="883002"/>
                  </a:lnTo>
                  <a:lnTo>
                    <a:pt x="2753900" y="973921"/>
                  </a:lnTo>
                  <a:lnTo>
                    <a:pt x="2754201" y="974098"/>
                  </a:lnTo>
                  <a:lnTo>
                    <a:pt x="2626020" y="1048462"/>
                  </a:lnTo>
                  <a:lnTo>
                    <a:pt x="1452957" y="356371"/>
                  </a:lnTo>
                  <a:lnTo>
                    <a:pt x="1407834" y="332274"/>
                  </a:lnTo>
                  <a:lnTo>
                    <a:pt x="1118892" y="499648"/>
                  </a:lnTo>
                  <a:lnTo>
                    <a:pt x="2333008" y="1217730"/>
                  </a:lnTo>
                  <a:lnTo>
                    <a:pt x="1495477" y="1702882"/>
                  </a:lnTo>
                  <a:lnTo>
                    <a:pt x="0" y="820439"/>
                  </a:lnTo>
                  <a:cubicBezTo>
                    <a:pt x="1776" y="819409"/>
                    <a:pt x="3551" y="818379"/>
                    <a:pt x="5327" y="817349"/>
                  </a:cubicBezTo>
                  <a:cubicBezTo>
                    <a:pt x="20935" y="808294"/>
                    <a:pt x="36544" y="799238"/>
                    <a:pt x="52153" y="790183"/>
                  </a:cubicBezTo>
                  <a:cubicBezTo>
                    <a:pt x="129519" y="745299"/>
                    <a:pt x="206886" y="700416"/>
                    <a:pt x="284252" y="655532"/>
                  </a:cubicBezTo>
                  <a:lnTo>
                    <a:pt x="1478492" y="1360223"/>
                  </a:lnTo>
                  <a:cubicBezTo>
                    <a:pt x="1478494" y="1360224"/>
                    <a:pt x="1478495" y="1360224"/>
                    <a:pt x="1478497" y="1360225"/>
                  </a:cubicBezTo>
                  <a:cubicBezTo>
                    <a:pt x="1478502" y="1360228"/>
                    <a:pt x="1478506" y="1360231"/>
                    <a:pt x="1478511" y="1360234"/>
                  </a:cubicBezTo>
                  <a:lnTo>
                    <a:pt x="1496558" y="1369859"/>
                  </a:lnTo>
                  <a:lnTo>
                    <a:pt x="1735064" y="1231701"/>
                  </a:lnTo>
                  <a:lnTo>
                    <a:pt x="523363" y="516814"/>
                  </a:lnTo>
                  <a:lnTo>
                    <a:pt x="820220" y="344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087F4EB1-5C05-49B9-9005-381E6FD113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4012" y="322083"/>
              <a:ext cx="297491" cy="493847"/>
            </a:xfrm>
            <a:custGeom>
              <a:avLst/>
              <a:gdLst>
                <a:gd name="connsiteX0" fmla="*/ 2804810 w 2804810"/>
                <a:gd name="connsiteY0" fmla="*/ 0 h 4128021"/>
                <a:gd name="connsiteX1" fmla="*/ 2271752 w 2804810"/>
                <a:gd name="connsiteY1" fmla="*/ 277158 h 4128021"/>
                <a:gd name="connsiteX2" fmla="*/ 2272787 w 2804810"/>
                <a:gd name="connsiteY2" fmla="*/ 1354974 h 4128021"/>
                <a:gd name="connsiteX3" fmla="*/ 532024 w 2804810"/>
                <a:gd name="connsiteY3" fmla="*/ 2261188 h 4128021"/>
                <a:gd name="connsiteX4" fmla="*/ 534248 w 2804810"/>
                <a:gd name="connsiteY4" fmla="*/ 1180556 h 4128021"/>
                <a:gd name="connsiteX5" fmla="*/ 0 w 2804810"/>
                <a:gd name="connsiteY5" fmla="*/ 1458332 h 4128021"/>
                <a:gd name="connsiteX6" fmla="*/ 0 w 2804810"/>
                <a:gd name="connsiteY6" fmla="*/ 4128021 h 4128021"/>
                <a:gd name="connsiteX7" fmla="*/ 532024 w 2804810"/>
                <a:gd name="connsiteY7" fmla="*/ 3859484 h 4128021"/>
                <a:gd name="connsiteX8" fmla="*/ 532024 w 2804810"/>
                <a:gd name="connsiteY8" fmla="*/ 2808317 h 4128021"/>
                <a:gd name="connsiteX9" fmla="*/ 2272787 w 2804810"/>
                <a:gd name="connsiteY9" fmla="*/ 1902103 h 4128021"/>
                <a:gd name="connsiteX10" fmla="*/ 2272787 w 2804810"/>
                <a:gd name="connsiteY10" fmla="*/ 2979389 h 4128021"/>
                <a:gd name="connsiteX11" fmla="*/ 2804810 w 2804810"/>
                <a:gd name="connsiteY11" fmla="*/ 2710852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810" h="4128021">
                  <a:moveTo>
                    <a:pt x="2804810" y="0"/>
                  </a:moveTo>
                  <a:lnTo>
                    <a:pt x="2271752" y="277158"/>
                  </a:lnTo>
                  <a:lnTo>
                    <a:pt x="2272787" y="1354974"/>
                  </a:lnTo>
                  <a:lnTo>
                    <a:pt x="532024" y="2261188"/>
                  </a:lnTo>
                  <a:cubicBezTo>
                    <a:pt x="532765" y="1900977"/>
                    <a:pt x="533507" y="1540767"/>
                    <a:pt x="534248" y="1180556"/>
                  </a:cubicBezTo>
                  <a:lnTo>
                    <a:pt x="0" y="1458332"/>
                  </a:lnTo>
                  <a:lnTo>
                    <a:pt x="0" y="4128021"/>
                  </a:lnTo>
                  <a:lnTo>
                    <a:pt x="532024" y="3859484"/>
                  </a:lnTo>
                  <a:lnTo>
                    <a:pt x="532024" y="2808317"/>
                  </a:lnTo>
                  <a:lnTo>
                    <a:pt x="2272787" y="1902103"/>
                  </a:lnTo>
                  <a:lnTo>
                    <a:pt x="2272787" y="2979389"/>
                  </a:lnTo>
                  <a:lnTo>
                    <a:pt x="2804810" y="271085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B4841148-7E13-4329-AC99-B928A7C489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82544" y="318489"/>
              <a:ext cx="291548" cy="493776"/>
            </a:xfrm>
            <a:custGeom>
              <a:avLst/>
              <a:gdLst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529798 w 2804810"/>
                <a:gd name="connsiteY4" fmla="*/ 819332 h 4128021"/>
                <a:gd name="connsiteX5" fmla="*/ 2272787 w 2804810"/>
                <a:gd name="connsiteY5" fmla="*/ 1726869 h 4128021"/>
                <a:gd name="connsiteX6" fmla="*/ 2272099 w 2804810"/>
                <a:gd name="connsiteY6" fmla="*/ 2806539 h 4128021"/>
                <a:gd name="connsiteX7" fmla="*/ 2272444 w 2804810"/>
                <a:gd name="connsiteY7" fmla="*/ 3334294 h 4128021"/>
                <a:gd name="connsiteX8" fmla="*/ 529798 w 2804810"/>
                <a:gd name="connsiteY8" fmla="*/ 2456484 h 4128021"/>
                <a:gd name="connsiteX9" fmla="*/ 0 w 2804810"/>
                <a:gd name="connsiteY9" fmla="*/ 0 h 4128021"/>
                <a:gd name="connsiteX10" fmla="*/ 0 w 2804810"/>
                <a:gd name="connsiteY10" fmla="*/ 2710852 h 4128021"/>
                <a:gd name="connsiteX11" fmla="*/ 529798 w 2804810"/>
                <a:gd name="connsiteY11" fmla="*/ 2979389 h 4128021"/>
                <a:gd name="connsiteX12" fmla="*/ 529798 w 2804810"/>
                <a:gd name="connsiteY12" fmla="*/ 2977784 h 4128021"/>
                <a:gd name="connsiteX13" fmla="*/ 2272785 w 2804810"/>
                <a:gd name="connsiteY13" fmla="*/ 3855766 h 4128021"/>
                <a:gd name="connsiteX14" fmla="*/ 2272787 w 2804810"/>
                <a:gd name="connsiteY14" fmla="*/ 38594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0" fmla="*/ 885964 w 2804810"/>
                <a:gd name="connsiteY0" fmla="*/ 1540658 h 4282402"/>
                <a:gd name="connsiteX1" fmla="*/ 885964 w 2804810"/>
                <a:gd name="connsiteY1" fmla="*/ 2083612 h 4282402"/>
                <a:gd name="connsiteX2" fmla="*/ 1902385 w 2804810"/>
                <a:gd name="connsiteY2" fmla="*/ 2613718 h 4282402"/>
                <a:gd name="connsiteX3" fmla="*/ 1902385 w 2804810"/>
                <a:gd name="connsiteY3" fmla="*/ 2070763 h 4282402"/>
                <a:gd name="connsiteX4" fmla="*/ 885964 w 2804810"/>
                <a:gd name="connsiteY4" fmla="*/ 1540658 h 4282402"/>
                <a:gd name="connsiteX5" fmla="*/ 529798 w 2804810"/>
                <a:gd name="connsiteY5" fmla="*/ 819332 h 4282402"/>
                <a:gd name="connsiteX6" fmla="*/ 2272787 w 2804810"/>
                <a:gd name="connsiteY6" fmla="*/ 1726869 h 4282402"/>
                <a:gd name="connsiteX7" fmla="*/ 2272099 w 2804810"/>
                <a:gd name="connsiteY7" fmla="*/ 2806539 h 4282402"/>
                <a:gd name="connsiteX8" fmla="*/ 2272444 w 2804810"/>
                <a:gd name="connsiteY8" fmla="*/ 3334294 h 4282402"/>
                <a:gd name="connsiteX9" fmla="*/ 529798 w 2804810"/>
                <a:gd name="connsiteY9" fmla="*/ 2456484 h 4282402"/>
                <a:gd name="connsiteX10" fmla="*/ 529798 w 2804810"/>
                <a:gd name="connsiteY10" fmla="*/ 819332 h 4282402"/>
                <a:gd name="connsiteX11" fmla="*/ 0 w 2804810"/>
                <a:gd name="connsiteY11" fmla="*/ 0 h 4282402"/>
                <a:gd name="connsiteX12" fmla="*/ 0 w 2804810"/>
                <a:gd name="connsiteY12" fmla="*/ 2710852 h 4282402"/>
                <a:gd name="connsiteX13" fmla="*/ 529798 w 2804810"/>
                <a:gd name="connsiteY13" fmla="*/ 2979389 h 4282402"/>
                <a:gd name="connsiteX14" fmla="*/ 529798 w 2804810"/>
                <a:gd name="connsiteY14" fmla="*/ 2977784 h 4282402"/>
                <a:gd name="connsiteX15" fmla="*/ 2272785 w 2804810"/>
                <a:gd name="connsiteY15" fmla="*/ 3855766 h 4282402"/>
                <a:gd name="connsiteX16" fmla="*/ 2804810 w 2804810"/>
                <a:gd name="connsiteY16" fmla="*/ 4128021 h 4282402"/>
                <a:gd name="connsiteX17" fmla="*/ 2804810 w 2804810"/>
                <a:gd name="connsiteY17" fmla="*/ 1458332 h 4282402"/>
                <a:gd name="connsiteX18" fmla="*/ 0 w 2804810"/>
                <a:gd name="connsiteY18" fmla="*/ 0 h 4282402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529798 w 2804810"/>
                <a:gd name="connsiteY14" fmla="*/ 29777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17" fmla="*/ 0 w 2804810"/>
                <a:gd name="connsiteY17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2804810 w 2804810"/>
                <a:gd name="connsiteY14" fmla="*/ 4128021 h 4128021"/>
                <a:gd name="connsiteX15" fmla="*/ 2804810 w 2804810"/>
                <a:gd name="connsiteY15" fmla="*/ 1458332 h 4128021"/>
                <a:gd name="connsiteX16" fmla="*/ 0 w 2804810"/>
                <a:gd name="connsiteY16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2804810 w 2804810"/>
                <a:gd name="connsiteY13" fmla="*/ 4128021 h 4128021"/>
                <a:gd name="connsiteX14" fmla="*/ 2804810 w 2804810"/>
                <a:gd name="connsiteY14" fmla="*/ 1458332 h 4128021"/>
                <a:gd name="connsiteX15" fmla="*/ 0 w 2804810"/>
                <a:gd name="connsiteY15" fmla="*/ 0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810" h="4128021">
                  <a:moveTo>
                    <a:pt x="885964" y="1540658"/>
                  </a:moveTo>
                  <a:lnTo>
                    <a:pt x="885964" y="2083612"/>
                  </a:lnTo>
                  <a:lnTo>
                    <a:pt x="1902385" y="2613718"/>
                  </a:lnTo>
                  <a:lnTo>
                    <a:pt x="1902385" y="2070763"/>
                  </a:lnTo>
                  <a:lnTo>
                    <a:pt x="885964" y="1540658"/>
                  </a:lnTo>
                  <a:close/>
                  <a:moveTo>
                    <a:pt x="529798" y="819332"/>
                  </a:moveTo>
                  <a:lnTo>
                    <a:pt x="2272787" y="1726869"/>
                  </a:lnTo>
                  <a:cubicBezTo>
                    <a:pt x="2272558" y="2086759"/>
                    <a:pt x="2272328" y="2446649"/>
                    <a:pt x="2272099" y="2806539"/>
                  </a:cubicBezTo>
                  <a:lnTo>
                    <a:pt x="2272444" y="3334294"/>
                  </a:lnTo>
                  <a:lnTo>
                    <a:pt x="529798" y="2456484"/>
                  </a:lnTo>
                  <a:lnTo>
                    <a:pt x="529798" y="819332"/>
                  </a:lnTo>
                  <a:close/>
                  <a:moveTo>
                    <a:pt x="0" y="0"/>
                  </a:moveTo>
                  <a:lnTo>
                    <a:pt x="0" y="2710852"/>
                  </a:lnTo>
                  <a:lnTo>
                    <a:pt x="2804810" y="4128021"/>
                  </a:lnTo>
                  <a:lnTo>
                    <a:pt x="2804810" y="1458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13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2F78962-CF02-47E3-9C19-A89B1DA6E249}"/>
              </a:ext>
            </a:extLst>
          </p:cNvPr>
          <p:cNvGrpSpPr/>
          <p:nvPr/>
        </p:nvGrpSpPr>
        <p:grpSpPr>
          <a:xfrm>
            <a:off x="1993120" y="124947"/>
            <a:ext cx="1192186" cy="1036366"/>
            <a:chOff x="2860765" y="124947"/>
            <a:chExt cx="1192186" cy="10363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FB4D795-A7E2-4445-9D49-D9169F33B386}"/>
                </a:ext>
              </a:extLst>
            </p:cNvPr>
            <p:cNvSpPr txBox="1"/>
            <p:nvPr/>
          </p:nvSpPr>
          <p:spPr>
            <a:xfrm>
              <a:off x="2860765" y="853536"/>
              <a:ext cx="1192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b="1">
                  <a:solidFill>
                    <a:schemeClr val="accent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4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400" b="1">
                  <a:solidFill>
                    <a:schemeClr val="accent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400" b="1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9946A14C-251A-4479-9D59-741DBE4A3437}"/>
                </a:ext>
              </a:extLst>
            </p:cNvPr>
            <p:cNvGrpSpPr/>
            <p:nvPr/>
          </p:nvGrpSpPr>
          <p:grpSpPr>
            <a:xfrm>
              <a:off x="3136818" y="124947"/>
              <a:ext cx="640080" cy="690983"/>
              <a:chOff x="3134012" y="124947"/>
              <a:chExt cx="640080" cy="69098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2E236927-5A9E-4E4F-826F-EF395D49F376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6ABFF37-4685-4E29-AAD3-A43F6B2B2E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3919D19C-D8EA-4051-A211-071C9FD3C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739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</p:spTree>
    <p:extLst>
      <p:ext uri="{BB962C8B-B14F-4D97-AF65-F5344CB8AC3E}">
        <p14:creationId xmlns:p14="http://schemas.microsoft.com/office/powerpoint/2010/main" val="166833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</p:spTree>
    <p:extLst>
      <p:ext uri="{BB962C8B-B14F-4D97-AF65-F5344CB8AC3E}">
        <p14:creationId xmlns:p14="http://schemas.microsoft.com/office/powerpoint/2010/main" val="380738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1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1F75C47-76CC-401D-9711-F31CBD79F3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Insert some text here</a:t>
            </a:r>
          </a:p>
        </p:txBody>
      </p:sp>
    </p:spTree>
    <p:extLst>
      <p:ext uri="{BB962C8B-B14F-4D97-AF65-F5344CB8AC3E}">
        <p14:creationId xmlns:p14="http://schemas.microsoft.com/office/powerpoint/2010/main" val="43695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1"/>
                </a:solidFill>
              </a:rPr>
              <a:t>title</a:t>
            </a:r>
            <a:r>
              <a:rPr lang="en-US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39423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454ABEF4-C305-4BDE-A9FF-EB7E94110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  <a:r>
              <a:rPr lang="en-US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384240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4391F3A-B7CF-4017-A2FD-E7CC2E21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color palette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CCB720-BEEB-42A7-9AE8-B595176C5891}"/>
              </a:ext>
            </a:extLst>
          </p:cNvPr>
          <p:cNvSpPr/>
          <p:nvPr/>
        </p:nvSpPr>
        <p:spPr>
          <a:xfrm>
            <a:off x="2966626" y="3658365"/>
            <a:ext cx="897075" cy="888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C17F57-1932-4BB2-B518-B2F653456849}"/>
              </a:ext>
            </a:extLst>
          </p:cNvPr>
          <p:cNvSpPr/>
          <p:nvPr/>
        </p:nvSpPr>
        <p:spPr>
          <a:xfrm>
            <a:off x="1894291" y="3658365"/>
            <a:ext cx="897075" cy="8887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BF2DC36-49A6-45F0-9630-FB6D411AE52E}"/>
              </a:ext>
            </a:extLst>
          </p:cNvPr>
          <p:cNvSpPr/>
          <p:nvPr/>
        </p:nvSpPr>
        <p:spPr>
          <a:xfrm>
            <a:off x="4038961" y="3658365"/>
            <a:ext cx="897075" cy="8887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8AAE9EE-776E-4A4E-AC70-39FEC1F8454A}"/>
              </a:ext>
            </a:extLst>
          </p:cNvPr>
          <p:cNvSpPr/>
          <p:nvPr/>
        </p:nvSpPr>
        <p:spPr>
          <a:xfrm>
            <a:off x="5111296" y="3658365"/>
            <a:ext cx="897075" cy="888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411017E-5A60-4432-982F-42964A54910A}"/>
              </a:ext>
            </a:extLst>
          </p:cNvPr>
          <p:cNvSpPr/>
          <p:nvPr/>
        </p:nvSpPr>
        <p:spPr>
          <a:xfrm>
            <a:off x="6183631" y="3658365"/>
            <a:ext cx="897075" cy="8887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2F425CA-279E-4C86-9FAC-8D3AD6FA4CC9}"/>
              </a:ext>
            </a:extLst>
          </p:cNvPr>
          <p:cNvSpPr/>
          <p:nvPr/>
        </p:nvSpPr>
        <p:spPr>
          <a:xfrm>
            <a:off x="7255967" y="3658365"/>
            <a:ext cx="897075" cy="8887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2350294-D71B-4E90-88CE-8AD0A3FEF75D}"/>
              </a:ext>
            </a:extLst>
          </p:cNvPr>
          <p:cNvSpPr/>
          <p:nvPr/>
        </p:nvSpPr>
        <p:spPr>
          <a:xfrm>
            <a:off x="8328302" y="3658365"/>
            <a:ext cx="897075" cy="8887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BC8E2C9-6C64-4FA6-A0DC-BFC8C5F977CD}"/>
              </a:ext>
            </a:extLst>
          </p:cNvPr>
          <p:cNvSpPr/>
          <p:nvPr/>
        </p:nvSpPr>
        <p:spPr>
          <a:xfrm>
            <a:off x="9400637" y="3658365"/>
            <a:ext cx="897075" cy="8887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87620D0-B3E7-46EB-8719-94ED8F055964}"/>
              </a:ext>
            </a:extLst>
          </p:cNvPr>
          <p:cNvSpPr/>
          <p:nvPr/>
        </p:nvSpPr>
        <p:spPr>
          <a:xfrm>
            <a:off x="10472971" y="3658365"/>
            <a:ext cx="897075" cy="8887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5EB6A1C2-6DCC-4273-A79F-C041C48B5969}"/>
              </a:ext>
            </a:extLst>
          </p:cNvPr>
          <p:cNvSpPr/>
          <p:nvPr/>
        </p:nvSpPr>
        <p:spPr>
          <a:xfrm>
            <a:off x="1894291" y="4547118"/>
            <a:ext cx="897075" cy="2140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6FBF3A08-052F-4330-8EBE-6DF6F19824DC}"/>
              </a:ext>
            </a:extLst>
          </p:cNvPr>
          <p:cNvSpPr/>
          <p:nvPr/>
        </p:nvSpPr>
        <p:spPr>
          <a:xfrm>
            <a:off x="1894291" y="4756473"/>
            <a:ext cx="897075" cy="2140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D33AFF4C-D22C-4E9D-97F5-370B4391CA1D}"/>
              </a:ext>
            </a:extLst>
          </p:cNvPr>
          <p:cNvSpPr/>
          <p:nvPr/>
        </p:nvSpPr>
        <p:spPr>
          <a:xfrm>
            <a:off x="1894291" y="4965828"/>
            <a:ext cx="897075" cy="214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8FE862B0-6289-4C3C-A75E-82BD13F72C48}"/>
              </a:ext>
            </a:extLst>
          </p:cNvPr>
          <p:cNvSpPr/>
          <p:nvPr/>
        </p:nvSpPr>
        <p:spPr>
          <a:xfrm>
            <a:off x="1894291" y="5175183"/>
            <a:ext cx="897075" cy="2140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CAEEFE90-69E0-4100-9AC2-8F0E29D455D8}"/>
              </a:ext>
            </a:extLst>
          </p:cNvPr>
          <p:cNvSpPr/>
          <p:nvPr/>
        </p:nvSpPr>
        <p:spPr>
          <a:xfrm>
            <a:off x="1894291" y="5384537"/>
            <a:ext cx="897075" cy="2140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54BD5A6-998B-49CE-A064-FDAEE948CB55}"/>
              </a:ext>
            </a:extLst>
          </p:cNvPr>
          <p:cNvSpPr/>
          <p:nvPr/>
        </p:nvSpPr>
        <p:spPr>
          <a:xfrm>
            <a:off x="2966626" y="4547118"/>
            <a:ext cx="897075" cy="214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886883FF-8CF4-4BB2-B1D0-FC14284E14F4}"/>
              </a:ext>
            </a:extLst>
          </p:cNvPr>
          <p:cNvSpPr/>
          <p:nvPr/>
        </p:nvSpPr>
        <p:spPr>
          <a:xfrm>
            <a:off x="2966626" y="4756473"/>
            <a:ext cx="897075" cy="2140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0541EDCD-7FB9-4181-A0DF-035BC3A3E2C7}"/>
              </a:ext>
            </a:extLst>
          </p:cNvPr>
          <p:cNvSpPr/>
          <p:nvPr/>
        </p:nvSpPr>
        <p:spPr>
          <a:xfrm>
            <a:off x="2966626" y="4965828"/>
            <a:ext cx="897075" cy="214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CEDC172A-0A92-4125-982D-66B47009DCF1}"/>
              </a:ext>
            </a:extLst>
          </p:cNvPr>
          <p:cNvSpPr/>
          <p:nvPr/>
        </p:nvSpPr>
        <p:spPr>
          <a:xfrm>
            <a:off x="2966626" y="5175183"/>
            <a:ext cx="897075" cy="2140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40242BC6-C600-4B73-A195-76C0F74DADF7}"/>
              </a:ext>
            </a:extLst>
          </p:cNvPr>
          <p:cNvSpPr/>
          <p:nvPr/>
        </p:nvSpPr>
        <p:spPr>
          <a:xfrm>
            <a:off x="2966626" y="5384537"/>
            <a:ext cx="897075" cy="21402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7295A945-73E2-4067-A3AC-6DC8939C6DDA}"/>
              </a:ext>
            </a:extLst>
          </p:cNvPr>
          <p:cNvSpPr/>
          <p:nvPr/>
        </p:nvSpPr>
        <p:spPr>
          <a:xfrm>
            <a:off x="4038961" y="4547118"/>
            <a:ext cx="897075" cy="214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92DDA0B7-A51C-4D0B-9E78-0BD9412DA0D8}"/>
              </a:ext>
            </a:extLst>
          </p:cNvPr>
          <p:cNvSpPr/>
          <p:nvPr/>
        </p:nvSpPr>
        <p:spPr>
          <a:xfrm>
            <a:off x="4038961" y="4756473"/>
            <a:ext cx="897075" cy="2140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AE8422-F438-49E5-BEDA-C9CF89568CF6}"/>
              </a:ext>
            </a:extLst>
          </p:cNvPr>
          <p:cNvSpPr/>
          <p:nvPr/>
        </p:nvSpPr>
        <p:spPr>
          <a:xfrm>
            <a:off x="4038961" y="4965828"/>
            <a:ext cx="897075" cy="2140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27AF49F0-43C8-4EEF-BE6E-266C6DB20EC5}"/>
              </a:ext>
            </a:extLst>
          </p:cNvPr>
          <p:cNvSpPr/>
          <p:nvPr/>
        </p:nvSpPr>
        <p:spPr>
          <a:xfrm>
            <a:off x="4038961" y="5175183"/>
            <a:ext cx="897075" cy="2140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817E2225-01E9-4E23-8C0E-5878D0A7285E}"/>
              </a:ext>
            </a:extLst>
          </p:cNvPr>
          <p:cNvSpPr/>
          <p:nvPr/>
        </p:nvSpPr>
        <p:spPr>
          <a:xfrm>
            <a:off x="4038961" y="5384537"/>
            <a:ext cx="897075" cy="2140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E3DF49D0-5D5D-43D9-B7EE-5284930BABB3}"/>
              </a:ext>
            </a:extLst>
          </p:cNvPr>
          <p:cNvSpPr/>
          <p:nvPr/>
        </p:nvSpPr>
        <p:spPr>
          <a:xfrm>
            <a:off x="5111296" y="4547118"/>
            <a:ext cx="897075" cy="214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D1A9BDF0-CA93-4B31-A003-E6383DBE1BD9}"/>
              </a:ext>
            </a:extLst>
          </p:cNvPr>
          <p:cNvSpPr/>
          <p:nvPr/>
        </p:nvSpPr>
        <p:spPr>
          <a:xfrm>
            <a:off x="5111296" y="4756473"/>
            <a:ext cx="897075" cy="214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14C1E8CF-AA03-4AEC-8F02-EC9E89B5B74A}"/>
              </a:ext>
            </a:extLst>
          </p:cNvPr>
          <p:cNvSpPr/>
          <p:nvPr/>
        </p:nvSpPr>
        <p:spPr>
          <a:xfrm>
            <a:off x="5111296" y="4965828"/>
            <a:ext cx="897075" cy="214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CA6B3B13-24C5-4A7C-B653-567B3D629468}"/>
              </a:ext>
            </a:extLst>
          </p:cNvPr>
          <p:cNvSpPr/>
          <p:nvPr/>
        </p:nvSpPr>
        <p:spPr>
          <a:xfrm>
            <a:off x="5111296" y="5175183"/>
            <a:ext cx="897075" cy="214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F87D0FC-A1FE-406B-B605-0695CFD54072}"/>
              </a:ext>
            </a:extLst>
          </p:cNvPr>
          <p:cNvSpPr/>
          <p:nvPr/>
        </p:nvSpPr>
        <p:spPr>
          <a:xfrm>
            <a:off x="5111296" y="5384537"/>
            <a:ext cx="897075" cy="2140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7FEB0B5-00FC-4FE2-ABFE-570FEBF91D5E}"/>
              </a:ext>
            </a:extLst>
          </p:cNvPr>
          <p:cNvSpPr/>
          <p:nvPr/>
        </p:nvSpPr>
        <p:spPr>
          <a:xfrm>
            <a:off x="6183631" y="4547118"/>
            <a:ext cx="897075" cy="214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25DFFFC8-665D-49B8-8CAC-32F337ECF707}"/>
              </a:ext>
            </a:extLst>
          </p:cNvPr>
          <p:cNvSpPr/>
          <p:nvPr/>
        </p:nvSpPr>
        <p:spPr>
          <a:xfrm>
            <a:off x="6183631" y="4756473"/>
            <a:ext cx="897075" cy="214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EEAE2D68-57DA-42B2-819F-16BF09A19760}"/>
              </a:ext>
            </a:extLst>
          </p:cNvPr>
          <p:cNvSpPr/>
          <p:nvPr/>
        </p:nvSpPr>
        <p:spPr>
          <a:xfrm>
            <a:off x="6183631" y="4965828"/>
            <a:ext cx="897075" cy="214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B790BFA0-5A67-4491-93B8-5EE69CE88815}"/>
              </a:ext>
            </a:extLst>
          </p:cNvPr>
          <p:cNvSpPr/>
          <p:nvPr/>
        </p:nvSpPr>
        <p:spPr>
          <a:xfrm>
            <a:off x="6183631" y="5175183"/>
            <a:ext cx="897075" cy="2140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A7FCC94A-10FB-4F03-994E-AF195CE2E680}"/>
              </a:ext>
            </a:extLst>
          </p:cNvPr>
          <p:cNvSpPr/>
          <p:nvPr/>
        </p:nvSpPr>
        <p:spPr>
          <a:xfrm>
            <a:off x="6183631" y="5384537"/>
            <a:ext cx="897075" cy="2140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1374818-9D21-4299-BF80-2FEDAFD5B2AD}"/>
              </a:ext>
            </a:extLst>
          </p:cNvPr>
          <p:cNvSpPr/>
          <p:nvPr/>
        </p:nvSpPr>
        <p:spPr>
          <a:xfrm>
            <a:off x="7255966" y="4547118"/>
            <a:ext cx="897075" cy="21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68237E3D-0BAF-4442-8696-B03D541D667F}"/>
              </a:ext>
            </a:extLst>
          </p:cNvPr>
          <p:cNvSpPr/>
          <p:nvPr/>
        </p:nvSpPr>
        <p:spPr>
          <a:xfrm>
            <a:off x="7255966" y="4756473"/>
            <a:ext cx="897075" cy="21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C4C32F34-6CF7-4E1E-AD7A-B4717D45A701}"/>
              </a:ext>
            </a:extLst>
          </p:cNvPr>
          <p:cNvSpPr/>
          <p:nvPr/>
        </p:nvSpPr>
        <p:spPr>
          <a:xfrm>
            <a:off x="7255966" y="4965828"/>
            <a:ext cx="897075" cy="2140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BEA3D8E-F9FC-4055-B486-A1B445A367F1}"/>
              </a:ext>
            </a:extLst>
          </p:cNvPr>
          <p:cNvSpPr/>
          <p:nvPr/>
        </p:nvSpPr>
        <p:spPr>
          <a:xfrm>
            <a:off x="7255966" y="5175183"/>
            <a:ext cx="897075" cy="2140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B9AE68C-0EDC-4C66-9E4D-97C1F353F9B1}"/>
              </a:ext>
            </a:extLst>
          </p:cNvPr>
          <p:cNvSpPr/>
          <p:nvPr/>
        </p:nvSpPr>
        <p:spPr>
          <a:xfrm>
            <a:off x="7255966" y="5384537"/>
            <a:ext cx="897075" cy="2140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79BA805-9E61-4A81-9DDC-506366E7F282}"/>
              </a:ext>
            </a:extLst>
          </p:cNvPr>
          <p:cNvSpPr/>
          <p:nvPr/>
        </p:nvSpPr>
        <p:spPr>
          <a:xfrm>
            <a:off x="8328301" y="4547118"/>
            <a:ext cx="897075" cy="214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0100905-1F15-4910-9695-D7103A37C3ED}"/>
              </a:ext>
            </a:extLst>
          </p:cNvPr>
          <p:cNvSpPr/>
          <p:nvPr/>
        </p:nvSpPr>
        <p:spPr>
          <a:xfrm>
            <a:off x="8328301" y="4756473"/>
            <a:ext cx="897075" cy="21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8AE901E-759C-410B-A2D8-ADCBED69BBCD}"/>
              </a:ext>
            </a:extLst>
          </p:cNvPr>
          <p:cNvSpPr/>
          <p:nvPr/>
        </p:nvSpPr>
        <p:spPr>
          <a:xfrm>
            <a:off x="8328301" y="4965828"/>
            <a:ext cx="897075" cy="214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78749BA-29FC-41FE-883E-B950F0D75E95}"/>
              </a:ext>
            </a:extLst>
          </p:cNvPr>
          <p:cNvSpPr/>
          <p:nvPr/>
        </p:nvSpPr>
        <p:spPr>
          <a:xfrm>
            <a:off x="8328301" y="5175183"/>
            <a:ext cx="897075" cy="2140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EB9B87BE-08A5-4E05-A680-292E52C03D83}"/>
              </a:ext>
            </a:extLst>
          </p:cNvPr>
          <p:cNvSpPr/>
          <p:nvPr/>
        </p:nvSpPr>
        <p:spPr>
          <a:xfrm>
            <a:off x="8328301" y="5384537"/>
            <a:ext cx="897075" cy="2140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0D59E5E-83C9-460E-821A-AF374541CFC0}"/>
              </a:ext>
            </a:extLst>
          </p:cNvPr>
          <p:cNvSpPr/>
          <p:nvPr/>
        </p:nvSpPr>
        <p:spPr>
          <a:xfrm>
            <a:off x="9400636" y="4547118"/>
            <a:ext cx="897075" cy="21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5ADB3CCD-8A4A-45A0-9191-6873E3071146}"/>
              </a:ext>
            </a:extLst>
          </p:cNvPr>
          <p:cNvSpPr/>
          <p:nvPr/>
        </p:nvSpPr>
        <p:spPr>
          <a:xfrm>
            <a:off x="9400636" y="4756473"/>
            <a:ext cx="897075" cy="21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3DC0E3D-638B-4676-AF44-C5F44B31D7B9}"/>
              </a:ext>
            </a:extLst>
          </p:cNvPr>
          <p:cNvSpPr/>
          <p:nvPr/>
        </p:nvSpPr>
        <p:spPr>
          <a:xfrm>
            <a:off x="9400636" y="4965828"/>
            <a:ext cx="897075" cy="214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C241E111-932B-4C0C-93B2-7145BCCCAEEF}"/>
              </a:ext>
            </a:extLst>
          </p:cNvPr>
          <p:cNvSpPr/>
          <p:nvPr/>
        </p:nvSpPr>
        <p:spPr>
          <a:xfrm>
            <a:off x="9400636" y="5175183"/>
            <a:ext cx="897075" cy="2140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7CFB410-DE2E-45F0-B7FA-F2CE658E288B}"/>
              </a:ext>
            </a:extLst>
          </p:cNvPr>
          <p:cNvSpPr/>
          <p:nvPr/>
        </p:nvSpPr>
        <p:spPr>
          <a:xfrm>
            <a:off x="9400636" y="5384537"/>
            <a:ext cx="897075" cy="2140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AD4EAE2-06C1-4FFE-86DA-0ECEBF3F3D6D}"/>
              </a:ext>
            </a:extLst>
          </p:cNvPr>
          <p:cNvSpPr/>
          <p:nvPr/>
        </p:nvSpPr>
        <p:spPr>
          <a:xfrm>
            <a:off x="10472971" y="4547118"/>
            <a:ext cx="897075" cy="214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FF2619F-F597-4C8B-979E-F2C507E5A679}"/>
              </a:ext>
            </a:extLst>
          </p:cNvPr>
          <p:cNvSpPr/>
          <p:nvPr/>
        </p:nvSpPr>
        <p:spPr>
          <a:xfrm>
            <a:off x="10472971" y="4756473"/>
            <a:ext cx="897075" cy="214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CBBD152-92D7-4A08-AA5E-549C22B2317D}"/>
              </a:ext>
            </a:extLst>
          </p:cNvPr>
          <p:cNvSpPr/>
          <p:nvPr/>
        </p:nvSpPr>
        <p:spPr>
          <a:xfrm>
            <a:off x="10472971" y="4965828"/>
            <a:ext cx="897075" cy="2140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8B3AA07-E8F7-4211-8B70-140E1A551BB2}"/>
              </a:ext>
            </a:extLst>
          </p:cNvPr>
          <p:cNvSpPr/>
          <p:nvPr/>
        </p:nvSpPr>
        <p:spPr>
          <a:xfrm>
            <a:off x="10472971" y="5175183"/>
            <a:ext cx="897075" cy="214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828B157-8158-4A84-9EED-CBD946392B6E}"/>
              </a:ext>
            </a:extLst>
          </p:cNvPr>
          <p:cNvSpPr/>
          <p:nvPr/>
        </p:nvSpPr>
        <p:spPr>
          <a:xfrm>
            <a:off x="10472971" y="5384537"/>
            <a:ext cx="897075" cy="2140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E186B45-FFFD-4517-B49F-765BC2CDF05E}"/>
              </a:ext>
            </a:extLst>
          </p:cNvPr>
          <p:cNvSpPr/>
          <p:nvPr/>
        </p:nvSpPr>
        <p:spPr>
          <a:xfrm>
            <a:off x="821955" y="3658365"/>
            <a:ext cx="897075" cy="888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19A0606-0D0A-4694-BDB0-D6C017F650EC}"/>
              </a:ext>
            </a:extLst>
          </p:cNvPr>
          <p:cNvSpPr/>
          <p:nvPr/>
        </p:nvSpPr>
        <p:spPr>
          <a:xfrm>
            <a:off x="821955" y="4547118"/>
            <a:ext cx="897075" cy="214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E84AF46-AD4D-4FA4-AF6D-D07126982A48}"/>
              </a:ext>
            </a:extLst>
          </p:cNvPr>
          <p:cNvSpPr/>
          <p:nvPr/>
        </p:nvSpPr>
        <p:spPr>
          <a:xfrm>
            <a:off x="821955" y="4756473"/>
            <a:ext cx="897075" cy="214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F6327E6-E250-4104-84EF-ABD1CF2F806A}"/>
              </a:ext>
            </a:extLst>
          </p:cNvPr>
          <p:cNvSpPr/>
          <p:nvPr/>
        </p:nvSpPr>
        <p:spPr>
          <a:xfrm>
            <a:off x="821955" y="4965828"/>
            <a:ext cx="897075" cy="2140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89046E5-DC44-401B-A3BF-2B76B8D19E89}"/>
              </a:ext>
            </a:extLst>
          </p:cNvPr>
          <p:cNvSpPr/>
          <p:nvPr/>
        </p:nvSpPr>
        <p:spPr>
          <a:xfrm>
            <a:off x="821955" y="5175183"/>
            <a:ext cx="897075" cy="2140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724A7C6-FAE0-4717-B42E-C8C436D780C0}"/>
              </a:ext>
            </a:extLst>
          </p:cNvPr>
          <p:cNvSpPr/>
          <p:nvPr/>
        </p:nvSpPr>
        <p:spPr>
          <a:xfrm>
            <a:off x="821955" y="5384537"/>
            <a:ext cx="897075" cy="2140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FEA69AA8-832C-4C8A-8BEB-9223385373C8}"/>
              </a:ext>
            </a:extLst>
          </p:cNvPr>
          <p:cNvSpPr txBox="1"/>
          <p:nvPr/>
        </p:nvSpPr>
        <p:spPr>
          <a:xfrm>
            <a:off x="1894289" y="1982029"/>
            <a:ext cx="840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following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 colors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already built in this template – use this palette when adding some new content or graphics:</a:t>
            </a:r>
          </a:p>
        </p:txBody>
      </p:sp>
    </p:spTree>
    <p:extLst>
      <p:ext uri="{BB962C8B-B14F-4D97-AF65-F5344CB8AC3E}">
        <p14:creationId xmlns:p14="http://schemas.microsoft.com/office/powerpoint/2010/main" val="2878331214"/>
      </p:ext>
    </p:extLst>
  </p:cSld>
  <p:clrMapOvr>
    <a:masterClrMapping/>
  </p:clrMapOvr>
</p:sld>
</file>

<file path=ppt/theme/theme1.xml><?xml version="1.0" encoding="utf-8"?>
<a:theme xmlns:a="http://schemas.openxmlformats.org/drawingml/2006/main" name="VINYL">
  <a:themeElements>
    <a:clrScheme name="Sho-VINYL-2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7D28F4"/>
      </a:accent1>
      <a:accent2>
        <a:srgbClr val="CD35F8"/>
      </a:accent2>
      <a:accent3>
        <a:srgbClr val="A5A5A5"/>
      </a:accent3>
      <a:accent4>
        <a:srgbClr val="7D28F4"/>
      </a:accent4>
      <a:accent5>
        <a:srgbClr val="7D28F4"/>
      </a:accent5>
      <a:accent6>
        <a:srgbClr val="CD35F8"/>
      </a:accent6>
      <a:hlink>
        <a:srgbClr val="7D28F4"/>
      </a:hlink>
      <a:folHlink>
        <a:srgbClr val="7D28F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VINYL-1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D16C45"/>
      </a:accent1>
      <a:accent2>
        <a:srgbClr val="F2E97C"/>
      </a:accent2>
      <a:accent3>
        <a:srgbClr val="A5A5A5"/>
      </a:accent3>
      <a:accent4>
        <a:srgbClr val="D16C45"/>
      </a:accent4>
      <a:accent5>
        <a:srgbClr val="D16C45"/>
      </a:accent5>
      <a:accent6>
        <a:srgbClr val="F2E97C"/>
      </a:accent6>
      <a:hlink>
        <a:srgbClr val="D16C45"/>
      </a:hlink>
      <a:folHlink>
        <a:srgbClr val="D16C4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519</Words>
  <PresentationFormat>Personnalisé</PresentationFormat>
  <Paragraphs>80</Paragraphs>
  <Slides>12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VINYL</vt:lpstr>
      <vt:lpstr>Showeet theme</vt:lpstr>
      <vt:lpstr>showeet</vt:lpstr>
      <vt:lpstr>Insert your title</vt:lpstr>
      <vt:lpstr>Insert your title</vt:lpstr>
      <vt:lpstr>Insert your title</vt:lpstr>
      <vt:lpstr>Insert your title</vt:lpstr>
      <vt:lpstr>Insert your title</vt:lpstr>
      <vt:lpstr>Insert your title</vt:lpstr>
      <vt:lpstr>Insert your title here</vt:lpstr>
      <vt:lpstr>Insert your title here</vt:lpstr>
      <vt:lpstr>Custom color palette</vt:lpstr>
      <vt:lpstr>Credits &amp; Copyrights</vt:lpstr>
      <vt:lpstr>Thank You !</vt:lpstr>
      <vt:lpstr>Présentation PowerPoint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VINYL - PowerPoint Template</dc:title>
  <dc:subject/>
  <dc:creator>showeet.com</dc:creator>
  <cp:keywords/>
  <dc:description>© Copyright Showeet.com</dc:description>
  <dcterms:created xsi:type="dcterms:W3CDTF">2017-10-02T21:26:40Z</dcterms:created>
  <dcterms:modified xsi:type="dcterms:W3CDTF">2017-10-04T19:12:59Z</dcterms:modified>
  <cp:category>Templates</cp:category>
</cp:coreProperties>
</file>