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669088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e08d84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e08d8481_0_13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00" cy="446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ece08d8481_0_13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9900" cy="496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ce08d8481_0_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ece08d84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8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123110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209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5209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ФГАОУ ВО «Южно–Уральский государственный университет (НИУ)»</a:t>
            </a:r>
            <a:b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Институт естественных и точных наук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5209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прикладной математики и программирования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1943991"/>
            <a:ext cx="9144000" cy="1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2413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52413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дисциплине «Учебная практика»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52413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ASCII-art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508100" y="4013750"/>
            <a:ext cx="3636000" cy="23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24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Авторы работы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студенты группы ЕТ-112: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Романов Н.М.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Вологин К.С.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Садков А.А.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Кабиров К.В.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Калашников А.Г.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КЭ-142: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5241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Шучалин А.А.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ru-RU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Руководитель: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Доцент, А.К. Демидов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14046" y="6475511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ru-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Челябинск  2024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внимание!!!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375" y="1387950"/>
            <a:ext cx="4775250" cy="49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4521" y="745405"/>
            <a:ext cx="8229600" cy="57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b="1" i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цели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ru-RU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нашей работы является совместное получение навыков создания программного обеспечения на основе структурного подхода при использовании интегрированной среды разработки. Также научиться слаженно работать в команде, разделять задачи на каждого из исполнителей.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620688"/>
            <a:ext cx="8229600" cy="597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b="1" i="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Необходимо разработать программу для представления любого </a:t>
            </a:r>
            <a:r>
              <a:rPr lang="ru-RU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jpg</a:t>
            </a: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gif/bmp</a:t>
            </a: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 изображения с помощью символов ASCII.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 должна иметь следующие возможности: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ввод имени файла;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возможность задать ширину ASCII-</a:t>
            </a:r>
            <a:r>
              <a:rPr lang="ru-RU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art</a:t>
            </a: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записать итоговый файл в папку;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ru-RU" sz="2600" dirty="0">
                <a:latin typeface="Times New Roman"/>
                <a:ea typeface="Times New Roman"/>
                <a:cs typeface="Times New Roman"/>
                <a:sym typeface="Times New Roman"/>
              </a:rPr>
              <a:t>очистить результат с помощью одноименной кнопки.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457200" y="620688"/>
            <a:ext cx="82296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Формализация</a:t>
            </a:r>
            <a:endParaRPr sz="28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хранения получившегося изображения используется вектор строк vector &lt;char8_t&gt; convert_image_to_ascii. Элементы, содержат символы. 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Также в программе есть следующие сущности: 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ru-RU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-Переменные wx, wy для размера окна. 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ru-RU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-Строка filename для названия файла и работы с ним. 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ru-RU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-Переменные dx, dy размеры получившегося изображения в символах.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51520" y="237592"/>
            <a:ext cx="33948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ru-RU" sz="2600" b="1">
                <a:latin typeface="Times New Roman"/>
                <a:ea typeface="Times New Roman"/>
                <a:cs typeface="Times New Roman"/>
                <a:sym typeface="Times New Roman"/>
              </a:rPr>
              <a:t>Основной алгоритм</a:t>
            </a:r>
            <a:endParaRPr sz="2600" b="1"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25" y="0"/>
            <a:ext cx="27086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46742" y="308232"/>
            <a:ext cx="3870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генерации картинки ASCII-art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375" y="0"/>
            <a:ext cx="1828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60875" y="375281"/>
            <a:ext cx="82296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 b="1" i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Особенности реализации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Перевод изображения в формат UTF-8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375" y="1435175"/>
            <a:ext cx="4328576" cy="5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336322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None/>
            </a:pPr>
            <a:r>
              <a:rPr lang="ru-RU" sz="2600" b="1" i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Пример работы программы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4" y="929950"/>
            <a:ext cx="4352195" cy="542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3450" y="929950"/>
            <a:ext cx="2665424" cy="26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3450" y="3700882"/>
            <a:ext cx="2665425" cy="2655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444664" y="548680"/>
            <a:ext cx="8229600" cy="58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None/>
            </a:pPr>
            <a:r>
              <a:rPr lang="ru-RU" sz="2600" b="1" i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2600" b="0" i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</a:pPr>
            <a:r>
              <a:rPr lang="ru-RU" sz="2400" b="0" i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работы над проектом были поставлены точные требования к программе, затем были выявлены элементы интерфейса пользователя, определены и детализированы структуры данных и алгоритмы. После завершения проектирования алгоритмы были реализованы на языке С++. Разработанный код был проверен и в код были внесены необходимые исправления. Таким образом, цель работы была достигнута, задачи – решены.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Экран (4:3)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Основной алгоритм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Никита Романов</cp:lastModifiedBy>
  <cp:revision>1</cp:revision>
  <dcterms:modified xsi:type="dcterms:W3CDTF">2024-07-19T04:20:35Z</dcterms:modified>
</cp:coreProperties>
</file>