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294" r:id="rId4"/>
    <p:sldId id="296" r:id="rId5"/>
    <p:sldId id="297" r:id="rId6"/>
    <p:sldId id="298" r:id="rId7"/>
    <p:sldId id="303" r:id="rId8"/>
    <p:sldId id="305" r:id="rId9"/>
    <p:sldId id="308" r:id="rId10"/>
    <p:sldId id="306" r:id="rId11"/>
  </p:sldIdLst>
  <p:sldSz cx="9144000" cy="6858000" type="screen4x3"/>
  <p:notesSz cx="6669088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429" autoAdjust="0"/>
  </p:normalViewPr>
  <p:slideViewPr>
    <p:cSldViewPr>
      <p:cViewPr varScale="1">
        <p:scale>
          <a:sx n="80" d="100"/>
          <a:sy n="80" d="100"/>
        </p:scale>
        <p:origin x="15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CDA41-9AD2-4408-8700-75A08895A0B1}" type="datetimeFigureOut">
              <a:rPr lang="ru-RU" smtClean="0"/>
              <a:pPr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7A4A-92CF-487F-AE11-E26B175BDA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8874-46ED-4103-86D4-4F58E3FB3322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D076-8C9E-487C-A0AA-F90D5B75CE39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223-4F18-4E23-8774-E548DED51FF9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8121-273B-42D4-AA7C-342DE799F387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4E6E-504E-427E-BFB3-07921FFF65C7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638-CE63-4606-A2A0-C6F4E7812F92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18EBF-5C85-4A90-9041-434B9A3F2E87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05EF-3C56-4071-98F1-77160D96CAB7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8E61-76B4-45D9-97B3-221DA87B9C72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738B-4C32-49DE-928B-17371C64B957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195-483B-41F0-ACCD-A16708CF8DDA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77B7-2C64-4AEC-8C87-29211C8D1D51}" type="datetime1">
              <a:rPr lang="ru-RU" smtClean="0"/>
              <a:pPr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45D3-62F2-4F42-AF41-58510AA799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311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52095" algn="ctr">
              <a:spcAft>
                <a:spcPts val="0"/>
              </a:spcAft>
            </a:pPr>
            <a:r>
              <a:rPr lang="ru-RU" sz="1600" dirty="0">
                <a:latin typeface="Times New Roman" pitchFamily="18" charset="0"/>
                <a:ea typeface="Times New Roman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indent="252095" algn="ctr">
              <a:spcAft>
                <a:spcPts val="0"/>
              </a:spcAft>
            </a:pPr>
            <a:r>
              <a:rPr lang="ru-RU" sz="1600" dirty="0">
                <a:latin typeface="Times New Roman" pitchFamily="18" charset="0"/>
                <a:ea typeface="Times New Roman"/>
                <a:cs typeface="Times New Roman" pitchFamily="18" charset="0"/>
              </a:rPr>
              <a:t>ФГАОУ ВО «Южно–Уральский государственный университет (НИУ)»</a:t>
            </a:r>
            <a:br>
              <a:rPr lang="ru-RU" sz="1600" dirty="0">
                <a:latin typeface="Times New Roman" pitchFamily="18" charset="0"/>
                <a:ea typeface="Times New Roman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ea typeface="Times New Roman"/>
                <a:cs typeface="Times New Roman" pitchFamily="18" charset="0"/>
              </a:rPr>
              <a:t>Институт естественных и точных наук</a:t>
            </a:r>
          </a:p>
          <a:p>
            <a:pPr indent="252095" algn="ctr">
              <a:spcAft>
                <a:spcPts val="0"/>
              </a:spcAft>
            </a:pPr>
            <a:r>
              <a:rPr lang="ru-RU" sz="1600" dirty="0">
                <a:latin typeface="Times New Roman" pitchFamily="18" charset="0"/>
                <a:ea typeface="Times New Roman"/>
                <a:cs typeface="Times New Roman" pitchFamily="18" charset="0"/>
              </a:rPr>
              <a:t>Кафедра прикладной математики и программирования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943991"/>
            <a:ext cx="9144000" cy="172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52413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pPr indent="252413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 дисциплине «Методы программирования»</a:t>
            </a:r>
          </a:p>
          <a:p>
            <a:pPr indent="252413" algn="ctr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Инженерный калькулятор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508104" y="4581128"/>
            <a:ext cx="36358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24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kumimoji="0" 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Автор работы</a:t>
            </a:r>
            <a:endParaRPr kumimoji="0" lang="ru-RU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524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1900" algn="l"/>
                <a:tab pos="3886200" algn="l"/>
              </a:tabLst>
            </a:pPr>
            <a:r>
              <a:rPr lang="ru-RU" sz="1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</a:t>
            </a:r>
            <a:r>
              <a:rPr kumimoji="0" lang="ru-RU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тудент группы ЕТ-112</a:t>
            </a:r>
            <a:endParaRPr kumimoji="0" lang="ru-RU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Романов Н.М.</a:t>
            </a:r>
          </a:p>
          <a:p>
            <a:pPr lvl="0" indent="252413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3771900" algn="l"/>
                <a:tab pos="3886200" algn="l"/>
              </a:tabLst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Руководитель:</a:t>
            </a:r>
          </a:p>
          <a:p>
            <a:pPr algn="just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А.К. Демидов</a:t>
            </a:r>
            <a:endParaRPr lang="ru-RU" sz="1400" spc="-1" dirty="0">
              <a:latin typeface="Arial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614046" y="6475511"/>
            <a:ext cx="19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Челябинск  2024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279753-64FF-E907-AAD8-2D27E042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64" y="548680"/>
            <a:ext cx="8229600" cy="5807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2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были поставлены точные требования к программе, затем были выявлены элементы интерфейса пользователя, разработаны необходимые математические модели, определены и детализированы структуры данных и алгоритмы. После завершения проектирования алгоритмы были реализованы на языке С. Разработанный код был проверен и в код были внесены необходимые исправления. Для программы было разработано руководство пользователя. Таким образом, цель работы была достигнута, задачи – решены.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902ED5-D560-E8D9-F841-9680E73F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5BB66F-6C8C-4204-A7D3-7195CD3E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21" y="745405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цели</a:t>
            </a:r>
          </a:p>
          <a:p>
            <a:pPr marL="0" indent="0">
              <a:buNone/>
            </a:pPr>
            <a:r>
              <a:rPr lang="ru-RU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Целью курсовой работы является получение навыков создания программного обеспечения на основе структурного подхода при использовании интегрированной среды разработки. </a:t>
            </a:r>
            <a:endParaRPr lang="ru-RU" sz="26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166747-E278-4AF0-8505-20D1E71A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8D0E70-41BC-5BF9-7605-9B20F397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разработать программу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математических вычислений.</a:t>
            </a:r>
          </a:p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должна иметь следующие возможности: </a:t>
            </a: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 результата вычислений в поле для ввода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 текста ошибки в случае некорректного выражения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 в поле для ввода выражения, набранного с кнопок интерфейса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очистка результата и выражения с помощью кнопки СЕ (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Clear Entry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осимвольное удаления числа с помощью кнопки 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4ED49-902E-2A0F-469D-8667869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8D0E70-41BC-5BF9-7605-9B20F397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</a:t>
            </a:r>
            <a:endParaRPr lang="en-US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сущности в программе: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Два стека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stack_double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и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stack_char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которые хранят числа и арифметические знаки соответственно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Массив из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конопок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buttons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, каждая кнопка является структурой, содержащая необходимые данные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Тип кнопки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typedef –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перечисление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{digit, arithmetic,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funct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};</a:t>
            </a:r>
          </a:p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Строка результата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result;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Строка для сообщения об ошибке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4ED49-902E-2A0F-469D-8667869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8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8D0E70-41BC-5BF9-7605-9B20F3975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476498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400" kern="100" dirty="0"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Координаты кнопок можно вычислить по формуле</a:t>
                </a:r>
                <a:r>
                  <a:rPr lang="en-US" sz="2400" kern="100" dirty="0">
                    <a:latin typeface="Times New Roman" panose="02020603050405020304" pitchFamily="18" charset="0"/>
                    <a:ea typeface="NSimSun" panose="0201060903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sz="2400" i="1" kern="100" dirty="0">
                  <a:effectLst/>
                  <a:latin typeface="Cambria Math" panose="020405030504060302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i="1" kern="100" dirty="0">
                  <a:effectLst/>
                  <a:latin typeface="Cambria Math" panose="020405030504060302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i="1" kern="100" dirty="0">
                  <a:effectLst/>
                  <a:latin typeface="Cambria Math" panose="020405030504060302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/45</m:t>
                          </m:r>
                        </m:e>
                      </m:d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 ∗90</m:t>
                      </m:r>
                    </m:oMath>
                  </m:oMathPara>
                </a14:m>
                <a:endParaRPr lang="en-US" sz="2400" b="0" kern="100" baseline="-25000" dirty="0"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=80+</m:t>
                      </m:r>
                      <m:d>
                        <m:d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𝑚𝑜𝑑</m:t>
                          </m:r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 45</m:t>
                          </m:r>
                        </m:e>
                      </m:d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∗90</m:t>
                      </m:r>
                    </m:oMath>
                  </m:oMathPara>
                </a14:m>
                <a:endParaRPr lang="en-US" sz="2400" b="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+90</m:t>
                      </m:r>
                    </m:oMath>
                  </m:oMathPara>
                </a14:m>
                <a:endParaRPr lang="en-US" sz="2400" b="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NSimSun" panose="0201060903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m:t>+90</m:t>
                      </m:r>
                    </m:oMath>
                  </m:oMathPara>
                </a14:m>
                <a:endParaRPr lang="en-US" sz="2400" b="0" kern="100" dirty="0">
                  <a:effectLst/>
                  <a:latin typeface="Times New Roman" panose="02020603050405020304" pitchFamily="18" charset="0"/>
                  <a:ea typeface="NSimSun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8D0E70-41BC-5BF9-7605-9B20F3975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4764989"/>
              </a:xfrm>
              <a:blipFill>
                <a:blip r:embed="rId2"/>
                <a:stretch>
                  <a:fillRect l="-1111" t="-1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4ED49-902E-2A0F-469D-8667869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E9A457-350B-4C36-985A-9AEE53894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91" y="1412776"/>
            <a:ext cx="3338481" cy="46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D27E6-36A1-BB6A-5216-77765A0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37592"/>
            <a:ext cx="3394720" cy="792088"/>
          </a:xfrm>
        </p:spPr>
        <p:txBody>
          <a:bodyPr>
            <a:noAutofit/>
          </a:bodyPr>
          <a:lstStyle/>
          <a:p>
            <a:r>
              <a:rPr lang="ru-RU" sz="26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Основной алгоритм программы</a:t>
            </a:r>
            <a:endParaRPr lang="en-US" sz="2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FCA19-554B-FB54-AAA9-647CEC9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FD1F710-B04F-4C13-8EEE-D9B34FB6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37592"/>
            <a:ext cx="4292287" cy="6382816"/>
          </a:xfrm>
        </p:spPr>
      </p:pic>
    </p:spTree>
    <p:extLst>
      <p:ext uri="{BB962C8B-B14F-4D97-AF65-F5344CB8AC3E}">
        <p14:creationId xmlns:p14="http://schemas.microsoft.com/office/powerpoint/2010/main" val="38458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8D0E70-41BC-5BF9-7605-9B20F397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0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реализации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Использование структуры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Button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и перечисления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type: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E4ED49-902E-2A0F-469D-8667869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C73EA0-0D21-4D36-9975-53B69546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62" y="1556792"/>
            <a:ext cx="6973273" cy="23555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10A53C-58B3-487F-BDD4-08372DBC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36" y="4219969"/>
            <a:ext cx="697327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D19991-E7F5-F54E-2C72-611812A1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322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5DA678-F7DB-81A9-11BA-AB991CD4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4EB00-5106-4A63-8A82-61B66F60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799733"/>
            <a:ext cx="755437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DBF615-40F8-4618-9192-9BCEA5C3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645D3-62F2-4F42-AF41-58510AA79962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8AFB59-8455-4C01-8F4E-3BE6DFDB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814022"/>
            <a:ext cx="755437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4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332</Words>
  <Application>Microsoft Office PowerPoint</Application>
  <PresentationFormat>Экран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Основной алгоритм программы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XYZ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Вологин Константин</dc:creator>
  <cp:lastModifiedBy>Никита Романов</cp:lastModifiedBy>
  <cp:revision>153</cp:revision>
  <dcterms:created xsi:type="dcterms:W3CDTF">2016-05-24T05:49:50Z</dcterms:created>
  <dcterms:modified xsi:type="dcterms:W3CDTF">2024-06-19T09:15:52Z</dcterms:modified>
</cp:coreProperties>
</file>