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 id="2147483698" r:id="rId5"/>
  </p:sldMasterIdLst>
  <p:notesMasterIdLst>
    <p:notesMasterId r:id="rId24"/>
  </p:notesMasterIdLst>
  <p:sldIdLst>
    <p:sldId id="3205" r:id="rId6"/>
    <p:sldId id="3207" r:id="rId7"/>
    <p:sldId id="3251" r:id="rId8"/>
    <p:sldId id="3236" r:id="rId9"/>
    <p:sldId id="3234" r:id="rId10"/>
    <p:sldId id="3235" r:id="rId11"/>
    <p:sldId id="3237" r:id="rId12"/>
    <p:sldId id="3238" r:id="rId13"/>
    <p:sldId id="3252" r:id="rId14"/>
    <p:sldId id="3242" r:id="rId15"/>
    <p:sldId id="3240" r:id="rId16"/>
    <p:sldId id="3248" r:id="rId17"/>
    <p:sldId id="3250" r:id="rId18"/>
    <p:sldId id="3253" r:id="rId19"/>
    <p:sldId id="3246" r:id="rId20"/>
    <p:sldId id="3249" r:id="rId21"/>
    <p:sldId id="3254" r:id="rId22"/>
    <p:sldId id="3255" r:id="rId23"/>
  </p:sldIdLst>
  <p:sldSz cx="20104100" cy="11309350"/>
  <p:notesSz cx="20104100" cy="113093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160">
          <p15:clr>
            <a:srgbClr val="A4A3A4"/>
          </p15:clr>
        </p15:guide>
        <p15:guide id="3" orient="horz" pos="356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ian Matthews [C]" initials="BM[" lastIdx="3" clrIdx="0">
    <p:extLst>
      <p:ext uri="{19B8F6BF-5375-455C-9EA6-DF929625EA0E}">
        <p15:presenceInfo xmlns:p15="http://schemas.microsoft.com/office/powerpoint/2012/main" userId="S::brmatthews@coca-cola.com::187f7f63-33e2-4617-b972-979be4ada2e2" providerId="AD"/>
      </p:ext>
    </p:extLst>
  </p:cmAuthor>
  <p:cmAuthor id="2" name="William Brooks [C]" initials="WB[" lastIdx="13" clrIdx="1">
    <p:extLst>
      <p:ext uri="{19B8F6BF-5375-455C-9EA6-DF929625EA0E}">
        <p15:presenceInfo xmlns:p15="http://schemas.microsoft.com/office/powerpoint/2012/main" userId="S::wibrooks@coca-cola.com::c4012708-e474-467e-9586-2c2598aa792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0009"/>
    <a:srgbClr val="A8B7BF"/>
    <a:srgbClr val="AEE3E5"/>
    <a:srgbClr val="E1263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3475" autoAdjust="0"/>
  </p:normalViewPr>
  <p:slideViewPr>
    <p:cSldViewPr>
      <p:cViewPr varScale="1">
        <p:scale>
          <a:sx n="65" d="100"/>
          <a:sy n="65" d="100"/>
        </p:scale>
        <p:origin x="720" y="114"/>
      </p:cViewPr>
      <p:guideLst>
        <p:guide pos="2160"/>
        <p:guide orient="horz" pos="3562"/>
      </p:guideLst>
    </p:cSldViewPr>
  </p:slideViewPr>
  <p:outlineViewPr>
    <p:cViewPr>
      <p:scale>
        <a:sx n="33" d="100"/>
        <a:sy n="33" d="100"/>
      </p:scale>
      <p:origin x="0" y="-1703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E96A88EA-376A-A64A-8C39-364CB161A6DB}" type="datetimeFigureOut">
              <a:rPr lang="en-US" smtClean="0"/>
              <a:t>4/2/2022</a:t>
            </a:fld>
            <a:endParaRPr lang="en-US" dirty="0"/>
          </a:p>
        </p:txBody>
      </p:sp>
      <p:sp>
        <p:nvSpPr>
          <p:cNvPr id="4" name="Slide Image Placeholder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7ADFA237-5F63-D64A-91A3-34BD9037CD08}" type="slidenum">
              <a:rPr lang="en-US" smtClean="0"/>
              <a:t>‹#›</a:t>
            </a:fld>
            <a:endParaRPr lang="en-US" dirty="0"/>
          </a:p>
        </p:txBody>
      </p:sp>
    </p:spTree>
    <p:extLst>
      <p:ext uri="{BB962C8B-B14F-4D97-AF65-F5344CB8AC3E}">
        <p14:creationId xmlns:p14="http://schemas.microsoft.com/office/powerpoint/2010/main" val="2554541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DFA237-5F63-D64A-91A3-34BD9037CD08}" type="slidenum">
              <a:rPr lang="en-US" smtClean="0"/>
              <a:t>4</a:t>
            </a:fld>
            <a:endParaRPr lang="en-US" dirty="0"/>
          </a:p>
        </p:txBody>
      </p:sp>
    </p:spTree>
    <p:extLst>
      <p:ext uri="{BB962C8B-B14F-4D97-AF65-F5344CB8AC3E}">
        <p14:creationId xmlns:p14="http://schemas.microsoft.com/office/powerpoint/2010/main" val="2194733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7F331-BE57-4668-A50A-9CCA05A4F404}"/>
              </a:ext>
            </a:extLst>
          </p:cNvPr>
          <p:cNvSpPr>
            <a:spLocks noGrp="1"/>
          </p:cNvSpPr>
          <p:nvPr>
            <p:ph type="ctrTitle"/>
          </p:nvPr>
        </p:nvSpPr>
        <p:spPr>
          <a:xfrm>
            <a:off x="2513013" y="1850860"/>
            <a:ext cx="15078075" cy="3937329"/>
          </a:xfrm>
          <a:prstGeom prst="rect">
            <a:avLst/>
          </a:prstGeom>
        </p:spPr>
        <p:txBody>
          <a:bodyPr anchor="b"/>
          <a:lstStyle>
            <a:lvl1pPr algn="ctr">
              <a:defRPr sz="9894"/>
            </a:lvl1pPr>
          </a:lstStyle>
          <a:p>
            <a:r>
              <a:rPr lang="en-US"/>
              <a:t>Click to edit Master title style</a:t>
            </a:r>
          </a:p>
        </p:txBody>
      </p:sp>
      <p:sp>
        <p:nvSpPr>
          <p:cNvPr id="3" name="Subtitle 2">
            <a:extLst>
              <a:ext uri="{FF2B5EF4-FFF2-40B4-BE49-F238E27FC236}">
                <a16:creationId xmlns:a16="http://schemas.microsoft.com/office/drawing/2014/main" id="{DBA060AF-0827-4D00-917B-99BD8B5E3150}"/>
              </a:ext>
            </a:extLst>
          </p:cNvPr>
          <p:cNvSpPr>
            <a:spLocks noGrp="1"/>
          </p:cNvSpPr>
          <p:nvPr>
            <p:ph type="subTitle" idx="1"/>
          </p:nvPr>
        </p:nvSpPr>
        <p:spPr>
          <a:xfrm>
            <a:off x="2513013" y="5940028"/>
            <a:ext cx="15078075" cy="2730474"/>
          </a:xfrm>
          <a:prstGeom prst="rect">
            <a:avLst/>
          </a:prstGeom>
        </p:spPr>
        <p:txBody>
          <a:bodyPr/>
          <a:lstStyle>
            <a:lvl1pPr marL="0" indent="0" algn="ctr">
              <a:buNone/>
              <a:defRPr sz="3958"/>
            </a:lvl1pPr>
            <a:lvl2pPr marL="753923" indent="0" algn="ctr">
              <a:buNone/>
              <a:defRPr sz="3298"/>
            </a:lvl2pPr>
            <a:lvl3pPr marL="1507846" indent="0" algn="ctr">
              <a:buNone/>
              <a:defRPr sz="2968"/>
            </a:lvl3pPr>
            <a:lvl4pPr marL="2261768" indent="0" algn="ctr">
              <a:buNone/>
              <a:defRPr sz="2638"/>
            </a:lvl4pPr>
            <a:lvl5pPr marL="3015691" indent="0" algn="ctr">
              <a:buNone/>
              <a:defRPr sz="2638"/>
            </a:lvl5pPr>
            <a:lvl6pPr marL="3769614" indent="0" algn="ctr">
              <a:buNone/>
              <a:defRPr sz="2638"/>
            </a:lvl6pPr>
            <a:lvl7pPr marL="4523537" indent="0" algn="ctr">
              <a:buNone/>
              <a:defRPr sz="2638"/>
            </a:lvl7pPr>
            <a:lvl8pPr marL="5277460" indent="0" algn="ctr">
              <a:buNone/>
              <a:defRPr sz="2638"/>
            </a:lvl8pPr>
            <a:lvl9pPr marL="6031382" indent="0" algn="ctr">
              <a:buNone/>
              <a:defRPr sz="2638"/>
            </a:lvl9pPr>
          </a:lstStyle>
          <a:p>
            <a:r>
              <a:rPr lang="en-US"/>
              <a:t>Click to edit Master subtitle style</a:t>
            </a:r>
          </a:p>
        </p:txBody>
      </p:sp>
      <p:sp>
        <p:nvSpPr>
          <p:cNvPr id="4" name="Date Placeholder 3">
            <a:extLst>
              <a:ext uri="{FF2B5EF4-FFF2-40B4-BE49-F238E27FC236}">
                <a16:creationId xmlns:a16="http://schemas.microsoft.com/office/drawing/2014/main" id="{4A1CB4B2-2985-42BE-943D-81D9431585C3}"/>
              </a:ext>
            </a:extLst>
          </p:cNvPr>
          <p:cNvSpPr>
            <a:spLocks noGrp="1"/>
          </p:cNvSpPr>
          <p:nvPr>
            <p:ph type="dt" sz="half" idx="10"/>
          </p:nvPr>
        </p:nvSpPr>
        <p:spPr>
          <a:xfrm>
            <a:off x="1382157" y="10482093"/>
            <a:ext cx="4523423" cy="602118"/>
          </a:xfrm>
          <a:prstGeom prst="rect">
            <a:avLst/>
          </a:prstGeom>
        </p:spPr>
        <p:txBody>
          <a:bodyPr/>
          <a:lstStyle/>
          <a:p>
            <a:endParaRPr lang="en-US" dirty="0"/>
          </a:p>
        </p:txBody>
      </p:sp>
      <p:sp>
        <p:nvSpPr>
          <p:cNvPr id="5" name="Footer Placeholder 4">
            <a:extLst>
              <a:ext uri="{FF2B5EF4-FFF2-40B4-BE49-F238E27FC236}">
                <a16:creationId xmlns:a16="http://schemas.microsoft.com/office/drawing/2014/main" id="{09930271-FBFC-46DF-9236-DFCE348FA319}"/>
              </a:ext>
            </a:extLst>
          </p:cNvPr>
          <p:cNvSpPr>
            <a:spLocks noGrp="1"/>
          </p:cNvSpPr>
          <p:nvPr>
            <p:ph type="ftr" sz="quarter" idx="11"/>
          </p:nvPr>
        </p:nvSpPr>
        <p:spPr>
          <a:xfrm>
            <a:off x="6659483" y="10482093"/>
            <a:ext cx="6785134" cy="602118"/>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18A5F0BF-5DA1-4CC7-900E-8F5D984C4CBD}"/>
              </a:ext>
            </a:extLst>
          </p:cNvPr>
          <p:cNvSpPr>
            <a:spLocks noGrp="1"/>
          </p:cNvSpPr>
          <p:nvPr>
            <p:ph type="sldNum" sz="quarter" idx="12"/>
          </p:nvPr>
        </p:nvSpPr>
        <p:spPr>
          <a:xfrm>
            <a:off x="14198520" y="10482093"/>
            <a:ext cx="4523423" cy="602118"/>
          </a:xfrm>
          <a:prstGeom prst="rect">
            <a:avLst/>
          </a:prstGeom>
        </p:spPr>
        <p:txBody>
          <a:bodyPr/>
          <a:lstStyle/>
          <a:p>
            <a:fld id="{21F87DF2-4545-46E5-B168-C55F17CF1FBF}" type="slidenum">
              <a:rPr lang="en-US" smtClean="0"/>
              <a:t>‹#›</a:t>
            </a:fld>
            <a:endParaRPr lang="en-US" dirty="0"/>
          </a:p>
        </p:txBody>
      </p:sp>
    </p:spTree>
    <p:extLst>
      <p:ext uri="{BB962C8B-B14F-4D97-AF65-F5344CB8AC3E}">
        <p14:creationId xmlns:p14="http://schemas.microsoft.com/office/powerpoint/2010/main" val="2192882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rgbClr val="E50023"/>
        </a:solidFill>
        <a:effectLst/>
      </p:bgPr>
    </p:bg>
    <p:spTree>
      <p:nvGrpSpPr>
        <p:cNvPr id="1" name=""/>
        <p:cNvGrpSpPr/>
        <p:nvPr/>
      </p:nvGrpSpPr>
      <p:grpSpPr>
        <a:xfrm>
          <a:off x="0" y="0"/>
          <a:ext cx="0" cy="0"/>
          <a:chOff x="0" y="0"/>
          <a:chExt cx="0" cy="0"/>
        </a:xfrm>
      </p:grpSpPr>
      <p:pic>
        <p:nvPicPr>
          <p:cNvPr id="5" name="Picture 5"/>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2882" t="21945" r="4900" b="21945"/>
          <a:stretch/>
        </p:blipFill>
        <p:spPr bwMode="auto">
          <a:xfrm>
            <a:off x="0" y="6710423"/>
            <a:ext cx="20104100" cy="45989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a:tailEnd/>
              </a14:hiddenLine>
            </a:ext>
          </a:extLst>
        </p:spPr>
      </p:pic>
      <p:pic>
        <p:nvPicPr>
          <p:cNvPr id="7" name="Picture 6" descr="CCC_logo-05.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27531" t="13852" r="27531" b="13852"/>
          <a:stretch/>
        </p:blipFill>
        <p:spPr>
          <a:xfrm>
            <a:off x="7789657" y="2018437"/>
            <a:ext cx="4524788" cy="4549863"/>
          </a:xfrm>
          <a:prstGeom prst="rect">
            <a:avLst/>
          </a:prstGeom>
        </p:spPr>
      </p:pic>
      <p:sp>
        <p:nvSpPr>
          <p:cNvPr id="8" name="Title 1"/>
          <p:cNvSpPr>
            <a:spLocks noGrp="1"/>
          </p:cNvSpPr>
          <p:nvPr>
            <p:ph type="title"/>
          </p:nvPr>
        </p:nvSpPr>
        <p:spPr>
          <a:xfrm>
            <a:off x="4481539" y="6674475"/>
            <a:ext cx="11141022" cy="571891"/>
          </a:xfrm>
          <a:prstGeom prst="rect">
            <a:avLst/>
          </a:prstGeom>
        </p:spPr>
        <p:txBody>
          <a:bodyPr lIns="45720" tIns="22860" rIns="45720" bIns="22860" anchor="t">
            <a:noAutofit/>
          </a:bodyPr>
          <a:lstStyle>
            <a:lvl1pPr algn="ctr">
              <a:lnSpc>
                <a:spcPct val="70000"/>
              </a:lnSpc>
              <a:defRPr sz="4122" b="1" i="0" cap="all" spc="0" baseline="0">
                <a:solidFill>
                  <a:schemeClr val="bg1"/>
                </a:solidFill>
                <a:latin typeface="Franklin Gothic Heavy" charset="0"/>
                <a:ea typeface="Franklin Gothic Book" charset="0"/>
                <a:cs typeface="Franklin Gothic Medium" charset="0"/>
              </a:defRPr>
            </a:lvl1pPr>
          </a:lstStyle>
          <a:p>
            <a:endParaRPr lang="en-US" dirty="0"/>
          </a:p>
        </p:txBody>
      </p:sp>
      <p:sp>
        <p:nvSpPr>
          <p:cNvPr id="9" name="Text Placeholder 2"/>
          <p:cNvSpPr>
            <a:spLocks noGrp="1"/>
          </p:cNvSpPr>
          <p:nvPr>
            <p:ph type="body" sz="quarter" idx="10" hasCustomPrompt="1"/>
          </p:nvPr>
        </p:nvSpPr>
        <p:spPr>
          <a:xfrm>
            <a:off x="4481539" y="7141645"/>
            <a:ext cx="11141022" cy="628297"/>
          </a:xfrm>
          <a:prstGeom prst="rect">
            <a:avLst/>
          </a:prstGeom>
        </p:spPr>
        <p:txBody>
          <a:bodyPr vert="horz" lIns="45720" tIns="22860" rIns="45720" bIns="22860"/>
          <a:lstStyle>
            <a:lvl1pPr marL="261766" indent="0" algn="ctr">
              <a:buFontTx/>
              <a:buNone/>
              <a:defRPr sz="3298" cap="all" baseline="0">
                <a:solidFill>
                  <a:schemeClr val="bg1"/>
                </a:solidFill>
                <a:latin typeface="Franklin Gothic Medium" charset="0"/>
                <a:ea typeface="Franklin Gothic Book" charset="0"/>
                <a:cs typeface="Franklin Gothic Book" charset="0"/>
              </a:defRPr>
            </a:lvl1pPr>
            <a:lvl2pPr algn="ctr">
              <a:defRPr sz="3298" cap="all" baseline="0">
                <a:latin typeface="Gotham Book"/>
              </a:defRPr>
            </a:lvl2pPr>
            <a:lvl3pPr algn="ctr">
              <a:defRPr sz="3298" cap="all" baseline="0">
                <a:latin typeface="Gotham Book"/>
              </a:defRPr>
            </a:lvl3pPr>
            <a:lvl4pPr algn="ctr">
              <a:defRPr sz="3298" cap="all" baseline="0">
                <a:latin typeface="Gotham Book"/>
              </a:defRPr>
            </a:lvl4pPr>
            <a:lvl5pPr algn="ctr">
              <a:defRPr sz="3298" cap="all" baseline="0">
                <a:latin typeface="Gotham Book"/>
              </a:defRPr>
            </a:lvl5pPr>
          </a:lstStyle>
          <a:p>
            <a:pPr lvl="0"/>
            <a:r>
              <a:rPr lang="en-US" dirty="0"/>
              <a:t>Click to add date</a:t>
            </a:r>
          </a:p>
        </p:txBody>
      </p:sp>
    </p:spTree>
    <p:extLst>
      <p:ext uri="{BB962C8B-B14F-4D97-AF65-F5344CB8AC3E}">
        <p14:creationId xmlns:p14="http://schemas.microsoft.com/office/powerpoint/2010/main" val="195354410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llo">
    <p:bg>
      <p:bgPr>
        <a:solidFill>
          <a:srgbClr val="E50023"/>
        </a:solidFill>
        <a:effectLst/>
      </p:bgPr>
    </p:bg>
    <p:spTree>
      <p:nvGrpSpPr>
        <p:cNvPr id="1" name=""/>
        <p:cNvGrpSpPr/>
        <p:nvPr/>
      </p:nvGrpSpPr>
      <p:grpSpPr>
        <a:xfrm>
          <a:off x="0" y="0"/>
          <a:ext cx="0" cy="0"/>
          <a:chOff x="0" y="0"/>
          <a:chExt cx="0" cy="0"/>
        </a:xfrm>
      </p:grpSpPr>
      <p:sp>
        <p:nvSpPr>
          <p:cNvPr id="11" name="Rectangle 2"/>
          <p:cNvSpPr>
            <a:spLocks/>
          </p:cNvSpPr>
          <p:nvPr userDrawn="1"/>
        </p:nvSpPr>
        <p:spPr bwMode="auto">
          <a:xfrm>
            <a:off x="4272121" y="2952997"/>
            <a:ext cx="14208992" cy="4534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nchor="ctr"/>
          <a:lstStyle/>
          <a:p>
            <a:pPr defTabSz="1507248"/>
            <a:r>
              <a:rPr lang="en-US" sz="24734" dirty="0">
                <a:solidFill>
                  <a:srgbClr val="FFFFFF"/>
                </a:solidFill>
                <a:latin typeface="Franklin Gothic Heavy" charset="0"/>
                <a:ea typeface="Franklin Gothic Book" charset="0"/>
                <a:cs typeface="Franklin Gothic Heavy" charset="0"/>
                <a:sym typeface="Gotham Black" charset="0"/>
              </a:rPr>
              <a:t>HELLO</a:t>
            </a:r>
          </a:p>
        </p:txBody>
      </p:sp>
      <p:pic>
        <p:nvPicPr>
          <p:cNvPr id="12" name="Picture 11"/>
          <p:cNvPicPr>
            <a:picLocks noChangeAspect="1"/>
          </p:cNvPicPr>
          <p:nvPr userDrawn="1"/>
        </p:nvPicPr>
        <p:blipFill>
          <a:blip r:embed="rId2"/>
          <a:stretch>
            <a:fillRect/>
          </a:stretch>
        </p:blipFill>
        <p:spPr>
          <a:xfrm>
            <a:off x="15072840" y="5691326"/>
            <a:ext cx="816729" cy="816786"/>
          </a:xfrm>
          <a:prstGeom prst="rect">
            <a:avLst/>
          </a:prstGeom>
        </p:spPr>
      </p:pic>
    </p:spTree>
    <p:extLst>
      <p:ext uri="{BB962C8B-B14F-4D97-AF65-F5344CB8AC3E}">
        <p14:creationId xmlns:p14="http://schemas.microsoft.com/office/powerpoint/2010/main" val="326314239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er and Blank">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76952" y="314151"/>
            <a:ext cx="19287371" cy="843738"/>
          </a:xfrm>
          <a:prstGeom prst="rect">
            <a:avLst/>
          </a:prstGeom>
        </p:spPr>
        <p:txBody>
          <a:bodyPr lIns="45720" tIns="22860" rIns="45720" bIns="22860" anchor="t">
            <a:noAutofit/>
          </a:bodyPr>
          <a:lstStyle>
            <a:lvl1pPr algn="l">
              <a:defRPr sz="4947" b="1" i="0" cap="all" spc="0" baseline="0">
                <a:solidFill>
                  <a:srgbClr val="E50023"/>
                </a:solidFill>
                <a:latin typeface="Franklin Gothic Book" charset="0"/>
                <a:ea typeface="Franklin Gothic Book" charset="0"/>
                <a:cs typeface="Franklin Gothic Book" charset="0"/>
              </a:defRPr>
            </a:lvl1pPr>
          </a:lstStyle>
          <a:p>
            <a:r>
              <a:rPr lang="en-US" dirty="0"/>
              <a:t>CLICK TO EDIT MASTER TITLE STYLE</a:t>
            </a:r>
          </a:p>
        </p:txBody>
      </p:sp>
      <p:pic>
        <p:nvPicPr>
          <p:cNvPr id="5" name="Picture 4" descr="CCC_logo.ai"/>
          <p:cNvPicPr>
            <a:picLocks noChangeAspect="1"/>
          </p:cNvPicPr>
          <p:nvPr userDrawn="1"/>
        </p:nvPicPr>
        <p:blipFill rotWithShape="1">
          <a:blip r:embed="rId2" cstate="print">
            <a:extLst>
              <a:ext uri="{28A0092B-C50C-407E-A947-70E740481C1C}">
                <a14:useLocalDpi xmlns:a14="http://schemas.microsoft.com/office/drawing/2010/main" val="0"/>
              </a:ext>
            </a:extLst>
          </a:blip>
          <a:srcRect l="24266" t="10216" r="24266" b="10216"/>
          <a:stretch/>
        </p:blipFill>
        <p:spPr>
          <a:xfrm>
            <a:off x="18870430" y="10078928"/>
            <a:ext cx="1025379" cy="990808"/>
          </a:xfrm>
          <a:prstGeom prst="rect">
            <a:avLst/>
          </a:prstGeom>
        </p:spPr>
      </p:pic>
      <p:sp>
        <p:nvSpPr>
          <p:cNvPr id="6" name="TextBox 5"/>
          <p:cNvSpPr txBox="1">
            <a:spLocks noChangeArrowheads="1"/>
          </p:cNvSpPr>
          <p:nvPr userDrawn="1"/>
        </p:nvSpPr>
        <p:spPr bwMode="auto">
          <a:xfrm>
            <a:off x="18327070" y="10760270"/>
            <a:ext cx="439779" cy="246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defTabSz="1507248">
              <a:defRPr/>
            </a:pPr>
            <a:fld id="{BD0BFF78-3757-E34E-8B5B-09E9B4EC3EC8}" type="slidenum">
              <a:rPr lang="en-US" sz="1649" smtClean="0">
                <a:solidFill>
                  <a:srgbClr val="FFFFFF">
                    <a:lumMod val="50000"/>
                  </a:srgbClr>
                </a:solidFill>
                <a:latin typeface="Franklin Gothic Medium" charset="0"/>
                <a:ea typeface="Franklin Gothic Book" charset="0"/>
                <a:cs typeface="Franklin Gothic Book" charset="0"/>
              </a:rPr>
              <a:pPr algn="r" defTabSz="1507248">
                <a:defRPr/>
              </a:pPr>
              <a:t>‹#›</a:t>
            </a:fld>
            <a:endParaRPr lang="en-US" sz="1649" dirty="0">
              <a:solidFill>
                <a:srgbClr val="FFFFFF">
                  <a:lumMod val="50000"/>
                </a:srgbClr>
              </a:solidFill>
              <a:latin typeface="Franklin Gothic Medium" charset="0"/>
              <a:ea typeface="Franklin Gothic Book" charset="0"/>
              <a:cs typeface="Franklin Gothic Book" charset="0"/>
            </a:endParaRPr>
          </a:p>
        </p:txBody>
      </p:sp>
    </p:spTree>
    <p:extLst>
      <p:ext uri="{BB962C8B-B14F-4D97-AF65-F5344CB8AC3E}">
        <p14:creationId xmlns:p14="http://schemas.microsoft.com/office/powerpoint/2010/main" val="1299178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Header and Blank">
    <p:spTree>
      <p:nvGrpSpPr>
        <p:cNvPr id="1" name=""/>
        <p:cNvGrpSpPr/>
        <p:nvPr/>
      </p:nvGrpSpPr>
      <p:grpSpPr>
        <a:xfrm>
          <a:off x="0" y="0"/>
          <a:ext cx="0" cy="0"/>
          <a:chOff x="0" y="0"/>
          <a:chExt cx="0" cy="0"/>
        </a:xfrm>
      </p:grpSpPr>
      <p:pic>
        <p:nvPicPr>
          <p:cNvPr id="5" name="Picture 4" descr="CCC_logo.ai"/>
          <p:cNvPicPr>
            <a:picLocks noChangeAspect="1"/>
          </p:cNvPicPr>
          <p:nvPr userDrawn="1"/>
        </p:nvPicPr>
        <p:blipFill rotWithShape="1">
          <a:blip r:embed="rId2" cstate="print">
            <a:extLst>
              <a:ext uri="{28A0092B-C50C-407E-A947-70E740481C1C}">
                <a14:useLocalDpi xmlns:a14="http://schemas.microsoft.com/office/drawing/2010/main" val="0"/>
              </a:ext>
            </a:extLst>
          </a:blip>
          <a:srcRect l="24266" t="10216" r="24266" b="10216"/>
          <a:stretch/>
        </p:blipFill>
        <p:spPr>
          <a:xfrm>
            <a:off x="18870430" y="10078928"/>
            <a:ext cx="1025379" cy="990808"/>
          </a:xfrm>
          <a:prstGeom prst="rect">
            <a:avLst/>
          </a:prstGeom>
        </p:spPr>
      </p:pic>
      <p:sp>
        <p:nvSpPr>
          <p:cNvPr id="6" name="TextBox 5"/>
          <p:cNvSpPr txBox="1">
            <a:spLocks noChangeArrowheads="1"/>
          </p:cNvSpPr>
          <p:nvPr userDrawn="1"/>
        </p:nvSpPr>
        <p:spPr bwMode="auto">
          <a:xfrm>
            <a:off x="18327070" y="10760270"/>
            <a:ext cx="439779" cy="246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defTabSz="1507248">
              <a:defRPr/>
            </a:pPr>
            <a:fld id="{BD0BFF78-3757-E34E-8B5B-09E9B4EC3EC8}" type="slidenum">
              <a:rPr lang="en-US" sz="1649" smtClean="0">
                <a:solidFill>
                  <a:srgbClr val="FFFFFF">
                    <a:lumMod val="50000"/>
                  </a:srgbClr>
                </a:solidFill>
                <a:latin typeface="Franklin Gothic Medium" charset="0"/>
                <a:ea typeface="Franklin Gothic Book" charset="0"/>
                <a:cs typeface="Franklin Gothic Book" charset="0"/>
              </a:rPr>
              <a:pPr algn="r" defTabSz="1507248">
                <a:defRPr/>
              </a:pPr>
              <a:t>‹#›</a:t>
            </a:fld>
            <a:endParaRPr lang="en-US" sz="1649" dirty="0">
              <a:solidFill>
                <a:srgbClr val="FFFFFF">
                  <a:lumMod val="50000"/>
                </a:srgbClr>
              </a:solidFill>
              <a:latin typeface="Franklin Gothic Medium" charset="0"/>
              <a:ea typeface="Franklin Gothic Book" charset="0"/>
              <a:cs typeface="Franklin Gothic Book" charset="0"/>
            </a:endParaRPr>
          </a:p>
        </p:txBody>
      </p:sp>
    </p:spTree>
    <p:extLst>
      <p:ext uri="{BB962C8B-B14F-4D97-AF65-F5344CB8AC3E}">
        <p14:creationId xmlns:p14="http://schemas.microsoft.com/office/powerpoint/2010/main" val="44655366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er and Content 1">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1005205" y="1884891"/>
            <a:ext cx="11999635" cy="8482013"/>
          </a:xfrm>
          <a:prstGeom prst="rect">
            <a:avLst/>
          </a:prstGeom>
        </p:spPr>
        <p:txBody>
          <a:bodyPr vert="horz" lIns="0" tIns="0" rIns="0" bIns="0"/>
          <a:lstStyle>
            <a:lvl1pPr marL="0" indent="0">
              <a:spcBef>
                <a:spcPts val="0"/>
              </a:spcBef>
              <a:spcAft>
                <a:spcPts val="0"/>
              </a:spcAft>
              <a:buClr>
                <a:srgbClr val="C30C23"/>
              </a:buClr>
              <a:buSzPct val="100000"/>
              <a:buFontTx/>
              <a:buNone/>
              <a:defRPr sz="2473" baseline="0">
                <a:solidFill>
                  <a:schemeClr val="tx1">
                    <a:lumMod val="50000"/>
                    <a:lumOff val="50000"/>
                  </a:schemeClr>
                </a:solidFill>
                <a:latin typeface="Franklin Gothic Book" charset="0"/>
                <a:ea typeface="Franklin Gothic Book" charset="0"/>
                <a:cs typeface="Franklin Gothic Book" charset="0"/>
              </a:defRPr>
            </a:lvl1pPr>
            <a:lvl2pPr marL="0" indent="0">
              <a:spcBef>
                <a:spcPts val="0"/>
              </a:spcBef>
              <a:spcAft>
                <a:spcPts val="0"/>
              </a:spcAft>
              <a:buClr>
                <a:srgbClr val="C30C23"/>
              </a:buClr>
              <a:buSzPct val="100000"/>
              <a:buFontTx/>
              <a:buNone/>
              <a:defRPr sz="2473" baseline="0">
                <a:solidFill>
                  <a:schemeClr val="tx1">
                    <a:lumMod val="50000"/>
                    <a:lumOff val="50000"/>
                  </a:schemeClr>
                </a:solidFill>
                <a:latin typeface="Franklin Gothic Book" charset="0"/>
                <a:ea typeface="Franklin Gothic Book" charset="0"/>
                <a:cs typeface="Franklin Gothic Book" charset="0"/>
              </a:defRPr>
            </a:lvl2pPr>
            <a:lvl3pPr marL="0" indent="0">
              <a:spcBef>
                <a:spcPts val="0"/>
              </a:spcBef>
              <a:spcAft>
                <a:spcPts val="0"/>
              </a:spcAft>
              <a:buClr>
                <a:srgbClr val="C30C23"/>
              </a:buClr>
              <a:buSzPct val="100000"/>
              <a:buFontTx/>
              <a:buNone/>
              <a:defRPr sz="2473" baseline="0">
                <a:solidFill>
                  <a:schemeClr val="tx1">
                    <a:lumMod val="50000"/>
                    <a:lumOff val="50000"/>
                  </a:schemeClr>
                </a:solidFill>
                <a:latin typeface="Franklin Gothic Book" charset="0"/>
                <a:ea typeface="Franklin Gothic Book" charset="0"/>
                <a:cs typeface="Franklin Gothic Book" charset="0"/>
              </a:defRPr>
            </a:lvl3pPr>
            <a:lvl4pPr marL="0" indent="0">
              <a:spcBef>
                <a:spcPts val="0"/>
              </a:spcBef>
              <a:spcAft>
                <a:spcPts val="0"/>
              </a:spcAft>
              <a:buClr>
                <a:srgbClr val="C30C23"/>
              </a:buClr>
              <a:buSzPct val="100000"/>
              <a:buFontTx/>
              <a:buNone/>
              <a:defRPr sz="2473" baseline="0">
                <a:solidFill>
                  <a:schemeClr val="tx1">
                    <a:lumMod val="50000"/>
                    <a:lumOff val="50000"/>
                  </a:schemeClr>
                </a:solidFill>
                <a:latin typeface="Franklin Gothic Book" charset="0"/>
                <a:ea typeface="Franklin Gothic Book" charset="0"/>
                <a:cs typeface="Franklin Gothic Book" charset="0"/>
              </a:defRPr>
            </a:lvl4pPr>
            <a:lvl5pPr marL="0" indent="0">
              <a:spcBef>
                <a:spcPts val="0"/>
              </a:spcBef>
              <a:spcAft>
                <a:spcPts val="0"/>
              </a:spcAft>
              <a:buClr>
                <a:srgbClr val="C30C23"/>
              </a:buClr>
              <a:buSzPct val="100000"/>
              <a:buFontTx/>
              <a:buNone/>
              <a:defRPr sz="2473" baseline="0">
                <a:solidFill>
                  <a:schemeClr val="tx1">
                    <a:lumMod val="50000"/>
                    <a:lumOff val="50000"/>
                  </a:schemeClr>
                </a:solidFill>
                <a:latin typeface="Franklin Gothic Book" charset="0"/>
                <a:ea typeface="Franklin Gothic Book" charset="0"/>
                <a:cs typeface="Franklin Gothic Book"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descr="CCC_logo.ai"/>
          <p:cNvPicPr>
            <a:picLocks noChangeAspect="1"/>
          </p:cNvPicPr>
          <p:nvPr userDrawn="1"/>
        </p:nvPicPr>
        <p:blipFill rotWithShape="1">
          <a:blip r:embed="rId2" cstate="print">
            <a:extLst>
              <a:ext uri="{28A0092B-C50C-407E-A947-70E740481C1C}">
                <a14:useLocalDpi xmlns:a14="http://schemas.microsoft.com/office/drawing/2010/main" val="0"/>
              </a:ext>
            </a:extLst>
          </a:blip>
          <a:srcRect l="24266" t="10216" r="24266" b="10216"/>
          <a:stretch/>
        </p:blipFill>
        <p:spPr>
          <a:xfrm>
            <a:off x="18870430" y="10078928"/>
            <a:ext cx="1025379" cy="990808"/>
          </a:xfrm>
          <a:prstGeom prst="rect">
            <a:avLst/>
          </a:prstGeom>
        </p:spPr>
      </p:pic>
      <p:sp>
        <p:nvSpPr>
          <p:cNvPr id="13" name="TextBox 12"/>
          <p:cNvSpPr txBox="1">
            <a:spLocks noChangeArrowheads="1"/>
          </p:cNvSpPr>
          <p:nvPr userDrawn="1"/>
        </p:nvSpPr>
        <p:spPr bwMode="auto">
          <a:xfrm>
            <a:off x="18327070" y="10760270"/>
            <a:ext cx="439779" cy="246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defTabSz="1507248">
              <a:defRPr/>
            </a:pPr>
            <a:fld id="{BD0BFF78-3757-E34E-8B5B-09E9B4EC3EC8}" type="slidenum">
              <a:rPr lang="en-US" sz="1649" smtClean="0">
                <a:solidFill>
                  <a:srgbClr val="FFFFFF">
                    <a:lumMod val="50000"/>
                  </a:srgbClr>
                </a:solidFill>
                <a:latin typeface="Franklin Gothic Medium" charset="0"/>
                <a:ea typeface="Franklin Gothic Book" charset="0"/>
                <a:cs typeface="Franklin Gothic Book" charset="0"/>
              </a:rPr>
              <a:pPr algn="r" defTabSz="1507248">
                <a:defRPr/>
              </a:pPr>
              <a:t>‹#›</a:t>
            </a:fld>
            <a:endParaRPr lang="en-US" sz="1649" dirty="0">
              <a:solidFill>
                <a:srgbClr val="FFFFFF">
                  <a:lumMod val="50000"/>
                </a:srgbClr>
              </a:solidFill>
              <a:latin typeface="Franklin Gothic Medium" charset="0"/>
              <a:ea typeface="Franklin Gothic Book" charset="0"/>
              <a:cs typeface="Franklin Gothic Book" charset="0"/>
            </a:endParaRPr>
          </a:p>
        </p:txBody>
      </p:sp>
      <p:sp>
        <p:nvSpPr>
          <p:cNvPr id="8" name="TextBox 7"/>
          <p:cNvSpPr txBox="1"/>
          <p:nvPr userDrawn="1"/>
        </p:nvSpPr>
        <p:spPr>
          <a:xfrm>
            <a:off x="15998384" y="10698481"/>
            <a:ext cx="3282687" cy="346120"/>
          </a:xfrm>
          <a:prstGeom prst="rect">
            <a:avLst/>
          </a:prstGeom>
          <a:noFill/>
        </p:spPr>
        <p:txBody>
          <a:bodyPr wrap="square" rtlCol="0">
            <a:spAutoFit/>
          </a:bodyPr>
          <a:lstStyle/>
          <a:p>
            <a:pPr defTabSz="1507248"/>
            <a:r>
              <a:rPr lang="en-US" sz="1649" dirty="0">
                <a:solidFill>
                  <a:srgbClr val="000000"/>
                </a:solidFill>
                <a:latin typeface="Franklin Gothic Medium" charset="0"/>
                <a:ea typeface="Franklin Gothic Book" charset="0"/>
                <a:cs typeface="Franklin Gothic Medium" charset="0"/>
              </a:rPr>
              <a:t>PRESENTED 12.16.15</a:t>
            </a:r>
          </a:p>
        </p:txBody>
      </p:sp>
      <p:sp>
        <p:nvSpPr>
          <p:cNvPr id="9" name="Title 1"/>
          <p:cNvSpPr>
            <a:spLocks noGrp="1"/>
          </p:cNvSpPr>
          <p:nvPr>
            <p:ph type="title" hasCustomPrompt="1"/>
          </p:nvPr>
        </p:nvSpPr>
        <p:spPr>
          <a:xfrm>
            <a:off x="376952" y="314151"/>
            <a:ext cx="19287371" cy="843738"/>
          </a:xfrm>
          <a:prstGeom prst="rect">
            <a:avLst/>
          </a:prstGeom>
        </p:spPr>
        <p:txBody>
          <a:bodyPr lIns="45720" tIns="22860" rIns="45720" bIns="22860" anchor="t">
            <a:noAutofit/>
          </a:bodyPr>
          <a:lstStyle>
            <a:lvl1pPr algn="l">
              <a:defRPr sz="4947" b="1" i="0" cap="all" spc="0" baseline="0">
                <a:solidFill>
                  <a:srgbClr val="E50023"/>
                </a:solidFill>
                <a:latin typeface="Franklin Gothic Book" charset="0"/>
                <a:ea typeface="Franklin Gothic Book" charset="0"/>
                <a:cs typeface="Franklin Gothic Book" charset="0"/>
              </a:defRPr>
            </a:lvl1pPr>
          </a:lstStyle>
          <a:p>
            <a:r>
              <a:rPr lang="en-US" dirty="0"/>
              <a:t>CLICK TO EDIT MASTER TITLE STYLE</a:t>
            </a:r>
          </a:p>
        </p:txBody>
      </p:sp>
    </p:spTree>
    <p:extLst>
      <p:ext uri="{BB962C8B-B14F-4D97-AF65-F5344CB8AC3E}">
        <p14:creationId xmlns:p14="http://schemas.microsoft.com/office/powerpoint/2010/main" val="167875493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ader and Content 2">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1252699" y="1884891"/>
            <a:ext cx="4949873" cy="8482013"/>
          </a:xfrm>
          <a:prstGeom prst="rect">
            <a:avLst/>
          </a:prstGeom>
        </p:spPr>
        <p:txBody>
          <a:bodyPr vert="horz" lIns="0" tIns="0" rIns="0" bIns="0"/>
          <a:lstStyle>
            <a:lvl1pPr marL="0" indent="0">
              <a:spcBef>
                <a:spcPts val="0"/>
              </a:spcBef>
              <a:spcAft>
                <a:spcPts val="0"/>
              </a:spcAft>
              <a:buClr>
                <a:srgbClr val="C30C23"/>
              </a:buClr>
              <a:buSzPct val="100000"/>
              <a:buFontTx/>
              <a:buNone/>
              <a:defRPr sz="2473" baseline="0">
                <a:solidFill>
                  <a:schemeClr val="tx1">
                    <a:lumMod val="50000"/>
                    <a:lumOff val="50000"/>
                  </a:schemeClr>
                </a:solidFill>
                <a:latin typeface="Franklin Gothic Book" charset="0"/>
                <a:ea typeface="Franklin Gothic Book" charset="0"/>
                <a:cs typeface="Franklin Gothic Book" charset="0"/>
              </a:defRPr>
            </a:lvl1pPr>
            <a:lvl2pPr marL="0" indent="0">
              <a:spcBef>
                <a:spcPts val="0"/>
              </a:spcBef>
              <a:spcAft>
                <a:spcPts val="0"/>
              </a:spcAft>
              <a:buClr>
                <a:srgbClr val="C30C23"/>
              </a:buClr>
              <a:buSzPct val="100000"/>
              <a:buFontTx/>
              <a:buNone/>
              <a:defRPr sz="2473" baseline="0">
                <a:solidFill>
                  <a:schemeClr val="tx1">
                    <a:lumMod val="50000"/>
                    <a:lumOff val="50000"/>
                  </a:schemeClr>
                </a:solidFill>
                <a:latin typeface="Franklin Gothic Book" charset="0"/>
                <a:ea typeface="Franklin Gothic Book" charset="0"/>
                <a:cs typeface="Franklin Gothic Book" charset="0"/>
              </a:defRPr>
            </a:lvl2pPr>
            <a:lvl3pPr marL="0" indent="0">
              <a:spcBef>
                <a:spcPts val="0"/>
              </a:spcBef>
              <a:spcAft>
                <a:spcPts val="0"/>
              </a:spcAft>
              <a:buClr>
                <a:srgbClr val="C30C23"/>
              </a:buClr>
              <a:buSzPct val="100000"/>
              <a:buFontTx/>
              <a:buNone/>
              <a:defRPr sz="2473" baseline="0">
                <a:solidFill>
                  <a:schemeClr val="tx1">
                    <a:lumMod val="50000"/>
                    <a:lumOff val="50000"/>
                  </a:schemeClr>
                </a:solidFill>
                <a:latin typeface="Franklin Gothic Book" charset="0"/>
                <a:ea typeface="Franklin Gothic Book" charset="0"/>
                <a:cs typeface="Franklin Gothic Book" charset="0"/>
              </a:defRPr>
            </a:lvl3pPr>
            <a:lvl4pPr marL="0" indent="0">
              <a:spcBef>
                <a:spcPts val="0"/>
              </a:spcBef>
              <a:spcAft>
                <a:spcPts val="0"/>
              </a:spcAft>
              <a:buClr>
                <a:srgbClr val="C30C23"/>
              </a:buClr>
              <a:buSzPct val="100000"/>
              <a:buFontTx/>
              <a:buNone/>
              <a:defRPr sz="2473" baseline="0">
                <a:solidFill>
                  <a:schemeClr val="tx1">
                    <a:lumMod val="50000"/>
                    <a:lumOff val="50000"/>
                  </a:schemeClr>
                </a:solidFill>
                <a:latin typeface="Franklin Gothic Book" charset="0"/>
                <a:ea typeface="Franklin Gothic Book" charset="0"/>
                <a:cs typeface="Franklin Gothic Book" charset="0"/>
              </a:defRPr>
            </a:lvl4pPr>
            <a:lvl5pPr marL="0" indent="0">
              <a:spcBef>
                <a:spcPts val="0"/>
              </a:spcBef>
              <a:spcAft>
                <a:spcPts val="0"/>
              </a:spcAft>
              <a:buClr>
                <a:srgbClr val="C30C23"/>
              </a:buClr>
              <a:buSzPct val="100000"/>
              <a:buFontTx/>
              <a:buNone/>
              <a:defRPr sz="2473" baseline="0">
                <a:solidFill>
                  <a:schemeClr val="tx1">
                    <a:lumMod val="50000"/>
                    <a:lumOff val="50000"/>
                  </a:schemeClr>
                </a:solidFill>
                <a:latin typeface="Franklin Gothic Book" charset="0"/>
                <a:ea typeface="Franklin Gothic Book" charset="0"/>
                <a:cs typeface="Franklin Gothic Book"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5"/>
          <p:cNvSpPr>
            <a:spLocks noGrp="1"/>
          </p:cNvSpPr>
          <p:nvPr>
            <p:ph type="body" sz="quarter" idx="13"/>
          </p:nvPr>
        </p:nvSpPr>
        <p:spPr>
          <a:xfrm>
            <a:off x="6948860" y="1884891"/>
            <a:ext cx="4949873" cy="8482013"/>
          </a:xfrm>
          <a:prstGeom prst="rect">
            <a:avLst/>
          </a:prstGeom>
        </p:spPr>
        <p:txBody>
          <a:bodyPr vert="horz" lIns="0" tIns="0" rIns="0" bIns="0"/>
          <a:lstStyle>
            <a:lvl1pPr marL="0" indent="0">
              <a:spcBef>
                <a:spcPts val="0"/>
              </a:spcBef>
              <a:spcAft>
                <a:spcPts val="0"/>
              </a:spcAft>
              <a:buClr>
                <a:srgbClr val="C30C23"/>
              </a:buClr>
              <a:buSzPct val="100000"/>
              <a:buFontTx/>
              <a:buNone/>
              <a:defRPr sz="2473" baseline="0">
                <a:solidFill>
                  <a:schemeClr val="tx1">
                    <a:lumMod val="50000"/>
                    <a:lumOff val="50000"/>
                  </a:schemeClr>
                </a:solidFill>
                <a:latin typeface="Franklin Gothic Book" charset="0"/>
                <a:ea typeface="Franklin Gothic Book" charset="0"/>
                <a:cs typeface="Franklin Gothic Book" charset="0"/>
              </a:defRPr>
            </a:lvl1pPr>
            <a:lvl2pPr marL="0" indent="0">
              <a:spcBef>
                <a:spcPts val="0"/>
              </a:spcBef>
              <a:spcAft>
                <a:spcPts val="0"/>
              </a:spcAft>
              <a:buClr>
                <a:srgbClr val="C30C23"/>
              </a:buClr>
              <a:buSzPct val="100000"/>
              <a:buFontTx/>
              <a:buNone/>
              <a:defRPr sz="2473" baseline="0">
                <a:solidFill>
                  <a:schemeClr val="tx1">
                    <a:lumMod val="50000"/>
                    <a:lumOff val="50000"/>
                  </a:schemeClr>
                </a:solidFill>
                <a:latin typeface="Franklin Gothic Book" charset="0"/>
                <a:ea typeface="Franklin Gothic Book" charset="0"/>
                <a:cs typeface="Franklin Gothic Book" charset="0"/>
              </a:defRPr>
            </a:lvl2pPr>
            <a:lvl3pPr marL="0" indent="0">
              <a:spcBef>
                <a:spcPts val="0"/>
              </a:spcBef>
              <a:spcAft>
                <a:spcPts val="0"/>
              </a:spcAft>
              <a:buClr>
                <a:srgbClr val="C30C23"/>
              </a:buClr>
              <a:buSzPct val="100000"/>
              <a:buFontTx/>
              <a:buNone/>
              <a:defRPr sz="2473" baseline="0">
                <a:solidFill>
                  <a:schemeClr val="tx1">
                    <a:lumMod val="50000"/>
                    <a:lumOff val="50000"/>
                  </a:schemeClr>
                </a:solidFill>
                <a:latin typeface="Franklin Gothic Book" charset="0"/>
                <a:ea typeface="Franklin Gothic Book" charset="0"/>
                <a:cs typeface="Franklin Gothic Book" charset="0"/>
              </a:defRPr>
            </a:lvl3pPr>
            <a:lvl4pPr marL="0" indent="0">
              <a:spcBef>
                <a:spcPts val="0"/>
              </a:spcBef>
              <a:spcAft>
                <a:spcPts val="0"/>
              </a:spcAft>
              <a:buClr>
                <a:srgbClr val="C30C23"/>
              </a:buClr>
              <a:buSzPct val="100000"/>
              <a:buFontTx/>
              <a:buNone/>
              <a:defRPr sz="2473" baseline="0">
                <a:solidFill>
                  <a:schemeClr val="tx1">
                    <a:lumMod val="50000"/>
                    <a:lumOff val="50000"/>
                  </a:schemeClr>
                </a:solidFill>
                <a:latin typeface="Franklin Gothic Book" charset="0"/>
                <a:ea typeface="Franklin Gothic Book" charset="0"/>
                <a:cs typeface="Franklin Gothic Book" charset="0"/>
              </a:defRPr>
            </a:lvl4pPr>
            <a:lvl5pPr marL="0" indent="0">
              <a:spcBef>
                <a:spcPts val="0"/>
              </a:spcBef>
              <a:spcAft>
                <a:spcPts val="0"/>
              </a:spcAft>
              <a:buClr>
                <a:srgbClr val="C30C23"/>
              </a:buClr>
              <a:buSzPct val="100000"/>
              <a:buFontTx/>
              <a:buNone/>
              <a:defRPr sz="2473" baseline="0">
                <a:solidFill>
                  <a:schemeClr val="tx1">
                    <a:lumMod val="50000"/>
                    <a:lumOff val="50000"/>
                  </a:schemeClr>
                </a:solidFill>
                <a:latin typeface="Franklin Gothic Book" charset="0"/>
                <a:ea typeface="Franklin Gothic Book" charset="0"/>
                <a:cs typeface="Franklin Gothic Book"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5"/>
          <p:cNvSpPr>
            <a:spLocks noGrp="1"/>
          </p:cNvSpPr>
          <p:nvPr>
            <p:ph type="body" sz="quarter" idx="14"/>
          </p:nvPr>
        </p:nvSpPr>
        <p:spPr>
          <a:xfrm>
            <a:off x="12645022" y="1884891"/>
            <a:ext cx="4949873" cy="8482013"/>
          </a:xfrm>
          <a:prstGeom prst="rect">
            <a:avLst/>
          </a:prstGeom>
        </p:spPr>
        <p:txBody>
          <a:bodyPr vert="horz" lIns="0" tIns="0" rIns="0" bIns="0"/>
          <a:lstStyle>
            <a:lvl1pPr marL="0" indent="0">
              <a:spcBef>
                <a:spcPts val="0"/>
              </a:spcBef>
              <a:spcAft>
                <a:spcPts val="0"/>
              </a:spcAft>
              <a:buClr>
                <a:srgbClr val="C30C23"/>
              </a:buClr>
              <a:buSzPct val="100000"/>
              <a:buFontTx/>
              <a:buNone/>
              <a:defRPr sz="2473" baseline="0">
                <a:solidFill>
                  <a:schemeClr val="tx1">
                    <a:lumMod val="50000"/>
                    <a:lumOff val="50000"/>
                  </a:schemeClr>
                </a:solidFill>
                <a:latin typeface="Franklin Gothic Book" charset="0"/>
                <a:ea typeface="Franklin Gothic Book" charset="0"/>
                <a:cs typeface="Franklin Gothic Book" charset="0"/>
              </a:defRPr>
            </a:lvl1pPr>
            <a:lvl2pPr marL="0" indent="0">
              <a:spcBef>
                <a:spcPts val="0"/>
              </a:spcBef>
              <a:spcAft>
                <a:spcPts val="0"/>
              </a:spcAft>
              <a:buClr>
                <a:srgbClr val="C30C23"/>
              </a:buClr>
              <a:buSzPct val="100000"/>
              <a:buFontTx/>
              <a:buNone/>
              <a:defRPr sz="2473" baseline="0">
                <a:solidFill>
                  <a:schemeClr val="tx1">
                    <a:lumMod val="50000"/>
                    <a:lumOff val="50000"/>
                  </a:schemeClr>
                </a:solidFill>
                <a:latin typeface="Franklin Gothic Book" charset="0"/>
                <a:ea typeface="Franklin Gothic Book" charset="0"/>
                <a:cs typeface="Franklin Gothic Book" charset="0"/>
              </a:defRPr>
            </a:lvl2pPr>
            <a:lvl3pPr marL="0" indent="0">
              <a:spcBef>
                <a:spcPts val="0"/>
              </a:spcBef>
              <a:spcAft>
                <a:spcPts val="0"/>
              </a:spcAft>
              <a:buClr>
                <a:srgbClr val="C30C23"/>
              </a:buClr>
              <a:buSzPct val="100000"/>
              <a:buFontTx/>
              <a:buNone/>
              <a:defRPr sz="2473" baseline="0">
                <a:solidFill>
                  <a:schemeClr val="tx1">
                    <a:lumMod val="50000"/>
                    <a:lumOff val="50000"/>
                  </a:schemeClr>
                </a:solidFill>
                <a:latin typeface="Franklin Gothic Book" charset="0"/>
                <a:ea typeface="Franklin Gothic Book" charset="0"/>
                <a:cs typeface="Franklin Gothic Book" charset="0"/>
              </a:defRPr>
            </a:lvl3pPr>
            <a:lvl4pPr marL="0" indent="0">
              <a:spcBef>
                <a:spcPts val="0"/>
              </a:spcBef>
              <a:spcAft>
                <a:spcPts val="0"/>
              </a:spcAft>
              <a:buClr>
                <a:srgbClr val="C30C23"/>
              </a:buClr>
              <a:buSzPct val="100000"/>
              <a:buFontTx/>
              <a:buNone/>
              <a:defRPr sz="2473" baseline="0">
                <a:solidFill>
                  <a:schemeClr val="tx1">
                    <a:lumMod val="50000"/>
                    <a:lumOff val="50000"/>
                  </a:schemeClr>
                </a:solidFill>
                <a:latin typeface="Franklin Gothic Book" charset="0"/>
                <a:ea typeface="Franklin Gothic Book" charset="0"/>
                <a:cs typeface="Franklin Gothic Book" charset="0"/>
              </a:defRPr>
            </a:lvl4pPr>
            <a:lvl5pPr marL="0" indent="0">
              <a:spcBef>
                <a:spcPts val="0"/>
              </a:spcBef>
              <a:spcAft>
                <a:spcPts val="0"/>
              </a:spcAft>
              <a:buClr>
                <a:srgbClr val="C30C23"/>
              </a:buClr>
              <a:buSzPct val="100000"/>
              <a:buFontTx/>
              <a:buNone/>
              <a:defRPr sz="2473" baseline="0">
                <a:solidFill>
                  <a:schemeClr val="tx1">
                    <a:lumMod val="50000"/>
                    <a:lumOff val="50000"/>
                  </a:schemeClr>
                </a:solidFill>
                <a:latin typeface="Franklin Gothic Book" charset="0"/>
                <a:ea typeface="Franklin Gothic Book" charset="0"/>
                <a:cs typeface="Franklin Gothic Book"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CCC_logo.ai"/>
          <p:cNvPicPr>
            <a:picLocks noChangeAspect="1"/>
          </p:cNvPicPr>
          <p:nvPr userDrawn="1"/>
        </p:nvPicPr>
        <p:blipFill rotWithShape="1">
          <a:blip r:embed="rId2" cstate="print">
            <a:extLst>
              <a:ext uri="{28A0092B-C50C-407E-A947-70E740481C1C}">
                <a14:useLocalDpi xmlns:a14="http://schemas.microsoft.com/office/drawing/2010/main" val="0"/>
              </a:ext>
            </a:extLst>
          </a:blip>
          <a:srcRect l="24266" t="10216" r="24266" b="10216"/>
          <a:stretch/>
        </p:blipFill>
        <p:spPr>
          <a:xfrm>
            <a:off x="18870430" y="10078928"/>
            <a:ext cx="1025379" cy="990808"/>
          </a:xfrm>
          <a:prstGeom prst="rect">
            <a:avLst/>
          </a:prstGeom>
        </p:spPr>
      </p:pic>
      <p:sp>
        <p:nvSpPr>
          <p:cNvPr id="15" name="TextBox 14"/>
          <p:cNvSpPr txBox="1">
            <a:spLocks noChangeArrowheads="1"/>
          </p:cNvSpPr>
          <p:nvPr userDrawn="1"/>
        </p:nvSpPr>
        <p:spPr bwMode="auto">
          <a:xfrm>
            <a:off x="18327070" y="10760270"/>
            <a:ext cx="439779" cy="246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defTabSz="1507248">
              <a:defRPr/>
            </a:pPr>
            <a:fld id="{BD0BFF78-3757-E34E-8B5B-09E9B4EC3EC8}" type="slidenum">
              <a:rPr lang="en-US" sz="1649" smtClean="0">
                <a:solidFill>
                  <a:srgbClr val="FFFFFF">
                    <a:lumMod val="50000"/>
                  </a:srgbClr>
                </a:solidFill>
                <a:latin typeface="Franklin Gothic Medium" charset="0"/>
                <a:ea typeface="Franklin Gothic Book" charset="0"/>
                <a:cs typeface="Franklin Gothic Book" charset="0"/>
              </a:rPr>
              <a:pPr algn="r" defTabSz="1507248">
                <a:defRPr/>
              </a:pPr>
              <a:t>‹#›</a:t>
            </a:fld>
            <a:endParaRPr lang="en-US" sz="1649" dirty="0">
              <a:solidFill>
                <a:srgbClr val="FFFFFF">
                  <a:lumMod val="50000"/>
                </a:srgbClr>
              </a:solidFill>
              <a:latin typeface="Franklin Gothic Medium" charset="0"/>
              <a:ea typeface="Franklin Gothic Book" charset="0"/>
              <a:cs typeface="Franklin Gothic Book" charset="0"/>
            </a:endParaRPr>
          </a:p>
        </p:txBody>
      </p:sp>
      <p:sp>
        <p:nvSpPr>
          <p:cNvPr id="9" name="TextBox 8"/>
          <p:cNvSpPr txBox="1"/>
          <p:nvPr userDrawn="1"/>
        </p:nvSpPr>
        <p:spPr>
          <a:xfrm>
            <a:off x="15998384" y="10698481"/>
            <a:ext cx="3282687" cy="346120"/>
          </a:xfrm>
          <a:prstGeom prst="rect">
            <a:avLst/>
          </a:prstGeom>
          <a:noFill/>
        </p:spPr>
        <p:txBody>
          <a:bodyPr wrap="square" rtlCol="0">
            <a:spAutoFit/>
          </a:bodyPr>
          <a:lstStyle/>
          <a:p>
            <a:pPr defTabSz="1507248"/>
            <a:r>
              <a:rPr lang="en-US" sz="1649" dirty="0">
                <a:solidFill>
                  <a:srgbClr val="000000"/>
                </a:solidFill>
                <a:latin typeface="Franklin Gothic Medium" charset="0"/>
                <a:ea typeface="Franklin Gothic Book" charset="0"/>
                <a:cs typeface="Franklin Gothic Medium" charset="0"/>
              </a:rPr>
              <a:t>PRESENTED 12.16.15</a:t>
            </a:r>
          </a:p>
        </p:txBody>
      </p:sp>
      <p:sp>
        <p:nvSpPr>
          <p:cNvPr id="13" name="Title 1"/>
          <p:cNvSpPr>
            <a:spLocks noGrp="1"/>
          </p:cNvSpPr>
          <p:nvPr>
            <p:ph type="title" hasCustomPrompt="1"/>
          </p:nvPr>
        </p:nvSpPr>
        <p:spPr>
          <a:xfrm>
            <a:off x="376952" y="314151"/>
            <a:ext cx="19287371" cy="843738"/>
          </a:xfrm>
          <a:prstGeom prst="rect">
            <a:avLst/>
          </a:prstGeom>
        </p:spPr>
        <p:txBody>
          <a:bodyPr lIns="45720" tIns="22860" rIns="45720" bIns="22860" anchor="t">
            <a:noAutofit/>
          </a:bodyPr>
          <a:lstStyle>
            <a:lvl1pPr algn="l">
              <a:defRPr sz="4947" b="1" i="0" cap="all" spc="0" baseline="0">
                <a:solidFill>
                  <a:srgbClr val="E50023"/>
                </a:solidFill>
                <a:latin typeface="Franklin Gothic Book" charset="0"/>
                <a:ea typeface="Franklin Gothic Book" charset="0"/>
                <a:cs typeface="Franklin Gothic Book" charset="0"/>
              </a:defRPr>
            </a:lvl1pPr>
          </a:lstStyle>
          <a:p>
            <a:r>
              <a:rPr lang="en-US" dirty="0"/>
              <a:t>CLICK TO EDIT MASTER TITLE STYLE</a:t>
            </a:r>
          </a:p>
        </p:txBody>
      </p:sp>
    </p:spTree>
    <p:extLst>
      <p:ext uri="{BB962C8B-B14F-4D97-AF65-F5344CB8AC3E}">
        <p14:creationId xmlns:p14="http://schemas.microsoft.com/office/powerpoint/2010/main" val="2715666203"/>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er and Content 3">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1005205" y="1884891"/>
            <a:ext cx="11999635" cy="8482013"/>
          </a:xfrm>
          <a:prstGeom prst="rect">
            <a:avLst/>
          </a:prstGeom>
        </p:spPr>
        <p:txBody>
          <a:bodyPr vert="horz" lIns="0" tIns="0" rIns="0" bIns="0"/>
          <a:lstStyle>
            <a:lvl1pPr marL="471179" indent="-471179">
              <a:spcBef>
                <a:spcPts val="0"/>
              </a:spcBef>
              <a:spcAft>
                <a:spcPts val="0"/>
              </a:spcAft>
              <a:buClr>
                <a:srgbClr val="C30C23"/>
              </a:buClr>
              <a:buSzPct val="100000"/>
              <a:buFont typeface="Wingdings" charset="2"/>
              <a:buChar char="§"/>
              <a:defRPr sz="2473" baseline="0">
                <a:solidFill>
                  <a:schemeClr val="tx1">
                    <a:lumMod val="50000"/>
                    <a:lumOff val="50000"/>
                  </a:schemeClr>
                </a:solidFill>
                <a:latin typeface="Franklin Gothic Book" charset="0"/>
                <a:ea typeface="Franklin Gothic Book" charset="0"/>
                <a:cs typeface="Franklin Gothic Book" charset="0"/>
              </a:defRPr>
            </a:lvl1pPr>
            <a:lvl2pPr marL="471179" indent="-471179">
              <a:spcBef>
                <a:spcPts val="0"/>
              </a:spcBef>
              <a:spcAft>
                <a:spcPts val="0"/>
              </a:spcAft>
              <a:buClr>
                <a:srgbClr val="C30C23"/>
              </a:buClr>
              <a:buSzPct val="100000"/>
              <a:buFont typeface="Wingdings" charset="2"/>
              <a:buChar char="§"/>
              <a:defRPr sz="2473" baseline="0">
                <a:solidFill>
                  <a:schemeClr val="tx1">
                    <a:lumMod val="50000"/>
                    <a:lumOff val="50000"/>
                  </a:schemeClr>
                </a:solidFill>
                <a:latin typeface="Franklin Gothic Book" charset="0"/>
                <a:ea typeface="Franklin Gothic Book" charset="0"/>
                <a:cs typeface="Franklin Gothic Book" charset="0"/>
              </a:defRPr>
            </a:lvl2pPr>
            <a:lvl3pPr marL="471179" indent="-471179">
              <a:spcBef>
                <a:spcPts val="0"/>
              </a:spcBef>
              <a:spcAft>
                <a:spcPts val="0"/>
              </a:spcAft>
              <a:buClr>
                <a:srgbClr val="C30C23"/>
              </a:buClr>
              <a:buSzPct val="100000"/>
              <a:buFont typeface="Wingdings" charset="2"/>
              <a:buChar char="§"/>
              <a:defRPr sz="2473" baseline="0">
                <a:solidFill>
                  <a:schemeClr val="tx1">
                    <a:lumMod val="50000"/>
                    <a:lumOff val="50000"/>
                  </a:schemeClr>
                </a:solidFill>
                <a:latin typeface="Franklin Gothic Book" charset="0"/>
                <a:ea typeface="Franklin Gothic Book" charset="0"/>
                <a:cs typeface="Franklin Gothic Book" charset="0"/>
              </a:defRPr>
            </a:lvl3pPr>
            <a:lvl4pPr marL="471179" indent="-471179">
              <a:spcBef>
                <a:spcPts val="0"/>
              </a:spcBef>
              <a:spcAft>
                <a:spcPts val="0"/>
              </a:spcAft>
              <a:buClr>
                <a:srgbClr val="C30C23"/>
              </a:buClr>
              <a:buSzPct val="100000"/>
              <a:buFont typeface="Wingdings" charset="2"/>
              <a:buChar char="§"/>
              <a:defRPr sz="2473" baseline="0">
                <a:solidFill>
                  <a:schemeClr val="tx1">
                    <a:lumMod val="50000"/>
                    <a:lumOff val="50000"/>
                  </a:schemeClr>
                </a:solidFill>
                <a:latin typeface="Franklin Gothic Book" charset="0"/>
                <a:ea typeface="Franklin Gothic Book" charset="0"/>
                <a:cs typeface="Franklin Gothic Book" charset="0"/>
              </a:defRPr>
            </a:lvl4pPr>
            <a:lvl5pPr marL="471179" indent="-471179">
              <a:spcBef>
                <a:spcPts val="0"/>
              </a:spcBef>
              <a:spcAft>
                <a:spcPts val="0"/>
              </a:spcAft>
              <a:buClr>
                <a:srgbClr val="C30C23"/>
              </a:buClr>
              <a:buSzPct val="100000"/>
              <a:buFont typeface="Wingdings" charset="2"/>
              <a:buChar char="§"/>
              <a:defRPr sz="2473" baseline="0">
                <a:solidFill>
                  <a:schemeClr val="tx1">
                    <a:lumMod val="50000"/>
                    <a:lumOff val="50000"/>
                  </a:schemeClr>
                </a:solidFill>
                <a:latin typeface="Franklin Gothic Book" charset="0"/>
                <a:ea typeface="Franklin Gothic Book" charset="0"/>
                <a:cs typeface="Franklin Gothic Book"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descr="CCC_logo.ai"/>
          <p:cNvPicPr>
            <a:picLocks noChangeAspect="1"/>
          </p:cNvPicPr>
          <p:nvPr userDrawn="1"/>
        </p:nvPicPr>
        <p:blipFill rotWithShape="1">
          <a:blip r:embed="rId2" cstate="print">
            <a:extLst>
              <a:ext uri="{28A0092B-C50C-407E-A947-70E740481C1C}">
                <a14:useLocalDpi xmlns:a14="http://schemas.microsoft.com/office/drawing/2010/main" val="0"/>
              </a:ext>
            </a:extLst>
          </a:blip>
          <a:srcRect l="24266" t="10216" r="24266" b="10216"/>
          <a:stretch/>
        </p:blipFill>
        <p:spPr>
          <a:xfrm>
            <a:off x="18870430" y="10078928"/>
            <a:ext cx="1025379" cy="990808"/>
          </a:xfrm>
          <a:prstGeom prst="rect">
            <a:avLst/>
          </a:prstGeom>
        </p:spPr>
      </p:pic>
      <p:sp>
        <p:nvSpPr>
          <p:cNvPr id="13" name="TextBox 12"/>
          <p:cNvSpPr txBox="1">
            <a:spLocks noChangeArrowheads="1"/>
          </p:cNvSpPr>
          <p:nvPr userDrawn="1"/>
        </p:nvSpPr>
        <p:spPr bwMode="auto">
          <a:xfrm>
            <a:off x="18327070" y="10760270"/>
            <a:ext cx="439779" cy="246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defTabSz="1507248">
              <a:defRPr/>
            </a:pPr>
            <a:fld id="{BD0BFF78-3757-E34E-8B5B-09E9B4EC3EC8}" type="slidenum">
              <a:rPr lang="en-US" sz="1649" smtClean="0">
                <a:solidFill>
                  <a:srgbClr val="FFFFFF">
                    <a:lumMod val="50000"/>
                  </a:srgbClr>
                </a:solidFill>
                <a:latin typeface="Franklin Gothic Medium" charset="0"/>
                <a:ea typeface="Franklin Gothic Book" charset="0"/>
                <a:cs typeface="Franklin Gothic Book" charset="0"/>
              </a:rPr>
              <a:pPr algn="r" defTabSz="1507248">
                <a:defRPr/>
              </a:pPr>
              <a:t>‹#›</a:t>
            </a:fld>
            <a:endParaRPr lang="en-US" sz="1649" dirty="0">
              <a:solidFill>
                <a:srgbClr val="FFFFFF">
                  <a:lumMod val="50000"/>
                </a:srgbClr>
              </a:solidFill>
              <a:latin typeface="Franklin Gothic Medium" charset="0"/>
              <a:ea typeface="Franklin Gothic Book" charset="0"/>
              <a:cs typeface="Franklin Gothic Book" charset="0"/>
            </a:endParaRPr>
          </a:p>
        </p:txBody>
      </p:sp>
      <p:sp>
        <p:nvSpPr>
          <p:cNvPr id="8" name="TextBox 7"/>
          <p:cNvSpPr txBox="1"/>
          <p:nvPr userDrawn="1"/>
        </p:nvSpPr>
        <p:spPr>
          <a:xfrm>
            <a:off x="15998384" y="10698481"/>
            <a:ext cx="3282687" cy="346120"/>
          </a:xfrm>
          <a:prstGeom prst="rect">
            <a:avLst/>
          </a:prstGeom>
          <a:noFill/>
        </p:spPr>
        <p:txBody>
          <a:bodyPr wrap="square" rtlCol="0">
            <a:spAutoFit/>
          </a:bodyPr>
          <a:lstStyle/>
          <a:p>
            <a:pPr defTabSz="1507248"/>
            <a:r>
              <a:rPr lang="en-US" sz="1649" dirty="0">
                <a:solidFill>
                  <a:srgbClr val="000000"/>
                </a:solidFill>
                <a:latin typeface="Franklin Gothic Medium" charset="0"/>
                <a:ea typeface="Franklin Gothic Book" charset="0"/>
                <a:cs typeface="Franklin Gothic Medium" charset="0"/>
              </a:rPr>
              <a:t>PRESENTED 12.16.15</a:t>
            </a:r>
          </a:p>
        </p:txBody>
      </p:sp>
      <p:sp>
        <p:nvSpPr>
          <p:cNvPr id="9" name="Title 1"/>
          <p:cNvSpPr>
            <a:spLocks noGrp="1"/>
          </p:cNvSpPr>
          <p:nvPr>
            <p:ph type="title" hasCustomPrompt="1"/>
          </p:nvPr>
        </p:nvSpPr>
        <p:spPr>
          <a:xfrm>
            <a:off x="376952" y="314151"/>
            <a:ext cx="19287371" cy="843738"/>
          </a:xfrm>
          <a:prstGeom prst="rect">
            <a:avLst/>
          </a:prstGeom>
        </p:spPr>
        <p:txBody>
          <a:bodyPr lIns="45720" tIns="22860" rIns="45720" bIns="22860" anchor="t">
            <a:noAutofit/>
          </a:bodyPr>
          <a:lstStyle>
            <a:lvl1pPr algn="l">
              <a:defRPr sz="4947" b="1" i="0" cap="all" spc="0" baseline="0">
                <a:solidFill>
                  <a:srgbClr val="E50023"/>
                </a:solidFill>
                <a:latin typeface="Franklin Gothic Book" charset="0"/>
                <a:ea typeface="Franklin Gothic Book" charset="0"/>
                <a:cs typeface="Franklin Gothic Book" charset="0"/>
              </a:defRPr>
            </a:lvl1pPr>
          </a:lstStyle>
          <a:p>
            <a:r>
              <a:rPr lang="en-US" dirty="0"/>
              <a:t>CLICK TO EDIT MASTER TITLE STYLE</a:t>
            </a:r>
          </a:p>
        </p:txBody>
      </p:sp>
    </p:spTree>
    <p:extLst>
      <p:ext uri="{BB962C8B-B14F-4D97-AF65-F5344CB8AC3E}">
        <p14:creationId xmlns:p14="http://schemas.microsoft.com/office/powerpoint/2010/main" val="3945274128"/>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eader and Content 4">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1005205" y="1884891"/>
            <a:ext cx="17318844" cy="8482013"/>
          </a:xfrm>
          <a:prstGeom prst="rect">
            <a:avLst/>
          </a:prstGeom>
        </p:spPr>
        <p:txBody>
          <a:bodyPr vert="horz" lIns="0" tIns="0" rIns="0" bIns="0"/>
          <a:lstStyle>
            <a:lvl1pPr marL="0" indent="0">
              <a:spcBef>
                <a:spcPts val="0"/>
              </a:spcBef>
              <a:spcAft>
                <a:spcPts val="0"/>
              </a:spcAft>
              <a:buClr>
                <a:srgbClr val="C30C23"/>
              </a:buClr>
              <a:buSzPct val="100000"/>
              <a:buFontTx/>
              <a:buNone/>
              <a:defRPr sz="4452" baseline="0">
                <a:solidFill>
                  <a:schemeClr val="tx1">
                    <a:lumMod val="50000"/>
                    <a:lumOff val="50000"/>
                  </a:schemeClr>
                </a:solidFill>
                <a:latin typeface="Franklin Gothic Book" charset="0"/>
                <a:ea typeface="Franklin Gothic Book" charset="0"/>
                <a:cs typeface="Franklin Gothic Book" charset="0"/>
              </a:defRPr>
            </a:lvl1pPr>
            <a:lvl2pPr marL="0" indent="0">
              <a:spcBef>
                <a:spcPts val="0"/>
              </a:spcBef>
              <a:spcAft>
                <a:spcPts val="0"/>
              </a:spcAft>
              <a:buClr>
                <a:srgbClr val="C30C23"/>
              </a:buClr>
              <a:buSzPct val="100000"/>
              <a:buFontTx/>
              <a:buNone/>
              <a:defRPr sz="4452" baseline="0">
                <a:solidFill>
                  <a:schemeClr val="tx1">
                    <a:lumMod val="50000"/>
                    <a:lumOff val="50000"/>
                  </a:schemeClr>
                </a:solidFill>
                <a:latin typeface="Franklin Gothic Book" charset="0"/>
                <a:ea typeface="Franklin Gothic Book" charset="0"/>
                <a:cs typeface="Franklin Gothic Book" charset="0"/>
              </a:defRPr>
            </a:lvl2pPr>
            <a:lvl3pPr marL="0" indent="0">
              <a:spcBef>
                <a:spcPts val="0"/>
              </a:spcBef>
              <a:spcAft>
                <a:spcPts val="0"/>
              </a:spcAft>
              <a:buClr>
                <a:srgbClr val="C30C23"/>
              </a:buClr>
              <a:buSzPct val="100000"/>
              <a:buFontTx/>
              <a:buNone/>
              <a:defRPr sz="4452" baseline="0">
                <a:solidFill>
                  <a:schemeClr val="tx1">
                    <a:lumMod val="50000"/>
                    <a:lumOff val="50000"/>
                  </a:schemeClr>
                </a:solidFill>
                <a:latin typeface="Franklin Gothic Book" charset="0"/>
                <a:ea typeface="Franklin Gothic Book" charset="0"/>
                <a:cs typeface="Franklin Gothic Book" charset="0"/>
              </a:defRPr>
            </a:lvl3pPr>
            <a:lvl4pPr marL="0" indent="0">
              <a:spcBef>
                <a:spcPts val="0"/>
              </a:spcBef>
              <a:spcAft>
                <a:spcPts val="0"/>
              </a:spcAft>
              <a:buClr>
                <a:srgbClr val="C30C23"/>
              </a:buClr>
              <a:buSzPct val="100000"/>
              <a:buFontTx/>
              <a:buNone/>
              <a:defRPr sz="4452" baseline="0">
                <a:solidFill>
                  <a:schemeClr val="tx1">
                    <a:lumMod val="50000"/>
                    <a:lumOff val="50000"/>
                  </a:schemeClr>
                </a:solidFill>
                <a:latin typeface="Franklin Gothic Book" charset="0"/>
                <a:ea typeface="Franklin Gothic Book" charset="0"/>
                <a:cs typeface="Franklin Gothic Book" charset="0"/>
              </a:defRPr>
            </a:lvl4pPr>
            <a:lvl5pPr marL="0" indent="0">
              <a:spcBef>
                <a:spcPts val="0"/>
              </a:spcBef>
              <a:spcAft>
                <a:spcPts val="0"/>
              </a:spcAft>
              <a:buClr>
                <a:srgbClr val="C30C23"/>
              </a:buClr>
              <a:buSzPct val="100000"/>
              <a:buFontTx/>
              <a:buNone/>
              <a:defRPr sz="4452" baseline="0">
                <a:solidFill>
                  <a:schemeClr val="tx1">
                    <a:lumMod val="50000"/>
                    <a:lumOff val="50000"/>
                  </a:schemeClr>
                </a:solidFill>
                <a:latin typeface="Franklin Gothic Book" charset="0"/>
                <a:ea typeface="Franklin Gothic Book" charset="0"/>
                <a:cs typeface="Franklin Gothic Book"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descr="CCC_logo.ai"/>
          <p:cNvPicPr>
            <a:picLocks noChangeAspect="1"/>
          </p:cNvPicPr>
          <p:nvPr userDrawn="1"/>
        </p:nvPicPr>
        <p:blipFill rotWithShape="1">
          <a:blip r:embed="rId2" cstate="print">
            <a:extLst>
              <a:ext uri="{28A0092B-C50C-407E-A947-70E740481C1C}">
                <a14:useLocalDpi xmlns:a14="http://schemas.microsoft.com/office/drawing/2010/main" val="0"/>
              </a:ext>
            </a:extLst>
          </a:blip>
          <a:srcRect l="24266" t="10216" r="24266" b="10216"/>
          <a:stretch/>
        </p:blipFill>
        <p:spPr>
          <a:xfrm>
            <a:off x="18870430" y="10078928"/>
            <a:ext cx="1025379" cy="990808"/>
          </a:xfrm>
          <a:prstGeom prst="rect">
            <a:avLst/>
          </a:prstGeom>
        </p:spPr>
      </p:pic>
      <p:sp>
        <p:nvSpPr>
          <p:cNvPr id="13" name="TextBox 12"/>
          <p:cNvSpPr txBox="1">
            <a:spLocks noChangeArrowheads="1"/>
          </p:cNvSpPr>
          <p:nvPr userDrawn="1"/>
        </p:nvSpPr>
        <p:spPr bwMode="auto">
          <a:xfrm>
            <a:off x="18327070" y="10760270"/>
            <a:ext cx="439779" cy="246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defTabSz="1507248">
              <a:defRPr/>
            </a:pPr>
            <a:fld id="{BD0BFF78-3757-E34E-8B5B-09E9B4EC3EC8}" type="slidenum">
              <a:rPr lang="en-US" sz="1649" smtClean="0">
                <a:solidFill>
                  <a:srgbClr val="FFFFFF">
                    <a:lumMod val="50000"/>
                  </a:srgbClr>
                </a:solidFill>
                <a:latin typeface="Franklin Gothic Medium" charset="0"/>
                <a:ea typeface="Franklin Gothic Book" charset="0"/>
                <a:cs typeface="Franklin Gothic Book" charset="0"/>
              </a:rPr>
              <a:pPr algn="r" defTabSz="1507248">
                <a:defRPr/>
              </a:pPr>
              <a:t>‹#›</a:t>
            </a:fld>
            <a:endParaRPr lang="en-US" sz="1649" dirty="0">
              <a:solidFill>
                <a:srgbClr val="FFFFFF">
                  <a:lumMod val="50000"/>
                </a:srgbClr>
              </a:solidFill>
              <a:latin typeface="Franklin Gothic Medium" charset="0"/>
              <a:ea typeface="Franklin Gothic Book" charset="0"/>
              <a:cs typeface="Franklin Gothic Book" charset="0"/>
            </a:endParaRPr>
          </a:p>
        </p:txBody>
      </p:sp>
      <p:sp>
        <p:nvSpPr>
          <p:cNvPr id="8" name="TextBox 7"/>
          <p:cNvSpPr txBox="1"/>
          <p:nvPr userDrawn="1"/>
        </p:nvSpPr>
        <p:spPr>
          <a:xfrm>
            <a:off x="15998384" y="10698481"/>
            <a:ext cx="3282687" cy="346120"/>
          </a:xfrm>
          <a:prstGeom prst="rect">
            <a:avLst/>
          </a:prstGeom>
          <a:noFill/>
        </p:spPr>
        <p:txBody>
          <a:bodyPr wrap="square" rtlCol="0">
            <a:spAutoFit/>
          </a:bodyPr>
          <a:lstStyle/>
          <a:p>
            <a:pPr defTabSz="1507248"/>
            <a:r>
              <a:rPr lang="en-US" sz="1649" dirty="0">
                <a:solidFill>
                  <a:srgbClr val="000000"/>
                </a:solidFill>
                <a:latin typeface="Franklin Gothic Medium" charset="0"/>
                <a:ea typeface="Franklin Gothic Book" charset="0"/>
                <a:cs typeface="Franklin Gothic Medium" charset="0"/>
              </a:rPr>
              <a:t>PRESENTED 12.16.15</a:t>
            </a:r>
          </a:p>
        </p:txBody>
      </p:sp>
      <p:sp>
        <p:nvSpPr>
          <p:cNvPr id="9" name="Title 1"/>
          <p:cNvSpPr>
            <a:spLocks noGrp="1"/>
          </p:cNvSpPr>
          <p:nvPr>
            <p:ph type="title" hasCustomPrompt="1"/>
          </p:nvPr>
        </p:nvSpPr>
        <p:spPr>
          <a:xfrm>
            <a:off x="376952" y="314151"/>
            <a:ext cx="19287371" cy="843738"/>
          </a:xfrm>
          <a:prstGeom prst="rect">
            <a:avLst/>
          </a:prstGeom>
        </p:spPr>
        <p:txBody>
          <a:bodyPr lIns="45720" tIns="22860" rIns="45720" bIns="22860" anchor="t">
            <a:noAutofit/>
          </a:bodyPr>
          <a:lstStyle>
            <a:lvl1pPr algn="l">
              <a:defRPr sz="4947" b="1" i="0" cap="all" spc="0" baseline="0">
                <a:solidFill>
                  <a:srgbClr val="E50023"/>
                </a:solidFill>
                <a:latin typeface="Franklin Gothic Book" charset="0"/>
                <a:ea typeface="Franklin Gothic Book" charset="0"/>
                <a:cs typeface="Franklin Gothic Book" charset="0"/>
              </a:defRPr>
            </a:lvl1pPr>
          </a:lstStyle>
          <a:p>
            <a:r>
              <a:rPr lang="en-US" dirty="0"/>
              <a:t>CLICK TO EDIT MASTER TITLE STYLE</a:t>
            </a:r>
          </a:p>
        </p:txBody>
      </p:sp>
    </p:spTree>
    <p:extLst>
      <p:ext uri="{BB962C8B-B14F-4D97-AF65-F5344CB8AC3E}">
        <p14:creationId xmlns:p14="http://schemas.microsoft.com/office/powerpoint/2010/main" val="4004878491"/>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Header and Blank">
    <p:bg>
      <p:bgPr>
        <a:solidFill>
          <a:schemeClr val="accent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76952" y="314151"/>
            <a:ext cx="19287371" cy="843738"/>
          </a:xfrm>
          <a:prstGeom prst="rect">
            <a:avLst/>
          </a:prstGeom>
        </p:spPr>
        <p:txBody>
          <a:bodyPr lIns="45720" tIns="22860" rIns="45720" bIns="22860" anchor="t">
            <a:noAutofit/>
          </a:bodyPr>
          <a:lstStyle>
            <a:lvl1pPr algn="l">
              <a:defRPr sz="4947" b="1" i="0" cap="all" spc="0" baseline="0">
                <a:solidFill>
                  <a:schemeClr val="bg1"/>
                </a:solidFill>
                <a:latin typeface="Franklin Gothic Book" charset="0"/>
                <a:ea typeface="Franklin Gothic Book" charset="0"/>
                <a:cs typeface="Franklin Gothic Book" charset="0"/>
              </a:defRPr>
            </a:lvl1pPr>
          </a:lstStyle>
          <a:p>
            <a:r>
              <a:rPr lang="en-US" dirty="0"/>
              <a:t>CLICK TO EDIT MASTER TITLE STYLE</a:t>
            </a:r>
          </a:p>
        </p:txBody>
      </p:sp>
      <p:pic>
        <p:nvPicPr>
          <p:cNvPr id="5" name="Picture 4" descr="CCC_logo.ai"/>
          <p:cNvPicPr>
            <a:picLocks noChangeAspect="1"/>
          </p:cNvPicPr>
          <p:nvPr userDrawn="1"/>
        </p:nvPicPr>
        <p:blipFill rotWithShape="1">
          <a:blip r:embed="rId2" cstate="print">
            <a:extLst>
              <a:ext uri="{28A0092B-C50C-407E-A947-70E740481C1C}">
                <a14:useLocalDpi xmlns:a14="http://schemas.microsoft.com/office/drawing/2010/main" val="0"/>
              </a:ext>
            </a:extLst>
          </a:blip>
          <a:srcRect l="24266" t="10216" r="24266" b="10216"/>
          <a:stretch/>
        </p:blipFill>
        <p:spPr>
          <a:xfrm>
            <a:off x="18870430" y="10078928"/>
            <a:ext cx="1025379" cy="990808"/>
          </a:xfrm>
          <a:prstGeom prst="rect">
            <a:avLst/>
          </a:prstGeom>
        </p:spPr>
      </p:pic>
      <p:sp>
        <p:nvSpPr>
          <p:cNvPr id="6" name="TextBox 5"/>
          <p:cNvSpPr txBox="1">
            <a:spLocks noChangeArrowheads="1"/>
          </p:cNvSpPr>
          <p:nvPr userDrawn="1"/>
        </p:nvSpPr>
        <p:spPr bwMode="auto">
          <a:xfrm>
            <a:off x="18327070" y="10760270"/>
            <a:ext cx="439779" cy="246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defTabSz="1507248">
              <a:defRPr/>
            </a:pPr>
            <a:fld id="{BD0BFF78-3757-E34E-8B5B-09E9B4EC3EC8}" type="slidenum">
              <a:rPr lang="en-US" sz="1649" smtClean="0">
                <a:solidFill>
                  <a:srgbClr val="FFFFFF">
                    <a:lumMod val="50000"/>
                  </a:srgbClr>
                </a:solidFill>
                <a:latin typeface="Franklin Gothic Medium" charset="0"/>
                <a:ea typeface="Franklin Gothic Book" charset="0"/>
                <a:cs typeface="Franklin Gothic Book" charset="0"/>
              </a:rPr>
              <a:pPr algn="r" defTabSz="1507248">
                <a:defRPr/>
              </a:pPr>
              <a:t>‹#›</a:t>
            </a:fld>
            <a:endParaRPr lang="en-US" sz="1649" dirty="0">
              <a:solidFill>
                <a:srgbClr val="FFFFFF">
                  <a:lumMod val="50000"/>
                </a:srgbClr>
              </a:solidFill>
              <a:latin typeface="Franklin Gothic Medium" charset="0"/>
              <a:ea typeface="Franklin Gothic Book" charset="0"/>
              <a:cs typeface="Franklin Gothic Book" charset="0"/>
            </a:endParaRPr>
          </a:p>
        </p:txBody>
      </p:sp>
      <p:pic>
        <p:nvPicPr>
          <p:cNvPr id="8" name="Picture 7" descr="CCC_logo-05.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27531" t="13852" r="27531" b="13852"/>
          <a:stretch/>
        </p:blipFill>
        <p:spPr>
          <a:xfrm>
            <a:off x="18921823" y="10142034"/>
            <a:ext cx="922589" cy="927702"/>
          </a:xfrm>
          <a:prstGeom prst="rect">
            <a:avLst/>
          </a:prstGeom>
        </p:spPr>
      </p:pic>
    </p:spTree>
    <p:extLst>
      <p:ext uri="{BB962C8B-B14F-4D97-AF65-F5344CB8AC3E}">
        <p14:creationId xmlns:p14="http://schemas.microsoft.com/office/powerpoint/2010/main" val="1530431018"/>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Header and Blank">
    <p:bg>
      <p:bgPr>
        <a:solidFill>
          <a:schemeClr val="accent1"/>
        </a:solidFill>
        <a:effectLst/>
      </p:bgPr>
    </p:bg>
    <p:spTree>
      <p:nvGrpSpPr>
        <p:cNvPr id="1" name=""/>
        <p:cNvGrpSpPr/>
        <p:nvPr/>
      </p:nvGrpSpPr>
      <p:grpSpPr>
        <a:xfrm>
          <a:off x="0" y="0"/>
          <a:ext cx="0" cy="0"/>
          <a:chOff x="0" y="0"/>
          <a:chExt cx="0" cy="0"/>
        </a:xfrm>
      </p:grpSpPr>
      <p:pic>
        <p:nvPicPr>
          <p:cNvPr id="5" name="Picture 4" descr="CCC_logo.ai"/>
          <p:cNvPicPr>
            <a:picLocks noChangeAspect="1"/>
          </p:cNvPicPr>
          <p:nvPr userDrawn="1"/>
        </p:nvPicPr>
        <p:blipFill rotWithShape="1">
          <a:blip r:embed="rId2" cstate="print">
            <a:extLst>
              <a:ext uri="{28A0092B-C50C-407E-A947-70E740481C1C}">
                <a14:useLocalDpi xmlns:a14="http://schemas.microsoft.com/office/drawing/2010/main" val="0"/>
              </a:ext>
            </a:extLst>
          </a:blip>
          <a:srcRect l="24266" t="10216" r="24266" b="10216"/>
          <a:stretch/>
        </p:blipFill>
        <p:spPr>
          <a:xfrm>
            <a:off x="18870430" y="10078928"/>
            <a:ext cx="1025379" cy="990808"/>
          </a:xfrm>
          <a:prstGeom prst="rect">
            <a:avLst/>
          </a:prstGeom>
        </p:spPr>
      </p:pic>
      <p:sp>
        <p:nvSpPr>
          <p:cNvPr id="6" name="TextBox 5"/>
          <p:cNvSpPr txBox="1">
            <a:spLocks noChangeArrowheads="1"/>
          </p:cNvSpPr>
          <p:nvPr userDrawn="1"/>
        </p:nvSpPr>
        <p:spPr bwMode="auto">
          <a:xfrm>
            <a:off x="18327070" y="10760270"/>
            <a:ext cx="439779" cy="246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defTabSz="1507248">
              <a:defRPr/>
            </a:pPr>
            <a:fld id="{BD0BFF78-3757-E34E-8B5B-09E9B4EC3EC8}" type="slidenum">
              <a:rPr lang="en-US" sz="1649" smtClean="0">
                <a:solidFill>
                  <a:srgbClr val="FFFFFF">
                    <a:lumMod val="50000"/>
                  </a:srgbClr>
                </a:solidFill>
                <a:latin typeface="Franklin Gothic Medium" charset="0"/>
                <a:ea typeface="Franklin Gothic Book" charset="0"/>
                <a:cs typeface="Franklin Gothic Book" charset="0"/>
              </a:rPr>
              <a:pPr algn="r" defTabSz="1507248">
                <a:defRPr/>
              </a:pPr>
              <a:t>‹#›</a:t>
            </a:fld>
            <a:endParaRPr lang="en-US" sz="1649" dirty="0">
              <a:solidFill>
                <a:srgbClr val="FFFFFF">
                  <a:lumMod val="50000"/>
                </a:srgbClr>
              </a:solidFill>
              <a:latin typeface="Franklin Gothic Medium" charset="0"/>
              <a:ea typeface="Franklin Gothic Book" charset="0"/>
              <a:cs typeface="Franklin Gothic Book" charset="0"/>
            </a:endParaRPr>
          </a:p>
        </p:txBody>
      </p:sp>
      <p:sp>
        <p:nvSpPr>
          <p:cNvPr id="7" name="Text Placeholder 5"/>
          <p:cNvSpPr>
            <a:spLocks noGrp="1"/>
          </p:cNvSpPr>
          <p:nvPr>
            <p:ph type="body" sz="quarter" idx="12"/>
          </p:nvPr>
        </p:nvSpPr>
        <p:spPr>
          <a:xfrm>
            <a:off x="1005205" y="1884891"/>
            <a:ext cx="11999635" cy="8482013"/>
          </a:xfrm>
          <a:prstGeom prst="rect">
            <a:avLst/>
          </a:prstGeom>
        </p:spPr>
        <p:txBody>
          <a:bodyPr vert="horz" lIns="0" tIns="0" rIns="0" bIns="0"/>
          <a:lstStyle>
            <a:lvl1pPr marL="0" indent="0">
              <a:spcBef>
                <a:spcPts val="0"/>
              </a:spcBef>
              <a:spcAft>
                <a:spcPts val="0"/>
              </a:spcAft>
              <a:buClr>
                <a:srgbClr val="C30C23"/>
              </a:buClr>
              <a:buSzPct val="100000"/>
              <a:buFontTx/>
              <a:buNone/>
              <a:defRPr sz="2473" baseline="0">
                <a:solidFill>
                  <a:schemeClr val="bg1"/>
                </a:solidFill>
                <a:latin typeface="Franklin Gothic Book" charset="0"/>
                <a:ea typeface="Franklin Gothic Book" charset="0"/>
                <a:cs typeface="Franklin Gothic Book" charset="0"/>
              </a:defRPr>
            </a:lvl1pPr>
            <a:lvl2pPr marL="0" indent="0">
              <a:spcBef>
                <a:spcPts val="0"/>
              </a:spcBef>
              <a:spcAft>
                <a:spcPts val="0"/>
              </a:spcAft>
              <a:buClr>
                <a:srgbClr val="C30C23"/>
              </a:buClr>
              <a:buSzPct val="100000"/>
              <a:buFontTx/>
              <a:buNone/>
              <a:defRPr sz="2473" baseline="0">
                <a:solidFill>
                  <a:schemeClr val="bg1"/>
                </a:solidFill>
                <a:latin typeface="Franklin Gothic Book" charset="0"/>
                <a:ea typeface="Franklin Gothic Book" charset="0"/>
                <a:cs typeface="Franklin Gothic Book" charset="0"/>
              </a:defRPr>
            </a:lvl2pPr>
            <a:lvl3pPr marL="0" indent="0">
              <a:spcBef>
                <a:spcPts val="0"/>
              </a:spcBef>
              <a:spcAft>
                <a:spcPts val="0"/>
              </a:spcAft>
              <a:buClr>
                <a:srgbClr val="C30C23"/>
              </a:buClr>
              <a:buSzPct val="100000"/>
              <a:buFontTx/>
              <a:buNone/>
              <a:defRPr sz="2473" baseline="0">
                <a:solidFill>
                  <a:schemeClr val="bg1"/>
                </a:solidFill>
                <a:latin typeface="Franklin Gothic Book" charset="0"/>
                <a:ea typeface="Franklin Gothic Book" charset="0"/>
                <a:cs typeface="Franklin Gothic Book" charset="0"/>
              </a:defRPr>
            </a:lvl3pPr>
            <a:lvl4pPr marL="0" indent="0">
              <a:spcBef>
                <a:spcPts val="0"/>
              </a:spcBef>
              <a:spcAft>
                <a:spcPts val="0"/>
              </a:spcAft>
              <a:buClr>
                <a:srgbClr val="C30C23"/>
              </a:buClr>
              <a:buSzPct val="100000"/>
              <a:buFontTx/>
              <a:buNone/>
              <a:defRPr sz="2473" baseline="0">
                <a:solidFill>
                  <a:schemeClr val="bg1"/>
                </a:solidFill>
                <a:latin typeface="Franklin Gothic Book" charset="0"/>
                <a:ea typeface="Franklin Gothic Book" charset="0"/>
                <a:cs typeface="Franklin Gothic Book" charset="0"/>
              </a:defRPr>
            </a:lvl4pPr>
            <a:lvl5pPr marL="0" indent="0">
              <a:spcBef>
                <a:spcPts val="0"/>
              </a:spcBef>
              <a:spcAft>
                <a:spcPts val="0"/>
              </a:spcAft>
              <a:buClr>
                <a:srgbClr val="C30C23"/>
              </a:buClr>
              <a:buSzPct val="100000"/>
              <a:buFontTx/>
              <a:buNone/>
              <a:defRPr sz="2473" baseline="0">
                <a:solidFill>
                  <a:schemeClr val="bg1"/>
                </a:solidFill>
                <a:latin typeface="Franklin Gothic Book" charset="0"/>
                <a:ea typeface="Franklin Gothic Book" charset="0"/>
                <a:cs typeface="Franklin Gothic Book"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descr="CCC_logo-05.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27531" t="13852" r="27531" b="13852"/>
          <a:stretch/>
        </p:blipFill>
        <p:spPr>
          <a:xfrm>
            <a:off x="18921823" y="10142034"/>
            <a:ext cx="922589" cy="927702"/>
          </a:xfrm>
          <a:prstGeom prst="rect">
            <a:avLst/>
          </a:prstGeom>
        </p:spPr>
      </p:pic>
      <p:sp>
        <p:nvSpPr>
          <p:cNvPr id="9" name="Title 1"/>
          <p:cNvSpPr>
            <a:spLocks noGrp="1"/>
          </p:cNvSpPr>
          <p:nvPr>
            <p:ph type="title" hasCustomPrompt="1"/>
          </p:nvPr>
        </p:nvSpPr>
        <p:spPr>
          <a:xfrm>
            <a:off x="376952" y="314151"/>
            <a:ext cx="19287371" cy="843738"/>
          </a:xfrm>
          <a:prstGeom prst="rect">
            <a:avLst/>
          </a:prstGeom>
        </p:spPr>
        <p:txBody>
          <a:bodyPr lIns="45720" tIns="22860" rIns="45720" bIns="22860" anchor="t">
            <a:noAutofit/>
          </a:bodyPr>
          <a:lstStyle>
            <a:lvl1pPr algn="l">
              <a:defRPr sz="4947" b="1" i="0" cap="all" spc="0" baseline="0">
                <a:solidFill>
                  <a:schemeClr val="bg1"/>
                </a:solidFill>
                <a:latin typeface="Franklin Gothic Book" charset="0"/>
                <a:ea typeface="Franklin Gothic Book" charset="0"/>
                <a:cs typeface="Franklin Gothic Book" charset="0"/>
              </a:defRPr>
            </a:lvl1pPr>
          </a:lstStyle>
          <a:p>
            <a:r>
              <a:rPr lang="en-US" dirty="0"/>
              <a:t>CLICK TO EDIT MASTER TITLE STYLE</a:t>
            </a:r>
          </a:p>
        </p:txBody>
      </p:sp>
    </p:spTree>
    <p:extLst>
      <p:ext uri="{BB962C8B-B14F-4D97-AF65-F5344CB8AC3E}">
        <p14:creationId xmlns:p14="http://schemas.microsoft.com/office/powerpoint/2010/main" val="222637168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52830-D313-4C08-B5E3-44F9031B5F5A}"/>
              </a:ext>
            </a:extLst>
          </p:cNvPr>
          <p:cNvSpPr>
            <a:spLocks noGrp="1"/>
          </p:cNvSpPr>
          <p:nvPr>
            <p:ph type="title"/>
          </p:nvPr>
        </p:nvSpPr>
        <p:spPr>
          <a:xfrm>
            <a:off x="806809" y="806867"/>
            <a:ext cx="17789484" cy="1078026"/>
          </a:xfrm>
          <a:prstGeom prst="rect">
            <a:avLst/>
          </a:prstGeo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01A3365-4E34-4683-ADA3-57A9EE6ABFF0}"/>
              </a:ext>
            </a:extLst>
          </p:cNvPr>
          <p:cNvSpPr>
            <a:spLocks noGrp="1"/>
          </p:cNvSpPr>
          <p:nvPr>
            <p:ph idx="1"/>
          </p:nvPr>
        </p:nvSpPr>
        <p:spPr>
          <a:xfrm>
            <a:off x="784957" y="2305577"/>
            <a:ext cx="18587091" cy="7495860"/>
          </a:xfrm>
          <a:prstGeom prst="rect">
            <a:avLst/>
          </a:prstGeom>
        </p:spPr>
        <p:txBody>
          <a:bodyPr/>
          <a:lstStyle>
            <a:lvl1pPr>
              <a:defRPr sz="1979" b="0" i="0">
                <a:latin typeface="TCCC-UnityText" panose="020B0305030303020204" pitchFamily="34" charset="77"/>
              </a:defRPr>
            </a:lvl1pPr>
            <a:lvl2pPr>
              <a:defRPr sz="1979" b="0" i="0">
                <a:latin typeface="TCCC-UnityText" panose="020B0305030303020204" pitchFamily="34" charset="77"/>
              </a:defRPr>
            </a:lvl2pPr>
            <a:lvl3pPr>
              <a:defRPr sz="1979" b="0" i="0">
                <a:latin typeface="TCCC-UnityText" panose="020B0305030303020204" pitchFamily="34" charset="77"/>
              </a:defRPr>
            </a:lvl3pPr>
            <a:lvl4pPr>
              <a:defRPr sz="1979" b="0" i="0">
                <a:latin typeface="TCCC-UnityText" panose="020B0305030303020204" pitchFamily="34" charset="77"/>
              </a:defRPr>
            </a:lvl4pPr>
            <a:lvl5pPr>
              <a:defRPr sz="1979" b="0" i="0">
                <a:latin typeface="TCCC-UnityText" panose="020B0305030303020204" pitchFamily="34" charset="77"/>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9AB4FBF6-0A53-4699-83F0-30BB75A1A501}"/>
              </a:ext>
            </a:extLst>
          </p:cNvPr>
          <p:cNvSpPr>
            <a:spLocks noGrp="1"/>
          </p:cNvSpPr>
          <p:nvPr>
            <p:ph type="ftr" sz="quarter" idx="11"/>
          </p:nvPr>
        </p:nvSpPr>
        <p:spPr>
          <a:xfrm>
            <a:off x="6659483" y="10394679"/>
            <a:ext cx="6785134" cy="602118"/>
          </a:xfrm>
          <a:prstGeom prst="rect">
            <a:avLst/>
          </a:prstGeom>
        </p:spPr>
        <p:txBody>
          <a:bodyPr/>
          <a:lstStyle>
            <a:lvl1pPr algn="ctr">
              <a:defRPr/>
            </a:lvl1pPr>
          </a:lstStyle>
          <a:p>
            <a:endParaRPr lang="en-US" dirty="0"/>
          </a:p>
        </p:txBody>
      </p:sp>
      <p:sp>
        <p:nvSpPr>
          <p:cNvPr id="6" name="Slide Number Placeholder 5">
            <a:extLst>
              <a:ext uri="{FF2B5EF4-FFF2-40B4-BE49-F238E27FC236}">
                <a16:creationId xmlns:a16="http://schemas.microsoft.com/office/drawing/2014/main" id="{0F7A336E-D752-4007-AA04-74F3B93A5DC5}"/>
              </a:ext>
            </a:extLst>
          </p:cNvPr>
          <p:cNvSpPr>
            <a:spLocks noGrp="1"/>
          </p:cNvSpPr>
          <p:nvPr>
            <p:ph type="sldNum" sz="quarter" idx="12"/>
          </p:nvPr>
        </p:nvSpPr>
        <p:spPr>
          <a:xfrm>
            <a:off x="14848625" y="10569507"/>
            <a:ext cx="4523423" cy="602118"/>
          </a:xfrm>
          <a:prstGeom prst="rect">
            <a:avLst/>
          </a:prstGeom>
        </p:spPr>
        <p:txBody>
          <a:bodyPr lIns="0" tIns="0" rIns="0" bIns="0"/>
          <a:lstStyle>
            <a:lvl1pPr algn="r">
              <a:defRPr sz="1319" b="0" i="0">
                <a:solidFill>
                  <a:schemeClr val="bg1">
                    <a:lumMod val="50000"/>
                  </a:schemeClr>
                </a:solidFill>
                <a:latin typeface="TCCC-UnityText" panose="020B0305030303020204" pitchFamily="34" charset="77"/>
              </a:defRPr>
            </a:lvl1pPr>
          </a:lstStyle>
          <a:p>
            <a:fld id="{21F87DF2-4545-46E5-B168-C55F17CF1FBF}" type="slidenum">
              <a:rPr lang="en-US" smtClean="0"/>
              <a:pPr/>
              <a:t>‹#›</a:t>
            </a:fld>
            <a:endParaRPr lang="en-US" dirty="0"/>
          </a:p>
        </p:txBody>
      </p:sp>
    </p:spTree>
    <p:extLst>
      <p:ext uri="{BB962C8B-B14F-4D97-AF65-F5344CB8AC3E}">
        <p14:creationId xmlns:p14="http://schemas.microsoft.com/office/powerpoint/2010/main" val="23200153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Header and Blank">
    <p:bg>
      <p:bgPr>
        <a:solidFill>
          <a:schemeClr val="accent1"/>
        </a:solidFill>
        <a:effectLst/>
      </p:bgPr>
    </p:bg>
    <p:spTree>
      <p:nvGrpSpPr>
        <p:cNvPr id="1" name=""/>
        <p:cNvGrpSpPr/>
        <p:nvPr/>
      </p:nvGrpSpPr>
      <p:grpSpPr>
        <a:xfrm>
          <a:off x="0" y="0"/>
          <a:ext cx="0" cy="0"/>
          <a:chOff x="0" y="0"/>
          <a:chExt cx="0" cy="0"/>
        </a:xfrm>
      </p:grpSpPr>
      <p:pic>
        <p:nvPicPr>
          <p:cNvPr id="5" name="Picture 4" descr="CCC_logo.ai"/>
          <p:cNvPicPr>
            <a:picLocks noChangeAspect="1"/>
          </p:cNvPicPr>
          <p:nvPr userDrawn="1"/>
        </p:nvPicPr>
        <p:blipFill rotWithShape="1">
          <a:blip r:embed="rId2" cstate="print">
            <a:extLst>
              <a:ext uri="{28A0092B-C50C-407E-A947-70E740481C1C}">
                <a14:useLocalDpi xmlns:a14="http://schemas.microsoft.com/office/drawing/2010/main" val="0"/>
              </a:ext>
            </a:extLst>
          </a:blip>
          <a:srcRect l="24266" t="10216" r="24266" b="10216"/>
          <a:stretch/>
        </p:blipFill>
        <p:spPr>
          <a:xfrm>
            <a:off x="18870430" y="10078928"/>
            <a:ext cx="1025379" cy="990808"/>
          </a:xfrm>
          <a:prstGeom prst="rect">
            <a:avLst/>
          </a:prstGeom>
        </p:spPr>
      </p:pic>
      <p:sp>
        <p:nvSpPr>
          <p:cNvPr id="6" name="TextBox 5"/>
          <p:cNvSpPr txBox="1">
            <a:spLocks noChangeArrowheads="1"/>
          </p:cNvSpPr>
          <p:nvPr userDrawn="1"/>
        </p:nvSpPr>
        <p:spPr bwMode="auto">
          <a:xfrm>
            <a:off x="18327070" y="10760270"/>
            <a:ext cx="439779" cy="246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defTabSz="1507248">
              <a:defRPr/>
            </a:pPr>
            <a:fld id="{BD0BFF78-3757-E34E-8B5B-09E9B4EC3EC8}" type="slidenum">
              <a:rPr lang="en-US" sz="1649" smtClean="0">
                <a:solidFill>
                  <a:srgbClr val="FFFFFF">
                    <a:lumMod val="50000"/>
                  </a:srgbClr>
                </a:solidFill>
                <a:latin typeface="Franklin Gothic Medium" charset="0"/>
                <a:ea typeface="Franklin Gothic Book" charset="0"/>
                <a:cs typeface="Franklin Gothic Book" charset="0"/>
              </a:rPr>
              <a:pPr algn="r" defTabSz="1507248">
                <a:defRPr/>
              </a:pPr>
              <a:t>‹#›</a:t>
            </a:fld>
            <a:endParaRPr lang="en-US" sz="1649" dirty="0">
              <a:solidFill>
                <a:srgbClr val="FFFFFF">
                  <a:lumMod val="50000"/>
                </a:srgbClr>
              </a:solidFill>
              <a:latin typeface="Franklin Gothic Medium" charset="0"/>
              <a:ea typeface="Franklin Gothic Book" charset="0"/>
              <a:cs typeface="Franklin Gothic Book" charset="0"/>
            </a:endParaRPr>
          </a:p>
        </p:txBody>
      </p:sp>
      <p:pic>
        <p:nvPicPr>
          <p:cNvPr id="7" name="Picture 6" descr="CCC_logo-05.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27531" t="13852" r="27531" b="13852"/>
          <a:stretch/>
        </p:blipFill>
        <p:spPr>
          <a:xfrm>
            <a:off x="18921823" y="10142034"/>
            <a:ext cx="922589" cy="927702"/>
          </a:xfrm>
          <a:prstGeom prst="rect">
            <a:avLst/>
          </a:prstGeom>
        </p:spPr>
      </p:pic>
    </p:spTree>
    <p:extLst>
      <p:ext uri="{BB962C8B-B14F-4D97-AF65-F5344CB8AC3E}">
        <p14:creationId xmlns:p14="http://schemas.microsoft.com/office/powerpoint/2010/main" val="4227215356"/>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_Header and Blank">
    <p:bg>
      <p:bgPr>
        <a:solidFill>
          <a:schemeClr val="tx2">
            <a:lumMod val="85000"/>
            <a:lumOff val="15000"/>
          </a:schemeClr>
        </a:solidFill>
        <a:effectLst/>
      </p:bgPr>
    </p:bg>
    <p:spTree>
      <p:nvGrpSpPr>
        <p:cNvPr id="1" name=""/>
        <p:cNvGrpSpPr/>
        <p:nvPr/>
      </p:nvGrpSpPr>
      <p:grpSpPr>
        <a:xfrm>
          <a:off x="0" y="0"/>
          <a:ext cx="0" cy="0"/>
          <a:chOff x="0" y="0"/>
          <a:chExt cx="0" cy="0"/>
        </a:xfrm>
      </p:grpSpPr>
      <p:pic>
        <p:nvPicPr>
          <p:cNvPr id="5" name="Picture 4" descr="CCC_logo.ai"/>
          <p:cNvPicPr>
            <a:picLocks noChangeAspect="1"/>
          </p:cNvPicPr>
          <p:nvPr userDrawn="1"/>
        </p:nvPicPr>
        <p:blipFill rotWithShape="1">
          <a:blip r:embed="rId2" cstate="print">
            <a:extLst>
              <a:ext uri="{28A0092B-C50C-407E-A947-70E740481C1C}">
                <a14:useLocalDpi xmlns:a14="http://schemas.microsoft.com/office/drawing/2010/main" val="0"/>
              </a:ext>
            </a:extLst>
          </a:blip>
          <a:srcRect l="24266" t="10216" r="24266" b="10216"/>
          <a:stretch/>
        </p:blipFill>
        <p:spPr>
          <a:xfrm>
            <a:off x="18870430" y="10078928"/>
            <a:ext cx="1025379" cy="990808"/>
          </a:xfrm>
          <a:prstGeom prst="rect">
            <a:avLst/>
          </a:prstGeom>
        </p:spPr>
      </p:pic>
      <p:sp>
        <p:nvSpPr>
          <p:cNvPr id="6" name="TextBox 5"/>
          <p:cNvSpPr txBox="1">
            <a:spLocks noChangeArrowheads="1"/>
          </p:cNvSpPr>
          <p:nvPr userDrawn="1"/>
        </p:nvSpPr>
        <p:spPr bwMode="auto">
          <a:xfrm>
            <a:off x="18327070" y="10760270"/>
            <a:ext cx="439779" cy="246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defTabSz="1507248">
              <a:defRPr/>
            </a:pPr>
            <a:fld id="{BD0BFF78-3757-E34E-8B5B-09E9B4EC3EC8}" type="slidenum">
              <a:rPr lang="en-US" sz="1649" smtClean="0">
                <a:solidFill>
                  <a:srgbClr val="FFFFFF">
                    <a:lumMod val="50000"/>
                  </a:srgbClr>
                </a:solidFill>
                <a:latin typeface="Franklin Gothic Medium" charset="0"/>
                <a:ea typeface="Franklin Gothic Book" charset="0"/>
                <a:cs typeface="Franklin Gothic Book" charset="0"/>
              </a:rPr>
              <a:pPr algn="r" defTabSz="1507248">
                <a:defRPr/>
              </a:pPr>
              <a:t>‹#›</a:t>
            </a:fld>
            <a:endParaRPr lang="en-US" sz="1649" dirty="0">
              <a:solidFill>
                <a:srgbClr val="FFFFFF">
                  <a:lumMod val="50000"/>
                </a:srgbClr>
              </a:solidFill>
              <a:latin typeface="Franklin Gothic Medium" charset="0"/>
              <a:ea typeface="Franklin Gothic Book" charset="0"/>
              <a:cs typeface="Franklin Gothic Book" charset="0"/>
            </a:endParaRPr>
          </a:p>
        </p:txBody>
      </p:sp>
      <p:pic>
        <p:nvPicPr>
          <p:cNvPr id="8" name="Picture 7" descr="CCC_logo-05.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27531" t="13852" r="27531" b="13852"/>
          <a:stretch/>
        </p:blipFill>
        <p:spPr>
          <a:xfrm>
            <a:off x="18921823" y="10142034"/>
            <a:ext cx="922589" cy="927702"/>
          </a:xfrm>
          <a:prstGeom prst="rect">
            <a:avLst/>
          </a:prstGeom>
        </p:spPr>
      </p:pic>
      <p:sp>
        <p:nvSpPr>
          <p:cNvPr id="7" name="Title 1"/>
          <p:cNvSpPr>
            <a:spLocks noGrp="1"/>
          </p:cNvSpPr>
          <p:nvPr>
            <p:ph type="title" hasCustomPrompt="1"/>
          </p:nvPr>
        </p:nvSpPr>
        <p:spPr>
          <a:xfrm>
            <a:off x="376952" y="314151"/>
            <a:ext cx="19287371" cy="843738"/>
          </a:xfrm>
          <a:prstGeom prst="rect">
            <a:avLst/>
          </a:prstGeom>
        </p:spPr>
        <p:txBody>
          <a:bodyPr lIns="45720" tIns="22860" rIns="45720" bIns="22860" anchor="t">
            <a:noAutofit/>
          </a:bodyPr>
          <a:lstStyle>
            <a:lvl1pPr algn="l">
              <a:defRPr sz="4947" b="1" i="0" cap="all" spc="0" baseline="0">
                <a:solidFill>
                  <a:schemeClr val="bg1"/>
                </a:solidFill>
                <a:latin typeface="Franklin Gothic Book" charset="0"/>
                <a:ea typeface="Franklin Gothic Book" charset="0"/>
                <a:cs typeface="Franklin Gothic Book" charset="0"/>
              </a:defRPr>
            </a:lvl1pPr>
          </a:lstStyle>
          <a:p>
            <a:r>
              <a:rPr lang="en-US" dirty="0"/>
              <a:t>CLICK TO EDIT MASTER TITLE STYLE</a:t>
            </a:r>
          </a:p>
        </p:txBody>
      </p:sp>
    </p:spTree>
    <p:extLst>
      <p:ext uri="{BB962C8B-B14F-4D97-AF65-F5344CB8AC3E}">
        <p14:creationId xmlns:p14="http://schemas.microsoft.com/office/powerpoint/2010/main" val="266225778"/>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_Header and Blank">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5" name="Picture 4" descr="CCC_logo.ai"/>
          <p:cNvPicPr>
            <a:picLocks noChangeAspect="1"/>
          </p:cNvPicPr>
          <p:nvPr userDrawn="1"/>
        </p:nvPicPr>
        <p:blipFill rotWithShape="1">
          <a:blip r:embed="rId2" cstate="print">
            <a:extLst>
              <a:ext uri="{28A0092B-C50C-407E-A947-70E740481C1C}">
                <a14:useLocalDpi xmlns:a14="http://schemas.microsoft.com/office/drawing/2010/main" val="0"/>
              </a:ext>
            </a:extLst>
          </a:blip>
          <a:srcRect l="24266" t="10216" r="24266" b="10216"/>
          <a:stretch/>
        </p:blipFill>
        <p:spPr>
          <a:xfrm>
            <a:off x="18870430" y="10078928"/>
            <a:ext cx="1025379" cy="990808"/>
          </a:xfrm>
          <a:prstGeom prst="rect">
            <a:avLst/>
          </a:prstGeom>
        </p:spPr>
      </p:pic>
      <p:sp>
        <p:nvSpPr>
          <p:cNvPr id="6" name="TextBox 5"/>
          <p:cNvSpPr txBox="1">
            <a:spLocks noChangeArrowheads="1"/>
          </p:cNvSpPr>
          <p:nvPr userDrawn="1"/>
        </p:nvSpPr>
        <p:spPr bwMode="auto">
          <a:xfrm>
            <a:off x="18327070" y="10760270"/>
            <a:ext cx="439779" cy="246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defTabSz="1507248">
              <a:defRPr/>
            </a:pPr>
            <a:fld id="{BD0BFF78-3757-E34E-8B5B-09E9B4EC3EC8}" type="slidenum">
              <a:rPr lang="en-US" sz="1649" smtClean="0">
                <a:solidFill>
                  <a:srgbClr val="FFFFFF">
                    <a:lumMod val="50000"/>
                  </a:srgbClr>
                </a:solidFill>
                <a:latin typeface="Franklin Gothic Medium" charset="0"/>
                <a:ea typeface="Franklin Gothic Book" charset="0"/>
                <a:cs typeface="Franklin Gothic Book" charset="0"/>
              </a:rPr>
              <a:pPr algn="r" defTabSz="1507248">
                <a:defRPr/>
              </a:pPr>
              <a:t>‹#›</a:t>
            </a:fld>
            <a:endParaRPr lang="en-US" sz="1649" dirty="0">
              <a:solidFill>
                <a:srgbClr val="FFFFFF">
                  <a:lumMod val="50000"/>
                </a:srgbClr>
              </a:solidFill>
              <a:latin typeface="Franklin Gothic Medium" charset="0"/>
              <a:ea typeface="Franklin Gothic Book" charset="0"/>
              <a:cs typeface="Franklin Gothic Book" charset="0"/>
            </a:endParaRPr>
          </a:p>
        </p:txBody>
      </p:sp>
      <p:sp>
        <p:nvSpPr>
          <p:cNvPr id="7" name="Text Placeholder 5"/>
          <p:cNvSpPr>
            <a:spLocks noGrp="1"/>
          </p:cNvSpPr>
          <p:nvPr>
            <p:ph type="body" sz="quarter" idx="12"/>
          </p:nvPr>
        </p:nvSpPr>
        <p:spPr>
          <a:xfrm>
            <a:off x="1005205" y="1884891"/>
            <a:ext cx="11999635" cy="8482013"/>
          </a:xfrm>
          <a:prstGeom prst="rect">
            <a:avLst/>
          </a:prstGeom>
        </p:spPr>
        <p:txBody>
          <a:bodyPr vert="horz" lIns="0" tIns="0" rIns="0" bIns="0"/>
          <a:lstStyle>
            <a:lvl1pPr marL="0" indent="0">
              <a:spcBef>
                <a:spcPts val="0"/>
              </a:spcBef>
              <a:spcAft>
                <a:spcPts val="0"/>
              </a:spcAft>
              <a:buClr>
                <a:srgbClr val="C30C23"/>
              </a:buClr>
              <a:buSzPct val="100000"/>
              <a:buFontTx/>
              <a:buNone/>
              <a:defRPr sz="2473" baseline="0">
                <a:solidFill>
                  <a:schemeClr val="bg1"/>
                </a:solidFill>
                <a:latin typeface="Franklin Gothic Book" charset="0"/>
                <a:ea typeface="Franklin Gothic Book" charset="0"/>
                <a:cs typeface="Franklin Gothic Book" charset="0"/>
              </a:defRPr>
            </a:lvl1pPr>
            <a:lvl2pPr marL="0" indent="0">
              <a:spcBef>
                <a:spcPts val="0"/>
              </a:spcBef>
              <a:spcAft>
                <a:spcPts val="0"/>
              </a:spcAft>
              <a:buClr>
                <a:srgbClr val="C30C23"/>
              </a:buClr>
              <a:buSzPct val="100000"/>
              <a:buFontTx/>
              <a:buNone/>
              <a:defRPr sz="2473" baseline="0">
                <a:solidFill>
                  <a:schemeClr val="bg1"/>
                </a:solidFill>
                <a:latin typeface="Franklin Gothic Book" charset="0"/>
                <a:ea typeface="Franklin Gothic Book" charset="0"/>
                <a:cs typeface="Franklin Gothic Book" charset="0"/>
              </a:defRPr>
            </a:lvl2pPr>
            <a:lvl3pPr marL="0" indent="0">
              <a:spcBef>
                <a:spcPts val="0"/>
              </a:spcBef>
              <a:spcAft>
                <a:spcPts val="0"/>
              </a:spcAft>
              <a:buClr>
                <a:srgbClr val="C30C23"/>
              </a:buClr>
              <a:buSzPct val="100000"/>
              <a:buFontTx/>
              <a:buNone/>
              <a:defRPr sz="2473" baseline="0">
                <a:solidFill>
                  <a:schemeClr val="bg1"/>
                </a:solidFill>
                <a:latin typeface="Franklin Gothic Book" charset="0"/>
                <a:ea typeface="Franklin Gothic Book" charset="0"/>
                <a:cs typeface="Franklin Gothic Book" charset="0"/>
              </a:defRPr>
            </a:lvl3pPr>
            <a:lvl4pPr marL="0" indent="0">
              <a:spcBef>
                <a:spcPts val="0"/>
              </a:spcBef>
              <a:spcAft>
                <a:spcPts val="0"/>
              </a:spcAft>
              <a:buClr>
                <a:srgbClr val="C30C23"/>
              </a:buClr>
              <a:buSzPct val="100000"/>
              <a:buFontTx/>
              <a:buNone/>
              <a:defRPr sz="2473" baseline="0">
                <a:solidFill>
                  <a:schemeClr val="bg1"/>
                </a:solidFill>
                <a:latin typeface="Franklin Gothic Book" charset="0"/>
                <a:ea typeface="Franklin Gothic Book" charset="0"/>
                <a:cs typeface="Franklin Gothic Book" charset="0"/>
              </a:defRPr>
            </a:lvl4pPr>
            <a:lvl5pPr marL="0" indent="0">
              <a:spcBef>
                <a:spcPts val="0"/>
              </a:spcBef>
              <a:spcAft>
                <a:spcPts val="0"/>
              </a:spcAft>
              <a:buClr>
                <a:srgbClr val="C30C23"/>
              </a:buClr>
              <a:buSzPct val="100000"/>
              <a:buFontTx/>
              <a:buNone/>
              <a:defRPr sz="2473" baseline="0">
                <a:solidFill>
                  <a:schemeClr val="bg1"/>
                </a:solidFill>
                <a:latin typeface="Franklin Gothic Book" charset="0"/>
                <a:ea typeface="Franklin Gothic Book" charset="0"/>
                <a:cs typeface="Franklin Gothic Book"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descr="CCC_logo-05.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27531" t="13852" r="27531" b="13852"/>
          <a:stretch/>
        </p:blipFill>
        <p:spPr>
          <a:xfrm>
            <a:off x="18921823" y="10142034"/>
            <a:ext cx="922589" cy="927702"/>
          </a:xfrm>
          <a:prstGeom prst="rect">
            <a:avLst/>
          </a:prstGeom>
        </p:spPr>
      </p:pic>
      <p:sp>
        <p:nvSpPr>
          <p:cNvPr id="9" name="Title 1"/>
          <p:cNvSpPr>
            <a:spLocks noGrp="1"/>
          </p:cNvSpPr>
          <p:nvPr>
            <p:ph type="title" hasCustomPrompt="1"/>
          </p:nvPr>
        </p:nvSpPr>
        <p:spPr>
          <a:xfrm>
            <a:off x="376952" y="314151"/>
            <a:ext cx="19287371" cy="843738"/>
          </a:xfrm>
          <a:prstGeom prst="rect">
            <a:avLst/>
          </a:prstGeom>
        </p:spPr>
        <p:txBody>
          <a:bodyPr lIns="45720" tIns="22860" rIns="45720" bIns="22860" anchor="t">
            <a:noAutofit/>
          </a:bodyPr>
          <a:lstStyle>
            <a:lvl1pPr algn="l">
              <a:defRPr sz="4947" b="1" i="0" cap="all" spc="0" baseline="0">
                <a:solidFill>
                  <a:schemeClr val="bg1"/>
                </a:solidFill>
                <a:latin typeface="Franklin Gothic Book" charset="0"/>
                <a:ea typeface="Franklin Gothic Book" charset="0"/>
                <a:cs typeface="Franklin Gothic Book" charset="0"/>
              </a:defRPr>
            </a:lvl1pPr>
          </a:lstStyle>
          <a:p>
            <a:r>
              <a:rPr lang="en-US" dirty="0"/>
              <a:t>CLICK TO EDIT MASTER TITLE STYLE</a:t>
            </a:r>
          </a:p>
        </p:txBody>
      </p:sp>
    </p:spTree>
    <p:extLst>
      <p:ext uri="{BB962C8B-B14F-4D97-AF65-F5344CB8AC3E}">
        <p14:creationId xmlns:p14="http://schemas.microsoft.com/office/powerpoint/2010/main" val="2842156912"/>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8_Header and Blank">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5" name="Picture 4" descr="CCC_logo.ai"/>
          <p:cNvPicPr>
            <a:picLocks noChangeAspect="1"/>
          </p:cNvPicPr>
          <p:nvPr userDrawn="1"/>
        </p:nvPicPr>
        <p:blipFill rotWithShape="1">
          <a:blip r:embed="rId2" cstate="print">
            <a:extLst>
              <a:ext uri="{28A0092B-C50C-407E-A947-70E740481C1C}">
                <a14:useLocalDpi xmlns:a14="http://schemas.microsoft.com/office/drawing/2010/main" val="0"/>
              </a:ext>
            </a:extLst>
          </a:blip>
          <a:srcRect l="24266" t="10216" r="24266" b="10216"/>
          <a:stretch/>
        </p:blipFill>
        <p:spPr>
          <a:xfrm>
            <a:off x="18870430" y="10078928"/>
            <a:ext cx="1025379" cy="990808"/>
          </a:xfrm>
          <a:prstGeom prst="rect">
            <a:avLst/>
          </a:prstGeom>
        </p:spPr>
      </p:pic>
      <p:sp>
        <p:nvSpPr>
          <p:cNvPr id="6" name="TextBox 5"/>
          <p:cNvSpPr txBox="1">
            <a:spLocks noChangeArrowheads="1"/>
          </p:cNvSpPr>
          <p:nvPr userDrawn="1"/>
        </p:nvSpPr>
        <p:spPr bwMode="auto">
          <a:xfrm>
            <a:off x="18327070" y="10760270"/>
            <a:ext cx="439779" cy="246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defTabSz="1507248">
              <a:defRPr/>
            </a:pPr>
            <a:fld id="{BD0BFF78-3757-E34E-8B5B-09E9B4EC3EC8}" type="slidenum">
              <a:rPr lang="en-US" sz="1649" smtClean="0">
                <a:solidFill>
                  <a:srgbClr val="FFFFFF">
                    <a:lumMod val="50000"/>
                  </a:srgbClr>
                </a:solidFill>
                <a:latin typeface="Franklin Gothic Medium" charset="0"/>
                <a:ea typeface="Franklin Gothic Book" charset="0"/>
                <a:cs typeface="Franklin Gothic Book" charset="0"/>
              </a:rPr>
              <a:pPr algn="r" defTabSz="1507248">
                <a:defRPr/>
              </a:pPr>
              <a:t>‹#›</a:t>
            </a:fld>
            <a:endParaRPr lang="en-US" sz="1649" dirty="0">
              <a:solidFill>
                <a:srgbClr val="FFFFFF">
                  <a:lumMod val="50000"/>
                </a:srgbClr>
              </a:solidFill>
              <a:latin typeface="Franklin Gothic Medium" charset="0"/>
              <a:ea typeface="Franklin Gothic Book" charset="0"/>
              <a:cs typeface="Franklin Gothic Book" charset="0"/>
            </a:endParaRPr>
          </a:p>
        </p:txBody>
      </p:sp>
      <p:pic>
        <p:nvPicPr>
          <p:cNvPr id="7" name="Picture 6" descr="CCC_logo-05.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27531" t="13852" r="27531" b="13852"/>
          <a:stretch/>
        </p:blipFill>
        <p:spPr>
          <a:xfrm>
            <a:off x="18921823" y="10142034"/>
            <a:ext cx="922589" cy="927702"/>
          </a:xfrm>
          <a:prstGeom prst="rect">
            <a:avLst/>
          </a:prstGeom>
        </p:spPr>
      </p:pic>
    </p:spTree>
    <p:extLst>
      <p:ext uri="{BB962C8B-B14F-4D97-AF65-F5344CB8AC3E}">
        <p14:creationId xmlns:p14="http://schemas.microsoft.com/office/powerpoint/2010/main" val="2053635991"/>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ection Break">
    <p:bg>
      <p:bgPr>
        <a:solidFill>
          <a:srgbClr val="E5002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05205" y="4712229"/>
            <a:ext cx="18093690" cy="1884892"/>
          </a:xfrm>
          <a:prstGeom prst="rect">
            <a:avLst/>
          </a:prstGeom>
        </p:spPr>
        <p:txBody>
          <a:bodyPr vert="horz" lIns="45720" tIns="0" rIns="45720" bIns="0" anchor="ctr" anchorCtr="1"/>
          <a:lstStyle>
            <a:lvl1pPr>
              <a:lnSpc>
                <a:spcPct val="70000"/>
              </a:lnSpc>
              <a:defRPr sz="14510" cap="all" baseline="0">
                <a:solidFill>
                  <a:schemeClr val="bg1"/>
                </a:solidFill>
                <a:latin typeface="Franklin Gothic Heavy" charset="0"/>
                <a:ea typeface="Franklin Gothic Book" charset="0"/>
                <a:cs typeface="Franklin Gothic Book" charset="0"/>
              </a:defRPr>
            </a:lvl1pPr>
          </a:lstStyle>
          <a:p>
            <a:r>
              <a:rPr lang="en-US" dirty="0"/>
              <a:t>Break page</a:t>
            </a:r>
          </a:p>
        </p:txBody>
      </p:sp>
      <p:sp>
        <p:nvSpPr>
          <p:cNvPr id="3" name="TextBox 2"/>
          <p:cNvSpPr txBox="1">
            <a:spLocks noChangeArrowheads="1"/>
          </p:cNvSpPr>
          <p:nvPr userDrawn="1"/>
        </p:nvSpPr>
        <p:spPr bwMode="auto">
          <a:xfrm>
            <a:off x="18327070" y="10760270"/>
            <a:ext cx="439779" cy="2463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defTabSz="1507248">
              <a:defRPr/>
            </a:pPr>
            <a:fld id="{BD0BFF78-3757-E34E-8B5B-09E9B4EC3EC8}" type="slidenum">
              <a:rPr lang="en-US" sz="1484" smtClean="0">
                <a:solidFill>
                  <a:schemeClr val="bg1">
                    <a:lumMod val="75000"/>
                  </a:schemeClr>
                </a:solidFill>
                <a:latin typeface="Franklin Gothic Book" panose="020B0503020102020204" pitchFamily="34" charset="0"/>
                <a:cs typeface="Arial" panose="020B0604020202020204" pitchFamily="34" charset="0"/>
              </a:rPr>
              <a:pPr algn="r" defTabSz="1507248">
                <a:defRPr/>
              </a:pPr>
              <a:t>‹#›</a:t>
            </a:fld>
            <a:endParaRPr lang="en-US" sz="1484" dirty="0">
              <a:solidFill>
                <a:schemeClr val="bg1">
                  <a:lumMod val="75000"/>
                </a:schemeClr>
              </a:solidFill>
              <a:latin typeface="Franklin Gothic Book" panose="020B0503020102020204" pitchFamily="34" charset="0"/>
              <a:cs typeface="Arial" panose="020B0604020202020204" pitchFamily="34" charset="0"/>
            </a:endParaRPr>
          </a:p>
        </p:txBody>
      </p:sp>
    </p:spTree>
    <p:extLst>
      <p:ext uri="{BB962C8B-B14F-4D97-AF65-F5344CB8AC3E}">
        <p14:creationId xmlns:p14="http://schemas.microsoft.com/office/powerpoint/2010/main" val="403341665"/>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2">
    <p:spTree>
      <p:nvGrpSpPr>
        <p:cNvPr id="1" name=""/>
        <p:cNvGrpSpPr/>
        <p:nvPr/>
      </p:nvGrpSpPr>
      <p:grpSpPr>
        <a:xfrm>
          <a:off x="0" y="0"/>
          <a:ext cx="0" cy="0"/>
          <a:chOff x="0" y="0"/>
          <a:chExt cx="0" cy="0"/>
        </a:xfrm>
      </p:grpSpPr>
      <p:sp>
        <p:nvSpPr>
          <p:cNvPr id="15" name="Rectangle 1"/>
          <p:cNvSpPr>
            <a:spLocks/>
          </p:cNvSpPr>
          <p:nvPr userDrawn="1"/>
        </p:nvSpPr>
        <p:spPr bwMode="auto">
          <a:xfrm>
            <a:off x="0" y="7015986"/>
            <a:ext cx="20104100" cy="4293364"/>
          </a:xfrm>
          <a:prstGeom prst="rect">
            <a:avLst/>
          </a:prstGeom>
          <a:solidFill>
            <a:srgbClr val="E50023"/>
          </a:solidFill>
          <a:ln>
            <a:noFill/>
          </a:ln>
        </p:spPr>
        <p:txBody>
          <a:bodyPr lIns="0" tIns="0" rIns="0" bIns="0"/>
          <a:lstStyle/>
          <a:p>
            <a:pPr defTabSz="1507248"/>
            <a:endParaRPr lang="en-US" sz="3133" dirty="0">
              <a:solidFill>
                <a:srgbClr val="000000"/>
              </a:solidFill>
              <a:latin typeface="Franklin Gothic Book" charset="0"/>
              <a:ea typeface="Franklin Gothic Book" charset="0"/>
              <a:cs typeface="Franklin Gothic Book" charset="0"/>
            </a:endParaRPr>
          </a:p>
        </p:txBody>
      </p:sp>
      <p:sp>
        <p:nvSpPr>
          <p:cNvPr id="7" name="Oval 5"/>
          <p:cNvSpPr>
            <a:spLocks/>
          </p:cNvSpPr>
          <p:nvPr userDrawn="1"/>
        </p:nvSpPr>
        <p:spPr bwMode="auto">
          <a:xfrm>
            <a:off x="1010440" y="3329975"/>
            <a:ext cx="4837549" cy="4837889"/>
          </a:xfrm>
          <a:prstGeom prst="ellipse">
            <a:avLst/>
          </a:prstGeom>
          <a:solidFill>
            <a:srgbClr val="FFFFFF"/>
          </a:solidFill>
          <a:ln w="57150" cap="flat" cmpd="sng">
            <a:solidFill>
              <a:srgbClr val="E50023"/>
            </a:solidFill>
            <a:prstDash val="solid"/>
            <a:miter lim="800000"/>
            <a:headEnd type="none" w="med" len="med"/>
            <a:tailEnd type="none" w="med" len="med"/>
          </a:ln>
        </p:spPr>
        <p:txBody>
          <a:bodyPr lIns="0" tIns="0" rIns="0" bIns="0"/>
          <a:lstStyle/>
          <a:p>
            <a:pPr defTabSz="1507248"/>
            <a:endParaRPr lang="en-US" sz="3133" dirty="0">
              <a:solidFill>
                <a:srgbClr val="000000"/>
              </a:solidFill>
              <a:latin typeface="Franklin Gothic Book" charset="0"/>
              <a:ea typeface="Franklin Gothic Book" charset="0"/>
              <a:cs typeface="Franklin Gothic Book" charset="0"/>
            </a:endParaRPr>
          </a:p>
        </p:txBody>
      </p:sp>
      <p:sp>
        <p:nvSpPr>
          <p:cNvPr id="8" name="Oval 6"/>
          <p:cNvSpPr>
            <a:spLocks/>
          </p:cNvSpPr>
          <p:nvPr userDrawn="1"/>
        </p:nvSpPr>
        <p:spPr bwMode="auto">
          <a:xfrm>
            <a:off x="7638511" y="3329975"/>
            <a:ext cx="4837549" cy="4837889"/>
          </a:xfrm>
          <a:prstGeom prst="ellipse">
            <a:avLst/>
          </a:prstGeom>
          <a:solidFill>
            <a:srgbClr val="FFFFFF"/>
          </a:solidFill>
          <a:ln w="57150" cap="flat" cmpd="sng">
            <a:solidFill>
              <a:srgbClr val="E50023"/>
            </a:solidFill>
            <a:prstDash val="solid"/>
            <a:miter lim="800000"/>
            <a:headEnd type="none" w="med" len="med"/>
            <a:tailEnd type="none" w="med" len="med"/>
          </a:ln>
        </p:spPr>
        <p:txBody>
          <a:bodyPr lIns="0" tIns="0" rIns="0" bIns="0"/>
          <a:lstStyle/>
          <a:p>
            <a:pPr defTabSz="1507248"/>
            <a:endParaRPr lang="en-US" sz="3133" dirty="0">
              <a:solidFill>
                <a:srgbClr val="000000"/>
              </a:solidFill>
              <a:latin typeface="Franklin Gothic Book" charset="0"/>
              <a:ea typeface="Franklin Gothic Book" charset="0"/>
              <a:cs typeface="Franklin Gothic Book" charset="0"/>
            </a:endParaRPr>
          </a:p>
        </p:txBody>
      </p:sp>
      <p:sp>
        <p:nvSpPr>
          <p:cNvPr id="9" name="Oval 7"/>
          <p:cNvSpPr>
            <a:spLocks/>
          </p:cNvSpPr>
          <p:nvPr userDrawn="1"/>
        </p:nvSpPr>
        <p:spPr bwMode="auto">
          <a:xfrm>
            <a:off x="14266581" y="3329975"/>
            <a:ext cx="4837549" cy="4837889"/>
          </a:xfrm>
          <a:prstGeom prst="ellipse">
            <a:avLst/>
          </a:prstGeom>
          <a:solidFill>
            <a:srgbClr val="FFFFFF"/>
          </a:solidFill>
          <a:ln w="57150" cap="flat" cmpd="sng">
            <a:solidFill>
              <a:srgbClr val="E50023"/>
            </a:solidFill>
            <a:prstDash val="solid"/>
            <a:miter lim="800000"/>
            <a:headEnd type="none" w="med" len="med"/>
            <a:tailEnd type="none" w="med" len="med"/>
          </a:ln>
        </p:spPr>
        <p:txBody>
          <a:bodyPr lIns="0" tIns="0" rIns="0" bIns="0"/>
          <a:lstStyle/>
          <a:p>
            <a:pPr defTabSz="1507248"/>
            <a:endParaRPr lang="en-US" sz="3133" dirty="0">
              <a:solidFill>
                <a:srgbClr val="000000"/>
              </a:solidFill>
              <a:latin typeface="Franklin Gothic Book" charset="0"/>
              <a:ea typeface="Franklin Gothic Book" charset="0"/>
              <a:cs typeface="Franklin Gothic Book" charset="0"/>
            </a:endParaRPr>
          </a:p>
        </p:txBody>
      </p:sp>
      <p:sp>
        <p:nvSpPr>
          <p:cNvPr id="5" name="Text Placeholder 5"/>
          <p:cNvSpPr>
            <a:spLocks noGrp="1"/>
          </p:cNvSpPr>
          <p:nvPr>
            <p:ph type="body" sz="quarter" idx="11"/>
          </p:nvPr>
        </p:nvSpPr>
        <p:spPr>
          <a:xfrm>
            <a:off x="1570633" y="5146801"/>
            <a:ext cx="3769519" cy="1445084"/>
          </a:xfrm>
          <a:prstGeom prst="rect">
            <a:avLst/>
          </a:prstGeom>
        </p:spPr>
        <p:txBody>
          <a:bodyPr vert="horz" lIns="0" tIns="0" rIns="0" bIns="0"/>
          <a:lstStyle>
            <a:lvl1pPr marL="0" indent="0" algn="ctr">
              <a:spcBef>
                <a:spcPts val="0"/>
              </a:spcBef>
              <a:spcAft>
                <a:spcPts val="0"/>
              </a:spcAft>
              <a:buFontTx/>
              <a:buNone/>
              <a:defRPr sz="3793" cap="all" baseline="0">
                <a:solidFill>
                  <a:srgbClr val="E50023"/>
                </a:solidFill>
                <a:latin typeface="Franklin Gothic Heavy" charset="0"/>
                <a:ea typeface="Franklin Gothic Book" charset="0"/>
                <a:cs typeface="Franklin Gothic Book" charset="0"/>
              </a:defRPr>
            </a:lvl1pPr>
            <a:lvl2pPr marL="0" indent="0" algn="ctr">
              <a:spcBef>
                <a:spcPts val="0"/>
              </a:spcBef>
              <a:spcAft>
                <a:spcPts val="0"/>
              </a:spcAft>
              <a:buFontTx/>
              <a:buNone/>
              <a:defRPr sz="3793" cap="all" baseline="0">
                <a:solidFill>
                  <a:srgbClr val="C30C23"/>
                </a:solidFill>
                <a:latin typeface="Gotham Black"/>
              </a:defRPr>
            </a:lvl2pPr>
            <a:lvl3pPr marL="0" indent="0" algn="ctr">
              <a:spcBef>
                <a:spcPts val="0"/>
              </a:spcBef>
              <a:spcAft>
                <a:spcPts val="0"/>
              </a:spcAft>
              <a:buFontTx/>
              <a:buNone/>
              <a:defRPr sz="3793" cap="all" baseline="0">
                <a:solidFill>
                  <a:srgbClr val="C30C23"/>
                </a:solidFill>
                <a:latin typeface="Gotham Black"/>
              </a:defRPr>
            </a:lvl3pPr>
            <a:lvl4pPr marL="0" indent="0" algn="ctr">
              <a:spcBef>
                <a:spcPts val="0"/>
              </a:spcBef>
              <a:spcAft>
                <a:spcPts val="0"/>
              </a:spcAft>
              <a:buFontTx/>
              <a:buNone/>
              <a:defRPr sz="3793" cap="all" baseline="0">
                <a:solidFill>
                  <a:srgbClr val="C30C23"/>
                </a:solidFill>
                <a:latin typeface="Gotham Black"/>
              </a:defRPr>
            </a:lvl4pPr>
            <a:lvl5pPr marL="0" indent="0" algn="ctr">
              <a:spcBef>
                <a:spcPts val="0"/>
              </a:spcBef>
              <a:spcAft>
                <a:spcPts val="0"/>
              </a:spcAft>
              <a:buFontTx/>
              <a:buNone/>
              <a:defRPr sz="3793" cap="all" baseline="0">
                <a:solidFill>
                  <a:srgbClr val="C30C23"/>
                </a:solidFill>
                <a:latin typeface="Gotham Black"/>
              </a:defRPr>
            </a:lvl5pPr>
          </a:lstStyle>
          <a:p>
            <a:pPr lvl="0"/>
            <a:r>
              <a:rPr lang="en-US" dirty="0"/>
              <a:t>Click to edit</a:t>
            </a:r>
          </a:p>
        </p:txBody>
      </p:sp>
      <p:sp>
        <p:nvSpPr>
          <p:cNvPr id="10" name="Text Placeholder 5"/>
          <p:cNvSpPr>
            <a:spLocks noGrp="1"/>
          </p:cNvSpPr>
          <p:nvPr>
            <p:ph type="body" sz="quarter" idx="12"/>
          </p:nvPr>
        </p:nvSpPr>
        <p:spPr>
          <a:xfrm>
            <a:off x="8167291" y="5146801"/>
            <a:ext cx="3769519" cy="1445084"/>
          </a:xfrm>
          <a:prstGeom prst="rect">
            <a:avLst/>
          </a:prstGeom>
        </p:spPr>
        <p:txBody>
          <a:bodyPr vert="horz" lIns="0" tIns="0" rIns="0" bIns="0"/>
          <a:lstStyle>
            <a:lvl1pPr marL="0" indent="0" algn="ctr">
              <a:spcBef>
                <a:spcPts val="0"/>
              </a:spcBef>
              <a:spcAft>
                <a:spcPts val="0"/>
              </a:spcAft>
              <a:buFontTx/>
              <a:buNone/>
              <a:defRPr sz="3793" cap="all" baseline="0">
                <a:solidFill>
                  <a:srgbClr val="E50023"/>
                </a:solidFill>
                <a:latin typeface="Franklin Gothic Heavy" charset="0"/>
                <a:ea typeface="Franklin Gothic Book" charset="0"/>
                <a:cs typeface="Franklin Gothic Book" charset="0"/>
              </a:defRPr>
            </a:lvl1pPr>
            <a:lvl2pPr marL="0" indent="0" algn="ctr">
              <a:spcBef>
                <a:spcPts val="0"/>
              </a:spcBef>
              <a:spcAft>
                <a:spcPts val="0"/>
              </a:spcAft>
              <a:buFontTx/>
              <a:buNone/>
              <a:defRPr sz="3793" cap="all" baseline="0">
                <a:solidFill>
                  <a:srgbClr val="C30C23"/>
                </a:solidFill>
                <a:latin typeface="Gotham Black"/>
              </a:defRPr>
            </a:lvl2pPr>
            <a:lvl3pPr marL="0" indent="0" algn="ctr">
              <a:spcBef>
                <a:spcPts val="0"/>
              </a:spcBef>
              <a:spcAft>
                <a:spcPts val="0"/>
              </a:spcAft>
              <a:buFontTx/>
              <a:buNone/>
              <a:defRPr sz="3793" cap="all" baseline="0">
                <a:solidFill>
                  <a:srgbClr val="C30C23"/>
                </a:solidFill>
                <a:latin typeface="Gotham Black"/>
              </a:defRPr>
            </a:lvl3pPr>
            <a:lvl4pPr marL="0" indent="0" algn="ctr">
              <a:spcBef>
                <a:spcPts val="0"/>
              </a:spcBef>
              <a:spcAft>
                <a:spcPts val="0"/>
              </a:spcAft>
              <a:buFontTx/>
              <a:buNone/>
              <a:defRPr sz="3793" cap="all" baseline="0">
                <a:solidFill>
                  <a:srgbClr val="C30C23"/>
                </a:solidFill>
                <a:latin typeface="Gotham Black"/>
              </a:defRPr>
            </a:lvl4pPr>
            <a:lvl5pPr marL="0" indent="0" algn="ctr">
              <a:spcBef>
                <a:spcPts val="0"/>
              </a:spcBef>
              <a:spcAft>
                <a:spcPts val="0"/>
              </a:spcAft>
              <a:buFontTx/>
              <a:buNone/>
              <a:defRPr sz="3793" cap="all" baseline="0">
                <a:solidFill>
                  <a:srgbClr val="C30C23"/>
                </a:solidFill>
                <a:latin typeface="Gotham Black"/>
              </a:defRPr>
            </a:lvl5pPr>
          </a:lstStyle>
          <a:p>
            <a:pPr lvl="0"/>
            <a:r>
              <a:rPr lang="en-US" dirty="0"/>
              <a:t>Click to edit</a:t>
            </a:r>
          </a:p>
        </p:txBody>
      </p:sp>
      <p:sp>
        <p:nvSpPr>
          <p:cNvPr id="11" name="Text Placeholder 5"/>
          <p:cNvSpPr>
            <a:spLocks noGrp="1"/>
          </p:cNvSpPr>
          <p:nvPr>
            <p:ph type="body" sz="quarter" idx="13"/>
          </p:nvPr>
        </p:nvSpPr>
        <p:spPr>
          <a:xfrm>
            <a:off x="14826774" y="5146801"/>
            <a:ext cx="3769519" cy="1445084"/>
          </a:xfrm>
          <a:prstGeom prst="rect">
            <a:avLst/>
          </a:prstGeom>
        </p:spPr>
        <p:txBody>
          <a:bodyPr vert="horz" lIns="0" tIns="0" rIns="0" bIns="0"/>
          <a:lstStyle>
            <a:lvl1pPr marL="0" indent="0" algn="ctr">
              <a:spcBef>
                <a:spcPts val="0"/>
              </a:spcBef>
              <a:spcAft>
                <a:spcPts val="0"/>
              </a:spcAft>
              <a:buFontTx/>
              <a:buNone/>
              <a:defRPr sz="3793" cap="all" baseline="0">
                <a:solidFill>
                  <a:srgbClr val="E50023"/>
                </a:solidFill>
                <a:latin typeface="Franklin Gothic Heavy" charset="0"/>
                <a:ea typeface="Franklin Gothic Book" charset="0"/>
                <a:cs typeface="Franklin Gothic Book" charset="0"/>
              </a:defRPr>
            </a:lvl1pPr>
            <a:lvl2pPr marL="0" indent="0" algn="ctr">
              <a:spcBef>
                <a:spcPts val="0"/>
              </a:spcBef>
              <a:spcAft>
                <a:spcPts val="0"/>
              </a:spcAft>
              <a:buFontTx/>
              <a:buNone/>
              <a:defRPr sz="3793" cap="all" baseline="0">
                <a:solidFill>
                  <a:srgbClr val="C30C23"/>
                </a:solidFill>
                <a:latin typeface="Gotham Black"/>
              </a:defRPr>
            </a:lvl2pPr>
            <a:lvl3pPr marL="0" indent="0" algn="ctr">
              <a:spcBef>
                <a:spcPts val="0"/>
              </a:spcBef>
              <a:spcAft>
                <a:spcPts val="0"/>
              </a:spcAft>
              <a:buFontTx/>
              <a:buNone/>
              <a:defRPr sz="3793" cap="all" baseline="0">
                <a:solidFill>
                  <a:srgbClr val="C30C23"/>
                </a:solidFill>
                <a:latin typeface="Gotham Black"/>
              </a:defRPr>
            </a:lvl3pPr>
            <a:lvl4pPr marL="0" indent="0" algn="ctr">
              <a:spcBef>
                <a:spcPts val="0"/>
              </a:spcBef>
              <a:spcAft>
                <a:spcPts val="0"/>
              </a:spcAft>
              <a:buFontTx/>
              <a:buNone/>
              <a:defRPr sz="3793" cap="all" baseline="0">
                <a:solidFill>
                  <a:srgbClr val="C30C23"/>
                </a:solidFill>
                <a:latin typeface="Gotham Black"/>
              </a:defRPr>
            </a:lvl4pPr>
            <a:lvl5pPr marL="0" indent="0" algn="ctr">
              <a:spcBef>
                <a:spcPts val="0"/>
              </a:spcBef>
              <a:spcAft>
                <a:spcPts val="0"/>
              </a:spcAft>
              <a:buFontTx/>
              <a:buNone/>
              <a:defRPr sz="3793" cap="all" baseline="0">
                <a:solidFill>
                  <a:srgbClr val="C30C23"/>
                </a:solidFill>
                <a:latin typeface="Gotham Black"/>
              </a:defRPr>
            </a:lvl5pPr>
          </a:lstStyle>
          <a:p>
            <a:pPr lvl="0"/>
            <a:r>
              <a:rPr lang="en-US" dirty="0"/>
              <a:t>Click to edit</a:t>
            </a:r>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973724" y="10164906"/>
            <a:ext cx="818792" cy="818849"/>
          </a:xfrm>
          <a:prstGeom prst="rect">
            <a:avLst/>
          </a:prstGeom>
        </p:spPr>
      </p:pic>
      <p:sp>
        <p:nvSpPr>
          <p:cNvPr id="19" name="TextBox 18"/>
          <p:cNvSpPr txBox="1">
            <a:spLocks noChangeArrowheads="1"/>
          </p:cNvSpPr>
          <p:nvPr userDrawn="1"/>
        </p:nvSpPr>
        <p:spPr bwMode="auto">
          <a:xfrm>
            <a:off x="18327070" y="10760270"/>
            <a:ext cx="439779" cy="246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defTabSz="1507248">
              <a:defRPr/>
            </a:pPr>
            <a:fld id="{BD0BFF78-3757-E34E-8B5B-09E9B4EC3EC8}" type="slidenum">
              <a:rPr lang="en-US" sz="1649" smtClean="0">
                <a:solidFill>
                  <a:srgbClr val="FFFFFF"/>
                </a:solidFill>
                <a:latin typeface="Franklin Gothic Medium" charset="0"/>
                <a:ea typeface="Franklin Gothic Book" charset="0"/>
                <a:cs typeface="Franklin Gothic Book" charset="0"/>
              </a:rPr>
              <a:pPr algn="r" defTabSz="1507248">
                <a:defRPr/>
              </a:pPr>
              <a:t>‹#›</a:t>
            </a:fld>
            <a:endParaRPr lang="en-US" sz="1649" dirty="0">
              <a:solidFill>
                <a:srgbClr val="FFFFFF"/>
              </a:solidFill>
              <a:latin typeface="Franklin Gothic Medium" charset="0"/>
              <a:ea typeface="Franklin Gothic Book" charset="0"/>
              <a:cs typeface="Franklin Gothic Book" charset="0"/>
            </a:endParaRPr>
          </a:p>
        </p:txBody>
      </p:sp>
      <p:sp>
        <p:nvSpPr>
          <p:cNvPr id="12" name="Title 1"/>
          <p:cNvSpPr>
            <a:spLocks noGrp="1"/>
          </p:cNvSpPr>
          <p:nvPr>
            <p:ph type="title" hasCustomPrompt="1"/>
          </p:nvPr>
        </p:nvSpPr>
        <p:spPr>
          <a:xfrm>
            <a:off x="376952" y="314151"/>
            <a:ext cx="19287371" cy="843738"/>
          </a:xfrm>
          <a:prstGeom prst="rect">
            <a:avLst/>
          </a:prstGeom>
        </p:spPr>
        <p:txBody>
          <a:bodyPr lIns="45720" tIns="22860" rIns="45720" bIns="22860" anchor="t">
            <a:noAutofit/>
          </a:bodyPr>
          <a:lstStyle>
            <a:lvl1pPr algn="l">
              <a:defRPr sz="4947" b="1" i="0" cap="all" spc="0" baseline="0">
                <a:solidFill>
                  <a:srgbClr val="E50023"/>
                </a:solidFill>
                <a:latin typeface="Franklin Gothic Book" charset="0"/>
                <a:ea typeface="Franklin Gothic Book" charset="0"/>
                <a:cs typeface="Franklin Gothic Book" charset="0"/>
              </a:defRPr>
            </a:lvl1pPr>
          </a:lstStyle>
          <a:p>
            <a:r>
              <a:rPr lang="en-US" dirty="0"/>
              <a:t>CLICK TO EDIT MASTER TITLE STYLE</a:t>
            </a:r>
          </a:p>
        </p:txBody>
      </p:sp>
    </p:spTree>
    <p:extLst>
      <p:ext uri="{BB962C8B-B14F-4D97-AF65-F5344CB8AC3E}">
        <p14:creationId xmlns:p14="http://schemas.microsoft.com/office/powerpoint/2010/main" val="600684977"/>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3">
    <p:bg>
      <p:bgPr>
        <a:solidFill>
          <a:srgbClr val="E50023"/>
        </a:solidFill>
        <a:effectLst/>
      </p:bgPr>
    </p:bg>
    <p:spTree>
      <p:nvGrpSpPr>
        <p:cNvPr id="1" name=""/>
        <p:cNvGrpSpPr/>
        <p:nvPr/>
      </p:nvGrpSpPr>
      <p:grpSpPr>
        <a:xfrm>
          <a:off x="0" y="0"/>
          <a:ext cx="0" cy="0"/>
          <a:chOff x="0" y="0"/>
          <a:chExt cx="0" cy="0"/>
        </a:xfrm>
      </p:grpSpPr>
      <p:pic>
        <p:nvPicPr>
          <p:cNvPr id="12" name="Picture 5"/>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2882" t="21945" r="4900" b="21945"/>
          <a:stretch/>
        </p:blipFill>
        <p:spPr bwMode="auto">
          <a:xfrm>
            <a:off x="0" y="3359504"/>
            <a:ext cx="20104100" cy="45989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a:tailEnd/>
              </a14:hiddenLine>
            </a:ext>
          </a:extLst>
        </p:spPr>
      </p:pic>
      <p:sp>
        <p:nvSpPr>
          <p:cNvPr id="4" name="Oval 3"/>
          <p:cNvSpPr>
            <a:spLocks/>
          </p:cNvSpPr>
          <p:nvPr userDrawn="1"/>
        </p:nvSpPr>
        <p:spPr bwMode="auto">
          <a:xfrm>
            <a:off x="8334825" y="4345723"/>
            <a:ext cx="4104587" cy="4104875"/>
          </a:xfrm>
          <a:prstGeom prst="ellipse">
            <a:avLst/>
          </a:prstGeom>
          <a:solidFill>
            <a:srgbClr val="E50023"/>
          </a:solidFill>
          <a:ln w="57150" cap="flat" cmpd="sng">
            <a:solidFill>
              <a:srgbClr val="FFFFFF"/>
            </a:solidFill>
            <a:prstDash val="solid"/>
            <a:miter lim="800000"/>
            <a:headEnd type="none" w="med" len="med"/>
            <a:tailEnd type="none" w="med" len="med"/>
          </a:ln>
        </p:spPr>
        <p:txBody>
          <a:bodyPr lIns="0" tIns="0" rIns="0" bIns="0"/>
          <a:lstStyle/>
          <a:p>
            <a:pPr defTabSz="1507248"/>
            <a:endParaRPr lang="en-US" sz="3133" dirty="0">
              <a:solidFill>
                <a:srgbClr val="000000"/>
              </a:solidFill>
              <a:latin typeface="Franklin Gothic Book" charset="0"/>
              <a:ea typeface="Franklin Gothic Book" charset="0"/>
              <a:cs typeface="Franklin Gothic Book" charset="0"/>
            </a:endParaRPr>
          </a:p>
        </p:txBody>
      </p:sp>
      <p:sp>
        <p:nvSpPr>
          <p:cNvPr id="5" name="Oval 7"/>
          <p:cNvSpPr>
            <a:spLocks/>
          </p:cNvSpPr>
          <p:nvPr userDrawn="1"/>
        </p:nvSpPr>
        <p:spPr bwMode="auto">
          <a:xfrm>
            <a:off x="1266977" y="3864028"/>
            <a:ext cx="4104587" cy="4104875"/>
          </a:xfrm>
          <a:prstGeom prst="ellipse">
            <a:avLst/>
          </a:prstGeom>
          <a:solidFill>
            <a:srgbClr val="E50023"/>
          </a:solidFill>
          <a:ln w="57150" cap="flat" cmpd="sng">
            <a:solidFill>
              <a:srgbClr val="FFFFFF"/>
            </a:solidFill>
            <a:prstDash val="solid"/>
            <a:miter lim="800000"/>
            <a:headEnd type="none" w="med" len="med"/>
            <a:tailEnd type="none" w="med" len="med"/>
          </a:ln>
        </p:spPr>
        <p:txBody>
          <a:bodyPr lIns="0" tIns="0" rIns="0" bIns="0"/>
          <a:lstStyle/>
          <a:p>
            <a:pPr defTabSz="1507248"/>
            <a:endParaRPr lang="en-US" sz="3133" dirty="0">
              <a:solidFill>
                <a:srgbClr val="000000"/>
              </a:solidFill>
              <a:latin typeface="Franklin Gothic Book" charset="0"/>
              <a:ea typeface="Franklin Gothic Book" charset="0"/>
              <a:cs typeface="Franklin Gothic Book" charset="0"/>
            </a:endParaRPr>
          </a:p>
        </p:txBody>
      </p:sp>
      <p:sp>
        <p:nvSpPr>
          <p:cNvPr id="6" name="Oval 9"/>
          <p:cNvSpPr>
            <a:spLocks/>
          </p:cNvSpPr>
          <p:nvPr userDrawn="1"/>
        </p:nvSpPr>
        <p:spPr bwMode="auto">
          <a:xfrm>
            <a:off x="14994308" y="3403277"/>
            <a:ext cx="4104587" cy="4104875"/>
          </a:xfrm>
          <a:prstGeom prst="ellipse">
            <a:avLst/>
          </a:prstGeom>
          <a:solidFill>
            <a:srgbClr val="E50023"/>
          </a:solidFill>
          <a:ln w="57150" cap="flat" cmpd="sng">
            <a:solidFill>
              <a:srgbClr val="FFFFFF"/>
            </a:solidFill>
            <a:prstDash val="solid"/>
            <a:miter lim="800000"/>
            <a:headEnd type="none" w="med" len="med"/>
            <a:tailEnd type="none" w="med" len="med"/>
          </a:ln>
        </p:spPr>
        <p:txBody>
          <a:bodyPr lIns="0" tIns="0" rIns="0" bIns="0"/>
          <a:lstStyle/>
          <a:p>
            <a:pPr defTabSz="1507248"/>
            <a:endParaRPr lang="en-US" sz="3133" dirty="0">
              <a:solidFill>
                <a:srgbClr val="000000"/>
              </a:solidFill>
              <a:latin typeface="Franklin Gothic Book" charset="0"/>
              <a:ea typeface="Franklin Gothic Book" charset="0"/>
              <a:cs typeface="Franklin Gothic Book" charset="0"/>
            </a:endParaRPr>
          </a:p>
        </p:txBody>
      </p:sp>
      <p:sp>
        <p:nvSpPr>
          <p:cNvPr id="7" name="Text Placeholder 5"/>
          <p:cNvSpPr>
            <a:spLocks noGrp="1"/>
          </p:cNvSpPr>
          <p:nvPr>
            <p:ph type="body" sz="quarter" idx="11"/>
          </p:nvPr>
        </p:nvSpPr>
        <p:spPr>
          <a:xfrm>
            <a:off x="1444982" y="5529015"/>
            <a:ext cx="3769519" cy="1445084"/>
          </a:xfrm>
          <a:prstGeom prst="rect">
            <a:avLst/>
          </a:prstGeom>
        </p:spPr>
        <p:txBody>
          <a:bodyPr vert="horz" lIns="0" tIns="0" rIns="0" bIns="0"/>
          <a:lstStyle>
            <a:lvl1pPr marL="0" indent="0" algn="ctr">
              <a:spcBef>
                <a:spcPts val="0"/>
              </a:spcBef>
              <a:spcAft>
                <a:spcPts val="0"/>
              </a:spcAft>
              <a:buFontTx/>
              <a:buNone/>
              <a:defRPr sz="3298" cap="all" baseline="0">
                <a:solidFill>
                  <a:schemeClr val="bg1"/>
                </a:solidFill>
                <a:latin typeface="Franklin Gothic Heavy" charset="0"/>
                <a:ea typeface="Franklin Gothic Book" charset="0"/>
                <a:cs typeface="Franklin Gothic Book" charset="0"/>
              </a:defRPr>
            </a:lvl1pPr>
            <a:lvl2pPr marL="0" indent="0" algn="ctr">
              <a:spcBef>
                <a:spcPts val="0"/>
              </a:spcBef>
              <a:spcAft>
                <a:spcPts val="0"/>
              </a:spcAft>
              <a:buFontTx/>
              <a:buNone/>
              <a:defRPr sz="3793" cap="all" baseline="0">
                <a:solidFill>
                  <a:srgbClr val="C30C23"/>
                </a:solidFill>
                <a:latin typeface="Gotham Black"/>
              </a:defRPr>
            </a:lvl2pPr>
            <a:lvl3pPr marL="0" indent="0" algn="ctr">
              <a:spcBef>
                <a:spcPts val="0"/>
              </a:spcBef>
              <a:spcAft>
                <a:spcPts val="0"/>
              </a:spcAft>
              <a:buFontTx/>
              <a:buNone/>
              <a:defRPr sz="3793" cap="all" baseline="0">
                <a:solidFill>
                  <a:srgbClr val="C30C23"/>
                </a:solidFill>
                <a:latin typeface="Gotham Black"/>
              </a:defRPr>
            </a:lvl3pPr>
            <a:lvl4pPr marL="0" indent="0" algn="ctr">
              <a:spcBef>
                <a:spcPts val="0"/>
              </a:spcBef>
              <a:spcAft>
                <a:spcPts val="0"/>
              </a:spcAft>
              <a:buFontTx/>
              <a:buNone/>
              <a:defRPr sz="3793" cap="all" baseline="0">
                <a:solidFill>
                  <a:srgbClr val="C30C23"/>
                </a:solidFill>
                <a:latin typeface="Gotham Black"/>
              </a:defRPr>
            </a:lvl4pPr>
            <a:lvl5pPr marL="0" indent="0" algn="ctr">
              <a:spcBef>
                <a:spcPts val="0"/>
              </a:spcBef>
              <a:spcAft>
                <a:spcPts val="0"/>
              </a:spcAft>
              <a:buFontTx/>
              <a:buNone/>
              <a:defRPr sz="3793" cap="all" baseline="0">
                <a:solidFill>
                  <a:srgbClr val="C30C23"/>
                </a:solidFill>
                <a:latin typeface="Gotham Black"/>
              </a:defRPr>
            </a:lvl5pPr>
          </a:lstStyle>
          <a:p>
            <a:pPr lvl="0"/>
            <a:r>
              <a:rPr lang="en-US" dirty="0"/>
              <a:t>Click to edit</a:t>
            </a:r>
          </a:p>
        </p:txBody>
      </p:sp>
      <p:sp>
        <p:nvSpPr>
          <p:cNvPr id="8" name="Text Placeholder 5"/>
          <p:cNvSpPr>
            <a:spLocks noGrp="1"/>
          </p:cNvSpPr>
          <p:nvPr>
            <p:ph type="body" sz="quarter" idx="12"/>
          </p:nvPr>
        </p:nvSpPr>
        <p:spPr>
          <a:xfrm>
            <a:off x="8544242" y="5843164"/>
            <a:ext cx="3769519" cy="1445084"/>
          </a:xfrm>
          <a:prstGeom prst="rect">
            <a:avLst/>
          </a:prstGeom>
        </p:spPr>
        <p:txBody>
          <a:bodyPr vert="horz" lIns="0" tIns="0" rIns="0" bIns="0"/>
          <a:lstStyle>
            <a:lvl1pPr marL="0" indent="0" algn="ctr">
              <a:spcBef>
                <a:spcPts val="0"/>
              </a:spcBef>
              <a:spcAft>
                <a:spcPts val="0"/>
              </a:spcAft>
              <a:buFontTx/>
              <a:buNone/>
              <a:defRPr sz="3298" cap="all" baseline="0">
                <a:solidFill>
                  <a:schemeClr val="bg1"/>
                </a:solidFill>
                <a:latin typeface="Franklin Gothic Heavy" charset="0"/>
                <a:ea typeface="Franklin Gothic Book" charset="0"/>
                <a:cs typeface="Franklin Gothic Book" charset="0"/>
              </a:defRPr>
            </a:lvl1pPr>
            <a:lvl2pPr marL="0" indent="0" algn="ctr">
              <a:spcBef>
                <a:spcPts val="0"/>
              </a:spcBef>
              <a:spcAft>
                <a:spcPts val="0"/>
              </a:spcAft>
              <a:buFontTx/>
              <a:buNone/>
              <a:defRPr sz="3793" cap="all" baseline="0">
                <a:solidFill>
                  <a:srgbClr val="C30C23"/>
                </a:solidFill>
                <a:latin typeface="Gotham Black"/>
              </a:defRPr>
            </a:lvl2pPr>
            <a:lvl3pPr marL="0" indent="0" algn="ctr">
              <a:spcBef>
                <a:spcPts val="0"/>
              </a:spcBef>
              <a:spcAft>
                <a:spcPts val="0"/>
              </a:spcAft>
              <a:buFontTx/>
              <a:buNone/>
              <a:defRPr sz="3793" cap="all" baseline="0">
                <a:solidFill>
                  <a:srgbClr val="C30C23"/>
                </a:solidFill>
                <a:latin typeface="Gotham Black"/>
              </a:defRPr>
            </a:lvl3pPr>
            <a:lvl4pPr marL="0" indent="0" algn="ctr">
              <a:spcBef>
                <a:spcPts val="0"/>
              </a:spcBef>
              <a:spcAft>
                <a:spcPts val="0"/>
              </a:spcAft>
              <a:buFontTx/>
              <a:buNone/>
              <a:defRPr sz="3793" cap="all" baseline="0">
                <a:solidFill>
                  <a:srgbClr val="C30C23"/>
                </a:solidFill>
                <a:latin typeface="Gotham Black"/>
              </a:defRPr>
            </a:lvl4pPr>
            <a:lvl5pPr marL="0" indent="0" algn="ctr">
              <a:spcBef>
                <a:spcPts val="0"/>
              </a:spcBef>
              <a:spcAft>
                <a:spcPts val="0"/>
              </a:spcAft>
              <a:buFontTx/>
              <a:buNone/>
              <a:defRPr sz="3793" cap="all" baseline="0">
                <a:solidFill>
                  <a:srgbClr val="C30C23"/>
                </a:solidFill>
                <a:latin typeface="Gotham Black"/>
              </a:defRPr>
            </a:lvl5pPr>
          </a:lstStyle>
          <a:p>
            <a:pPr lvl="0"/>
            <a:r>
              <a:rPr lang="en-US" dirty="0"/>
              <a:t>Click to edit</a:t>
            </a:r>
          </a:p>
        </p:txBody>
      </p:sp>
      <p:sp>
        <p:nvSpPr>
          <p:cNvPr id="9" name="Text Placeholder 5"/>
          <p:cNvSpPr>
            <a:spLocks noGrp="1"/>
          </p:cNvSpPr>
          <p:nvPr>
            <p:ph type="body" sz="quarter" idx="13"/>
          </p:nvPr>
        </p:nvSpPr>
        <p:spPr>
          <a:xfrm>
            <a:off x="15203726" y="4900718"/>
            <a:ext cx="3769519" cy="1445084"/>
          </a:xfrm>
          <a:prstGeom prst="rect">
            <a:avLst/>
          </a:prstGeom>
        </p:spPr>
        <p:txBody>
          <a:bodyPr vert="horz" lIns="0" tIns="0" rIns="0" bIns="0"/>
          <a:lstStyle>
            <a:lvl1pPr marL="0" indent="0" algn="ctr">
              <a:spcBef>
                <a:spcPts val="0"/>
              </a:spcBef>
              <a:spcAft>
                <a:spcPts val="0"/>
              </a:spcAft>
              <a:buFontTx/>
              <a:buNone/>
              <a:defRPr sz="3298" cap="all" baseline="0">
                <a:solidFill>
                  <a:schemeClr val="bg1"/>
                </a:solidFill>
                <a:latin typeface="Franklin Gothic Heavy" charset="0"/>
                <a:ea typeface="Franklin Gothic Book" charset="0"/>
                <a:cs typeface="Franklin Gothic Book" charset="0"/>
              </a:defRPr>
            </a:lvl1pPr>
            <a:lvl2pPr marL="0" indent="0" algn="ctr">
              <a:spcBef>
                <a:spcPts val="0"/>
              </a:spcBef>
              <a:spcAft>
                <a:spcPts val="0"/>
              </a:spcAft>
              <a:buFontTx/>
              <a:buNone/>
              <a:defRPr sz="3793" cap="all" baseline="0">
                <a:solidFill>
                  <a:srgbClr val="C30C23"/>
                </a:solidFill>
                <a:latin typeface="Gotham Black"/>
              </a:defRPr>
            </a:lvl2pPr>
            <a:lvl3pPr marL="0" indent="0" algn="ctr">
              <a:spcBef>
                <a:spcPts val="0"/>
              </a:spcBef>
              <a:spcAft>
                <a:spcPts val="0"/>
              </a:spcAft>
              <a:buFontTx/>
              <a:buNone/>
              <a:defRPr sz="3793" cap="all" baseline="0">
                <a:solidFill>
                  <a:srgbClr val="C30C23"/>
                </a:solidFill>
                <a:latin typeface="Gotham Black"/>
              </a:defRPr>
            </a:lvl3pPr>
            <a:lvl4pPr marL="0" indent="0" algn="ctr">
              <a:spcBef>
                <a:spcPts val="0"/>
              </a:spcBef>
              <a:spcAft>
                <a:spcPts val="0"/>
              </a:spcAft>
              <a:buFontTx/>
              <a:buNone/>
              <a:defRPr sz="3793" cap="all" baseline="0">
                <a:solidFill>
                  <a:srgbClr val="C30C23"/>
                </a:solidFill>
                <a:latin typeface="Gotham Black"/>
              </a:defRPr>
            </a:lvl4pPr>
            <a:lvl5pPr marL="0" indent="0" algn="ctr">
              <a:spcBef>
                <a:spcPts val="0"/>
              </a:spcBef>
              <a:spcAft>
                <a:spcPts val="0"/>
              </a:spcAft>
              <a:buFontTx/>
              <a:buNone/>
              <a:defRPr sz="3793" cap="all" baseline="0">
                <a:solidFill>
                  <a:srgbClr val="C30C23"/>
                </a:solidFill>
                <a:latin typeface="Gotham Black"/>
              </a:defRPr>
            </a:lvl5pPr>
          </a:lstStyle>
          <a:p>
            <a:pPr lvl="0"/>
            <a:r>
              <a:rPr lang="en-US" dirty="0"/>
              <a:t>Click to edit</a:t>
            </a:r>
          </a:p>
        </p:txBody>
      </p: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973724" y="10164906"/>
            <a:ext cx="818792" cy="818849"/>
          </a:xfrm>
          <a:prstGeom prst="rect">
            <a:avLst/>
          </a:prstGeom>
        </p:spPr>
      </p:pic>
      <p:sp>
        <p:nvSpPr>
          <p:cNvPr id="17" name="TextBox 16"/>
          <p:cNvSpPr txBox="1">
            <a:spLocks noChangeArrowheads="1"/>
          </p:cNvSpPr>
          <p:nvPr userDrawn="1"/>
        </p:nvSpPr>
        <p:spPr bwMode="auto">
          <a:xfrm>
            <a:off x="18327070" y="10760270"/>
            <a:ext cx="439779" cy="246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defTabSz="1507248">
              <a:defRPr/>
            </a:pPr>
            <a:fld id="{BD0BFF78-3757-E34E-8B5B-09E9B4EC3EC8}" type="slidenum">
              <a:rPr lang="en-US" sz="1649" smtClean="0">
                <a:solidFill>
                  <a:srgbClr val="FFFFFF"/>
                </a:solidFill>
                <a:latin typeface="Franklin Gothic Medium" charset="0"/>
                <a:ea typeface="Franklin Gothic Book" charset="0"/>
                <a:cs typeface="Franklin Gothic Book" charset="0"/>
              </a:rPr>
              <a:pPr algn="r" defTabSz="1507248">
                <a:defRPr/>
              </a:pPr>
              <a:t>‹#›</a:t>
            </a:fld>
            <a:endParaRPr lang="en-US" sz="1649" dirty="0">
              <a:solidFill>
                <a:srgbClr val="FFFFFF"/>
              </a:solidFill>
              <a:latin typeface="Franklin Gothic Medium" charset="0"/>
              <a:ea typeface="Franklin Gothic Book" charset="0"/>
              <a:cs typeface="Franklin Gothic Book" charset="0"/>
            </a:endParaRPr>
          </a:p>
        </p:txBody>
      </p:sp>
      <p:sp>
        <p:nvSpPr>
          <p:cNvPr id="11" name="TextBox 10"/>
          <p:cNvSpPr txBox="1"/>
          <p:nvPr userDrawn="1"/>
        </p:nvSpPr>
        <p:spPr>
          <a:xfrm>
            <a:off x="15998384" y="10698481"/>
            <a:ext cx="3282687" cy="346120"/>
          </a:xfrm>
          <a:prstGeom prst="rect">
            <a:avLst/>
          </a:prstGeom>
          <a:noFill/>
        </p:spPr>
        <p:txBody>
          <a:bodyPr wrap="square" rtlCol="0">
            <a:spAutoFit/>
          </a:bodyPr>
          <a:lstStyle/>
          <a:p>
            <a:pPr defTabSz="1507248"/>
            <a:r>
              <a:rPr lang="en-US" sz="1649" dirty="0">
                <a:solidFill>
                  <a:srgbClr val="000000"/>
                </a:solidFill>
                <a:latin typeface="Franklin Gothic Medium" charset="0"/>
                <a:ea typeface="Franklin Gothic Book" charset="0"/>
                <a:cs typeface="Franklin Gothic Medium" charset="0"/>
              </a:rPr>
              <a:t>PRESENTED 12.16.15</a:t>
            </a:r>
          </a:p>
        </p:txBody>
      </p:sp>
    </p:spTree>
    <p:extLst>
      <p:ext uri="{BB962C8B-B14F-4D97-AF65-F5344CB8AC3E}">
        <p14:creationId xmlns:p14="http://schemas.microsoft.com/office/powerpoint/2010/main" val="2842353793"/>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ustom Layout 2">
    <p:bg>
      <p:bgPr>
        <a:solidFill>
          <a:srgbClr val="E50023"/>
        </a:solidFill>
        <a:effectLst/>
      </p:bgPr>
    </p:bg>
    <p:spTree>
      <p:nvGrpSpPr>
        <p:cNvPr id="1" name=""/>
        <p:cNvGrpSpPr/>
        <p:nvPr/>
      </p:nvGrpSpPr>
      <p:grpSpPr>
        <a:xfrm>
          <a:off x="0" y="0"/>
          <a:ext cx="0" cy="0"/>
          <a:chOff x="0" y="0"/>
          <a:chExt cx="0" cy="0"/>
        </a:xfrm>
      </p:grpSpPr>
      <p:pic>
        <p:nvPicPr>
          <p:cNvPr id="4" name="Picture 5"/>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2882" t="21945" r="4900" b="21945"/>
          <a:stretch/>
        </p:blipFill>
        <p:spPr bwMode="auto">
          <a:xfrm>
            <a:off x="0" y="6396274"/>
            <a:ext cx="20104100" cy="45989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a:tailEnd/>
              </a14:hiddenLine>
            </a:ext>
          </a:extLst>
        </p:spPr>
      </p:pic>
    </p:spTree>
    <p:extLst>
      <p:ext uri="{BB962C8B-B14F-4D97-AF65-F5344CB8AC3E}">
        <p14:creationId xmlns:p14="http://schemas.microsoft.com/office/powerpoint/2010/main" val="945168428"/>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rgbClr val="E50023"/>
        </a:solidFill>
        <a:effectLst/>
      </p:bgPr>
    </p:bg>
    <p:spTree>
      <p:nvGrpSpPr>
        <p:cNvPr id="1" name=""/>
        <p:cNvGrpSpPr/>
        <p:nvPr/>
      </p:nvGrpSpPr>
      <p:grpSpPr>
        <a:xfrm>
          <a:off x="0" y="0"/>
          <a:ext cx="0" cy="0"/>
          <a:chOff x="0" y="0"/>
          <a:chExt cx="0" cy="0"/>
        </a:xfrm>
      </p:grpSpPr>
      <p:sp>
        <p:nvSpPr>
          <p:cNvPr id="3" name="Rectangle 2"/>
          <p:cNvSpPr>
            <a:spLocks/>
          </p:cNvSpPr>
          <p:nvPr userDrawn="1"/>
        </p:nvSpPr>
        <p:spPr bwMode="auto">
          <a:xfrm>
            <a:off x="4086266" y="2958584"/>
            <a:ext cx="9351919" cy="53921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none" lIns="0" tIns="0" rIns="0" bIns="0" anchor="ctr">
            <a:spAutoFit/>
          </a:bodyPr>
          <a:lstStyle/>
          <a:p>
            <a:pPr defTabSz="1507248">
              <a:lnSpc>
                <a:spcPct val="70000"/>
              </a:lnSpc>
            </a:pPr>
            <a:r>
              <a:rPr lang="en-US" sz="24734" dirty="0">
                <a:solidFill>
                  <a:srgbClr val="FFFFFF"/>
                </a:solidFill>
                <a:latin typeface="Franklin Gothic Book" charset="0"/>
                <a:ea typeface="Franklin Gothic Book" charset="0"/>
                <a:cs typeface="Franklin Gothic Heavy" charset="0"/>
                <a:sym typeface="Gotham Black" charset="0"/>
              </a:rPr>
              <a:t>THANK</a:t>
            </a:r>
            <a:br>
              <a:rPr lang="en-US" sz="24734" dirty="0">
                <a:solidFill>
                  <a:srgbClr val="FFFFFF"/>
                </a:solidFill>
                <a:latin typeface="Franklin Gothic Book" charset="0"/>
                <a:ea typeface="Franklin Gothic Book" charset="0"/>
                <a:cs typeface="Franklin Gothic Heavy" charset="0"/>
                <a:sym typeface="Gotham Black" charset="0"/>
              </a:rPr>
            </a:br>
            <a:r>
              <a:rPr lang="en-US" sz="24734" dirty="0">
                <a:solidFill>
                  <a:srgbClr val="FFFFFF"/>
                </a:solidFill>
                <a:latin typeface="Franklin Gothic Book" charset="0"/>
                <a:ea typeface="Franklin Gothic Book" charset="0"/>
                <a:cs typeface="Franklin Gothic Heavy" charset="0"/>
                <a:sym typeface="Gotham Black" charset="0"/>
              </a:rPr>
              <a:t>YOU</a:t>
            </a:r>
          </a:p>
        </p:txBody>
      </p:sp>
      <p:pic>
        <p:nvPicPr>
          <p:cNvPr id="4"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125316" y="6953156"/>
            <a:ext cx="858613" cy="8586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a:tailEnd/>
              </a14:hiddenLine>
            </a:ext>
          </a:extLst>
        </p:spPr>
      </p:pic>
    </p:spTree>
    <p:extLst>
      <p:ext uri="{BB962C8B-B14F-4D97-AF65-F5344CB8AC3E}">
        <p14:creationId xmlns:p14="http://schemas.microsoft.com/office/powerpoint/2010/main" val="417665626"/>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9_Header and Blank">
    <p:spTree>
      <p:nvGrpSpPr>
        <p:cNvPr id="1" name=""/>
        <p:cNvGrpSpPr/>
        <p:nvPr/>
      </p:nvGrpSpPr>
      <p:grpSpPr>
        <a:xfrm>
          <a:off x="0" y="0"/>
          <a:ext cx="0" cy="0"/>
          <a:chOff x="0" y="0"/>
          <a:chExt cx="0" cy="0"/>
        </a:xfrm>
      </p:grpSpPr>
      <p:sp>
        <p:nvSpPr>
          <p:cNvPr id="6" name="TextBox 5"/>
          <p:cNvSpPr txBox="1">
            <a:spLocks noChangeArrowheads="1"/>
          </p:cNvSpPr>
          <p:nvPr userDrawn="1"/>
        </p:nvSpPr>
        <p:spPr bwMode="auto">
          <a:xfrm>
            <a:off x="18327072" y="10760270"/>
            <a:ext cx="439779" cy="246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defTabSz="753868">
              <a:defRPr/>
            </a:pPr>
            <a:fld id="{BD0BFF78-3757-E34E-8B5B-09E9B4EC3EC8}" type="slidenum">
              <a:rPr lang="en-US" sz="1649" smtClean="0">
                <a:solidFill>
                  <a:prstClr val="white">
                    <a:lumMod val="50000"/>
                  </a:prstClr>
                </a:solidFill>
                <a:latin typeface="Franklin Gothic Medium" charset="0"/>
                <a:ea typeface="Franklin Gothic Book" charset="0"/>
                <a:cs typeface="Franklin Gothic Book" charset="0"/>
              </a:rPr>
              <a:pPr algn="r" defTabSz="753868">
                <a:defRPr/>
              </a:pPr>
              <a:t>‹#›</a:t>
            </a:fld>
            <a:endParaRPr lang="en-US" sz="1649" dirty="0">
              <a:solidFill>
                <a:prstClr val="white">
                  <a:lumMod val="50000"/>
                </a:prstClr>
              </a:solidFill>
              <a:latin typeface="Franklin Gothic Medium" charset="0"/>
              <a:ea typeface="Franklin Gothic Book" charset="0"/>
              <a:cs typeface="Franklin Gothic Book" charset="0"/>
            </a:endParaRPr>
          </a:p>
        </p:txBody>
      </p:sp>
    </p:spTree>
    <p:extLst>
      <p:ext uri="{BB962C8B-B14F-4D97-AF65-F5344CB8AC3E}">
        <p14:creationId xmlns:p14="http://schemas.microsoft.com/office/powerpoint/2010/main" val="272235683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C7C0D-54C9-4653-91B2-FAFBCE96E564}"/>
              </a:ext>
            </a:extLst>
          </p:cNvPr>
          <p:cNvSpPr>
            <a:spLocks noGrp="1"/>
          </p:cNvSpPr>
          <p:nvPr>
            <p:ph type="title"/>
          </p:nvPr>
        </p:nvSpPr>
        <p:spPr>
          <a:xfrm>
            <a:off x="1371686" y="2819485"/>
            <a:ext cx="17339786" cy="4704375"/>
          </a:xfrm>
          <a:prstGeom prst="rect">
            <a:avLst/>
          </a:prstGeom>
        </p:spPr>
        <p:txBody>
          <a:bodyPr anchor="b"/>
          <a:lstStyle>
            <a:lvl1pPr>
              <a:defRPr sz="9894"/>
            </a:lvl1pPr>
          </a:lstStyle>
          <a:p>
            <a:r>
              <a:rPr lang="en-US"/>
              <a:t>Click to edit Master title style</a:t>
            </a:r>
          </a:p>
        </p:txBody>
      </p:sp>
      <p:sp>
        <p:nvSpPr>
          <p:cNvPr id="3" name="Text Placeholder 2">
            <a:extLst>
              <a:ext uri="{FF2B5EF4-FFF2-40B4-BE49-F238E27FC236}">
                <a16:creationId xmlns:a16="http://schemas.microsoft.com/office/drawing/2014/main" id="{8B8F8DC6-5F3F-4B98-91BE-80BBD77AF5FD}"/>
              </a:ext>
            </a:extLst>
          </p:cNvPr>
          <p:cNvSpPr>
            <a:spLocks noGrp="1"/>
          </p:cNvSpPr>
          <p:nvPr>
            <p:ph type="body" idx="1"/>
          </p:nvPr>
        </p:nvSpPr>
        <p:spPr>
          <a:xfrm>
            <a:off x="1371686" y="7568366"/>
            <a:ext cx="17339786" cy="2473919"/>
          </a:xfrm>
          <a:prstGeom prst="rect">
            <a:avLst/>
          </a:prstGeom>
        </p:spPr>
        <p:txBody>
          <a:bodyPr/>
          <a:lstStyle>
            <a:lvl1pPr marL="0" indent="0">
              <a:buNone/>
              <a:defRPr sz="3958">
                <a:solidFill>
                  <a:schemeClr val="tx1">
                    <a:tint val="75000"/>
                  </a:schemeClr>
                </a:solidFill>
              </a:defRPr>
            </a:lvl1pPr>
            <a:lvl2pPr marL="753923" indent="0">
              <a:buNone/>
              <a:defRPr sz="3298">
                <a:solidFill>
                  <a:schemeClr val="tx1">
                    <a:tint val="75000"/>
                  </a:schemeClr>
                </a:solidFill>
              </a:defRPr>
            </a:lvl2pPr>
            <a:lvl3pPr marL="1507846" indent="0">
              <a:buNone/>
              <a:defRPr sz="2968">
                <a:solidFill>
                  <a:schemeClr val="tx1">
                    <a:tint val="75000"/>
                  </a:schemeClr>
                </a:solidFill>
              </a:defRPr>
            </a:lvl3pPr>
            <a:lvl4pPr marL="2261768" indent="0">
              <a:buNone/>
              <a:defRPr sz="2638">
                <a:solidFill>
                  <a:schemeClr val="tx1">
                    <a:tint val="75000"/>
                  </a:schemeClr>
                </a:solidFill>
              </a:defRPr>
            </a:lvl4pPr>
            <a:lvl5pPr marL="3015691" indent="0">
              <a:buNone/>
              <a:defRPr sz="2638">
                <a:solidFill>
                  <a:schemeClr val="tx1">
                    <a:tint val="75000"/>
                  </a:schemeClr>
                </a:solidFill>
              </a:defRPr>
            </a:lvl5pPr>
            <a:lvl6pPr marL="3769614" indent="0">
              <a:buNone/>
              <a:defRPr sz="2638">
                <a:solidFill>
                  <a:schemeClr val="tx1">
                    <a:tint val="75000"/>
                  </a:schemeClr>
                </a:solidFill>
              </a:defRPr>
            </a:lvl6pPr>
            <a:lvl7pPr marL="4523537" indent="0">
              <a:buNone/>
              <a:defRPr sz="2638">
                <a:solidFill>
                  <a:schemeClr val="tx1">
                    <a:tint val="75000"/>
                  </a:schemeClr>
                </a:solidFill>
              </a:defRPr>
            </a:lvl7pPr>
            <a:lvl8pPr marL="5277460" indent="0">
              <a:buNone/>
              <a:defRPr sz="2638">
                <a:solidFill>
                  <a:schemeClr val="tx1">
                    <a:tint val="75000"/>
                  </a:schemeClr>
                </a:solidFill>
              </a:defRPr>
            </a:lvl8pPr>
            <a:lvl9pPr marL="6031382" indent="0">
              <a:buNone/>
              <a:defRPr sz="2638">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5C13F47-5624-47FC-952E-136D40C36023}"/>
              </a:ext>
            </a:extLst>
          </p:cNvPr>
          <p:cNvSpPr>
            <a:spLocks noGrp="1"/>
          </p:cNvSpPr>
          <p:nvPr>
            <p:ph type="dt" sz="half" idx="10"/>
          </p:nvPr>
        </p:nvSpPr>
        <p:spPr>
          <a:xfrm>
            <a:off x="1382157" y="10482093"/>
            <a:ext cx="4523423" cy="602118"/>
          </a:xfrm>
          <a:prstGeom prst="rect">
            <a:avLst/>
          </a:prstGeom>
        </p:spPr>
        <p:txBody>
          <a:bodyPr/>
          <a:lstStyle/>
          <a:p>
            <a:endParaRPr lang="en-US" dirty="0"/>
          </a:p>
        </p:txBody>
      </p:sp>
      <p:sp>
        <p:nvSpPr>
          <p:cNvPr id="5" name="Footer Placeholder 4">
            <a:extLst>
              <a:ext uri="{FF2B5EF4-FFF2-40B4-BE49-F238E27FC236}">
                <a16:creationId xmlns:a16="http://schemas.microsoft.com/office/drawing/2014/main" id="{6B0CB90E-7AE0-4D93-85EB-8CE3289F6159}"/>
              </a:ext>
            </a:extLst>
          </p:cNvPr>
          <p:cNvSpPr>
            <a:spLocks noGrp="1"/>
          </p:cNvSpPr>
          <p:nvPr>
            <p:ph type="ftr" sz="quarter" idx="11"/>
          </p:nvPr>
        </p:nvSpPr>
        <p:spPr>
          <a:xfrm>
            <a:off x="6659483" y="10482093"/>
            <a:ext cx="6785134" cy="602118"/>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C7BE0F5B-FB4F-4869-9CB8-88E615E223FC}"/>
              </a:ext>
            </a:extLst>
          </p:cNvPr>
          <p:cNvSpPr>
            <a:spLocks noGrp="1"/>
          </p:cNvSpPr>
          <p:nvPr>
            <p:ph type="sldNum" sz="quarter" idx="12"/>
          </p:nvPr>
        </p:nvSpPr>
        <p:spPr>
          <a:xfrm>
            <a:off x="14198520" y="10482093"/>
            <a:ext cx="4523423" cy="602118"/>
          </a:xfrm>
          <a:prstGeom prst="rect">
            <a:avLst/>
          </a:prstGeom>
        </p:spPr>
        <p:txBody>
          <a:bodyPr/>
          <a:lstStyle/>
          <a:p>
            <a:fld id="{21F87DF2-4545-46E5-B168-C55F17CF1FBF}" type="slidenum">
              <a:rPr lang="en-US" smtClean="0"/>
              <a:t>‹#›</a:t>
            </a:fld>
            <a:endParaRPr lang="en-US" dirty="0"/>
          </a:p>
        </p:txBody>
      </p:sp>
    </p:spTree>
    <p:extLst>
      <p:ext uri="{BB962C8B-B14F-4D97-AF65-F5344CB8AC3E}">
        <p14:creationId xmlns:p14="http://schemas.microsoft.com/office/powerpoint/2010/main" val="4137434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0_Header and Blank">
    <p:bg>
      <p:bgPr>
        <a:solidFill>
          <a:schemeClr val="accent1"/>
        </a:solidFill>
        <a:effectLst/>
      </p:bgPr>
    </p:bg>
    <p:spTree>
      <p:nvGrpSpPr>
        <p:cNvPr id="1" name=""/>
        <p:cNvGrpSpPr/>
        <p:nvPr/>
      </p:nvGrpSpPr>
      <p:grpSpPr>
        <a:xfrm>
          <a:off x="0" y="0"/>
          <a:ext cx="0" cy="0"/>
          <a:chOff x="0" y="0"/>
          <a:chExt cx="0" cy="0"/>
        </a:xfrm>
      </p:grpSpPr>
      <p:sp>
        <p:nvSpPr>
          <p:cNvPr id="6" name="TextBox 5"/>
          <p:cNvSpPr txBox="1">
            <a:spLocks noChangeArrowheads="1"/>
          </p:cNvSpPr>
          <p:nvPr userDrawn="1"/>
        </p:nvSpPr>
        <p:spPr bwMode="auto">
          <a:xfrm>
            <a:off x="18327072" y="10760270"/>
            <a:ext cx="439779" cy="246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defTabSz="753868">
              <a:defRPr/>
            </a:pPr>
            <a:fld id="{BD0BFF78-3757-E34E-8B5B-09E9B4EC3EC8}" type="slidenum">
              <a:rPr lang="en-US" sz="1649" smtClean="0">
                <a:solidFill>
                  <a:prstClr val="white">
                    <a:lumMod val="50000"/>
                  </a:prstClr>
                </a:solidFill>
                <a:latin typeface="Franklin Gothic Medium" charset="0"/>
                <a:ea typeface="Franklin Gothic Book" charset="0"/>
                <a:cs typeface="Franklin Gothic Book" charset="0"/>
              </a:rPr>
              <a:pPr algn="r" defTabSz="753868">
                <a:defRPr/>
              </a:pPr>
              <a:t>‹#›</a:t>
            </a:fld>
            <a:endParaRPr lang="en-US" sz="1649" dirty="0">
              <a:solidFill>
                <a:prstClr val="white">
                  <a:lumMod val="50000"/>
                </a:prstClr>
              </a:solidFill>
              <a:latin typeface="Franklin Gothic Medium" charset="0"/>
              <a:ea typeface="Franklin Gothic Book" charset="0"/>
              <a:cs typeface="Franklin Gothic Book" charset="0"/>
            </a:endParaRPr>
          </a:p>
        </p:txBody>
      </p:sp>
    </p:spTree>
    <p:extLst>
      <p:ext uri="{BB962C8B-B14F-4D97-AF65-F5344CB8AC3E}">
        <p14:creationId xmlns:p14="http://schemas.microsoft.com/office/powerpoint/2010/main" val="3964086812"/>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1_Header and Blank">
    <p:bg>
      <p:bgPr>
        <a:solidFill>
          <a:schemeClr val="tx1"/>
        </a:solidFill>
        <a:effectLst/>
      </p:bgPr>
    </p:bg>
    <p:spTree>
      <p:nvGrpSpPr>
        <p:cNvPr id="1" name=""/>
        <p:cNvGrpSpPr/>
        <p:nvPr/>
      </p:nvGrpSpPr>
      <p:grpSpPr>
        <a:xfrm>
          <a:off x="0" y="0"/>
          <a:ext cx="0" cy="0"/>
          <a:chOff x="0" y="0"/>
          <a:chExt cx="0" cy="0"/>
        </a:xfrm>
      </p:grpSpPr>
      <p:sp>
        <p:nvSpPr>
          <p:cNvPr id="6" name="TextBox 5"/>
          <p:cNvSpPr txBox="1">
            <a:spLocks noChangeArrowheads="1"/>
          </p:cNvSpPr>
          <p:nvPr userDrawn="1"/>
        </p:nvSpPr>
        <p:spPr bwMode="auto">
          <a:xfrm>
            <a:off x="18327072" y="10760270"/>
            <a:ext cx="439779" cy="246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defTabSz="753868">
              <a:defRPr/>
            </a:pPr>
            <a:fld id="{BD0BFF78-3757-E34E-8B5B-09E9B4EC3EC8}" type="slidenum">
              <a:rPr lang="en-US" sz="1649" smtClean="0">
                <a:solidFill>
                  <a:prstClr val="white">
                    <a:lumMod val="50000"/>
                  </a:prstClr>
                </a:solidFill>
                <a:latin typeface="Franklin Gothic Medium" charset="0"/>
                <a:ea typeface="Franklin Gothic Book" charset="0"/>
                <a:cs typeface="Franklin Gothic Book" charset="0"/>
              </a:rPr>
              <a:pPr algn="r" defTabSz="753868">
                <a:defRPr/>
              </a:pPr>
              <a:t>‹#›</a:t>
            </a:fld>
            <a:endParaRPr lang="en-US" sz="1649" dirty="0">
              <a:solidFill>
                <a:prstClr val="white">
                  <a:lumMod val="50000"/>
                </a:prstClr>
              </a:solidFill>
              <a:latin typeface="Franklin Gothic Medium" charset="0"/>
              <a:ea typeface="Franklin Gothic Book" charset="0"/>
              <a:cs typeface="Franklin Gothic Book" charset="0"/>
            </a:endParaRPr>
          </a:p>
        </p:txBody>
      </p:sp>
    </p:spTree>
    <p:extLst>
      <p:ext uri="{BB962C8B-B14F-4D97-AF65-F5344CB8AC3E}">
        <p14:creationId xmlns:p14="http://schemas.microsoft.com/office/powerpoint/2010/main" val="235257278"/>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382157" y="602118"/>
            <a:ext cx="17339786" cy="2185952"/>
          </a:xfrm>
          <a:prstGeom prst="rect">
            <a:avLst/>
          </a:prstGeom>
        </p:spPr>
        <p:txBody>
          <a:bodyPr/>
          <a:lstStyle>
            <a:lvl1pPr>
              <a:defRPr>
                <a:latin typeface="Franklin Gothic Book" charset="0"/>
                <a:ea typeface="Franklin Gothic Book" charset="0"/>
                <a:cs typeface="Franklin Gothic Book" charset="0"/>
              </a:defRPr>
            </a:lvl1pPr>
          </a:lstStyle>
          <a:p>
            <a:r>
              <a:rPr lang="en-US" dirty="0"/>
              <a:t>Click to edit Master title style</a:t>
            </a:r>
          </a:p>
        </p:txBody>
      </p:sp>
      <p:sp>
        <p:nvSpPr>
          <p:cNvPr id="3" name="Date Placeholder 2"/>
          <p:cNvSpPr>
            <a:spLocks noGrp="1"/>
          </p:cNvSpPr>
          <p:nvPr>
            <p:ph type="dt" sz="half" idx="10"/>
          </p:nvPr>
        </p:nvSpPr>
        <p:spPr>
          <a:xfrm>
            <a:off x="1382157" y="10482093"/>
            <a:ext cx="4523423" cy="602118"/>
          </a:xfrm>
          <a:prstGeom prst="rect">
            <a:avLst/>
          </a:prstGeom>
        </p:spPr>
        <p:txBody>
          <a:bodyPr/>
          <a:lstStyle>
            <a:lvl1pPr>
              <a:defRPr>
                <a:latin typeface="Franklin Gothic Book" charset="0"/>
                <a:ea typeface="Franklin Gothic Book" charset="0"/>
                <a:cs typeface="Franklin Gothic Book" charset="0"/>
              </a:defRPr>
            </a:lvl1pPr>
          </a:lstStyle>
          <a:p>
            <a:endParaRPr lang="en-US" dirty="0">
              <a:solidFill>
                <a:srgbClr val="000000"/>
              </a:solidFill>
            </a:endParaRPr>
          </a:p>
        </p:txBody>
      </p:sp>
      <p:sp>
        <p:nvSpPr>
          <p:cNvPr id="4" name="Footer Placeholder 3"/>
          <p:cNvSpPr>
            <a:spLocks noGrp="1"/>
          </p:cNvSpPr>
          <p:nvPr>
            <p:ph type="ftr" sz="quarter" idx="11"/>
          </p:nvPr>
        </p:nvSpPr>
        <p:spPr>
          <a:xfrm>
            <a:off x="6659483" y="10482093"/>
            <a:ext cx="6785134" cy="602118"/>
          </a:xfrm>
          <a:prstGeom prst="rect">
            <a:avLst/>
          </a:prstGeom>
        </p:spPr>
        <p:txBody>
          <a:bodyPr/>
          <a:lstStyle>
            <a:lvl1pPr>
              <a:defRPr>
                <a:latin typeface="Franklin Gothic Book" charset="0"/>
                <a:ea typeface="Franklin Gothic Book" charset="0"/>
                <a:cs typeface="Franklin Gothic Book" charset="0"/>
              </a:defRPr>
            </a:lvl1pPr>
          </a:lstStyle>
          <a:p>
            <a:endParaRPr lang="en-US" dirty="0">
              <a:solidFill>
                <a:srgbClr val="000000"/>
              </a:solidFill>
            </a:endParaRPr>
          </a:p>
        </p:txBody>
      </p:sp>
      <p:sp>
        <p:nvSpPr>
          <p:cNvPr id="5" name="Slide Number Placeholder 4"/>
          <p:cNvSpPr>
            <a:spLocks noGrp="1"/>
          </p:cNvSpPr>
          <p:nvPr>
            <p:ph type="sldNum" sz="quarter" idx="12"/>
          </p:nvPr>
        </p:nvSpPr>
        <p:spPr>
          <a:xfrm>
            <a:off x="14198520" y="10482093"/>
            <a:ext cx="4523423" cy="602118"/>
          </a:xfrm>
          <a:prstGeom prst="rect">
            <a:avLst/>
          </a:prstGeom>
        </p:spPr>
        <p:txBody>
          <a:bodyPr/>
          <a:lstStyle>
            <a:lvl1pPr>
              <a:defRPr>
                <a:latin typeface="Franklin Gothic Book" charset="0"/>
                <a:ea typeface="Franklin Gothic Book" charset="0"/>
                <a:cs typeface="Franklin Gothic Book" charset="0"/>
              </a:defRPr>
            </a:lvl1pPr>
          </a:lstStyle>
          <a:p>
            <a:fld id="{C2C19340-CC34-44EA-86C5-3FBC8079C40A}"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9310106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76952" y="314151"/>
            <a:ext cx="19287371" cy="843738"/>
          </a:xfrm>
          <a:prstGeom prst="rect">
            <a:avLst/>
          </a:prstGeom>
        </p:spPr>
        <p:txBody>
          <a:bodyPr lIns="45720" tIns="22860" rIns="45720" bIns="22860" anchor="t">
            <a:noAutofit/>
          </a:bodyPr>
          <a:lstStyle>
            <a:lvl1pPr algn="l">
              <a:defRPr sz="4617" b="1" i="0" cap="all" spc="0" baseline="0">
                <a:solidFill>
                  <a:srgbClr val="E50023"/>
                </a:solidFill>
                <a:latin typeface="Franklin Gothic Medium" charset="0"/>
                <a:ea typeface="Franklin Gothic Book" charset="0"/>
                <a:cs typeface="Franklin Gothic Medium" charset="0"/>
              </a:defRPr>
            </a:lvl1pPr>
          </a:lstStyle>
          <a:p>
            <a:r>
              <a:rPr lang="en-US" dirty="0"/>
              <a:t>CLICK TO EDIT MASTER TITLE STYLE</a:t>
            </a:r>
          </a:p>
        </p:txBody>
      </p:sp>
      <p:pic>
        <p:nvPicPr>
          <p:cNvPr id="8" name="Picture 7" descr="CCC_logo.ai"/>
          <p:cNvPicPr>
            <a:picLocks noChangeAspect="1"/>
          </p:cNvPicPr>
          <p:nvPr/>
        </p:nvPicPr>
        <p:blipFill rotWithShape="1">
          <a:blip r:embed="rId2" cstate="print">
            <a:extLst>
              <a:ext uri="{28A0092B-C50C-407E-A947-70E740481C1C}">
                <a14:useLocalDpi xmlns:a14="http://schemas.microsoft.com/office/drawing/2010/main" val="0"/>
              </a:ext>
            </a:extLst>
          </a:blip>
          <a:srcRect l="24266" t="10216" r="24266" b="10216"/>
          <a:stretch/>
        </p:blipFill>
        <p:spPr>
          <a:xfrm>
            <a:off x="18870430" y="10078928"/>
            <a:ext cx="1025379" cy="990808"/>
          </a:xfrm>
          <a:prstGeom prst="rect">
            <a:avLst/>
          </a:prstGeom>
        </p:spPr>
      </p:pic>
    </p:spTree>
    <p:extLst>
      <p:ext uri="{BB962C8B-B14F-4D97-AF65-F5344CB8AC3E}">
        <p14:creationId xmlns:p14="http://schemas.microsoft.com/office/powerpoint/2010/main" val="26812370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3_Header and Blank">
    <p:spTree>
      <p:nvGrpSpPr>
        <p:cNvPr id="1" name=""/>
        <p:cNvGrpSpPr/>
        <p:nvPr/>
      </p:nvGrpSpPr>
      <p:grpSpPr>
        <a:xfrm>
          <a:off x="0" y="0"/>
          <a:ext cx="0" cy="0"/>
          <a:chOff x="0" y="0"/>
          <a:chExt cx="0" cy="0"/>
        </a:xfrm>
      </p:grpSpPr>
      <p:pic>
        <p:nvPicPr>
          <p:cNvPr id="5" name="Picture 4" descr="CCC_logo.ai"/>
          <p:cNvPicPr>
            <a:picLocks noChangeAspect="1"/>
          </p:cNvPicPr>
          <p:nvPr userDrawn="1"/>
        </p:nvPicPr>
        <p:blipFill rotWithShape="1">
          <a:blip r:embed="rId2" cstate="screen">
            <a:extLst>
              <a:ext uri="{28A0092B-C50C-407E-A947-70E740481C1C}">
                <a14:useLocalDpi xmlns:a14="http://schemas.microsoft.com/office/drawing/2010/main"/>
              </a:ext>
            </a:extLst>
          </a:blip>
          <a:srcRect l="24266" t="10216" r="24266" b="10216"/>
          <a:stretch/>
        </p:blipFill>
        <p:spPr>
          <a:xfrm>
            <a:off x="18870429" y="10078929"/>
            <a:ext cx="1025380" cy="990808"/>
          </a:xfrm>
          <a:prstGeom prst="rect">
            <a:avLst/>
          </a:prstGeom>
        </p:spPr>
      </p:pic>
      <p:sp>
        <p:nvSpPr>
          <p:cNvPr id="6" name="TextBox 5"/>
          <p:cNvSpPr txBox="1">
            <a:spLocks noChangeArrowheads="1"/>
          </p:cNvSpPr>
          <p:nvPr userDrawn="1"/>
        </p:nvSpPr>
        <p:spPr bwMode="auto">
          <a:xfrm>
            <a:off x="18327072" y="10760270"/>
            <a:ext cx="439779" cy="2463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defTabSz="753868">
              <a:defRPr/>
            </a:pPr>
            <a:fld id="{BD0BFF78-3757-E34E-8B5B-09E9B4EC3EC8}" type="slidenum">
              <a:rPr lang="en-US" sz="1649" smtClean="0">
                <a:solidFill>
                  <a:prstClr val="white">
                    <a:lumMod val="50000"/>
                  </a:prstClr>
                </a:solidFill>
                <a:latin typeface="Franklin Gothic Medium" charset="0"/>
                <a:ea typeface="Franklin Gothic Book" charset="0"/>
                <a:cs typeface="Franklin Gothic Book" charset="0"/>
              </a:rPr>
              <a:pPr algn="r" defTabSz="753868">
                <a:defRPr/>
              </a:pPr>
              <a:t>‹#›</a:t>
            </a:fld>
            <a:endParaRPr lang="en-US" sz="1649" dirty="0">
              <a:solidFill>
                <a:prstClr val="white">
                  <a:lumMod val="50000"/>
                </a:prstClr>
              </a:solidFill>
              <a:latin typeface="Franklin Gothic Medium" charset="0"/>
              <a:ea typeface="Franklin Gothic Book" charset="0"/>
              <a:cs typeface="Franklin Gothic Book" charset="0"/>
            </a:endParaRPr>
          </a:p>
        </p:txBody>
      </p:sp>
    </p:spTree>
    <p:extLst>
      <p:ext uri="{BB962C8B-B14F-4D97-AF65-F5344CB8AC3E}">
        <p14:creationId xmlns:p14="http://schemas.microsoft.com/office/powerpoint/2010/main" val="1313716029"/>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2_Header and Blank">
    <p:spTree>
      <p:nvGrpSpPr>
        <p:cNvPr id="1" name=""/>
        <p:cNvGrpSpPr/>
        <p:nvPr/>
      </p:nvGrpSpPr>
      <p:grpSpPr>
        <a:xfrm>
          <a:off x="0" y="0"/>
          <a:ext cx="0" cy="0"/>
          <a:chOff x="0" y="0"/>
          <a:chExt cx="0" cy="0"/>
        </a:xfrm>
      </p:grpSpPr>
      <p:sp>
        <p:nvSpPr>
          <p:cNvPr id="2" name="Rectangle 1"/>
          <p:cNvSpPr/>
          <p:nvPr userDrawn="1"/>
        </p:nvSpPr>
        <p:spPr bwMode="auto">
          <a:xfrm>
            <a:off x="3" y="0"/>
            <a:ext cx="20104100" cy="11309350"/>
          </a:xfrm>
          <a:prstGeom prst="rect">
            <a:avLst/>
          </a:prstGeom>
          <a:solidFill>
            <a:schemeClr val="bg2">
              <a:lumMod val="85000"/>
              <a:lumOff val="15000"/>
            </a:schemeClr>
          </a:solidFill>
          <a:ln w="25400" cap="flat" cmpd="sng" algn="ctr">
            <a:noFill/>
            <a:prstDash val="solid"/>
            <a:round/>
            <a:headEnd type="none" w="med" len="med"/>
            <a:tailEnd type="none" w="med" len="med"/>
          </a:ln>
          <a:effectLst/>
        </p:spPr>
        <p:txBody>
          <a:bodyPr vert="horz" wrap="square" lIns="150741" tIns="75371" rIns="150741" bIns="75371" numCol="1" rtlCol="0" anchor="t" anchorCtr="0" compatLnSpc="1">
            <a:prstTxWarp prst="textNoShape">
              <a:avLst/>
            </a:prstTxWarp>
          </a:bodyPr>
          <a:lstStyle/>
          <a:p>
            <a:pPr algn="ctr" defTabSz="1507320" fontAlgn="base">
              <a:spcBef>
                <a:spcPct val="0"/>
              </a:spcBef>
              <a:spcAft>
                <a:spcPct val="0"/>
              </a:spcAft>
            </a:pPr>
            <a:endParaRPr lang="en-US" sz="9231" dirty="0">
              <a:solidFill>
                <a:srgbClr val="000000"/>
              </a:solidFill>
              <a:sym typeface="Gill Sans" charset="0"/>
            </a:endParaRPr>
          </a:p>
        </p:txBody>
      </p:sp>
      <p:sp>
        <p:nvSpPr>
          <p:cNvPr id="4" name="Title 1"/>
          <p:cNvSpPr>
            <a:spLocks noGrp="1"/>
          </p:cNvSpPr>
          <p:nvPr>
            <p:ph type="title" hasCustomPrompt="1"/>
          </p:nvPr>
        </p:nvSpPr>
        <p:spPr>
          <a:xfrm>
            <a:off x="376952" y="314151"/>
            <a:ext cx="19287371" cy="843738"/>
          </a:xfrm>
          <a:prstGeom prst="rect">
            <a:avLst/>
          </a:prstGeom>
        </p:spPr>
        <p:txBody>
          <a:bodyPr lIns="45709" tIns="22854" rIns="45709" bIns="22854" anchor="t">
            <a:noAutofit/>
          </a:bodyPr>
          <a:lstStyle>
            <a:lvl1pPr algn="l">
              <a:defRPr sz="4616" b="0" i="0" cap="all" spc="0" baseline="0">
                <a:solidFill>
                  <a:srgbClr val="E50023"/>
                </a:solidFill>
                <a:latin typeface="Franklin Gothic Medium" panose="020B0603020102020204" pitchFamily="34" charset="0"/>
                <a:cs typeface="Franklin Gothic Medium" panose="020B0603020102020204" pitchFamily="34" charset="0"/>
              </a:defRPr>
            </a:lvl1pPr>
          </a:lstStyle>
          <a:p>
            <a:r>
              <a:rPr lang="en-US" dirty="0"/>
              <a:t>CLICK TO EDIT MASTER TITLE STYLE</a:t>
            </a:r>
          </a:p>
        </p:txBody>
      </p:sp>
      <p:sp>
        <p:nvSpPr>
          <p:cNvPr id="6" name="TextBox 5"/>
          <p:cNvSpPr txBox="1">
            <a:spLocks noChangeArrowheads="1"/>
          </p:cNvSpPr>
          <p:nvPr userDrawn="1"/>
        </p:nvSpPr>
        <p:spPr bwMode="auto">
          <a:xfrm>
            <a:off x="18327070" y="10760270"/>
            <a:ext cx="439777" cy="2463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defTabSz="2007212">
              <a:defRPr/>
            </a:pPr>
            <a:fld id="{BD0BFF78-3757-E34E-8B5B-09E9B4EC3EC8}" type="slidenum">
              <a:rPr lang="en-US" sz="1649" smtClean="0">
                <a:solidFill>
                  <a:srgbClr val="FFFFFF"/>
                </a:solidFill>
                <a:latin typeface="Gotham Book"/>
                <a:cs typeface="Arial" panose="020B0604020202020204" pitchFamily="34" charset="0"/>
              </a:rPr>
              <a:pPr algn="r" defTabSz="2007212">
                <a:defRPr/>
              </a:pPr>
              <a:t>‹#›</a:t>
            </a:fld>
            <a:endParaRPr lang="en-US" sz="1649" dirty="0">
              <a:solidFill>
                <a:srgbClr val="FFFFFF"/>
              </a:solidFill>
              <a:latin typeface="Gotham Book"/>
              <a:cs typeface="Arial" panose="020B0604020202020204" pitchFamily="34" charset="0"/>
            </a:endParaRP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845530" y="10164911"/>
            <a:ext cx="818792" cy="818849"/>
          </a:xfrm>
          <a:prstGeom prst="rect">
            <a:avLst/>
          </a:prstGeom>
        </p:spPr>
      </p:pic>
    </p:spTree>
    <p:extLst>
      <p:ext uri="{BB962C8B-B14F-4D97-AF65-F5344CB8AC3E}">
        <p14:creationId xmlns:p14="http://schemas.microsoft.com/office/powerpoint/2010/main" val="1897984745"/>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4_Custom Layout">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87750" y="10078930"/>
            <a:ext cx="990738" cy="990808"/>
          </a:xfrm>
          <a:prstGeom prst="rect">
            <a:avLst/>
          </a:prstGeom>
        </p:spPr>
      </p:pic>
    </p:spTree>
    <p:extLst>
      <p:ext uri="{BB962C8B-B14F-4D97-AF65-F5344CB8AC3E}">
        <p14:creationId xmlns:p14="http://schemas.microsoft.com/office/powerpoint/2010/main" val="38716802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pic>
        <p:nvPicPr>
          <p:cNvPr id="8" name="Picture 7" descr="CCC_logo.ai"/>
          <p:cNvPicPr>
            <a:picLocks noChangeAspect="1"/>
          </p:cNvPicPr>
          <p:nvPr/>
        </p:nvPicPr>
        <p:blipFill rotWithShape="1">
          <a:blip r:embed="rId2" cstate="print">
            <a:extLst>
              <a:ext uri="{28A0092B-C50C-407E-A947-70E740481C1C}">
                <a14:useLocalDpi xmlns:a14="http://schemas.microsoft.com/office/drawing/2010/main" val="0"/>
              </a:ext>
            </a:extLst>
          </a:blip>
          <a:srcRect l="24266" t="10216" r="24266" b="10216"/>
          <a:stretch/>
        </p:blipFill>
        <p:spPr>
          <a:xfrm>
            <a:off x="18870430" y="10078930"/>
            <a:ext cx="1025379" cy="990808"/>
          </a:xfrm>
          <a:prstGeom prst="rect">
            <a:avLst/>
          </a:prstGeom>
        </p:spPr>
      </p:pic>
    </p:spTree>
    <p:extLst>
      <p:ext uri="{BB962C8B-B14F-4D97-AF65-F5344CB8AC3E}">
        <p14:creationId xmlns:p14="http://schemas.microsoft.com/office/powerpoint/2010/main" val="359753252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3_Header and 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2603" y="879616"/>
            <a:ext cx="19098895" cy="1130935"/>
          </a:xfrm>
          <a:prstGeom prst="rect">
            <a:avLst/>
          </a:prstGeom>
        </p:spPr>
        <p:txBody>
          <a:bodyPr/>
          <a:lstStyle/>
          <a:p>
            <a:r>
              <a:rPr lang="en-US" dirty="0"/>
              <a:t>Click to edit </a:t>
            </a:r>
            <a:br>
              <a:rPr lang="en-US" dirty="0"/>
            </a:br>
            <a:r>
              <a:rPr lang="en-US" dirty="0"/>
              <a:t>Master title style</a:t>
            </a:r>
          </a:p>
        </p:txBody>
      </p:sp>
      <p:sp>
        <p:nvSpPr>
          <p:cNvPr id="6" name="Footer Placeholder 5"/>
          <p:cNvSpPr>
            <a:spLocks noGrp="1"/>
          </p:cNvSpPr>
          <p:nvPr>
            <p:ph type="ftr" sz="quarter" idx="10"/>
          </p:nvPr>
        </p:nvSpPr>
        <p:spPr>
          <a:xfrm>
            <a:off x="1893137" y="10437589"/>
            <a:ext cx="16828807" cy="505617"/>
          </a:xfrm>
          <a:prstGeom prst="rect">
            <a:avLst/>
          </a:prstGeom>
        </p:spPr>
        <p:txBody>
          <a:bodyPr/>
          <a:lstStyle/>
          <a:p>
            <a:endParaRPr lang="en-US" dirty="0">
              <a:solidFill>
                <a:srgbClr val="FFFFFF">
                  <a:lumMod val="65000"/>
                </a:srgbClr>
              </a:solidFill>
            </a:endParaRPr>
          </a:p>
        </p:txBody>
      </p:sp>
    </p:spTree>
    <p:extLst>
      <p:ext uri="{BB962C8B-B14F-4D97-AF65-F5344CB8AC3E}">
        <p14:creationId xmlns:p14="http://schemas.microsoft.com/office/powerpoint/2010/main" val="103541520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431402" y="425126"/>
            <a:ext cx="19241298" cy="2035683"/>
          </a:xfrm>
          <a:prstGeom prst="rect">
            <a:avLst/>
          </a:prstGeom>
        </p:spPr>
        <p:txBody>
          <a:bodyPr lIns="0" tIns="0" rIns="0" bIns="0"/>
          <a:lstStyle>
            <a:lvl1pPr>
              <a:defRPr sz="4617" b="1" i="0">
                <a:solidFill>
                  <a:schemeClr val="bg1"/>
                </a:solidFill>
                <a:latin typeface="Franklin Gothic Heavy"/>
                <a:cs typeface="Franklin Gothic Heavy"/>
              </a:defRPr>
            </a:lvl1pPr>
          </a:lstStyle>
          <a:p>
            <a:endParaRPr/>
          </a:p>
        </p:txBody>
      </p:sp>
      <p:sp>
        <p:nvSpPr>
          <p:cNvPr id="3" name="Holder 3"/>
          <p:cNvSpPr>
            <a:spLocks noGrp="1"/>
          </p:cNvSpPr>
          <p:nvPr>
            <p:ph type="body" idx="1"/>
          </p:nvPr>
        </p:nvSpPr>
        <p:spPr>
          <a:xfrm>
            <a:off x="2155329" y="4387610"/>
            <a:ext cx="15793444" cy="2355066"/>
          </a:xfrm>
          <a:prstGeom prst="rect">
            <a:avLst/>
          </a:prstGeom>
        </p:spPr>
        <p:txBody>
          <a:bodyPr lIns="0" tIns="0" rIns="0" bIns="0"/>
          <a:lstStyle>
            <a:lvl1pPr>
              <a:defRPr sz="3957" b="0" i="0">
                <a:solidFill>
                  <a:schemeClr val="bg1"/>
                </a:solidFill>
                <a:latin typeface="Franklin Gothic Book"/>
                <a:cs typeface="Franklin Gothic Book"/>
              </a:defRPr>
            </a:lvl1pPr>
          </a:lstStyle>
          <a:p>
            <a:endParaRPr/>
          </a:p>
        </p:txBody>
      </p:sp>
      <p:sp>
        <p:nvSpPr>
          <p:cNvPr id="4" name="Holder 4"/>
          <p:cNvSpPr>
            <a:spLocks noGrp="1"/>
          </p:cNvSpPr>
          <p:nvPr>
            <p:ph type="ftr" sz="quarter" idx="5"/>
          </p:nvPr>
        </p:nvSpPr>
        <p:spPr>
          <a:xfrm>
            <a:off x="6835396" y="10517695"/>
            <a:ext cx="6433311" cy="565468"/>
          </a:xfrm>
          <a:prstGeom prst="rect">
            <a:avLst/>
          </a:prstGeom>
        </p:spPr>
        <p:txBody>
          <a:bodyPr lIns="0" tIns="0" rIns="0" bIns="0"/>
          <a:lstStyle>
            <a:lvl1pPr algn="ctr">
              <a:defRPr>
                <a:solidFill>
                  <a:schemeClr val="tx1">
                    <a:tint val="75000"/>
                  </a:schemeClr>
                </a:solidFill>
              </a:defRPr>
            </a:lvl1pPr>
          </a:lstStyle>
          <a:p>
            <a:endParaRPr dirty="0">
              <a:solidFill>
                <a:prstClr val="black">
                  <a:tint val="75000"/>
                </a:prstClr>
              </a:solidFill>
            </a:endParaRPr>
          </a:p>
        </p:txBody>
      </p:sp>
      <p:sp>
        <p:nvSpPr>
          <p:cNvPr id="5" name="Holder 5"/>
          <p:cNvSpPr>
            <a:spLocks noGrp="1"/>
          </p:cNvSpPr>
          <p:nvPr>
            <p:ph type="dt" sz="half" idx="6"/>
          </p:nvPr>
        </p:nvSpPr>
        <p:spPr>
          <a:xfrm>
            <a:off x="1005205" y="10517695"/>
            <a:ext cx="4623943" cy="565468"/>
          </a:xfrm>
          <a:prstGeom prst="rect">
            <a:avLst/>
          </a:prstGeom>
        </p:spPr>
        <p:txBody>
          <a:bodyPr lIns="0" tIns="0" rIns="0" bIns="0"/>
          <a:lstStyle>
            <a:lvl1pPr algn="l">
              <a:defRPr>
                <a:solidFill>
                  <a:schemeClr val="tx1">
                    <a:tint val="75000"/>
                  </a:schemeClr>
                </a:solidFill>
              </a:defRPr>
            </a:lvl1pPr>
          </a:lstStyle>
          <a:p>
            <a:endParaRPr lang="en-US" dirty="0">
              <a:solidFill>
                <a:prstClr val="black">
                  <a:tint val="75000"/>
                </a:prstClr>
              </a:solidFill>
            </a:endParaRPr>
          </a:p>
        </p:txBody>
      </p:sp>
      <p:sp>
        <p:nvSpPr>
          <p:cNvPr id="6" name="Holder 6"/>
          <p:cNvSpPr>
            <a:spLocks noGrp="1"/>
          </p:cNvSpPr>
          <p:nvPr>
            <p:ph type="sldNum" sz="quarter" idx="7"/>
          </p:nvPr>
        </p:nvSpPr>
        <p:spPr>
          <a:xfrm>
            <a:off x="13935461" y="10517695"/>
            <a:ext cx="4623943" cy="565468"/>
          </a:xfrm>
          <a:prstGeom prst="rect">
            <a:avLst/>
          </a:prstGeom>
        </p:spPr>
        <p:txBody>
          <a:bodyPr lIns="0" tIns="0" rIns="0" bIns="0" anchor="b"/>
          <a:lstStyle>
            <a:lvl1pPr algn="r">
              <a:defRPr sz="1484">
                <a:solidFill>
                  <a:schemeClr val="bg1">
                    <a:lumMod val="75000"/>
                  </a:schemeClr>
                </a:solidFill>
                <a:latin typeface="Franklin Gothic Book" panose="020B0503020102020204" pitchFamily="34" charset="0"/>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046886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FA26D-F040-42B5-A480-6289EB49FA48}"/>
              </a:ext>
            </a:extLst>
          </p:cNvPr>
          <p:cNvSpPr>
            <a:spLocks noGrp="1"/>
          </p:cNvSpPr>
          <p:nvPr>
            <p:ph type="title"/>
          </p:nvPr>
        </p:nvSpPr>
        <p:spPr>
          <a:xfrm>
            <a:off x="1382157" y="602119"/>
            <a:ext cx="17339786" cy="2185952"/>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A248A78-3B6A-413E-9139-9F89E8B2C2F4}"/>
              </a:ext>
            </a:extLst>
          </p:cNvPr>
          <p:cNvSpPr>
            <a:spLocks noGrp="1"/>
          </p:cNvSpPr>
          <p:nvPr>
            <p:ph sz="half" idx="1"/>
          </p:nvPr>
        </p:nvSpPr>
        <p:spPr>
          <a:xfrm>
            <a:off x="1382157" y="3010591"/>
            <a:ext cx="8544243" cy="7175679"/>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77004E-A02B-4D04-A79F-5F0DC0E23C51}"/>
              </a:ext>
            </a:extLst>
          </p:cNvPr>
          <p:cNvSpPr>
            <a:spLocks noGrp="1"/>
          </p:cNvSpPr>
          <p:nvPr>
            <p:ph sz="half" idx="2"/>
          </p:nvPr>
        </p:nvSpPr>
        <p:spPr>
          <a:xfrm>
            <a:off x="10177700" y="3010591"/>
            <a:ext cx="8544243" cy="7175679"/>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CF1400-E7EB-4309-8A61-FC34B030FDB9}"/>
              </a:ext>
            </a:extLst>
          </p:cNvPr>
          <p:cNvSpPr>
            <a:spLocks noGrp="1"/>
          </p:cNvSpPr>
          <p:nvPr>
            <p:ph type="dt" sz="half" idx="10"/>
          </p:nvPr>
        </p:nvSpPr>
        <p:spPr>
          <a:xfrm>
            <a:off x="1382157" y="10482093"/>
            <a:ext cx="4523423" cy="602118"/>
          </a:xfrm>
          <a:prstGeom prst="rect">
            <a:avLst/>
          </a:prstGeom>
        </p:spPr>
        <p:txBody>
          <a:bodyPr/>
          <a:lstStyle/>
          <a:p>
            <a:endParaRPr lang="en-US" dirty="0"/>
          </a:p>
        </p:txBody>
      </p:sp>
      <p:sp>
        <p:nvSpPr>
          <p:cNvPr id="6" name="Footer Placeholder 5">
            <a:extLst>
              <a:ext uri="{FF2B5EF4-FFF2-40B4-BE49-F238E27FC236}">
                <a16:creationId xmlns:a16="http://schemas.microsoft.com/office/drawing/2014/main" id="{87072B3B-C342-4347-93C5-14D0EBD59988}"/>
              </a:ext>
            </a:extLst>
          </p:cNvPr>
          <p:cNvSpPr>
            <a:spLocks noGrp="1"/>
          </p:cNvSpPr>
          <p:nvPr>
            <p:ph type="ftr" sz="quarter" idx="11"/>
          </p:nvPr>
        </p:nvSpPr>
        <p:spPr>
          <a:xfrm>
            <a:off x="6659483" y="10482093"/>
            <a:ext cx="6785134" cy="602118"/>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BB0B8467-4E36-49C0-BDB7-F84F608631C7}"/>
              </a:ext>
            </a:extLst>
          </p:cNvPr>
          <p:cNvSpPr>
            <a:spLocks noGrp="1"/>
          </p:cNvSpPr>
          <p:nvPr>
            <p:ph type="sldNum" sz="quarter" idx="12"/>
          </p:nvPr>
        </p:nvSpPr>
        <p:spPr>
          <a:xfrm>
            <a:off x="14198520" y="10482093"/>
            <a:ext cx="4523423" cy="602118"/>
          </a:xfrm>
          <a:prstGeom prst="rect">
            <a:avLst/>
          </a:prstGeom>
        </p:spPr>
        <p:txBody>
          <a:bodyPr/>
          <a:lstStyle/>
          <a:p>
            <a:fld id="{21F87DF2-4545-46E5-B168-C55F17CF1FBF}" type="slidenum">
              <a:rPr lang="en-US" smtClean="0"/>
              <a:t>‹#›</a:t>
            </a:fld>
            <a:endParaRPr lang="en-US" dirty="0"/>
          </a:p>
        </p:txBody>
      </p:sp>
    </p:spTree>
    <p:extLst>
      <p:ext uri="{BB962C8B-B14F-4D97-AF65-F5344CB8AC3E}">
        <p14:creationId xmlns:p14="http://schemas.microsoft.com/office/powerpoint/2010/main" val="29637919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Title Slide 2">
    <p:bg>
      <p:bgPr>
        <a:solidFill>
          <a:srgbClr val="E50023"/>
        </a:solidFill>
        <a:effectLst/>
      </p:bgPr>
    </p:bg>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709695"/>
            <a:ext cx="20104100" cy="45996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pic>
      <p:pic>
        <p:nvPicPr>
          <p:cNvPr id="5" name="Picture 2" descr="CCC_logo-05.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89750" y="2018408"/>
            <a:ext cx="4524602" cy="45499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itle 1"/>
          <p:cNvSpPr>
            <a:spLocks noGrp="1"/>
          </p:cNvSpPr>
          <p:nvPr>
            <p:ph type="title"/>
          </p:nvPr>
        </p:nvSpPr>
        <p:spPr>
          <a:xfrm>
            <a:off x="4481542" y="6674476"/>
            <a:ext cx="11141022" cy="571891"/>
          </a:xfrm>
          <a:prstGeom prst="rect">
            <a:avLst/>
          </a:prstGeom>
        </p:spPr>
        <p:txBody>
          <a:bodyPr lIns="45709" tIns="22854" rIns="45709" bIns="22854" anchor="t">
            <a:noAutofit/>
          </a:bodyPr>
          <a:lstStyle>
            <a:lvl1pPr algn="ctr">
              <a:lnSpc>
                <a:spcPct val="70000"/>
              </a:lnSpc>
              <a:defRPr sz="4122" b="1" i="0" cap="all" spc="0" baseline="0">
                <a:solidFill>
                  <a:schemeClr val="bg1"/>
                </a:solidFill>
                <a:latin typeface="Franklin Gothic Heavy" panose="020B0903020102020204" pitchFamily="34" charset="0"/>
                <a:cs typeface="Calibri Light"/>
              </a:defRPr>
            </a:lvl1pPr>
          </a:lstStyle>
          <a:p>
            <a:r>
              <a:rPr lang="en-US" dirty="0"/>
              <a:t>Click to edit Master title style</a:t>
            </a:r>
          </a:p>
        </p:txBody>
      </p:sp>
      <p:sp>
        <p:nvSpPr>
          <p:cNvPr id="9" name="Text Placeholder 2"/>
          <p:cNvSpPr>
            <a:spLocks noGrp="1"/>
          </p:cNvSpPr>
          <p:nvPr>
            <p:ph type="body" sz="quarter" idx="10"/>
          </p:nvPr>
        </p:nvSpPr>
        <p:spPr>
          <a:xfrm>
            <a:off x="4481542" y="7141645"/>
            <a:ext cx="11141022" cy="628297"/>
          </a:xfrm>
          <a:prstGeom prst="rect">
            <a:avLst/>
          </a:prstGeom>
        </p:spPr>
        <p:txBody>
          <a:bodyPr vert="horz" lIns="45709" tIns="22854" rIns="45709" bIns="22854"/>
          <a:lstStyle>
            <a:lvl1pPr marL="261700" indent="0" algn="ctr">
              <a:buFontTx/>
              <a:buNone/>
              <a:defRPr sz="3298" cap="all" baseline="0">
                <a:solidFill>
                  <a:schemeClr val="bg1"/>
                </a:solidFill>
                <a:latin typeface="Franklin Gothic Book" panose="020B0503020102020204" pitchFamily="34" charset="0"/>
              </a:defRPr>
            </a:lvl1pPr>
            <a:lvl2pPr algn="ctr">
              <a:defRPr sz="3298" cap="all" baseline="0">
                <a:latin typeface="Gotham Book"/>
              </a:defRPr>
            </a:lvl2pPr>
            <a:lvl3pPr algn="ctr">
              <a:defRPr sz="3298" cap="all" baseline="0">
                <a:latin typeface="Gotham Book"/>
              </a:defRPr>
            </a:lvl3pPr>
            <a:lvl4pPr algn="ctr">
              <a:defRPr sz="3298" cap="all" baseline="0">
                <a:latin typeface="Gotham Book"/>
              </a:defRPr>
            </a:lvl4pPr>
            <a:lvl5pPr algn="ctr">
              <a:defRPr sz="3298" cap="all" baseline="0">
                <a:latin typeface="Gotham Book"/>
              </a:defRPr>
            </a:lvl5pPr>
          </a:lstStyle>
          <a:p>
            <a:pPr lvl="0"/>
            <a:r>
              <a:rPr lang="en-US" dirty="0"/>
              <a:t>Click to edit Master text styles</a:t>
            </a:r>
          </a:p>
        </p:txBody>
      </p:sp>
    </p:spTree>
    <p:extLst>
      <p:ext uri="{BB962C8B-B14F-4D97-AF65-F5344CB8AC3E}">
        <p14:creationId xmlns:p14="http://schemas.microsoft.com/office/powerpoint/2010/main" val="3755599403"/>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_Hello Layout 2">
    <p:spTree>
      <p:nvGrpSpPr>
        <p:cNvPr id="1" name=""/>
        <p:cNvGrpSpPr/>
        <p:nvPr/>
      </p:nvGrpSpPr>
      <p:grpSpPr>
        <a:xfrm>
          <a:off x="0" y="0"/>
          <a:ext cx="0" cy="0"/>
          <a:chOff x="0" y="0"/>
          <a:chExt cx="0" cy="0"/>
        </a:xfrm>
      </p:grpSpPr>
      <p:sp>
        <p:nvSpPr>
          <p:cNvPr id="6" name="Rectangle 5"/>
          <p:cNvSpPr/>
          <p:nvPr userDrawn="1"/>
        </p:nvSpPr>
        <p:spPr>
          <a:xfrm>
            <a:off x="5" y="7"/>
            <a:ext cx="20104099" cy="11309349"/>
          </a:xfrm>
          <a:prstGeom prst="rect">
            <a:avLst/>
          </a:prstGeom>
          <a:solidFill>
            <a:srgbClr val="CC0B2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3624"/>
            <a:endParaRPr lang="en-US" sz="3133" dirty="0">
              <a:solidFill>
                <a:prstClr val="white"/>
              </a:solidFill>
              <a:latin typeface="Gotham Book" charset="0"/>
            </a:endParaRPr>
          </a:p>
        </p:txBody>
      </p:sp>
      <p:sp>
        <p:nvSpPr>
          <p:cNvPr id="4" name="Footer Placeholder 4"/>
          <p:cNvSpPr txBox="1">
            <a:spLocks/>
          </p:cNvSpPr>
          <p:nvPr userDrawn="1"/>
        </p:nvSpPr>
        <p:spPr>
          <a:xfrm>
            <a:off x="268645" y="10513562"/>
            <a:ext cx="518309" cy="602118"/>
          </a:xfrm>
          <a:prstGeom prst="rect">
            <a:avLst/>
          </a:prstGeom>
        </p:spPr>
        <p:txBody>
          <a:bodyPr vert="horz" lIns="0" tIns="75368" rIns="0" bIns="75368" rtlCol="0" anchor="b"/>
          <a:lstStyle>
            <a:defPPr>
              <a:defRPr lang="en-US"/>
            </a:defPPr>
            <a:lvl1pPr marL="0" algn="l" defTabSz="914400" rtl="0" eaLnBrk="1" latinLnBrk="0" hangingPunct="1">
              <a:defRPr sz="800" kern="1200">
                <a:solidFill>
                  <a:schemeClr val="tx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59C5706-2193-473E-9AF2-D031A2ED2AF1}" type="slidenum">
              <a:rPr lang="en-US" sz="1154" smtClean="0">
                <a:solidFill>
                  <a:prstClr val="white"/>
                </a:solidFill>
                <a:latin typeface="Gotham Book"/>
              </a:rPr>
              <a:pPr/>
              <a:t>‹#›</a:t>
            </a:fld>
            <a:endParaRPr lang="en-US" sz="1154" dirty="0">
              <a:solidFill>
                <a:prstClr val="white"/>
              </a:solidFill>
              <a:latin typeface="Gotham Book"/>
            </a:endParaRPr>
          </a:p>
        </p:txBody>
      </p:sp>
      <p:sp>
        <p:nvSpPr>
          <p:cNvPr id="5" name="Title 4"/>
          <p:cNvSpPr>
            <a:spLocks noGrp="1"/>
          </p:cNvSpPr>
          <p:nvPr>
            <p:ph type="title" hasCustomPrompt="1"/>
          </p:nvPr>
        </p:nvSpPr>
        <p:spPr>
          <a:xfrm>
            <a:off x="1759122" y="4867961"/>
            <a:ext cx="16585883" cy="1157114"/>
          </a:xfrm>
          <a:prstGeom prst="rect">
            <a:avLst/>
          </a:prstGeom>
        </p:spPr>
        <p:txBody>
          <a:bodyPr/>
          <a:lstStyle>
            <a:lvl1pPr algn="ctr">
              <a:defRPr sz="12202">
                <a:solidFill>
                  <a:schemeClr val="bg1"/>
                </a:solidFill>
                <a:latin typeface="Gotham Book" charset="0"/>
              </a:defRPr>
            </a:lvl1pPr>
          </a:lstStyle>
          <a:p>
            <a:r>
              <a:rPr lang="en-US" dirty="0"/>
              <a:t>Break Slide</a:t>
            </a:r>
          </a:p>
        </p:txBody>
      </p:sp>
    </p:spTree>
    <p:extLst>
      <p:ext uri="{BB962C8B-B14F-4D97-AF65-F5344CB8AC3E}">
        <p14:creationId xmlns:p14="http://schemas.microsoft.com/office/powerpoint/2010/main" val="1913973969"/>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5_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9577" y="9511730"/>
            <a:ext cx="11031413" cy="691564"/>
          </a:xfrm>
          <a:prstGeom prst="rect">
            <a:avLst/>
          </a:prstGeom>
          <a:noFill/>
          <a:ln>
            <a:noFill/>
          </a:ln>
        </p:spPr>
        <p:txBody>
          <a:bodyPr wrap="square" lIns="0" tIns="0" rIns="0" bIns="121888" anchor="ctr" anchorCtr="0"/>
          <a:lstStyle>
            <a:lvl1pPr marL="28790" indent="0">
              <a:lnSpc>
                <a:spcPct val="100000"/>
              </a:lnSpc>
              <a:spcBef>
                <a:spcPts val="0"/>
              </a:spcBef>
              <a:tabLst/>
              <a:defRPr sz="5771" spc="0" baseline="0">
                <a:solidFill>
                  <a:srgbClr val="CD0A20"/>
                </a:solidFill>
                <a:latin typeface="Gotham Book" charset="0"/>
              </a:defRPr>
            </a:lvl1pPr>
          </a:lstStyle>
          <a:p>
            <a:r>
              <a:rPr lang="en-US" dirty="0"/>
              <a:t>Presentation title</a:t>
            </a:r>
            <a:endParaRPr lang="en-AU" dirty="0"/>
          </a:p>
        </p:txBody>
      </p:sp>
      <p:sp>
        <p:nvSpPr>
          <p:cNvPr id="11" name="Text Placeholder 7"/>
          <p:cNvSpPr>
            <a:spLocks noGrp="1"/>
          </p:cNvSpPr>
          <p:nvPr>
            <p:ph type="body" sz="quarter" idx="11" hasCustomPrompt="1"/>
          </p:nvPr>
        </p:nvSpPr>
        <p:spPr>
          <a:xfrm>
            <a:off x="1759581" y="10219349"/>
            <a:ext cx="11024930" cy="571542"/>
          </a:xfrm>
          <a:prstGeom prst="rect">
            <a:avLst/>
          </a:prstGeom>
          <a:noFill/>
          <a:ln>
            <a:noFill/>
          </a:ln>
        </p:spPr>
        <p:txBody>
          <a:bodyPr tIns="0"/>
          <a:lstStyle>
            <a:lvl1pPr marL="28790" indent="0">
              <a:lnSpc>
                <a:spcPct val="90000"/>
              </a:lnSpc>
              <a:spcBef>
                <a:spcPts val="0"/>
              </a:spcBef>
              <a:spcAft>
                <a:spcPts val="0"/>
              </a:spcAft>
              <a:tabLst/>
              <a:defRPr lang="en-US" sz="3957" i="0" kern="1200" cap="all" spc="0" baseline="0" dirty="0" smtClean="0">
                <a:solidFill>
                  <a:schemeClr val="tx1"/>
                </a:solidFill>
                <a:latin typeface="Gotham Book" charset="0"/>
                <a:ea typeface="+mj-ea"/>
                <a:cs typeface="+mj-cs"/>
              </a:defRPr>
            </a:lvl1pPr>
          </a:lstStyle>
          <a:p>
            <a:pPr lvl="0"/>
            <a:r>
              <a:rPr lang="en-US" dirty="0"/>
              <a:t>Intro to title</a:t>
            </a:r>
          </a:p>
        </p:txBody>
      </p:sp>
      <p:pic>
        <p:nvPicPr>
          <p:cNvPr id="6" name="Picture 5" descr="UM_LOGO_10x10.pd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2542981" y="5231218"/>
            <a:ext cx="8179722" cy="8178180"/>
          </a:xfrm>
          <a:prstGeom prst="rect">
            <a:avLst/>
          </a:prstGeom>
        </p:spPr>
      </p:pic>
    </p:spTree>
    <p:extLst>
      <p:ext uri="{BB962C8B-B14F-4D97-AF65-F5344CB8AC3E}">
        <p14:creationId xmlns:p14="http://schemas.microsoft.com/office/powerpoint/2010/main" val="226737897"/>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Divider Layout 2">
    <p:spTree>
      <p:nvGrpSpPr>
        <p:cNvPr id="1" name=""/>
        <p:cNvGrpSpPr/>
        <p:nvPr/>
      </p:nvGrpSpPr>
      <p:grpSpPr>
        <a:xfrm>
          <a:off x="0" y="0"/>
          <a:ext cx="0" cy="0"/>
          <a:chOff x="0" y="0"/>
          <a:chExt cx="0" cy="0"/>
        </a:xfrm>
      </p:grpSpPr>
      <p:sp>
        <p:nvSpPr>
          <p:cNvPr id="13" name="Rectangle 12"/>
          <p:cNvSpPr/>
          <p:nvPr userDrawn="1"/>
        </p:nvSpPr>
        <p:spPr>
          <a:xfrm>
            <a:off x="1154" y="-13084"/>
            <a:ext cx="20101797" cy="11335518"/>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93200" tIns="96601" rIns="193200" bIns="96601" rtlCol="0" anchor="ctr"/>
          <a:lstStyle/>
          <a:p>
            <a:pPr algn="ctr" defTabSz="1506789"/>
            <a:endParaRPr lang="en-US" sz="2803" dirty="0">
              <a:solidFill>
                <a:prstClr val="white"/>
              </a:solidFill>
              <a:latin typeface="Gotham Book"/>
            </a:endParaRPr>
          </a:p>
        </p:txBody>
      </p:sp>
      <p:sp>
        <p:nvSpPr>
          <p:cNvPr id="11" name="Text Placeholder 62"/>
          <p:cNvSpPr>
            <a:spLocks noGrp="1"/>
          </p:cNvSpPr>
          <p:nvPr>
            <p:ph type="body" sz="quarter" idx="12" hasCustomPrompt="1"/>
          </p:nvPr>
        </p:nvSpPr>
        <p:spPr>
          <a:xfrm>
            <a:off x="1759585" y="4683976"/>
            <a:ext cx="16590201" cy="1941411"/>
          </a:xfrm>
          <a:prstGeom prst="rect">
            <a:avLst/>
          </a:prstGeom>
          <a:noFill/>
        </p:spPr>
        <p:txBody>
          <a:bodyPr tIns="121888" anchor="ctr"/>
          <a:lstStyle>
            <a:lvl1pPr marL="0" marR="0" indent="0" algn="ctr" defTabSz="1507309" rtl="0" eaLnBrk="1" fontAlgn="auto" latinLnBrk="0" hangingPunct="1">
              <a:lnSpc>
                <a:spcPct val="100000"/>
              </a:lnSpc>
              <a:spcBef>
                <a:spcPct val="0"/>
              </a:spcBef>
              <a:spcAft>
                <a:spcPts val="0"/>
              </a:spcAft>
              <a:buClrTx/>
              <a:buSzTx/>
              <a:buFont typeface="Arial" panose="020B0604020202020204" pitchFamily="34" charset="0"/>
              <a:buNone/>
              <a:tabLst/>
              <a:defRPr lang="en-AU" sz="13191" i="0" kern="1200" cap="all" baseline="0" dirty="0" smtClean="0">
                <a:solidFill>
                  <a:srgbClr val="FFFFFF"/>
                </a:solidFill>
                <a:latin typeface="Gotham Black"/>
                <a:ea typeface="+mj-ea"/>
                <a:cs typeface="+mj-cs"/>
              </a:defRPr>
            </a:lvl1pPr>
          </a:lstStyle>
          <a:p>
            <a:r>
              <a:rPr lang="en-AU" dirty="0"/>
              <a:t>Title slide</a:t>
            </a:r>
          </a:p>
        </p:txBody>
      </p:sp>
      <p:sp>
        <p:nvSpPr>
          <p:cNvPr id="6" name="Media Placeholder 2"/>
          <p:cNvSpPr>
            <a:spLocks noGrp="1"/>
          </p:cNvSpPr>
          <p:nvPr>
            <p:ph type="media" sz="quarter" idx="11" hasCustomPrompt="1"/>
          </p:nvPr>
        </p:nvSpPr>
        <p:spPr>
          <a:xfrm>
            <a:off x="4" y="0"/>
            <a:ext cx="20102948" cy="11309350"/>
          </a:xfrm>
          <a:prstGeom prst="rect">
            <a:avLst/>
          </a:prstGeom>
        </p:spPr>
        <p:txBody>
          <a:bodyPr tIns="304723"/>
          <a:lstStyle>
            <a:lvl1pPr marL="376846" marR="0" indent="0" algn="l" defTabSz="1507309" rtl="0" eaLnBrk="1" fontAlgn="auto" latinLnBrk="0" hangingPunct="1">
              <a:lnSpc>
                <a:spcPct val="90000"/>
              </a:lnSpc>
              <a:spcBef>
                <a:spcPts val="1649"/>
              </a:spcBef>
              <a:spcAft>
                <a:spcPts val="0"/>
              </a:spcAft>
              <a:buClrTx/>
              <a:buSzTx/>
              <a:buFont typeface="Arial" panose="020B0604020202020204" pitchFamily="34" charset="0"/>
              <a:buNone/>
              <a:tabLst/>
              <a:defRPr lang="en-US" sz="2473" b="1" i="0" kern="1200" baseline="0" dirty="0">
                <a:solidFill>
                  <a:srgbClr val="FFFFFF"/>
                </a:solidFill>
                <a:latin typeface="Gotham Black"/>
                <a:ea typeface="+mn-ea"/>
                <a:cs typeface="Gotham Black"/>
              </a:defRPr>
            </a:lvl1pPr>
          </a:lstStyle>
          <a:p>
            <a:r>
              <a:rPr lang="en-US" dirty="0"/>
              <a:t>Click to insert Media. Set to ‘Start: Automatically’ and send to the back</a:t>
            </a:r>
          </a:p>
          <a:p>
            <a:endParaRPr lang="en-US" dirty="0"/>
          </a:p>
          <a:p>
            <a:endParaRPr lang="en-US" dirty="0"/>
          </a:p>
        </p:txBody>
      </p:sp>
    </p:spTree>
    <p:extLst>
      <p:ext uri="{BB962C8B-B14F-4D97-AF65-F5344CB8AC3E}">
        <p14:creationId xmlns:p14="http://schemas.microsoft.com/office/powerpoint/2010/main" val="2166918446"/>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itle and Text + Content Layout 1">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10407220" y="2183334"/>
            <a:ext cx="7929459" cy="8115507"/>
          </a:xfrm>
          <a:prstGeom prst="rect">
            <a:avLst/>
          </a:prstGeom>
        </p:spPr>
        <p:txBody>
          <a:bodyPr tIns="121888"/>
          <a:lstStyle>
            <a:lvl1pPr marL="150737" algn="ctr">
              <a:defRPr sz="2638" baseline="0">
                <a:solidFill>
                  <a:schemeClr val="tx1">
                    <a:lumMod val="75000"/>
                    <a:lumOff val="25000"/>
                  </a:schemeClr>
                </a:solidFill>
                <a:latin typeface="Gotham Book" charset="0"/>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icon to insert content</a:t>
            </a:r>
          </a:p>
        </p:txBody>
      </p:sp>
      <p:sp>
        <p:nvSpPr>
          <p:cNvPr id="8" name="Footer Placeholder 5"/>
          <p:cNvSpPr>
            <a:spLocks noGrp="1"/>
          </p:cNvSpPr>
          <p:nvPr>
            <p:ph type="ftr" sz="quarter" idx="3"/>
          </p:nvPr>
        </p:nvSpPr>
        <p:spPr>
          <a:xfrm>
            <a:off x="1759129" y="10482124"/>
            <a:ext cx="16831100" cy="633556"/>
          </a:xfrm>
          <a:prstGeom prst="rect">
            <a:avLst/>
          </a:prstGeom>
        </p:spPr>
        <p:txBody>
          <a:bodyPr vert="horz" lIns="0" tIns="60944" rIns="0" bIns="60944" rtlCol="0" anchor="b"/>
          <a:lstStyle>
            <a:lvl1pPr algn="l">
              <a:defRPr sz="1154">
                <a:solidFill>
                  <a:schemeClr val="tx1"/>
                </a:solidFill>
              </a:defRPr>
            </a:lvl1pPr>
          </a:lstStyle>
          <a:p>
            <a:pPr defTabSz="753624"/>
            <a:endParaRPr lang="en-US" dirty="0">
              <a:solidFill>
                <a:prstClr val="black"/>
              </a:solidFill>
              <a:latin typeface="Gotham Book"/>
            </a:endParaRPr>
          </a:p>
        </p:txBody>
      </p:sp>
      <p:sp>
        <p:nvSpPr>
          <p:cNvPr id="3" name="Content Placeholder 2"/>
          <p:cNvSpPr>
            <a:spLocks noGrp="1"/>
          </p:cNvSpPr>
          <p:nvPr>
            <p:ph sz="quarter" idx="10"/>
          </p:nvPr>
        </p:nvSpPr>
        <p:spPr>
          <a:xfrm>
            <a:off x="1759580" y="2199041"/>
            <a:ext cx="7892915" cy="8042204"/>
          </a:xfrm>
          <a:prstGeom prst="rect">
            <a:avLst/>
          </a:prstGeom>
        </p:spPr>
        <p:txBody>
          <a:bodyPr/>
          <a:lstStyle>
            <a:lvl1pPr>
              <a:defRPr>
                <a:latin typeface="Gotham Book" charset="0"/>
              </a:defRPr>
            </a:lvl1pPr>
            <a:lvl2pPr>
              <a:defRPr>
                <a:latin typeface="Gotham Book" charset="0"/>
              </a:defRPr>
            </a:lvl2pPr>
            <a:lvl3pPr>
              <a:defRPr>
                <a:latin typeface="Gotham Book" charset="0"/>
              </a:defRPr>
            </a:lvl3pPr>
            <a:lvl4pPr>
              <a:defRPr>
                <a:latin typeface="Gotham Book" charset="0"/>
              </a:defRPr>
            </a:lvl4pPr>
            <a:lvl5pPr>
              <a:defRPr>
                <a:latin typeface="Gotham Book"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a:xfrm>
            <a:off x="1759122" y="599528"/>
            <a:ext cx="16585883" cy="1157114"/>
          </a:xfrm>
          <a:prstGeom prst="rect">
            <a:avLst/>
          </a:prstGeom>
        </p:spPr>
        <p:txBody>
          <a:bodyPr/>
          <a:lstStyle>
            <a:lvl1pPr>
              <a:defRPr>
                <a:latin typeface="Gotham Book" charset="0"/>
              </a:defRPr>
            </a:lvl1pPr>
          </a:lstStyle>
          <a:p>
            <a:r>
              <a:rPr lang="en-US" dirty="0"/>
              <a:t>Click to edit Master title style</a:t>
            </a:r>
          </a:p>
        </p:txBody>
      </p:sp>
      <p:pic>
        <p:nvPicPr>
          <p:cNvPr id="6" name="Picture 5" descr="UM_LOGO_10x10.pd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5638" y="634480"/>
            <a:ext cx="641928" cy="641809"/>
          </a:xfrm>
          <a:prstGeom prst="rect">
            <a:avLst/>
          </a:prstGeom>
        </p:spPr>
      </p:pic>
    </p:spTree>
    <p:extLst>
      <p:ext uri="{BB962C8B-B14F-4D97-AF65-F5344CB8AC3E}">
        <p14:creationId xmlns:p14="http://schemas.microsoft.com/office/powerpoint/2010/main" val="3559744648"/>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Custom Layout 2">
    <p:bg>
      <p:bgPr>
        <a:solidFill>
          <a:srgbClr val="E50023"/>
        </a:solidFill>
        <a:effectLst/>
      </p:bgPr>
    </p:bg>
    <p:spTree>
      <p:nvGrpSpPr>
        <p:cNvPr id="1" name=""/>
        <p:cNvGrpSpPr/>
        <p:nvPr/>
      </p:nvGrpSpPr>
      <p:grpSpPr>
        <a:xfrm>
          <a:off x="0" y="0"/>
          <a:ext cx="0" cy="0"/>
          <a:chOff x="0" y="0"/>
          <a:chExt cx="0" cy="0"/>
        </a:xfrm>
      </p:grpSpPr>
      <p:pic>
        <p:nvPicPr>
          <p:cNvPr id="4" name="Picture 5"/>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2882" t="21945" r="4900" b="21945"/>
          <a:stretch/>
        </p:blipFill>
        <p:spPr bwMode="auto">
          <a:xfrm>
            <a:off x="0" y="6396274"/>
            <a:ext cx="20104100" cy="45989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a:tailEnd/>
              </a14:hiddenLine>
            </a:ext>
          </a:extLst>
        </p:spPr>
      </p:pic>
    </p:spTree>
    <p:extLst>
      <p:ext uri="{BB962C8B-B14F-4D97-AF65-F5344CB8AC3E}">
        <p14:creationId xmlns:p14="http://schemas.microsoft.com/office/powerpoint/2010/main" val="826075789"/>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_Header and Content 3">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1005206" y="1884891"/>
            <a:ext cx="11999635" cy="8482013"/>
          </a:xfrm>
          <a:prstGeom prst="rect">
            <a:avLst/>
          </a:prstGeom>
        </p:spPr>
        <p:txBody>
          <a:bodyPr vert="horz" lIns="0" tIns="0" rIns="0" bIns="0"/>
          <a:lstStyle>
            <a:lvl1pPr marL="471062" indent="-471062">
              <a:spcBef>
                <a:spcPts val="0"/>
              </a:spcBef>
              <a:spcAft>
                <a:spcPts val="0"/>
              </a:spcAft>
              <a:buClr>
                <a:srgbClr val="C30C23"/>
              </a:buClr>
              <a:buSzPct val="100000"/>
              <a:buFont typeface="Wingdings" charset="2"/>
              <a:buChar char="§"/>
              <a:defRPr sz="2473" baseline="0">
                <a:solidFill>
                  <a:srgbClr val="0D0D0D"/>
                </a:solidFill>
                <a:latin typeface="Arial"/>
              </a:defRPr>
            </a:lvl1pPr>
            <a:lvl2pPr marL="471062" indent="-471062">
              <a:spcBef>
                <a:spcPts val="0"/>
              </a:spcBef>
              <a:spcAft>
                <a:spcPts val="0"/>
              </a:spcAft>
              <a:buClr>
                <a:srgbClr val="C30C23"/>
              </a:buClr>
              <a:buSzPct val="100000"/>
              <a:buFont typeface="Wingdings" charset="2"/>
              <a:buChar char="§"/>
              <a:defRPr sz="2473" baseline="0">
                <a:solidFill>
                  <a:srgbClr val="0D0D0D"/>
                </a:solidFill>
                <a:latin typeface="Arial"/>
              </a:defRPr>
            </a:lvl2pPr>
            <a:lvl3pPr marL="471062" indent="-471062">
              <a:spcBef>
                <a:spcPts val="0"/>
              </a:spcBef>
              <a:spcAft>
                <a:spcPts val="0"/>
              </a:spcAft>
              <a:buClr>
                <a:srgbClr val="C30C23"/>
              </a:buClr>
              <a:buSzPct val="100000"/>
              <a:buFont typeface="Wingdings" charset="2"/>
              <a:buChar char="§"/>
              <a:defRPr sz="2473" baseline="0">
                <a:solidFill>
                  <a:srgbClr val="0D0D0D"/>
                </a:solidFill>
                <a:latin typeface="Arial"/>
              </a:defRPr>
            </a:lvl3pPr>
            <a:lvl4pPr marL="471062" indent="-471062">
              <a:spcBef>
                <a:spcPts val="0"/>
              </a:spcBef>
              <a:spcAft>
                <a:spcPts val="0"/>
              </a:spcAft>
              <a:buClr>
                <a:srgbClr val="C30C23"/>
              </a:buClr>
              <a:buSzPct val="100000"/>
              <a:buFont typeface="Wingdings" charset="2"/>
              <a:buChar char="§"/>
              <a:defRPr sz="2473" baseline="0">
                <a:solidFill>
                  <a:srgbClr val="0D0D0D"/>
                </a:solidFill>
                <a:latin typeface="Arial"/>
              </a:defRPr>
            </a:lvl4pPr>
            <a:lvl5pPr marL="471062" indent="-471062">
              <a:spcBef>
                <a:spcPts val="0"/>
              </a:spcBef>
              <a:spcAft>
                <a:spcPts val="0"/>
              </a:spcAft>
              <a:buClr>
                <a:srgbClr val="C30C23"/>
              </a:buClr>
              <a:buSzPct val="100000"/>
              <a:buFont typeface="Wingdings" charset="2"/>
              <a:buChar char="§"/>
              <a:defRPr sz="2473" baseline="0">
                <a:solidFill>
                  <a:srgbClr val="0D0D0D"/>
                </a:solidFill>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descr="CCC_logo.ai"/>
          <p:cNvPicPr>
            <a:picLocks noChangeAspect="1"/>
          </p:cNvPicPr>
          <p:nvPr userDrawn="1"/>
        </p:nvPicPr>
        <p:blipFill rotWithShape="1">
          <a:blip r:embed="rId2" cstate="email">
            <a:extLst>
              <a:ext uri="{28A0092B-C50C-407E-A947-70E740481C1C}">
                <a14:useLocalDpi xmlns:a14="http://schemas.microsoft.com/office/drawing/2010/main"/>
              </a:ext>
            </a:extLst>
          </a:blip>
          <a:srcRect l="24266" t="10216" r="24266" b="10216"/>
          <a:stretch/>
        </p:blipFill>
        <p:spPr>
          <a:xfrm>
            <a:off x="18870430" y="10078929"/>
            <a:ext cx="1025379" cy="990808"/>
          </a:xfrm>
          <a:prstGeom prst="rect">
            <a:avLst/>
          </a:prstGeom>
        </p:spPr>
      </p:pic>
      <p:sp>
        <p:nvSpPr>
          <p:cNvPr id="13" name="TextBox 12"/>
          <p:cNvSpPr txBox="1">
            <a:spLocks noChangeArrowheads="1"/>
          </p:cNvSpPr>
          <p:nvPr userDrawn="1"/>
        </p:nvSpPr>
        <p:spPr bwMode="auto">
          <a:xfrm>
            <a:off x="18327070" y="10760270"/>
            <a:ext cx="439777" cy="2463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defTabSz="2007212">
              <a:defRPr/>
            </a:pPr>
            <a:fld id="{BD0BFF78-3757-E34E-8B5B-09E9B4EC3EC8}" type="slidenum">
              <a:rPr lang="en-US" sz="1649" smtClean="0">
                <a:solidFill>
                  <a:srgbClr val="FFFFFF">
                    <a:lumMod val="50000"/>
                  </a:srgbClr>
                </a:solidFill>
                <a:latin typeface="Arial"/>
                <a:cs typeface="Arial" panose="020B0604020202020204" pitchFamily="34" charset="0"/>
              </a:rPr>
              <a:pPr algn="r" defTabSz="2007212">
                <a:defRPr/>
              </a:pPr>
              <a:t>‹#›</a:t>
            </a:fld>
            <a:endParaRPr lang="en-US" sz="1649" dirty="0">
              <a:solidFill>
                <a:srgbClr val="FFFFFF">
                  <a:lumMod val="50000"/>
                </a:srgbClr>
              </a:solidFill>
              <a:latin typeface="Arial"/>
              <a:cs typeface="Arial" panose="020B0604020202020204" pitchFamily="34" charset="0"/>
            </a:endParaRPr>
          </a:p>
        </p:txBody>
      </p:sp>
      <p:sp>
        <p:nvSpPr>
          <p:cNvPr id="7" name="Title 1"/>
          <p:cNvSpPr>
            <a:spLocks noGrp="1"/>
          </p:cNvSpPr>
          <p:nvPr>
            <p:ph type="title" hasCustomPrompt="1"/>
          </p:nvPr>
        </p:nvSpPr>
        <p:spPr>
          <a:xfrm>
            <a:off x="376952" y="314151"/>
            <a:ext cx="19287371" cy="843738"/>
          </a:xfrm>
          <a:prstGeom prst="rect">
            <a:avLst/>
          </a:prstGeom>
        </p:spPr>
        <p:txBody>
          <a:bodyPr lIns="45709" tIns="22854" rIns="45709" bIns="22854" anchor="t">
            <a:noAutofit/>
          </a:bodyPr>
          <a:lstStyle>
            <a:lvl1pPr algn="l">
              <a:defRPr sz="4947" b="1" i="0" cap="all" spc="0" baseline="0">
                <a:solidFill>
                  <a:srgbClr val="E50023"/>
                </a:solidFill>
                <a:latin typeface="Arial Black"/>
                <a:cs typeface="Arial Black"/>
              </a:defRPr>
            </a:lvl1pPr>
          </a:lstStyle>
          <a:p>
            <a:r>
              <a:rPr lang="en-US" dirty="0"/>
              <a:t>CLICK TO EDIT MASTER TITLE STYLE</a:t>
            </a:r>
          </a:p>
        </p:txBody>
      </p:sp>
    </p:spTree>
    <p:extLst>
      <p:ext uri="{BB962C8B-B14F-4D97-AF65-F5344CB8AC3E}">
        <p14:creationId xmlns:p14="http://schemas.microsoft.com/office/powerpoint/2010/main" val="3958687040"/>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_Custom Layout 2">
    <p:bg>
      <p:bgPr>
        <a:solidFill>
          <a:srgbClr val="E50023"/>
        </a:solidFill>
        <a:effectLst/>
      </p:bgPr>
    </p:bg>
    <p:spTree>
      <p:nvGrpSpPr>
        <p:cNvPr id="1" name=""/>
        <p:cNvGrpSpPr/>
        <p:nvPr/>
      </p:nvGrpSpPr>
      <p:grpSpPr>
        <a:xfrm>
          <a:off x="0" y="0"/>
          <a:ext cx="0" cy="0"/>
          <a:chOff x="0" y="0"/>
          <a:chExt cx="0" cy="0"/>
        </a:xfrm>
      </p:grpSpPr>
      <p:pic>
        <p:nvPicPr>
          <p:cNvPr id="4" name="Picture 5"/>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2882" t="21945" r="4900" b="21945"/>
          <a:stretch/>
        </p:blipFill>
        <p:spPr bwMode="auto">
          <a:xfrm>
            <a:off x="0" y="6396274"/>
            <a:ext cx="20104100" cy="4598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Tree>
    <p:extLst>
      <p:ext uri="{BB962C8B-B14F-4D97-AF65-F5344CB8AC3E}">
        <p14:creationId xmlns:p14="http://schemas.microsoft.com/office/powerpoint/2010/main" val="671892553"/>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4_Header and Blank">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76952" y="314151"/>
            <a:ext cx="19287371" cy="843738"/>
          </a:xfrm>
          <a:prstGeom prst="rect">
            <a:avLst/>
          </a:prstGeom>
        </p:spPr>
        <p:txBody>
          <a:bodyPr lIns="45720" tIns="22860" rIns="45720" bIns="22860" anchor="t">
            <a:noAutofit/>
          </a:bodyPr>
          <a:lstStyle>
            <a:lvl1pPr algn="l">
              <a:defRPr sz="4947" b="1" i="0" cap="all" spc="0" baseline="0">
                <a:solidFill>
                  <a:srgbClr val="E50023"/>
                </a:solidFill>
                <a:latin typeface="Franklin Gothic Book" panose="020B0503020102020204" pitchFamily="34" charset="0"/>
                <a:cs typeface="Franklin Gothic Book" panose="020B0503020102020204" pitchFamily="34" charset="0"/>
              </a:defRPr>
            </a:lvl1pPr>
          </a:lstStyle>
          <a:p>
            <a:r>
              <a:rPr lang="en-US" dirty="0"/>
              <a:t>CLICK TO EDIT MASTER TITLE STYLE</a:t>
            </a:r>
          </a:p>
        </p:txBody>
      </p:sp>
      <p:pic>
        <p:nvPicPr>
          <p:cNvPr id="5" name="Picture 4" descr="CCC_logo.ai"/>
          <p:cNvPicPr>
            <a:picLocks noChangeAspect="1"/>
          </p:cNvPicPr>
          <p:nvPr userDrawn="1"/>
        </p:nvPicPr>
        <p:blipFill rotWithShape="1">
          <a:blip r:embed="rId2" cstate="print">
            <a:extLst>
              <a:ext uri="{28A0092B-C50C-407E-A947-70E740481C1C}">
                <a14:useLocalDpi xmlns:a14="http://schemas.microsoft.com/office/drawing/2010/main" val="0"/>
              </a:ext>
            </a:extLst>
          </a:blip>
          <a:srcRect l="24266" t="10216" r="24266" b="10216"/>
          <a:stretch/>
        </p:blipFill>
        <p:spPr>
          <a:xfrm>
            <a:off x="18870430" y="10078928"/>
            <a:ext cx="1025379" cy="990808"/>
          </a:xfrm>
          <a:prstGeom prst="rect">
            <a:avLst/>
          </a:prstGeom>
        </p:spPr>
      </p:pic>
      <p:sp>
        <p:nvSpPr>
          <p:cNvPr id="6" name="TextBox 5"/>
          <p:cNvSpPr txBox="1">
            <a:spLocks noChangeArrowheads="1"/>
          </p:cNvSpPr>
          <p:nvPr userDrawn="1"/>
        </p:nvSpPr>
        <p:spPr bwMode="auto">
          <a:xfrm>
            <a:off x="18327070" y="10760270"/>
            <a:ext cx="439779" cy="246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a:defRPr/>
            </a:pPr>
            <a:fld id="{BD0BFF78-3757-E34E-8B5B-09E9B4EC3EC8}" type="slidenum">
              <a:rPr lang="en-US" sz="1649" smtClean="0">
                <a:solidFill>
                  <a:prstClr val="white">
                    <a:lumMod val="50000"/>
                  </a:prstClr>
                </a:solidFill>
                <a:latin typeface="Gotham Book"/>
                <a:cs typeface="Arial" panose="020B0604020202020204" pitchFamily="34" charset="0"/>
              </a:rPr>
              <a:pPr algn="r">
                <a:defRPr/>
              </a:pPr>
              <a:t>‹#›</a:t>
            </a:fld>
            <a:endParaRPr lang="en-US" sz="1649" dirty="0">
              <a:solidFill>
                <a:prstClr val="white">
                  <a:lumMod val="50000"/>
                </a:prstClr>
              </a:solidFill>
              <a:latin typeface="Gotham Book"/>
              <a:cs typeface="Arial" panose="020B0604020202020204" pitchFamily="34" charset="0"/>
            </a:endParaRPr>
          </a:p>
        </p:txBody>
      </p:sp>
    </p:spTree>
    <p:extLst>
      <p:ext uri="{BB962C8B-B14F-4D97-AF65-F5344CB8AC3E}">
        <p14:creationId xmlns:p14="http://schemas.microsoft.com/office/powerpoint/2010/main" val="536786748"/>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5_Header and Blank">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76952" y="314151"/>
            <a:ext cx="19287371" cy="843738"/>
          </a:xfrm>
          <a:prstGeom prst="rect">
            <a:avLst/>
          </a:prstGeom>
        </p:spPr>
        <p:txBody>
          <a:bodyPr lIns="45709" tIns="22854" rIns="45709" bIns="22854" anchor="t">
            <a:noAutofit/>
          </a:bodyPr>
          <a:lstStyle>
            <a:lvl1pPr algn="l">
              <a:defRPr sz="4617" b="0" i="0" cap="all" spc="0" baseline="0">
                <a:solidFill>
                  <a:srgbClr val="E50023"/>
                </a:solidFill>
                <a:latin typeface="Gotham Book"/>
                <a:cs typeface="Gotham Book"/>
              </a:defRPr>
            </a:lvl1pPr>
          </a:lstStyle>
          <a:p>
            <a:r>
              <a:rPr lang="en-US" dirty="0"/>
              <a:t>CLICK TO EDIT MASTER TITLE STYLE</a:t>
            </a:r>
          </a:p>
        </p:txBody>
      </p:sp>
      <p:pic>
        <p:nvPicPr>
          <p:cNvPr id="5" name="Picture 4" descr="CCC_logo.ai"/>
          <p:cNvPicPr>
            <a:picLocks noChangeAspect="1"/>
          </p:cNvPicPr>
          <p:nvPr userDrawn="1"/>
        </p:nvPicPr>
        <p:blipFill rotWithShape="1">
          <a:blip r:embed="rId2" cstate="email">
            <a:extLst>
              <a:ext uri="{28A0092B-C50C-407E-A947-70E740481C1C}">
                <a14:useLocalDpi xmlns:a14="http://schemas.microsoft.com/office/drawing/2010/main"/>
              </a:ext>
            </a:extLst>
          </a:blip>
          <a:srcRect l="24266" t="10216" r="24266" b="10216"/>
          <a:stretch/>
        </p:blipFill>
        <p:spPr>
          <a:xfrm>
            <a:off x="18870430" y="10078929"/>
            <a:ext cx="1025379" cy="990808"/>
          </a:xfrm>
          <a:prstGeom prst="rect">
            <a:avLst/>
          </a:prstGeom>
        </p:spPr>
      </p:pic>
      <p:sp>
        <p:nvSpPr>
          <p:cNvPr id="6" name="TextBox 5"/>
          <p:cNvSpPr txBox="1">
            <a:spLocks noChangeArrowheads="1"/>
          </p:cNvSpPr>
          <p:nvPr userDrawn="1"/>
        </p:nvSpPr>
        <p:spPr bwMode="auto">
          <a:xfrm>
            <a:off x="18327070" y="10760270"/>
            <a:ext cx="439777" cy="246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defTabSz="753624">
              <a:defRPr/>
            </a:pPr>
            <a:fld id="{BD0BFF78-3757-E34E-8B5B-09E9B4EC3EC8}" type="slidenum">
              <a:rPr lang="en-US" sz="1649" smtClean="0">
                <a:solidFill>
                  <a:prstClr val="white">
                    <a:lumMod val="50000"/>
                  </a:prstClr>
                </a:solidFill>
                <a:latin typeface="Gotham Book"/>
                <a:ea typeface="Gotham Book" charset="0"/>
                <a:cs typeface="Gotham Book" charset="0"/>
              </a:rPr>
              <a:pPr algn="r" defTabSz="753624">
                <a:defRPr/>
              </a:pPr>
              <a:t>‹#›</a:t>
            </a:fld>
            <a:endParaRPr lang="en-US" sz="1649" dirty="0">
              <a:solidFill>
                <a:prstClr val="white">
                  <a:lumMod val="50000"/>
                </a:prstClr>
              </a:solidFill>
              <a:latin typeface="Gotham Book"/>
              <a:ea typeface="Gotham Book" charset="0"/>
              <a:cs typeface="Gotham Book" charset="0"/>
            </a:endParaRPr>
          </a:p>
        </p:txBody>
      </p:sp>
    </p:spTree>
    <p:extLst>
      <p:ext uri="{BB962C8B-B14F-4D97-AF65-F5344CB8AC3E}">
        <p14:creationId xmlns:p14="http://schemas.microsoft.com/office/powerpoint/2010/main" val="269895596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826B0-1ACA-4904-AA96-9D12DCEDC71E}"/>
              </a:ext>
            </a:extLst>
          </p:cNvPr>
          <p:cNvSpPr>
            <a:spLocks noGrp="1"/>
          </p:cNvSpPr>
          <p:nvPr>
            <p:ph type="title"/>
          </p:nvPr>
        </p:nvSpPr>
        <p:spPr>
          <a:xfrm>
            <a:off x="1384776" y="602119"/>
            <a:ext cx="17339786" cy="2185952"/>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B0695DBD-CF88-44ED-AF12-84E492BBDB4B}"/>
              </a:ext>
            </a:extLst>
          </p:cNvPr>
          <p:cNvSpPr>
            <a:spLocks noGrp="1"/>
          </p:cNvSpPr>
          <p:nvPr>
            <p:ph type="body" idx="1"/>
          </p:nvPr>
        </p:nvSpPr>
        <p:spPr>
          <a:xfrm>
            <a:off x="1384776" y="2772362"/>
            <a:ext cx="8504976" cy="1358692"/>
          </a:xfrm>
          <a:prstGeom prst="rect">
            <a:avLst/>
          </a:prstGeom>
        </p:spPr>
        <p:txBody>
          <a:bodyPr anchor="b"/>
          <a:lstStyle>
            <a:lvl1pPr marL="0" indent="0">
              <a:buNone/>
              <a:defRPr sz="3958" b="1"/>
            </a:lvl1pPr>
            <a:lvl2pPr marL="753923" indent="0">
              <a:buNone/>
              <a:defRPr sz="3298" b="1"/>
            </a:lvl2pPr>
            <a:lvl3pPr marL="1507846" indent="0">
              <a:buNone/>
              <a:defRPr sz="2968" b="1"/>
            </a:lvl3pPr>
            <a:lvl4pPr marL="2261768" indent="0">
              <a:buNone/>
              <a:defRPr sz="2638" b="1"/>
            </a:lvl4pPr>
            <a:lvl5pPr marL="3015691" indent="0">
              <a:buNone/>
              <a:defRPr sz="2638" b="1"/>
            </a:lvl5pPr>
            <a:lvl6pPr marL="3769614" indent="0">
              <a:buNone/>
              <a:defRPr sz="2638" b="1"/>
            </a:lvl6pPr>
            <a:lvl7pPr marL="4523537" indent="0">
              <a:buNone/>
              <a:defRPr sz="2638" b="1"/>
            </a:lvl7pPr>
            <a:lvl8pPr marL="5277460" indent="0">
              <a:buNone/>
              <a:defRPr sz="2638" b="1"/>
            </a:lvl8pPr>
            <a:lvl9pPr marL="6031382" indent="0">
              <a:buNone/>
              <a:defRPr sz="2638" b="1"/>
            </a:lvl9pPr>
          </a:lstStyle>
          <a:p>
            <a:pPr lvl="0"/>
            <a:r>
              <a:rPr lang="en-US"/>
              <a:t>Edit Master text styles</a:t>
            </a:r>
          </a:p>
        </p:txBody>
      </p:sp>
      <p:sp>
        <p:nvSpPr>
          <p:cNvPr id="4" name="Content Placeholder 3">
            <a:extLst>
              <a:ext uri="{FF2B5EF4-FFF2-40B4-BE49-F238E27FC236}">
                <a16:creationId xmlns:a16="http://schemas.microsoft.com/office/drawing/2014/main" id="{DD7F2CE6-ADF2-4C86-B693-123E1CDE535C}"/>
              </a:ext>
            </a:extLst>
          </p:cNvPr>
          <p:cNvSpPr>
            <a:spLocks noGrp="1"/>
          </p:cNvSpPr>
          <p:nvPr>
            <p:ph sz="half" idx="2"/>
          </p:nvPr>
        </p:nvSpPr>
        <p:spPr>
          <a:xfrm>
            <a:off x="1384776" y="4131054"/>
            <a:ext cx="8504976" cy="6076159"/>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5460DB-2339-4FFB-9743-F8209B355AD3}"/>
              </a:ext>
            </a:extLst>
          </p:cNvPr>
          <p:cNvSpPr>
            <a:spLocks noGrp="1"/>
          </p:cNvSpPr>
          <p:nvPr>
            <p:ph type="body" sz="quarter" idx="3"/>
          </p:nvPr>
        </p:nvSpPr>
        <p:spPr>
          <a:xfrm>
            <a:off x="10177701" y="2772362"/>
            <a:ext cx="8546861" cy="1358692"/>
          </a:xfrm>
          <a:prstGeom prst="rect">
            <a:avLst/>
          </a:prstGeom>
        </p:spPr>
        <p:txBody>
          <a:bodyPr anchor="b"/>
          <a:lstStyle>
            <a:lvl1pPr marL="0" indent="0">
              <a:buNone/>
              <a:defRPr sz="3958" b="1"/>
            </a:lvl1pPr>
            <a:lvl2pPr marL="753923" indent="0">
              <a:buNone/>
              <a:defRPr sz="3298" b="1"/>
            </a:lvl2pPr>
            <a:lvl3pPr marL="1507846" indent="0">
              <a:buNone/>
              <a:defRPr sz="2968" b="1"/>
            </a:lvl3pPr>
            <a:lvl4pPr marL="2261768" indent="0">
              <a:buNone/>
              <a:defRPr sz="2638" b="1"/>
            </a:lvl4pPr>
            <a:lvl5pPr marL="3015691" indent="0">
              <a:buNone/>
              <a:defRPr sz="2638" b="1"/>
            </a:lvl5pPr>
            <a:lvl6pPr marL="3769614" indent="0">
              <a:buNone/>
              <a:defRPr sz="2638" b="1"/>
            </a:lvl6pPr>
            <a:lvl7pPr marL="4523537" indent="0">
              <a:buNone/>
              <a:defRPr sz="2638" b="1"/>
            </a:lvl7pPr>
            <a:lvl8pPr marL="5277460" indent="0">
              <a:buNone/>
              <a:defRPr sz="2638" b="1"/>
            </a:lvl8pPr>
            <a:lvl9pPr marL="6031382" indent="0">
              <a:buNone/>
              <a:defRPr sz="2638" b="1"/>
            </a:lvl9pPr>
          </a:lstStyle>
          <a:p>
            <a:pPr lvl="0"/>
            <a:r>
              <a:rPr lang="en-US"/>
              <a:t>Edit Master text styles</a:t>
            </a:r>
          </a:p>
        </p:txBody>
      </p:sp>
      <p:sp>
        <p:nvSpPr>
          <p:cNvPr id="6" name="Content Placeholder 5">
            <a:extLst>
              <a:ext uri="{FF2B5EF4-FFF2-40B4-BE49-F238E27FC236}">
                <a16:creationId xmlns:a16="http://schemas.microsoft.com/office/drawing/2014/main" id="{5694A98A-769F-4C12-BFB8-D3972049BD8C}"/>
              </a:ext>
            </a:extLst>
          </p:cNvPr>
          <p:cNvSpPr>
            <a:spLocks noGrp="1"/>
          </p:cNvSpPr>
          <p:nvPr>
            <p:ph sz="quarter" idx="4"/>
          </p:nvPr>
        </p:nvSpPr>
        <p:spPr>
          <a:xfrm>
            <a:off x="10177701" y="4131054"/>
            <a:ext cx="8546861" cy="6076159"/>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D2DDCE-76A6-4E83-AEAB-484065748FB8}"/>
              </a:ext>
            </a:extLst>
          </p:cNvPr>
          <p:cNvSpPr>
            <a:spLocks noGrp="1"/>
          </p:cNvSpPr>
          <p:nvPr>
            <p:ph type="dt" sz="half" idx="10"/>
          </p:nvPr>
        </p:nvSpPr>
        <p:spPr>
          <a:xfrm>
            <a:off x="1382157" y="10482093"/>
            <a:ext cx="4523423" cy="602118"/>
          </a:xfrm>
          <a:prstGeom prst="rect">
            <a:avLst/>
          </a:prstGeom>
        </p:spPr>
        <p:txBody>
          <a:bodyPr/>
          <a:lstStyle/>
          <a:p>
            <a:endParaRPr lang="en-US" dirty="0"/>
          </a:p>
        </p:txBody>
      </p:sp>
      <p:sp>
        <p:nvSpPr>
          <p:cNvPr id="8" name="Footer Placeholder 7">
            <a:extLst>
              <a:ext uri="{FF2B5EF4-FFF2-40B4-BE49-F238E27FC236}">
                <a16:creationId xmlns:a16="http://schemas.microsoft.com/office/drawing/2014/main" id="{6AF36E84-6E63-4CC6-9439-C14BE48F87AF}"/>
              </a:ext>
            </a:extLst>
          </p:cNvPr>
          <p:cNvSpPr>
            <a:spLocks noGrp="1"/>
          </p:cNvSpPr>
          <p:nvPr>
            <p:ph type="ftr" sz="quarter" idx="11"/>
          </p:nvPr>
        </p:nvSpPr>
        <p:spPr>
          <a:xfrm>
            <a:off x="6659483" y="10482093"/>
            <a:ext cx="6785134" cy="602118"/>
          </a:xfrm>
          <a:prstGeom prst="rect">
            <a:avLst/>
          </a:prstGeom>
        </p:spPr>
        <p:txBody>
          <a:bodyPr/>
          <a:lstStyle/>
          <a:p>
            <a:endParaRPr lang="en-US" dirty="0"/>
          </a:p>
        </p:txBody>
      </p:sp>
      <p:sp>
        <p:nvSpPr>
          <p:cNvPr id="9" name="Slide Number Placeholder 8">
            <a:extLst>
              <a:ext uri="{FF2B5EF4-FFF2-40B4-BE49-F238E27FC236}">
                <a16:creationId xmlns:a16="http://schemas.microsoft.com/office/drawing/2014/main" id="{AF32D5DD-D8E3-4A91-A991-AD70A42A40EE}"/>
              </a:ext>
            </a:extLst>
          </p:cNvPr>
          <p:cNvSpPr>
            <a:spLocks noGrp="1"/>
          </p:cNvSpPr>
          <p:nvPr>
            <p:ph type="sldNum" sz="quarter" idx="12"/>
          </p:nvPr>
        </p:nvSpPr>
        <p:spPr>
          <a:xfrm>
            <a:off x="14198520" y="10482093"/>
            <a:ext cx="4523423" cy="602118"/>
          </a:xfrm>
          <a:prstGeom prst="rect">
            <a:avLst/>
          </a:prstGeom>
        </p:spPr>
        <p:txBody>
          <a:bodyPr/>
          <a:lstStyle/>
          <a:p>
            <a:fld id="{21F87DF2-4545-46E5-B168-C55F17CF1FBF}" type="slidenum">
              <a:rPr lang="en-US" smtClean="0"/>
              <a:t>‹#›</a:t>
            </a:fld>
            <a:endParaRPr lang="en-US" dirty="0"/>
          </a:p>
        </p:txBody>
      </p:sp>
    </p:spTree>
    <p:extLst>
      <p:ext uri="{BB962C8B-B14F-4D97-AF65-F5344CB8AC3E}">
        <p14:creationId xmlns:p14="http://schemas.microsoft.com/office/powerpoint/2010/main" val="871585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90C07-8BE2-403C-80AD-649846645CF5}"/>
              </a:ext>
            </a:extLst>
          </p:cNvPr>
          <p:cNvSpPr>
            <a:spLocks noGrp="1"/>
          </p:cNvSpPr>
          <p:nvPr>
            <p:ph type="title"/>
          </p:nvPr>
        </p:nvSpPr>
        <p:spPr>
          <a:xfrm>
            <a:off x="1382157" y="602119"/>
            <a:ext cx="17339786" cy="2185952"/>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3E9CBE7E-4967-4F99-BDD8-CBE29AFDA433}"/>
              </a:ext>
            </a:extLst>
          </p:cNvPr>
          <p:cNvSpPr>
            <a:spLocks noGrp="1"/>
          </p:cNvSpPr>
          <p:nvPr>
            <p:ph type="dt" sz="half" idx="10"/>
          </p:nvPr>
        </p:nvSpPr>
        <p:spPr>
          <a:xfrm>
            <a:off x="1382157" y="10482093"/>
            <a:ext cx="4523423" cy="602118"/>
          </a:xfrm>
          <a:prstGeom prst="rect">
            <a:avLst/>
          </a:prstGeom>
        </p:spPr>
        <p:txBody>
          <a:bodyPr/>
          <a:lstStyle/>
          <a:p>
            <a:endParaRPr lang="en-US" dirty="0"/>
          </a:p>
        </p:txBody>
      </p:sp>
      <p:sp>
        <p:nvSpPr>
          <p:cNvPr id="4" name="Footer Placeholder 3">
            <a:extLst>
              <a:ext uri="{FF2B5EF4-FFF2-40B4-BE49-F238E27FC236}">
                <a16:creationId xmlns:a16="http://schemas.microsoft.com/office/drawing/2014/main" id="{66D0B1E3-36D7-49D0-AC6E-76190E640C2C}"/>
              </a:ext>
            </a:extLst>
          </p:cNvPr>
          <p:cNvSpPr>
            <a:spLocks noGrp="1"/>
          </p:cNvSpPr>
          <p:nvPr>
            <p:ph type="ftr" sz="quarter" idx="11"/>
          </p:nvPr>
        </p:nvSpPr>
        <p:spPr>
          <a:xfrm>
            <a:off x="6659483" y="10482093"/>
            <a:ext cx="6785134" cy="602118"/>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id="{24E9F90B-F08B-44F1-8857-0F57F385D609}"/>
              </a:ext>
            </a:extLst>
          </p:cNvPr>
          <p:cNvSpPr>
            <a:spLocks noGrp="1"/>
          </p:cNvSpPr>
          <p:nvPr>
            <p:ph type="sldNum" sz="quarter" idx="12"/>
          </p:nvPr>
        </p:nvSpPr>
        <p:spPr>
          <a:xfrm>
            <a:off x="14198520" y="10482093"/>
            <a:ext cx="4523423" cy="602118"/>
          </a:xfrm>
          <a:prstGeom prst="rect">
            <a:avLst/>
          </a:prstGeom>
        </p:spPr>
        <p:txBody>
          <a:bodyPr/>
          <a:lstStyle/>
          <a:p>
            <a:fld id="{21F87DF2-4545-46E5-B168-C55F17CF1FBF}" type="slidenum">
              <a:rPr lang="en-US" smtClean="0"/>
              <a:t>‹#›</a:t>
            </a:fld>
            <a:endParaRPr lang="en-US" dirty="0"/>
          </a:p>
        </p:txBody>
      </p:sp>
    </p:spTree>
    <p:extLst>
      <p:ext uri="{BB962C8B-B14F-4D97-AF65-F5344CB8AC3E}">
        <p14:creationId xmlns:p14="http://schemas.microsoft.com/office/powerpoint/2010/main" val="3816719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147FD4-9A7E-409F-A2D2-9168D854D12C}"/>
              </a:ext>
            </a:extLst>
          </p:cNvPr>
          <p:cNvSpPr>
            <a:spLocks noGrp="1"/>
          </p:cNvSpPr>
          <p:nvPr>
            <p:ph type="dt" sz="half" idx="10"/>
          </p:nvPr>
        </p:nvSpPr>
        <p:spPr>
          <a:xfrm>
            <a:off x="1382157" y="10482093"/>
            <a:ext cx="4523423" cy="602118"/>
          </a:xfrm>
          <a:prstGeom prst="rect">
            <a:avLst/>
          </a:prstGeom>
        </p:spPr>
        <p:txBody>
          <a:bodyPr/>
          <a:lstStyle/>
          <a:p>
            <a:endParaRPr lang="en-US" dirty="0"/>
          </a:p>
        </p:txBody>
      </p:sp>
      <p:sp>
        <p:nvSpPr>
          <p:cNvPr id="3" name="Footer Placeholder 2">
            <a:extLst>
              <a:ext uri="{FF2B5EF4-FFF2-40B4-BE49-F238E27FC236}">
                <a16:creationId xmlns:a16="http://schemas.microsoft.com/office/drawing/2014/main" id="{05895E41-9589-4AE7-8627-AAF1FA2CF5BB}"/>
              </a:ext>
            </a:extLst>
          </p:cNvPr>
          <p:cNvSpPr>
            <a:spLocks noGrp="1"/>
          </p:cNvSpPr>
          <p:nvPr>
            <p:ph type="ftr" sz="quarter" idx="11"/>
          </p:nvPr>
        </p:nvSpPr>
        <p:spPr>
          <a:xfrm>
            <a:off x="6659483" y="10482093"/>
            <a:ext cx="6785134" cy="602118"/>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F79761AB-9510-4A0E-8E19-C130E78A5FC7}"/>
              </a:ext>
            </a:extLst>
          </p:cNvPr>
          <p:cNvSpPr>
            <a:spLocks noGrp="1"/>
          </p:cNvSpPr>
          <p:nvPr>
            <p:ph type="sldNum" sz="quarter" idx="12"/>
          </p:nvPr>
        </p:nvSpPr>
        <p:spPr>
          <a:xfrm>
            <a:off x="14198520" y="10482093"/>
            <a:ext cx="4523423" cy="602118"/>
          </a:xfrm>
          <a:prstGeom prst="rect">
            <a:avLst/>
          </a:prstGeom>
        </p:spPr>
        <p:txBody>
          <a:bodyPr/>
          <a:lstStyle/>
          <a:p>
            <a:fld id="{21F87DF2-4545-46E5-B168-C55F17CF1FBF}" type="slidenum">
              <a:rPr lang="en-US" smtClean="0"/>
              <a:t>‹#›</a:t>
            </a:fld>
            <a:endParaRPr lang="en-US" dirty="0"/>
          </a:p>
        </p:txBody>
      </p:sp>
    </p:spTree>
    <p:extLst>
      <p:ext uri="{BB962C8B-B14F-4D97-AF65-F5344CB8AC3E}">
        <p14:creationId xmlns:p14="http://schemas.microsoft.com/office/powerpoint/2010/main" val="1932377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F33BF-9540-4201-93C8-A342BBFFDA75}"/>
              </a:ext>
            </a:extLst>
          </p:cNvPr>
          <p:cNvSpPr>
            <a:spLocks noGrp="1"/>
          </p:cNvSpPr>
          <p:nvPr>
            <p:ph type="title"/>
          </p:nvPr>
        </p:nvSpPr>
        <p:spPr>
          <a:xfrm>
            <a:off x="1384776" y="753957"/>
            <a:ext cx="6484095" cy="2638848"/>
          </a:xfrm>
          <a:prstGeom prst="rect">
            <a:avLst/>
          </a:prstGeom>
        </p:spPr>
        <p:txBody>
          <a:bodyPr anchor="b"/>
          <a:lstStyle>
            <a:lvl1pPr>
              <a:defRPr sz="5277"/>
            </a:lvl1pPr>
          </a:lstStyle>
          <a:p>
            <a:r>
              <a:rPr lang="en-US"/>
              <a:t>Click to edit Master title style</a:t>
            </a:r>
          </a:p>
        </p:txBody>
      </p:sp>
      <p:sp>
        <p:nvSpPr>
          <p:cNvPr id="3" name="Content Placeholder 2">
            <a:extLst>
              <a:ext uri="{FF2B5EF4-FFF2-40B4-BE49-F238E27FC236}">
                <a16:creationId xmlns:a16="http://schemas.microsoft.com/office/drawing/2014/main" id="{AA9DED36-ADAD-4431-B203-BC1EBA7FED78}"/>
              </a:ext>
            </a:extLst>
          </p:cNvPr>
          <p:cNvSpPr>
            <a:spLocks noGrp="1"/>
          </p:cNvSpPr>
          <p:nvPr>
            <p:ph idx="1"/>
          </p:nvPr>
        </p:nvSpPr>
        <p:spPr>
          <a:xfrm>
            <a:off x="8546861" y="1628338"/>
            <a:ext cx="10177701" cy="8036969"/>
          </a:xfrm>
          <a:prstGeom prst="rect">
            <a:avLst/>
          </a:prstGeom>
        </p:spPr>
        <p:txBody>
          <a:bodyPr/>
          <a:lstStyle>
            <a:lvl1pPr>
              <a:defRPr sz="5277"/>
            </a:lvl1pPr>
            <a:lvl2pPr>
              <a:defRPr sz="4617"/>
            </a:lvl2pPr>
            <a:lvl3pPr>
              <a:defRPr sz="3958"/>
            </a:lvl3pPr>
            <a:lvl4pPr>
              <a:defRPr sz="3298"/>
            </a:lvl4pPr>
            <a:lvl5pPr>
              <a:defRPr sz="3298"/>
            </a:lvl5pPr>
            <a:lvl6pPr>
              <a:defRPr sz="3298"/>
            </a:lvl6pPr>
            <a:lvl7pPr>
              <a:defRPr sz="3298"/>
            </a:lvl7pPr>
            <a:lvl8pPr>
              <a:defRPr sz="3298"/>
            </a:lvl8pPr>
            <a:lvl9pPr>
              <a:defRPr sz="329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C514FC-C613-4709-A883-12B29A040D39}"/>
              </a:ext>
            </a:extLst>
          </p:cNvPr>
          <p:cNvSpPr>
            <a:spLocks noGrp="1"/>
          </p:cNvSpPr>
          <p:nvPr>
            <p:ph type="body" sz="half" idx="2"/>
          </p:nvPr>
        </p:nvSpPr>
        <p:spPr>
          <a:xfrm>
            <a:off x="1384776" y="3392805"/>
            <a:ext cx="6484095" cy="6285591"/>
          </a:xfrm>
          <a:prstGeom prst="rect">
            <a:avLst/>
          </a:prstGeom>
        </p:spPr>
        <p:txBody>
          <a:bodyPr/>
          <a:lstStyle>
            <a:lvl1pPr marL="0" indent="0">
              <a:buNone/>
              <a:defRPr sz="2638"/>
            </a:lvl1pPr>
            <a:lvl2pPr marL="753923" indent="0">
              <a:buNone/>
              <a:defRPr sz="2309"/>
            </a:lvl2pPr>
            <a:lvl3pPr marL="1507846" indent="0">
              <a:buNone/>
              <a:defRPr sz="1979"/>
            </a:lvl3pPr>
            <a:lvl4pPr marL="2261768" indent="0">
              <a:buNone/>
              <a:defRPr sz="1649"/>
            </a:lvl4pPr>
            <a:lvl5pPr marL="3015691" indent="0">
              <a:buNone/>
              <a:defRPr sz="1649"/>
            </a:lvl5pPr>
            <a:lvl6pPr marL="3769614" indent="0">
              <a:buNone/>
              <a:defRPr sz="1649"/>
            </a:lvl6pPr>
            <a:lvl7pPr marL="4523537" indent="0">
              <a:buNone/>
              <a:defRPr sz="1649"/>
            </a:lvl7pPr>
            <a:lvl8pPr marL="5277460" indent="0">
              <a:buNone/>
              <a:defRPr sz="1649"/>
            </a:lvl8pPr>
            <a:lvl9pPr marL="6031382" indent="0">
              <a:buNone/>
              <a:defRPr sz="1649"/>
            </a:lvl9pPr>
          </a:lstStyle>
          <a:p>
            <a:pPr lvl="0"/>
            <a:r>
              <a:rPr lang="en-US"/>
              <a:t>Edit Master text styles</a:t>
            </a:r>
          </a:p>
        </p:txBody>
      </p:sp>
      <p:sp>
        <p:nvSpPr>
          <p:cNvPr id="5" name="Date Placeholder 4">
            <a:extLst>
              <a:ext uri="{FF2B5EF4-FFF2-40B4-BE49-F238E27FC236}">
                <a16:creationId xmlns:a16="http://schemas.microsoft.com/office/drawing/2014/main" id="{14D2EDE1-11C8-412D-B986-C2A066F3CF3A}"/>
              </a:ext>
            </a:extLst>
          </p:cNvPr>
          <p:cNvSpPr>
            <a:spLocks noGrp="1"/>
          </p:cNvSpPr>
          <p:nvPr>
            <p:ph type="dt" sz="half" idx="10"/>
          </p:nvPr>
        </p:nvSpPr>
        <p:spPr>
          <a:xfrm>
            <a:off x="1382157" y="10482093"/>
            <a:ext cx="4523423" cy="602118"/>
          </a:xfrm>
          <a:prstGeom prst="rect">
            <a:avLst/>
          </a:prstGeom>
        </p:spPr>
        <p:txBody>
          <a:bodyPr/>
          <a:lstStyle/>
          <a:p>
            <a:endParaRPr lang="en-US" dirty="0"/>
          </a:p>
        </p:txBody>
      </p:sp>
      <p:sp>
        <p:nvSpPr>
          <p:cNvPr id="6" name="Footer Placeholder 5">
            <a:extLst>
              <a:ext uri="{FF2B5EF4-FFF2-40B4-BE49-F238E27FC236}">
                <a16:creationId xmlns:a16="http://schemas.microsoft.com/office/drawing/2014/main" id="{BB5B17A0-5577-42E7-8F31-CF24B728046F}"/>
              </a:ext>
            </a:extLst>
          </p:cNvPr>
          <p:cNvSpPr>
            <a:spLocks noGrp="1"/>
          </p:cNvSpPr>
          <p:nvPr>
            <p:ph type="ftr" sz="quarter" idx="11"/>
          </p:nvPr>
        </p:nvSpPr>
        <p:spPr>
          <a:xfrm>
            <a:off x="6659483" y="10482093"/>
            <a:ext cx="6785134" cy="602118"/>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79120FB0-2CDF-4242-A981-84FAC4810482}"/>
              </a:ext>
            </a:extLst>
          </p:cNvPr>
          <p:cNvSpPr>
            <a:spLocks noGrp="1"/>
          </p:cNvSpPr>
          <p:nvPr>
            <p:ph type="sldNum" sz="quarter" idx="12"/>
          </p:nvPr>
        </p:nvSpPr>
        <p:spPr>
          <a:xfrm>
            <a:off x="14198520" y="10482093"/>
            <a:ext cx="4523423" cy="602118"/>
          </a:xfrm>
          <a:prstGeom prst="rect">
            <a:avLst/>
          </a:prstGeom>
        </p:spPr>
        <p:txBody>
          <a:bodyPr/>
          <a:lstStyle/>
          <a:p>
            <a:fld id="{21F87DF2-4545-46E5-B168-C55F17CF1FBF}" type="slidenum">
              <a:rPr lang="en-US" smtClean="0"/>
              <a:t>‹#›</a:t>
            </a:fld>
            <a:endParaRPr lang="en-US" dirty="0"/>
          </a:p>
        </p:txBody>
      </p:sp>
    </p:spTree>
    <p:extLst>
      <p:ext uri="{BB962C8B-B14F-4D97-AF65-F5344CB8AC3E}">
        <p14:creationId xmlns:p14="http://schemas.microsoft.com/office/powerpoint/2010/main" val="487886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3CC33-240D-4EFB-A392-A4A4D426BF50}"/>
              </a:ext>
            </a:extLst>
          </p:cNvPr>
          <p:cNvSpPr>
            <a:spLocks noGrp="1"/>
          </p:cNvSpPr>
          <p:nvPr>
            <p:ph type="title"/>
          </p:nvPr>
        </p:nvSpPr>
        <p:spPr>
          <a:xfrm>
            <a:off x="1384776" y="753957"/>
            <a:ext cx="6484095" cy="2638848"/>
          </a:xfrm>
          <a:prstGeom prst="rect">
            <a:avLst/>
          </a:prstGeom>
        </p:spPr>
        <p:txBody>
          <a:bodyPr anchor="b"/>
          <a:lstStyle>
            <a:lvl1pPr>
              <a:defRPr sz="5277"/>
            </a:lvl1pPr>
          </a:lstStyle>
          <a:p>
            <a:r>
              <a:rPr lang="en-US"/>
              <a:t>Click to edit Master title style</a:t>
            </a:r>
          </a:p>
        </p:txBody>
      </p:sp>
      <p:sp>
        <p:nvSpPr>
          <p:cNvPr id="3" name="Picture Placeholder 2">
            <a:extLst>
              <a:ext uri="{FF2B5EF4-FFF2-40B4-BE49-F238E27FC236}">
                <a16:creationId xmlns:a16="http://schemas.microsoft.com/office/drawing/2014/main" id="{5A503C05-7B00-4CE0-981F-A15E14A4F0C7}"/>
              </a:ext>
            </a:extLst>
          </p:cNvPr>
          <p:cNvSpPr>
            <a:spLocks noGrp="1"/>
          </p:cNvSpPr>
          <p:nvPr>
            <p:ph type="pic" idx="1"/>
          </p:nvPr>
        </p:nvSpPr>
        <p:spPr>
          <a:xfrm>
            <a:off x="8546861" y="1628338"/>
            <a:ext cx="10177701" cy="8036969"/>
          </a:xfrm>
          <a:prstGeom prst="rect">
            <a:avLst/>
          </a:prstGeom>
        </p:spPr>
        <p:txBody>
          <a:bodyPr/>
          <a:lstStyle>
            <a:lvl1pPr marL="0" indent="0">
              <a:buNone/>
              <a:defRPr sz="5277"/>
            </a:lvl1pPr>
            <a:lvl2pPr marL="753923" indent="0">
              <a:buNone/>
              <a:defRPr sz="4617"/>
            </a:lvl2pPr>
            <a:lvl3pPr marL="1507846" indent="0">
              <a:buNone/>
              <a:defRPr sz="3958"/>
            </a:lvl3pPr>
            <a:lvl4pPr marL="2261768" indent="0">
              <a:buNone/>
              <a:defRPr sz="3298"/>
            </a:lvl4pPr>
            <a:lvl5pPr marL="3015691" indent="0">
              <a:buNone/>
              <a:defRPr sz="3298"/>
            </a:lvl5pPr>
            <a:lvl6pPr marL="3769614" indent="0">
              <a:buNone/>
              <a:defRPr sz="3298"/>
            </a:lvl6pPr>
            <a:lvl7pPr marL="4523537" indent="0">
              <a:buNone/>
              <a:defRPr sz="3298"/>
            </a:lvl7pPr>
            <a:lvl8pPr marL="5277460" indent="0">
              <a:buNone/>
              <a:defRPr sz="3298"/>
            </a:lvl8pPr>
            <a:lvl9pPr marL="6031382" indent="0">
              <a:buNone/>
              <a:defRPr sz="3298"/>
            </a:lvl9pPr>
          </a:lstStyle>
          <a:p>
            <a:endParaRPr lang="en-US" dirty="0"/>
          </a:p>
        </p:txBody>
      </p:sp>
      <p:sp>
        <p:nvSpPr>
          <p:cNvPr id="4" name="Text Placeholder 3">
            <a:extLst>
              <a:ext uri="{FF2B5EF4-FFF2-40B4-BE49-F238E27FC236}">
                <a16:creationId xmlns:a16="http://schemas.microsoft.com/office/drawing/2014/main" id="{E306D0B9-D46F-479C-B77F-451A42E3A7BC}"/>
              </a:ext>
            </a:extLst>
          </p:cNvPr>
          <p:cNvSpPr>
            <a:spLocks noGrp="1"/>
          </p:cNvSpPr>
          <p:nvPr>
            <p:ph type="body" sz="half" idx="2"/>
          </p:nvPr>
        </p:nvSpPr>
        <p:spPr>
          <a:xfrm>
            <a:off x="1384776" y="3392805"/>
            <a:ext cx="6484095" cy="6285591"/>
          </a:xfrm>
          <a:prstGeom prst="rect">
            <a:avLst/>
          </a:prstGeom>
        </p:spPr>
        <p:txBody>
          <a:bodyPr/>
          <a:lstStyle>
            <a:lvl1pPr marL="0" indent="0">
              <a:buNone/>
              <a:defRPr sz="2638"/>
            </a:lvl1pPr>
            <a:lvl2pPr marL="753923" indent="0">
              <a:buNone/>
              <a:defRPr sz="2309"/>
            </a:lvl2pPr>
            <a:lvl3pPr marL="1507846" indent="0">
              <a:buNone/>
              <a:defRPr sz="1979"/>
            </a:lvl3pPr>
            <a:lvl4pPr marL="2261768" indent="0">
              <a:buNone/>
              <a:defRPr sz="1649"/>
            </a:lvl4pPr>
            <a:lvl5pPr marL="3015691" indent="0">
              <a:buNone/>
              <a:defRPr sz="1649"/>
            </a:lvl5pPr>
            <a:lvl6pPr marL="3769614" indent="0">
              <a:buNone/>
              <a:defRPr sz="1649"/>
            </a:lvl6pPr>
            <a:lvl7pPr marL="4523537" indent="0">
              <a:buNone/>
              <a:defRPr sz="1649"/>
            </a:lvl7pPr>
            <a:lvl8pPr marL="5277460" indent="0">
              <a:buNone/>
              <a:defRPr sz="1649"/>
            </a:lvl8pPr>
            <a:lvl9pPr marL="6031382" indent="0">
              <a:buNone/>
              <a:defRPr sz="1649"/>
            </a:lvl9pPr>
          </a:lstStyle>
          <a:p>
            <a:pPr lvl="0"/>
            <a:r>
              <a:rPr lang="en-US"/>
              <a:t>Edit Master text styles</a:t>
            </a:r>
          </a:p>
        </p:txBody>
      </p:sp>
      <p:sp>
        <p:nvSpPr>
          <p:cNvPr id="5" name="Date Placeholder 4">
            <a:extLst>
              <a:ext uri="{FF2B5EF4-FFF2-40B4-BE49-F238E27FC236}">
                <a16:creationId xmlns:a16="http://schemas.microsoft.com/office/drawing/2014/main" id="{7CF763A4-2C28-480E-BCA6-BE2823D15BD8}"/>
              </a:ext>
            </a:extLst>
          </p:cNvPr>
          <p:cNvSpPr>
            <a:spLocks noGrp="1"/>
          </p:cNvSpPr>
          <p:nvPr>
            <p:ph type="dt" sz="half" idx="10"/>
          </p:nvPr>
        </p:nvSpPr>
        <p:spPr>
          <a:xfrm>
            <a:off x="1382157" y="10482093"/>
            <a:ext cx="4523423" cy="602118"/>
          </a:xfrm>
          <a:prstGeom prst="rect">
            <a:avLst/>
          </a:prstGeom>
        </p:spPr>
        <p:txBody>
          <a:bodyPr/>
          <a:lstStyle/>
          <a:p>
            <a:endParaRPr lang="en-US" dirty="0"/>
          </a:p>
        </p:txBody>
      </p:sp>
      <p:sp>
        <p:nvSpPr>
          <p:cNvPr id="6" name="Footer Placeholder 5">
            <a:extLst>
              <a:ext uri="{FF2B5EF4-FFF2-40B4-BE49-F238E27FC236}">
                <a16:creationId xmlns:a16="http://schemas.microsoft.com/office/drawing/2014/main" id="{4758B41A-4D1E-48EA-A76A-7BCE5B630D1A}"/>
              </a:ext>
            </a:extLst>
          </p:cNvPr>
          <p:cNvSpPr>
            <a:spLocks noGrp="1"/>
          </p:cNvSpPr>
          <p:nvPr>
            <p:ph type="ftr" sz="quarter" idx="11"/>
          </p:nvPr>
        </p:nvSpPr>
        <p:spPr>
          <a:xfrm>
            <a:off x="6659483" y="10482093"/>
            <a:ext cx="6785134" cy="602118"/>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F4A4AD7E-D5FD-4ACD-A432-EB97775A9445}"/>
              </a:ext>
            </a:extLst>
          </p:cNvPr>
          <p:cNvSpPr>
            <a:spLocks noGrp="1"/>
          </p:cNvSpPr>
          <p:nvPr>
            <p:ph type="sldNum" sz="quarter" idx="12"/>
          </p:nvPr>
        </p:nvSpPr>
        <p:spPr>
          <a:xfrm>
            <a:off x="14198520" y="10482093"/>
            <a:ext cx="4523423" cy="602118"/>
          </a:xfrm>
          <a:prstGeom prst="rect">
            <a:avLst/>
          </a:prstGeom>
        </p:spPr>
        <p:txBody>
          <a:bodyPr/>
          <a:lstStyle/>
          <a:p>
            <a:fld id="{21F87DF2-4545-46E5-B168-C55F17CF1FBF}" type="slidenum">
              <a:rPr lang="en-US" smtClean="0"/>
              <a:t>‹#›</a:t>
            </a:fld>
            <a:endParaRPr lang="en-US" dirty="0"/>
          </a:p>
        </p:txBody>
      </p:sp>
    </p:spTree>
    <p:extLst>
      <p:ext uri="{BB962C8B-B14F-4D97-AF65-F5344CB8AC3E}">
        <p14:creationId xmlns:p14="http://schemas.microsoft.com/office/powerpoint/2010/main" val="2648830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2.xml"/><Relationship Id="rId18" Type="http://schemas.openxmlformats.org/officeDocument/2006/relationships/slideLayout" Target="../slideLayouts/slideLayout27.xml"/><Relationship Id="rId26" Type="http://schemas.openxmlformats.org/officeDocument/2006/relationships/slideLayout" Target="../slideLayouts/slideLayout35.xml"/><Relationship Id="rId39" Type="http://schemas.openxmlformats.org/officeDocument/2006/relationships/slideLayout" Target="../slideLayouts/slideLayout48.xml"/><Relationship Id="rId21" Type="http://schemas.openxmlformats.org/officeDocument/2006/relationships/slideLayout" Target="../slideLayouts/slideLayout30.xml"/><Relationship Id="rId34" Type="http://schemas.openxmlformats.org/officeDocument/2006/relationships/slideLayout" Target="../slideLayouts/slideLayout43.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29" Type="http://schemas.openxmlformats.org/officeDocument/2006/relationships/slideLayout" Target="../slideLayouts/slideLayout38.xml"/><Relationship Id="rId41" Type="http://schemas.openxmlformats.org/officeDocument/2006/relationships/theme" Target="../theme/theme2.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24" Type="http://schemas.openxmlformats.org/officeDocument/2006/relationships/slideLayout" Target="../slideLayouts/slideLayout33.xml"/><Relationship Id="rId32" Type="http://schemas.openxmlformats.org/officeDocument/2006/relationships/slideLayout" Target="../slideLayouts/slideLayout41.xml"/><Relationship Id="rId37" Type="http://schemas.openxmlformats.org/officeDocument/2006/relationships/slideLayout" Target="../slideLayouts/slideLayout46.xml"/><Relationship Id="rId40" Type="http://schemas.openxmlformats.org/officeDocument/2006/relationships/slideLayout" Target="../slideLayouts/slideLayout49.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28" Type="http://schemas.openxmlformats.org/officeDocument/2006/relationships/slideLayout" Target="../slideLayouts/slideLayout37.xml"/><Relationship Id="rId36" Type="http://schemas.openxmlformats.org/officeDocument/2006/relationships/slideLayout" Target="../slideLayouts/slideLayout45.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31" Type="http://schemas.openxmlformats.org/officeDocument/2006/relationships/slideLayout" Target="../slideLayouts/slideLayout40.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slideLayout" Target="../slideLayouts/slideLayout31.xml"/><Relationship Id="rId27" Type="http://schemas.openxmlformats.org/officeDocument/2006/relationships/slideLayout" Target="../slideLayouts/slideLayout36.xml"/><Relationship Id="rId30" Type="http://schemas.openxmlformats.org/officeDocument/2006/relationships/slideLayout" Target="../slideLayouts/slideLayout39.xml"/><Relationship Id="rId35" Type="http://schemas.openxmlformats.org/officeDocument/2006/relationships/slideLayout" Target="../slideLayouts/slideLayout44.xml"/><Relationship Id="rId8" Type="http://schemas.openxmlformats.org/officeDocument/2006/relationships/slideLayout" Target="../slideLayouts/slideLayout17.xml"/><Relationship Id="rId3" Type="http://schemas.openxmlformats.org/officeDocument/2006/relationships/slideLayout" Target="../slideLayouts/slideLayout12.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5" Type="http://schemas.openxmlformats.org/officeDocument/2006/relationships/slideLayout" Target="../slideLayouts/slideLayout34.xml"/><Relationship Id="rId33" Type="http://schemas.openxmlformats.org/officeDocument/2006/relationships/slideLayout" Target="../slideLayouts/slideLayout42.xml"/><Relationship Id="rId38"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8">
            <a:extLst>
              <a:ext uri="{FF2B5EF4-FFF2-40B4-BE49-F238E27FC236}">
                <a16:creationId xmlns:a16="http://schemas.microsoft.com/office/drawing/2014/main" id="{8AC3904E-8A5C-DB46-A58A-DFFC0629FBE5}"/>
              </a:ext>
            </a:extLst>
          </p:cNvPr>
          <p:cNvSpPr>
            <a:spLocks noGrp="1"/>
          </p:cNvSpPr>
          <p:nvPr>
            <p:ph type="title"/>
          </p:nvPr>
        </p:nvSpPr>
        <p:spPr>
          <a:xfrm>
            <a:off x="779258" y="766357"/>
            <a:ext cx="17339786" cy="1118536"/>
          </a:xfrm>
          <a:prstGeom prst="rect">
            <a:avLst/>
          </a:prstGeom>
        </p:spPr>
        <p:txBody>
          <a:bodyPr vert="horz" lIns="0" tIns="0" rIns="0" bIns="0" rtlCol="0" anchor="t" anchorCtr="0">
            <a:noAutofit/>
          </a:bodyPr>
          <a:lstStyle/>
          <a:p>
            <a:r>
              <a:rPr lang="en-US" dirty="0"/>
              <a:t>Click to edit Master title style</a:t>
            </a:r>
          </a:p>
        </p:txBody>
      </p:sp>
      <p:grpSp>
        <p:nvGrpSpPr>
          <p:cNvPr id="5" name="Group 4">
            <a:extLst>
              <a:ext uri="{FF2B5EF4-FFF2-40B4-BE49-F238E27FC236}">
                <a16:creationId xmlns:a16="http://schemas.microsoft.com/office/drawing/2014/main" id="{16543184-C03E-0D42-AEEB-136F205C7F61}"/>
              </a:ext>
            </a:extLst>
          </p:cNvPr>
          <p:cNvGrpSpPr/>
          <p:nvPr userDrawn="1"/>
        </p:nvGrpSpPr>
        <p:grpSpPr>
          <a:xfrm>
            <a:off x="753905" y="10112115"/>
            <a:ext cx="3327906" cy="928430"/>
            <a:chOff x="457200" y="6131998"/>
            <a:chExt cx="2018187" cy="563001"/>
          </a:xfrm>
        </p:grpSpPr>
        <p:grpSp>
          <p:nvGrpSpPr>
            <p:cNvPr id="2" name="Group 1">
              <a:extLst>
                <a:ext uri="{FF2B5EF4-FFF2-40B4-BE49-F238E27FC236}">
                  <a16:creationId xmlns:a16="http://schemas.microsoft.com/office/drawing/2014/main" id="{AF93EDE6-F69E-CF45-80C2-EF43E8E05350}"/>
                </a:ext>
              </a:extLst>
            </p:cNvPr>
            <p:cNvGrpSpPr/>
            <p:nvPr userDrawn="1"/>
          </p:nvGrpSpPr>
          <p:grpSpPr>
            <a:xfrm>
              <a:off x="457200" y="6131998"/>
              <a:ext cx="532683" cy="563001"/>
              <a:chOff x="457200" y="6131998"/>
              <a:chExt cx="532683" cy="563001"/>
            </a:xfrm>
          </p:grpSpPr>
          <p:sp>
            <p:nvSpPr>
              <p:cNvPr id="17" name="Freeform: Shape 6">
                <a:extLst>
                  <a:ext uri="{FF2B5EF4-FFF2-40B4-BE49-F238E27FC236}">
                    <a16:creationId xmlns:a16="http://schemas.microsoft.com/office/drawing/2014/main" id="{DA5536F8-33FD-5645-8407-96967AB76795}"/>
                  </a:ext>
                </a:extLst>
              </p:cNvPr>
              <p:cNvSpPr/>
              <p:nvPr userDrawn="1"/>
            </p:nvSpPr>
            <p:spPr>
              <a:xfrm>
                <a:off x="779451" y="6475373"/>
                <a:ext cx="131364" cy="131364"/>
              </a:xfrm>
              <a:custGeom>
                <a:avLst/>
                <a:gdLst>
                  <a:gd name="connsiteX0" fmla="*/ 30724 w 228600"/>
                  <a:gd name="connsiteY0" fmla="*/ 30534 h 228600"/>
                  <a:gd name="connsiteX1" fmla="*/ 7483 w 228600"/>
                  <a:gd name="connsiteY1" fmla="*/ 62633 h 228600"/>
                  <a:gd name="connsiteX2" fmla="*/ 15675 w 228600"/>
                  <a:gd name="connsiteY2" fmla="*/ 78635 h 228600"/>
                  <a:gd name="connsiteX3" fmla="*/ 73206 w 228600"/>
                  <a:gd name="connsiteY3" fmla="*/ 122736 h 228600"/>
                  <a:gd name="connsiteX4" fmla="*/ 76920 w 228600"/>
                  <a:gd name="connsiteY4" fmla="*/ 125022 h 228600"/>
                  <a:gd name="connsiteX5" fmla="*/ 79492 w 228600"/>
                  <a:gd name="connsiteY5" fmla="*/ 129499 h 228600"/>
                  <a:gd name="connsiteX6" fmla="*/ 127403 w 228600"/>
                  <a:gd name="connsiteY6" fmla="*/ 188268 h 228600"/>
                  <a:gd name="connsiteX7" fmla="*/ 142833 w 228600"/>
                  <a:gd name="connsiteY7" fmla="*/ 204460 h 228600"/>
                  <a:gd name="connsiteX8" fmla="*/ 167503 w 228600"/>
                  <a:gd name="connsiteY8" fmla="*/ 200936 h 228600"/>
                  <a:gd name="connsiteX9" fmla="*/ 174266 w 228600"/>
                  <a:gd name="connsiteY9" fmla="*/ 207223 h 228600"/>
                  <a:gd name="connsiteX10" fmla="*/ 172933 w 228600"/>
                  <a:gd name="connsiteY10" fmla="*/ 212080 h 228600"/>
                  <a:gd name="connsiteX11" fmla="*/ 177218 w 228600"/>
                  <a:gd name="connsiteY11" fmla="*/ 215033 h 228600"/>
                  <a:gd name="connsiteX12" fmla="*/ 193602 w 228600"/>
                  <a:gd name="connsiteY12" fmla="*/ 229035 h 228600"/>
                  <a:gd name="connsiteX13" fmla="*/ 214366 w 228600"/>
                  <a:gd name="connsiteY13" fmla="*/ 214366 h 228600"/>
                  <a:gd name="connsiteX14" fmla="*/ 229034 w 228600"/>
                  <a:gd name="connsiteY14" fmla="*/ 193602 h 228600"/>
                  <a:gd name="connsiteX15" fmla="*/ 215033 w 228600"/>
                  <a:gd name="connsiteY15" fmla="*/ 177314 h 228600"/>
                  <a:gd name="connsiteX16" fmla="*/ 212080 w 228600"/>
                  <a:gd name="connsiteY16" fmla="*/ 172933 h 228600"/>
                  <a:gd name="connsiteX17" fmla="*/ 207222 w 228600"/>
                  <a:gd name="connsiteY17" fmla="*/ 174266 h 228600"/>
                  <a:gd name="connsiteX18" fmla="*/ 200936 w 228600"/>
                  <a:gd name="connsiteY18" fmla="*/ 167503 h 228600"/>
                  <a:gd name="connsiteX19" fmla="*/ 204460 w 228600"/>
                  <a:gd name="connsiteY19" fmla="*/ 142834 h 228600"/>
                  <a:gd name="connsiteX20" fmla="*/ 188268 w 228600"/>
                  <a:gd name="connsiteY20" fmla="*/ 127403 h 228600"/>
                  <a:gd name="connsiteX21" fmla="*/ 129499 w 228600"/>
                  <a:gd name="connsiteY21" fmla="*/ 79492 h 228600"/>
                  <a:gd name="connsiteX22" fmla="*/ 125022 w 228600"/>
                  <a:gd name="connsiteY22" fmla="*/ 76921 h 228600"/>
                  <a:gd name="connsiteX23" fmla="*/ 122736 w 228600"/>
                  <a:gd name="connsiteY23" fmla="*/ 73206 h 228600"/>
                  <a:gd name="connsiteX24" fmla="*/ 78635 w 228600"/>
                  <a:gd name="connsiteY24" fmla="*/ 15675 h 228600"/>
                  <a:gd name="connsiteX25" fmla="*/ 62633 w 228600"/>
                  <a:gd name="connsiteY25" fmla="*/ 7483 h 228600"/>
                  <a:gd name="connsiteX26" fmla="*/ 30724 w 228600"/>
                  <a:gd name="connsiteY26" fmla="*/ 305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28600" h="228600">
                    <a:moveTo>
                      <a:pt x="30724" y="30534"/>
                    </a:moveTo>
                    <a:cubicBezTo>
                      <a:pt x="19866" y="41392"/>
                      <a:pt x="9388" y="56156"/>
                      <a:pt x="7483" y="62633"/>
                    </a:cubicBezTo>
                    <a:cubicBezTo>
                      <a:pt x="5578" y="69205"/>
                      <a:pt x="12151" y="75492"/>
                      <a:pt x="15675" y="78635"/>
                    </a:cubicBezTo>
                    <a:cubicBezTo>
                      <a:pt x="19866" y="82350"/>
                      <a:pt x="69396" y="120164"/>
                      <a:pt x="73206" y="122736"/>
                    </a:cubicBezTo>
                    <a:cubicBezTo>
                      <a:pt x="74253" y="123403"/>
                      <a:pt x="75206" y="123212"/>
                      <a:pt x="76920" y="125022"/>
                    </a:cubicBezTo>
                    <a:cubicBezTo>
                      <a:pt x="78635" y="126736"/>
                      <a:pt x="77683" y="127308"/>
                      <a:pt x="79492" y="129499"/>
                    </a:cubicBezTo>
                    <a:cubicBezTo>
                      <a:pt x="85207" y="136833"/>
                      <a:pt x="116068" y="173695"/>
                      <a:pt x="127403" y="188268"/>
                    </a:cubicBezTo>
                    <a:cubicBezTo>
                      <a:pt x="136833" y="200269"/>
                      <a:pt x="140167" y="203127"/>
                      <a:pt x="142833" y="204460"/>
                    </a:cubicBezTo>
                    <a:cubicBezTo>
                      <a:pt x="146262" y="206270"/>
                      <a:pt x="165789" y="200555"/>
                      <a:pt x="167503" y="200936"/>
                    </a:cubicBezTo>
                    <a:cubicBezTo>
                      <a:pt x="169027" y="201222"/>
                      <a:pt x="171408" y="203603"/>
                      <a:pt x="174266" y="207223"/>
                    </a:cubicBezTo>
                    <a:cubicBezTo>
                      <a:pt x="174933" y="208175"/>
                      <a:pt x="172170" y="211414"/>
                      <a:pt x="172933" y="212080"/>
                    </a:cubicBezTo>
                    <a:cubicBezTo>
                      <a:pt x="173790" y="212747"/>
                      <a:pt x="174171" y="211890"/>
                      <a:pt x="177218" y="215033"/>
                    </a:cubicBezTo>
                    <a:cubicBezTo>
                      <a:pt x="184934" y="222748"/>
                      <a:pt x="190173" y="227416"/>
                      <a:pt x="193602" y="229035"/>
                    </a:cubicBezTo>
                    <a:cubicBezTo>
                      <a:pt x="196935" y="230654"/>
                      <a:pt x="209128" y="219605"/>
                      <a:pt x="214366" y="214366"/>
                    </a:cubicBezTo>
                    <a:cubicBezTo>
                      <a:pt x="219605" y="209128"/>
                      <a:pt x="230654" y="197031"/>
                      <a:pt x="229034" y="193602"/>
                    </a:cubicBezTo>
                    <a:cubicBezTo>
                      <a:pt x="227415" y="190268"/>
                      <a:pt x="222844" y="185029"/>
                      <a:pt x="215033" y="177314"/>
                    </a:cubicBezTo>
                    <a:cubicBezTo>
                      <a:pt x="211985" y="174266"/>
                      <a:pt x="212842" y="173885"/>
                      <a:pt x="212080" y="172933"/>
                    </a:cubicBezTo>
                    <a:cubicBezTo>
                      <a:pt x="211509" y="172171"/>
                      <a:pt x="208175" y="174933"/>
                      <a:pt x="207222" y="174266"/>
                    </a:cubicBezTo>
                    <a:cubicBezTo>
                      <a:pt x="203508" y="171504"/>
                      <a:pt x="201222" y="169027"/>
                      <a:pt x="200936" y="167503"/>
                    </a:cubicBezTo>
                    <a:cubicBezTo>
                      <a:pt x="200650" y="165789"/>
                      <a:pt x="206270" y="146263"/>
                      <a:pt x="204460" y="142834"/>
                    </a:cubicBezTo>
                    <a:cubicBezTo>
                      <a:pt x="203127" y="140262"/>
                      <a:pt x="200269" y="136833"/>
                      <a:pt x="188268" y="127403"/>
                    </a:cubicBezTo>
                    <a:cubicBezTo>
                      <a:pt x="173694" y="116068"/>
                      <a:pt x="136833" y="85207"/>
                      <a:pt x="129499" y="79492"/>
                    </a:cubicBezTo>
                    <a:cubicBezTo>
                      <a:pt x="127308" y="77778"/>
                      <a:pt x="126736" y="78730"/>
                      <a:pt x="125022" y="76921"/>
                    </a:cubicBezTo>
                    <a:cubicBezTo>
                      <a:pt x="123212" y="75111"/>
                      <a:pt x="123403" y="74254"/>
                      <a:pt x="122736" y="73206"/>
                    </a:cubicBezTo>
                    <a:cubicBezTo>
                      <a:pt x="120259" y="69396"/>
                      <a:pt x="82350" y="19866"/>
                      <a:pt x="78635" y="15675"/>
                    </a:cubicBezTo>
                    <a:cubicBezTo>
                      <a:pt x="75491" y="12151"/>
                      <a:pt x="69205" y="5578"/>
                      <a:pt x="62633" y="7483"/>
                    </a:cubicBezTo>
                    <a:cubicBezTo>
                      <a:pt x="56346" y="9198"/>
                      <a:pt x="41583" y="19675"/>
                      <a:pt x="30724" y="30534"/>
                    </a:cubicBezTo>
                  </a:path>
                </a:pathLst>
              </a:custGeom>
              <a:solidFill>
                <a:srgbClr val="000000"/>
              </a:solidFill>
              <a:ln w="9525" cap="flat">
                <a:noFill/>
                <a:prstDash val="solid"/>
                <a:miter/>
              </a:ln>
            </p:spPr>
            <p:txBody>
              <a:bodyPr rtlCol="0" anchor="ctr"/>
              <a:lstStyle/>
              <a:p>
                <a:endParaRPr lang="en-US" sz="2968" dirty="0"/>
              </a:p>
            </p:txBody>
          </p:sp>
          <p:sp>
            <p:nvSpPr>
              <p:cNvPr id="18" name="Freeform: Shape 7">
                <a:extLst>
                  <a:ext uri="{FF2B5EF4-FFF2-40B4-BE49-F238E27FC236}">
                    <a16:creationId xmlns:a16="http://schemas.microsoft.com/office/drawing/2014/main" id="{B7C1E82C-A336-684D-BDC2-512BFD94692C}"/>
                  </a:ext>
                </a:extLst>
              </p:cNvPr>
              <p:cNvSpPr/>
              <p:nvPr userDrawn="1"/>
            </p:nvSpPr>
            <p:spPr>
              <a:xfrm>
                <a:off x="457200" y="6385474"/>
                <a:ext cx="153257" cy="54735"/>
              </a:xfrm>
              <a:custGeom>
                <a:avLst/>
                <a:gdLst>
                  <a:gd name="connsiteX0" fmla="*/ 260611 w 266700"/>
                  <a:gd name="connsiteY0" fmla="*/ 51721 h 95250"/>
                  <a:gd name="connsiteX1" fmla="*/ 253562 w 266700"/>
                  <a:gd name="connsiteY1" fmla="*/ 88583 h 95250"/>
                  <a:gd name="connsiteX2" fmla="*/ 242227 w 266700"/>
                  <a:gd name="connsiteY2" fmla="*/ 96488 h 95250"/>
                  <a:gd name="connsiteX3" fmla="*/ 86018 w 266700"/>
                  <a:gd name="connsiteY3" fmla="*/ 96488 h 95250"/>
                  <a:gd name="connsiteX4" fmla="*/ 47727 w 266700"/>
                  <a:gd name="connsiteY4" fmla="*/ 79058 h 95250"/>
                  <a:gd name="connsiteX5" fmla="*/ 36297 w 266700"/>
                  <a:gd name="connsiteY5" fmla="*/ 76200 h 95250"/>
                  <a:gd name="connsiteX6" fmla="*/ 32582 w 266700"/>
                  <a:gd name="connsiteY6" fmla="*/ 78200 h 95250"/>
                  <a:gd name="connsiteX7" fmla="*/ 10008 w 266700"/>
                  <a:gd name="connsiteY7" fmla="*/ 76486 h 95250"/>
                  <a:gd name="connsiteX8" fmla="*/ 7150 w 266700"/>
                  <a:gd name="connsiteY8" fmla="*/ 51816 h 95250"/>
                  <a:gd name="connsiteX9" fmla="*/ 10008 w 266700"/>
                  <a:gd name="connsiteY9" fmla="*/ 27146 h 95250"/>
                  <a:gd name="connsiteX10" fmla="*/ 32582 w 266700"/>
                  <a:gd name="connsiteY10" fmla="*/ 25432 h 95250"/>
                  <a:gd name="connsiteX11" fmla="*/ 36297 w 266700"/>
                  <a:gd name="connsiteY11" fmla="*/ 27432 h 95250"/>
                  <a:gd name="connsiteX12" fmla="*/ 47727 w 266700"/>
                  <a:gd name="connsiteY12" fmla="*/ 24575 h 95250"/>
                  <a:gd name="connsiteX13" fmla="*/ 86018 w 266700"/>
                  <a:gd name="connsiteY13" fmla="*/ 7144 h 95250"/>
                  <a:gd name="connsiteX14" fmla="*/ 242227 w 266700"/>
                  <a:gd name="connsiteY14" fmla="*/ 7144 h 95250"/>
                  <a:gd name="connsiteX15" fmla="*/ 253562 w 266700"/>
                  <a:gd name="connsiteY15" fmla="*/ 15050 h 95250"/>
                  <a:gd name="connsiteX16" fmla="*/ 260611 w 266700"/>
                  <a:gd name="connsiteY16" fmla="*/ 5172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6700" h="95250">
                    <a:moveTo>
                      <a:pt x="260611" y="51721"/>
                    </a:moveTo>
                    <a:cubicBezTo>
                      <a:pt x="260611" y="77629"/>
                      <a:pt x="258135" y="82487"/>
                      <a:pt x="253562" y="88583"/>
                    </a:cubicBezTo>
                    <a:cubicBezTo>
                      <a:pt x="249753" y="93726"/>
                      <a:pt x="249276" y="96488"/>
                      <a:pt x="242227" y="96488"/>
                    </a:cubicBezTo>
                    <a:lnTo>
                      <a:pt x="86018" y="96488"/>
                    </a:lnTo>
                    <a:cubicBezTo>
                      <a:pt x="76493" y="96488"/>
                      <a:pt x="51727" y="82677"/>
                      <a:pt x="47727" y="79058"/>
                    </a:cubicBezTo>
                    <a:cubicBezTo>
                      <a:pt x="44679" y="76391"/>
                      <a:pt x="43631" y="75914"/>
                      <a:pt x="36297" y="76200"/>
                    </a:cubicBezTo>
                    <a:cubicBezTo>
                      <a:pt x="34202" y="76295"/>
                      <a:pt x="35440" y="78200"/>
                      <a:pt x="32582" y="78200"/>
                    </a:cubicBezTo>
                    <a:cubicBezTo>
                      <a:pt x="20867" y="78200"/>
                      <a:pt x="12294" y="78581"/>
                      <a:pt x="10008" y="76486"/>
                    </a:cubicBezTo>
                    <a:cubicBezTo>
                      <a:pt x="6960" y="73533"/>
                      <a:pt x="7150" y="58007"/>
                      <a:pt x="7150" y="51816"/>
                    </a:cubicBezTo>
                    <a:cubicBezTo>
                      <a:pt x="7150" y="45625"/>
                      <a:pt x="6865" y="30099"/>
                      <a:pt x="10008" y="27146"/>
                    </a:cubicBezTo>
                    <a:cubicBezTo>
                      <a:pt x="12294" y="25051"/>
                      <a:pt x="20867" y="25432"/>
                      <a:pt x="32582" y="25432"/>
                    </a:cubicBezTo>
                    <a:cubicBezTo>
                      <a:pt x="35440" y="25432"/>
                      <a:pt x="34202" y="27337"/>
                      <a:pt x="36297" y="27432"/>
                    </a:cubicBezTo>
                    <a:cubicBezTo>
                      <a:pt x="43631" y="27718"/>
                      <a:pt x="44774" y="27242"/>
                      <a:pt x="47727" y="24575"/>
                    </a:cubicBezTo>
                    <a:cubicBezTo>
                      <a:pt x="51727" y="20955"/>
                      <a:pt x="76397" y="7144"/>
                      <a:pt x="86018" y="7144"/>
                    </a:cubicBezTo>
                    <a:lnTo>
                      <a:pt x="242227" y="7144"/>
                    </a:lnTo>
                    <a:cubicBezTo>
                      <a:pt x="249276" y="7144"/>
                      <a:pt x="249753" y="9906"/>
                      <a:pt x="253562" y="15050"/>
                    </a:cubicBezTo>
                    <a:cubicBezTo>
                      <a:pt x="258135" y="20955"/>
                      <a:pt x="260611" y="25813"/>
                      <a:pt x="260611" y="51721"/>
                    </a:cubicBezTo>
                  </a:path>
                </a:pathLst>
              </a:custGeom>
              <a:solidFill>
                <a:srgbClr val="000000"/>
              </a:solidFill>
              <a:ln w="9525" cap="flat">
                <a:noFill/>
                <a:prstDash val="solid"/>
                <a:miter/>
              </a:ln>
            </p:spPr>
            <p:txBody>
              <a:bodyPr rtlCol="0" anchor="ctr"/>
              <a:lstStyle/>
              <a:p>
                <a:endParaRPr lang="en-US" sz="2968" dirty="0"/>
              </a:p>
            </p:txBody>
          </p:sp>
          <p:sp>
            <p:nvSpPr>
              <p:cNvPr id="19" name="Freeform: Shape 8">
                <a:extLst>
                  <a:ext uri="{FF2B5EF4-FFF2-40B4-BE49-F238E27FC236}">
                    <a16:creationId xmlns:a16="http://schemas.microsoft.com/office/drawing/2014/main" id="{3C5A9EE0-2304-A445-8388-2153B3624F38}"/>
                  </a:ext>
                </a:extLst>
              </p:cNvPr>
              <p:cNvSpPr/>
              <p:nvPr userDrawn="1"/>
            </p:nvSpPr>
            <p:spPr>
              <a:xfrm>
                <a:off x="517583" y="6213341"/>
                <a:ext cx="136837" cy="136837"/>
              </a:xfrm>
              <a:custGeom>
                <a:avLst/>
                <a:gdLst>
                  <a:gd name="connsiteX0" fmla="*/ 218206 w 238125"/>
                  <a:gd name="connsiteY0" fmla="*/ 218301 h 238125"/>
                  <a:gd name="connsiteX1" fmla="*/ 239161 w 238125"/>
                  <a:gd name="connsiteY1" fmla="*/ 184392 h 238125"/>
                  <a:gd name="connsiteX2" fmla="*/ 205633 w 238125"/>
                  <a:gd name="connsiteY2" fmla="*/ 144673 h 238125"/>
                  <a:gd name="connsiteX3" fmla="*/ 181630 w 238125"/>
                  <a:gd name="connsiteY3" fmla="*/ 127909 h 238125"/>
                  <a:gd name="connsiteX4" fmla="*/ 111430 w 238125"/>
                  <a:gd name="connsiteY4" fmla="*/ 48375 h 238125"/>
                  <a:gd name="connsiteX5" fmla="*/ 106287 w 238125"/>
                  <a:gd name="connsiteY5" fmla="*/ 44755 h 238125"/>
                  <a:gd name="connsiteX6" fmla="*/ 102477 w 238125"/>
                  <a:gd name="connsiteY6" fmla="*/ 39136 h 238125"/>
                  <a:gd name="connsiteX7" fmla="*/ 65330 w 238125"/>
                  <a:gd name="connsiteY7" fmla="*/ 28563 h 238125"/>
                  <a:gd name="connsiteX8" fmla="*/ 53995 w 238125"/>
                  <a:gd name="connsiteY8" fmla="*/ 29706 h 238125"/>
                  <a:gd name="connsiteX9" fmla="*/ 50471 w 238125"/>
                  <a:gd name="connsiteY9" fmla="*/ 22848 h 238125"/>
                  <a:gd name="connsiteX10" fmla="*/ 48470 w 238125"/>
                  <a:gd name="connsiteY10" fmla="*/ 20181 h 238125"/>
                  <a:gd name="connsiteX11" fmla="*/ 34945 w 238125"/>
                  <a:gd name="connsiteY11" fmla="*/ 7989 h 238125"/>
                  <a:gd name="connsiteX12" fmla="*/ 17324 w 238125"/>
                  <a:gd name="connsiteY12" fmla="*/ 17323 h 238125"/>
                  <a:gd name="connsiteX13" fmla="*/ 7989 w 238125"/>
                  <a:gd name="connsiteY13" fmla="*/ 34945 h 238125"/>
                  <a:gd name="connsiteX14" fmla="*/ 20181 w 238125"/>
                  <a:gd name="connsiteY14" fmla="*/ 48470 h 238125"/>
                  <a:gd name="connsiteX15" fmla="*/ 22848 w 238125"/>
                  <a:gd name="connsiteY15" fmla="*/ 50566 h 238125"/>
                  <a:gd name="connsiteX16" fmla="*/ 29706 w 238125"/>
                  <a:gd name="connsiteY16" fmla="*/ 54090 h 238125"/>
                  <a:gd name="connsiteX17" fmla="*/ 28563 w 238125"/>
                  <a:gd name="connsiteY17" fmla="*/ 65425 h 238125"/>
                  <a:gd name="connsiteX18" fmla="*/ 39136 w 238125"/>
                  <a:gd name="connsiteY18" fmla="*/ 102572 h 238125"/>
                  <a:gd name="connsiteX19" fmla="*/ 44755 w 238125"/>
                  <a:gd name="connsiteY19" fmla="*/ 106382 h 238125"/>
                  <a:gd name="connsiteX20" fmla="*/ 48375 w 238125"/>
                  <a:gd name="connsiteY20" fmla="*/ 111526 h 238125"/>
                  <a:gd name="connsiteX21" fmla="*/ 127909 w 238125"/>
                  <a:gd name="connsiteY21" fmla="*/ 181725 h 238125"/>
                  <a:gd name="connsiteX22" fmla="*/ 144673 w 238125"/>
                  <a:gd name="connsiteY22" fmla="*/ 205728 h 238125"/>
                  <a:gd name="connsiteX23" fmla="*/ 184392 w 238125"/>
                  <a:gd name="connsiteY23" fmla="*/ 239256 h 238125"/>
                  <a:gd name="connsiteX24" fmla="*/ 218206 w 238125"/>
                  <a:gd name="connsiteY24" fmla="*/ 218301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8125" h="238125">
                    <a:moveTo>
                      <a:pt x="218206" y="218301"/>
                    </a:moveTo>
                    <a:cubicBezTo>
                      <a:pt x="225254" y="211252"/>
                      <a:pt x="242018" y="194869"/>
                      <a:pt x="239161" y="184392"/>
                    </a:cubicBezTo>
                    <a:cubicBezTo>
                      <a:pt x="234779" y="168199"/>
                      <a:pt x="215539" y="151816"/>
                      <a:pt x="205633" y="144673"/>
                    </a:cubicBezTo>
                    <a:cubicBezTo>
                      <a:pt x="194774" y="136957"/>
                      <a:pt x="189059" y="136481"/>
                      <a:pt x="181630" y="127909"/>
                    </a:cubicBezTo>
                    <a:cubicBezTo>
                      <a:pt x="174200" y="119336"/>
                      <a:pt x="115527" y="52471"/>
                      <a:pt x="111430" y="48375"/>
                    </a:cubicBezTo>
                    <a:cubicBezTo>
                      <a:pt x="107335" y="44279"/>
                      <a:pt x="107811" y="46279"/>
                      <a:pt x="106287" y="44755"/>
                    </a:cubicBezTo>
                    <a:cubicBezTo>
                      <a:pt x="104001" y="42565"/>
                      <a:pt x="106763" y="42660"/>
                      <a:pt x="102477" y="39136"/>
                    </a:cubicBezTo>
                    <a:cubicBezTo>
                      <a:pt x="84284" y="23800"/>
                      <a:pt x="72854" y="26563"/>
                      <a:pt x="65330" y="28563"/>
                    </a:cubicBezTo>
                    <a:cubicBezTo>
                      <a:pt x="59996" y="29992"/>
                      <a:pt x="56948" y="32754"/>
                      <a:pt x="53995" y="29706"/>
                    </a:cubicBezTo>
                    <a:cubicBezTo>
                      <a:pt x="50471" y="26086"/>
                      <a:pt x="49804" y="25039"/>
                      <a:pt x="50471" y="22848"/>
                    </a:cubicBezTo>
                    <a:cubicBezTo>
                      <a:pt x="51137" y="20657"/>
                      <a:pt x="50471" y="20562"/>
                      <a:pt x="48470" y="20181"/>
                    </a:cubicBezTo>
                    <a:cubicBezTo>
                      <a:pt x="46375" y="19800"/>
                      <a:pt x="39136" y="11608"/>
                      <a:pt x="34945" y="7989"/>
                    </a:cubicBezTo>
                    <a:cubicBezTo>
                      <a:pt x="30563" y="4274"/>
                      <a:pt x="20848" y="13799"/>
                      <a:pt x="17324" y="17323"/>
                    </a:cubicBezTo>
                    <a:cubicBezTo>
                      <a:pt x="13799" y="20848"/>
                      <a:pt x="4274" y="30563"/>
                      <a:pt x="7989" y="34945"/>
                    </a:cubicBezTo>
                    <a:cubicBezTo>
                      <a:pt x="11608" y="39136"/>
                      <a:pt x="19800" y="46470"/>
                      <a:pt x="20181" y="48470"/>
                    </a:cubicBezTo>
                    <a:cubicBezTo>
                      <a:pt x="20562" y="50566"/>
                      <a:pt x="20657" y="51137"/>
                      <a:pt x="22848" y="50566"/>
                    </a:cubicBezTo>
                    <a:cubicBezTo>
                      <a:pt x="25039" y="49899"/>
                      <a:pt x="26087" y="50566"/>
                      <a:pt x="29706" y="54090"/>
                    </a:cubicBezTo>
                    <a:cubicBezTo>
                      <a:pt x="32754" y="57043"/>
                      <a:pt x="29992" y="59995"/>
                      <a:pt x="28563" y="65425"/>
                    </a:cubicBezTo>
                    <a:cubicBezTo>
                      <a:pt x="26563" y="72854"/>
                      <a:pt x="23705" y="84284"/>
                      <a:pt x="39136" y="102572"/>
                    </a:cubicBezTo>
                    <a:cubicBezTo>
                      <a:pt x="42755" y="106858"/>
                      <a:pt x="42565" y="104096"/>
                      <a:pt x="44755" y="106382"/>
                    </a:cubicBezTo>
                    <a:cubicBezTo>
                      <a:pt x="46280" y="108001"/>
                      <a:pt x="44279" y="107430"/>
                      <a:pt x="48375" y="111526"/>
                    </a:cubicBezTo>
                    <a:cubicBezTo>
                      <a:pt x="52471" y="115621"/>
                      <a:pt x="119336" y="174295"/>
                      <a:pt x="127909" y="181725"/>
                    </a:cubicBezTo>
                    <a:cubicBezTo>
                      <a:pt x="136481" y="189154"/>
                      <a:pt x="136862" y="194965"/>
                      <a:pt x="144673" y="205728"/>
                    </a:cubicBezTo>
                    <a:cubicBezTo>
                      <a:pt x="151721" y="215634"/>
                      <a:pt x="168200" y="234874"/>
                      <a:pt x="184392" y="239256"/>
                    </a:cubicBezTo>
                    <a:cubicBezTo>
                      <a:pt x="194869" y="242209"/>
                      <a:pt x="211253" y="225349"/>
                      <a:pt x="218206" y="218301"/>
                    </a:cubicBezTo>
                  </a:path>
                </a:pathLst>
              </a:custGeom>
              <a:solidFill>
                <a:srgbClr val="000000"/>
              </a:solidFill>
              <a:ln w="9525" cap="flat">
                <a:noFill/>
                <a:prstDash val="solid"/>
                <a:miter/>
              </a:ln>
            </p:spPr>
            <p:txBody>
              <a:bodyPr rtlCol="0" anchor="ctr"/>
              <a:lstStyle/>
              <a:p>
                <a:endParaRPr lang="en-US" sz="2968" dirty="0"/>
              </a:p>
            </p:txBody>
          </p:sp>
          <p:sp>
            <p:nvSpPr>
              <p:cNvPr id="20" name="Freeform: Shape 9">
                <a:extLst>
                  <a:ext uri="{FF2B5EF4-FFF2-40B4-BE49-F238E27FC236}">
                    <a16:creationId xmlns:a16="http://schemas.microsoft.com/office/drawing/2014/main" id="{F3D0614E-D617-FD45-A782-6559E3E57AB5}"/>
                  </a:ext>
                </a:extLst>
              </p:cNvPr>
              <p:cNvSpPr/>
              <p:nvPr userDrawn="1"/>
            </p:nvSpPr>
            <p:spPr>
              <a:xfrm>
                <a:off x="776089" y="6214308"/>
                <a:ext cx="142310" cy="142310"/>
              </a:xfrm>
              <a:custGeom>
                <a:avLst/>
                <a:gdLst>
                  <a:gd name="connsiteX0" fmla="*/ 34576 w 247650"/>
                  <a:gd name="connsiteY0" fmla="*/ 216141 h 247650"/>
                  <a:gd name="connsiteX1" fmla="*/ 80296 w 247650"/>
                  <a:gd name="connsiteY1" fmla="*/ 241096 h 247650"/>
                  <a:gd name="connsiteX2" fmla="*/ 95250 w 247650"/>
                  <a:gd name="connsiteY2" fmla="*/ 226142 h 247650"/>
                  <a:gd name="connsiteX3" fmla="*/ 189071 w 247650"/>
                  <a:gd name="connsiteY3" fmla="*/ 132321 h 247650"/>
                  <a:gd name="connsiteX4" fmla="*/ 202120 w 247650"/>
                  <a:gd name="connsiteY4" fmla="*/ 101746 h 247650"/>
                  <a:gd name="connsiteX5" fmla="*/ 214122 w 247650"/>
                  <a:gd name="connsiteY5" fmla="*/ 76504 h 247650"/>
                  <a:gd name="connsiteX6" fmla="*/ 222599 w 247650"/>
                  <a:gd name="connsiteY6" fmla="*/ 68408 h 247650"/>
                  <a:gd name="connsiteX7" fmla="*/ 225743 w 247650"/>
                  <a:gd name="connsiteY7" fmla="*/ 67170 h 247650"/>
                  <a:gd name="connsiteX8" fmla="*/ 243459 w 247650"/>
                  <a:gd name="connsiteY8" fmla="*/ 51739 h 247650"/>
                  <a:gd name="connsiteX9" fmla="*/ 225267 w 247650"/>
                  <a:gd name="connsiteY9" fmla="*/ 25355 h 247650"/>
                  <a:gd name="connsiteX10" fmla="*/ 198882 w 247650"/>
                  <a:gd name="connsiteY10" fmla="*/ 7162 h 247650"/>
                  <a:gd name="connsiteX11" fmla="*/ 183452 w 247650"/>
                  <a:gd name="connsiteY11" fmla="*/ 24879 h 247650"/>
                  <a:gd name="connsiteX12" fmla="*/ 182213 w 247650"/>
                  <a:gd name="connsiteY12" fmla="*/ 28022 h 247650"/>
                  <a:gd name="connsiteX13" fmla="*/ 174117 w 247650"/>
                  <a:gd name="connsiteY13" fmla="*/ 36499 h 247650"/>
                  <a:gd name="connsiteX14" fmla="*/ 148876 w 247650"/>
                  <a:gd name="connsiteY14" fmla="*/ 48501 h 247650"/>
                  <a:gd name="connsiteX15" fmla="*/ 118300 w 247650"/>
                  <a:gd name="connsiteY15" fmla="*/ 61550 h 247650"/>
                  <a:gd name="connsiteX16" fmla="*/ 24479 w 247650"/>
                  <a:gd name="connsiteY16" fmla="*/ 155371 h 247650"/>
                  <a:gd name="connsiteX17" fmla="*/ 9525 w 247650"/>
                  <a:gd name="connsiteY17" fmla="*/ 170326 h 247650"/>
                  <a:gd name="connsiteX18" fmla="*/ 34576 w 247650"/>
                  <a:gd name="connsiteY18" fmla="*/ 216141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7650" h="247650">
                    <a:moveTo>
                      <a:pt x="34576" y="216141"/>
                    </a:moveTo>
                    <a:cubicBezTo>
                      <a:pt x="47911" y="229476"/>
                      <a:pt x="70675" y="250717"/>
                      <a:pt x="80296" y="241096"/>
                    </a:cubicBezTo>
                    <a:cubicBezTo>
                      <a:pt x="89916" y="231476"/>
                      <a:pt x="95250" y="226142"/>
                      <a:pt x="95250" y="226142"/>
                    </a:cubicBezTo>
                    <a:cubicBezTo>
                      <a:pt x="95250" y="226142"/>
                      <a:pt x="179832" y="141560"/>
                      <a:pt x="189071" y="132321"/>
                    </a:cubicBezTo>
                    <a:cubicBezTo>
                      <a:pt x="198311" y="123082"/>
                      <a:pt x="198787" y="116795"/>
                      <a:pt x="202120" y="101746"/>
                    </a:cubicBezTo>
                    <a:cubicBezTo>
                      <a:pt x="204788" y="89744"/>
                      <a:pt x="210502" y="79362"/>
                      <a:pt x="214122" y="76504"/>
                    </a:cubicBezTo>
                    <a:cubicBezTo>
                      <a:pt x="221647" y="70504"/>
                      <a:pt x="222219" y="70789"/>
                      <a:pt x="222599" y="68408"/>
                    </a:cubicBezTo>
                    <a:cubicBezTo>
                      <a:pt x="223075" y="65551"/>
                      <a:pt x="223742" y="68694"/>
                      <a:pt x="225743" y="67170"/>
                    </a:cubicBezTo>
                    <a:cubicBezTo>
                      <a:pt x="233363" y="61360"/>
                      <a:pt x="243364" y="53930"/>
                      <a:pt x="243459" y="51739"/>
                    </a:cubicBezTo>
                    <a:cubicBezTo>
                      <a:pt x="244031" y="44405"/>
                      <a:pt x="231267" y="31356"/>
                      <a:pt x="225267" y="25355"/>
                    </a:cubicBezTo>
                    <a:cubicBezTo>
                      <a:pt x="219266" y="19354"/>
                      <a:pt x="206311" y="6591"/>
                      <a:pt x="198882" y="7162"/>
                    </a:cubicBezTo>
                    <a:cubicBezTo>
                      <a:pt x="196692" y="7353"/>
                      <a:pt x="189262" y="17259"/>
                      <a:pt x="183452" y="24879"/>
                    </a:cubicBezTo>
                    <a:cubicBezTo>
                      <a:pt x="181927" y="26879"/>
                      <a:pt x="185071" y="27546"/>
                      <a:pt x="182213" y="28022"/>
                    </a:cubicBezTo>
                    <a:cubicBezTo>
                      <a:pt x="179832" y="28403"/>
                      <a:pt x="180118" y="28975"/>
                      <a:pt x="174117" y="36499"/>
                    </a:cubicBezTo>
                    <a:cubicBezTo>
                      <a:pt x="171259" y="40214"/>
                      <a:pt x="160878" y="45929"/>
                      <a:pt x="148876" y="48501"/>
                    </a:cubicBezTo>
                    <a:cubicBezTo>
                      <a:pt x="133826" y="51835"/>
                      <a:pt x="127540" y="52311"/>
                      <a:pt x="118300" y="61550"/>
                    </a:cubicBezTo>
                    <a:cubicBezTo>
                      <a:pt x="109062" y="70789"/>
                      <a:pt x="24479" y="155371"/>
                      <a:pt x="24479" y="155371"/>
                    </a:cubicBezTo>
                    <a:cubicBezTo>
                      <a:pt x="24479" y="155371"/>
                      <a:pt x="19145" y="160610"/>
                      <a:pt x="9525" y="170326"/>
                    </a:cubicBezTo>
                    <a:cubicBezTo>
                      <a:pt x="0" y="180041"/>
                      <a:pt x="21241" y="202806"/>
                      <a:pt x="34576" y="216141"/>
                    </a:cubicBezTo>
                  </a:path>
                </a:pathLst>
              </a:custGeom>
              <a:solidFill>
                <a:srgbClr val="000000"/>
              </a:solidFill>
              <a:ln w="9525" cap="flat">
                <a:noFill/>
                <a:prstDash val="solid"/>
                <a:miter/>
              </a:ln>
            </p:spPr>
            <p:txBody>
              <a:bodyPr rtlCol="0" anchor="ctr"/>
              <a:lstStyle/>
              <a:p>
                <a:endParaRPr lang="en-US" sz="2968" dirty="0"/>
              </a:p>
            </p:txBody>
          </p:sp>
          <p:sp>
            <p:nvSpPr>
              <p:cNvPr id="21" name="Freeform: Shape 10">
                <a:extLst>
                  <a:ext uri="{FF2B5EF4-FFF2-40B4-BE49-F238E27FC236}">
                    <a16:creationId xmlns:a16="http://schemas.microsoft.com/office/drawing/2014/main" id="{70731499-F0BC-5545-9FC9-1561163A8FCC}"/>
                  </a:ext>
                </a:extLst>
              </p:cNvPr>
              <p:cNvSpPr/>
              <p:nvPr userDrawn="1"/>
            </p:nvSpPr>
            <p:spPr>
              <a:xfrm>
                <a:off x="511905" y="6472924"/>
                <a:ext cx="147784" cy="147784"/>
              </a:xfrm>
              <a:custGeom>
                <a:avLst/>
                <a:gdLst>
                  <a:gd name="connsiteX0" fmla="*/ 52065 w 257175"/>
                  <a:gd name="connsiteY0" fmla="*/ 236535 h 257175"/>
                  <a:gd name="connsiteX1" fmla="*/ 56352 w 257175"/>
                  <a:gd name="connsiteY1" fmla="*/ 234059 h 257175"/>
                  <a:gd name="connsiteX2" fmla="*/ 55303 w 257175"/>
                  <a:gd name="connsiteY2" fmla="*/ 228725 h 257175"/>
                  <a:gd name="connsiteX3" fmla="*/ 60066 w 257175"/>
                  <a:gd name="connsiteY3" fmla="*/ 223962 h 257175"/>
                  <a:gd name="connsiteX4" fmla="*/ 65305 w 257175"/>
                  <a:gd name="connsiteY4" fmla="*/ 223581 h 257175"/>
                  <a:gd name="connsiteX5" fmla="*/ 122455 w 257175"/>
                  <a:gd name="connsiteY5" fmla="*/ 197578 h 257175"/>
                  <a:gd name="connsiteX6" fmla="*/ 250185 w 257175"/>
                  <a:gd name="connsiteY6" fmla="*/ 69848 h 257175"/>
                  <a:gd name="connsiteX7" fmla="*/ 249614 w 257175"/>
                  <a:gd name="connsiteY7" fmla="*/ 54608 h 257175"/>
                  <a:gd name="connsiteX8" fmla="*/ 229801 w 257175"/>
                  <a:gd name="connsiteY8" fmla="*/ 30700 h 257175"/>
                  <a:gd name="connsiteX9" fmla="*/ 205894 w 257175"/>
                  <a:gd name="connsiteY9" fmla="*/ 10888 h 257175"/>
                  <a:gd name="connsiteX10" fmla="*/ 190654 w 257175"/>
                  <a:gd name="connsiteY10" fmla="*/ 10317 h 257175"/>
                  <a:gd name="connsiteX11" fmla="*/ 62924 w 257175"/>
                  <a:gd name="connsiteY11" fmla="*/ 138047 h 257175"/>
                  <a:gd name="connsiteX12" fmla="*/ 36920 w 257175"/>
                  <a:gd name="connsiteY12" fmla="*/ 195197 h 257175"/>
                  <a:gd name="connsiteX13" fmla="*/ 36539 w 257175"/>
                  <a:gd name="connsiteY13" fmla="*/ 200436 h 257175"/>
                  <a:gd name="connsiteX14" fmla="*/ 31777 w 257175"/>
                  <a:gd name="connsiteY14" fmla="*/ 205198 h 257175"/>
                  <a:gd name="connsiteX15" fmla="*/ 26443 w 257175"/>
                  <a:gd name="connsiteY15" fmla="*/ 204150 h 257175"/>
                  <a:gd name="connsiteX16" fmla="*/ 23966 w 257175"/>
                  <a:gd name="connsiteY16" fmla="*/ 208437 h 257175"/>
                  <a:gd name="connsiteX17" fmla="*/ 7202 w 257175"/>
                  <a:gd name="connsiteY17" fmla="*/ 228534 h 257175"/>
                  <a:gd name="connsiteX18" fmla="*/ 16346 w 257175"/>
                  <a:gd name="connsiteY18" fmla="*/ 241298 h 257175"/>
                  <a:gd name="connsiteX19" fmla="*/ 19108 w 257175"/>
                  <a:gd name="connsiteY19" fmla="*/ 244060 h 257175"/>
                  <a:gd name="connsiteX20" fmla="*/ 31872 w 257175"/>
                  <a:gd name="connsiteY20" fmla="*/ 253204 h 257175"/>
                  <a:gd name="connsiteX21" fmla="*/ 52065 w 257175"/>
                  <a:gd name="connsiteY21" fmla="*/ 236535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7175" h="257175">
                    <a:moveTo>
                      <a:pt x="52065" y="236535"/>
                    </a:moveTo>
                    <a:cubicBezTo>
                      <a:pt x="54542" y="234345"/>
                      <a:pt x="55018" y="235488"/>
                      <a:pt x="56352" y="234059"/>
                    </a:cubicBezTo>
                    <a:cubicBezTo>
                      <a:pt x="57494" y="232916"/>
                      <a:pt x="54446" y="229677"/>
                      <a:pt x="55303" y="228725"/>
                    </a:cubicBezTo>
                    <a:cubicBezTo>
                      <a:pt x="56352" y="227677"/>
                      <a:pt x="59114" y="224915"/>
                      <a:pt x="60066" y="223962"/>
                    </a:cubicBezTo>
                    <a:cubicBezTo>
                      <a:pt x="60637" y="223391"/>
                      <a:pt x="61590" y="223677"/>
                      <a:pt x="65305" y="223581"/>
                    </a:cubicBezTo>
                    <a:cubicBezTo>
                      <a:pt x="83878" y="223296"/>
                      <a:pt x="97690" y="222343"/>
                      <a:pt x="122455" y="197578"/>
                    </a:cubicBezTo>
                    <a:cubicBezTo>
                      <a:pt x="139409" y="180624"/>
                      <a:pt x="218371" y="101947"/>
                      <a:pt x="250185" y="69848"/>
                    </a:cubicBezTo>
                    <a:cubicBezTo>
                      <a:pt x="252852" y="67181"/>
                      <a:pt x="255995" y="64133"/>
                      <a:pt x="249614" y="54608"/>
                    </a:cubicBezTo>
                    <a:cubicBezTo>
                      <a:pt x="242470" y="43940"/>
                      <a:pt x="234755" y="35653"/>
                      <a:pt x="229801" y="30700"/>
                    </a:cubicBezTo>
                    <a:cubicBezTo>
                      <a:pt x="224849" y="25747"/>
                      <a:pt x="216562" y="18032"/>
                      <a:pt x="205894" y="10888"/>
                    </a:cubicBezTo>
                    <a:cubicBezTo>
                      <a:pt x="196369" y="4506"/>
                      <a:pt x="193416" y="7650"/>
                      <a:pt x="190654" y="10317"/>
                    </a:cubicBezTo>
                    <a:cubicBezTo>
                      <a:pt x="158555" y="42225"/>
                      <a:pt x="79783" y="121188"/>
                      <a:pt x="62924" y="138047"/>
                    </a:cubicBezTo>
                    <a:cubicBezTo>
                      <a:pt x="38158" y="162812"/>
                      <a:pt x="37206" y="176528"/>
                      <a:pt x="36920" y="195197"/>
                    </a:cubicBezTo>
                    <a:cubicBezTo>
                      <a:pt x="36825" y="198912"/>
                      <a:pt x="37111" y="199864"/>
                      <a:pt x="36539" y="200436"/>
                    </a:cubicBezTo>
                    <a:cubicBezTo>
                      <a:pt x="35587" y="201388"/>
                      <a:pt x="32920" y="204150"/>
                      <a:pt x="31777" y="205198"/>
                    </a:cubicBezTo>
                    <a:cubicBezTo>
                      <a:pt x="30824" y="206055"/>
                      <a:pt x="27586" y="203007"/>
                      <a:pt x="26443" y="204150"/>
                    </a:cubicBezTo>
                    <a:cubicBezTo>
                      <a:pt x="25109" y="205484"/>
                      <a:pt x="26157" y="206055"/>
                      <a:pt x="23966" y="208437"/>
                    </a:cubicBezTo>
                    <a:cubicBezTo>
                      <a:pt x="7012" y="225391"/>
                      <a:pt x="6917" y="226725"/>
                      <a:pt x="7202" y="228534"/>
                    </a:cubicBezTo>
                    <a:cubicBezTo>
                      <a:pt x="7774" y="231963"/>
                      <a:pt x="13679" y="238440"/>
                      <a:pt x="16346" y="241298"/>
                    </a:cubicBezTo>
                    <a:cubicBezTo>
                      <a:pt x="17013" y="241965"/>
                      <a:pt x="18442" y="243393"/>
                      <a:pt x="19108" y="244060"/>
                    </a:cubicBezTo>
                    <a:cubicBezTo>
                      <a:pt x="21966" y="246822"/>
                      <a:pt x="28348" y="252728"/>
                      <a:pt x="31872" y="253204"/>
                    </a:cubicBezTo>
                    <a:cubicBezTo>
                      <a:pt x="33777" y="253680"/>
                      <a:pt x="35110" y="253490"/>
                      <a:pt x="52065" y="236535"/>
                    </a:cubicBezTo>
                  </a:path>
                </a:pathLst>
              </a:custGeom>
              <a:solidFill>
                <a:srgbClr val="000000"/>
              </a:solidFill>
              <a:ln w="9525" cap="flat">
                <a:noFill/>
                <a:prstDash val="solid"/>
                <a:miter/>
              </a:ln>
            </p:spPr>
            <p:txBody>
              <a:bodyPr rtlCol="0" anchor="ctr"/>
              <a:lstStyle/>
              <a:p>
                <a:endParaRPr lang="en-US" sz="2968" dirty="0"/>
              </a:p>
            </p:txBody>
          </p:sp>
          <p:sp>
            <p:nvSpPr>
              <p:cNvPr id="22" name="Freeform: Shape 11">
                <a:extLst>
                  <a:ext uri="{FF2B5EF4-FFF2-40B4-BE49-F238E27FC236}">
                    <a16:creationId xmlns:a16="http://schemas.microsoft.com/office/drawing/2014/main" id="{D12C610E-4A7C-9440-9956-678474863B27}"/>
                  </a:ext>
                </a:extLst>
              </p:cNvPr>
              <p:cNvSpPr/>
              <p:nvPr userDrawn="1"/>
            </p:nvSpPr>
            <p:spPr>
              <a:xfrm>
                <a:off x="825679" y="6386241"/>
                <a:ext cx="164204" cy="54735"/>
              </a:xfrm>
              <a:custGeom>
                <a:avLst/>
                <a:gdLst>
                  <a:gd name="connsiteX0" fmla="*/ 7144 w 285750"/>
                  <a:gd name="connsiteY0" fmla="*/ 50387 h 95250"/>
                  <a:gd name="connsiteX1" fmla="*/ 11430 w 285750"/>
                  <a:gd name="connsiteY1" fmla="*/ 88297 h 95250"/>
                  <a:gd name="connsiteX2" fmla="*/ 17336 w 285750"/>
                  <a:gd name="connsiteY2" fmla="*/ 94012 h 95250"/>
                  <a:gd name="connsiteX3" fmla="*/ 29051 w 285750"/>
                  <a:gd name="connsiteY3" fmla="*/ 94012 h 95250"/>
                  <a:gd name="connsiteX4" fmla="*/ 36195 w 285750"/>
                  <a:gd name="connsiteY4" fmla="*/ 89630 h 95250"/>
                  <a:gd name="connsiteX5" fmla="*/ 41148 w 285750"/>
                  <a:gd name="connsiteY5" fmla="*/ 92107 h 95250"/>
                  <a:gd name="connsiteX6" fmla="*/ 132683 w 285750"/>
                  <a:gd name="connsiteY6" fmla="*/ 91631 h 95250"/>
                  <a:gd name="connsiteX7" fmla="*/ 141923 w 285750"/>
                  <a:gd name="connsiteY7" fmla="*/ 88964 h 95250"/>
                  <a:gd name="connsiteX8" fmla="*/ 149352 w 285750"/>
                  <a:gd name="connsiteY8" fmla="*/ 93536 h 95250"/>
                  <a:gd name="connsiteX9" fmla="*/ 189548 w 285750"/>
                  <a:gd name="connsiteY9" fmla="*/ 85439 h 95250"/>
                  <a:gd name="connsiteX10" fmla="*/ 229648 w 285750"/>
                  <a:gd name="connsiteY10" fmla="*/ 71342 h 95250"/>
                  <a:gd name="connsiteX11" fmla="*/ 251650 w 285750"/>
                  <a:gd name="connsiteY11" fmla="*/ 71247 h 95250"/>
                  <a:gd name="connsiteX12" fmla="*/ 255841 w 285750"/>
                  <a:gd name="connsiteY12" fmla="*/ 75152 h 95250"/>
                  <a:gd name="connsiteX13" fmla="*/ 280035 w 285750"/>
                  <a:gd name="connsiteY13" fmla="*/ 72485 h 95250"/>
                  <a:gd name="connsiteX14" fmla="*/ 282035 w 285750"/>
                  <a:gd name="connsiteY14" fmla="*/ 54293 h 95250"/>
                  <a:gd name="connsiteX15" fmla="*/ 282035 w 285750"/>
                  <a:gd name="connsiteY15" fmla="*/ 46863 h 95250"/>
                  <a:gd name="connsiteX16" fmla="*/ 280035 w 285750"/>
                  <a:gd name="connsiteY16" fmla="*/ 28670 h 95250"/>
                  <a:gd name="connsiteX17" fmla="*/ 255841 w 285750"/>
                  <a:gd name="connsiteY17" fmla="*/ 26003 h 95250"/>
                  <a:gd name="connsiteX18" fmla="*/ 251650 w 285750"/>
                  <a:gd name="connsiteY18" fmla="*/ 29908 h 95250"/>
                  <a:gd name="connsiteX19" fmla="*/ 229648 w 285750"/>
                  <a:gd name="connsiteY19" fmla="*/ 29813 h 95250"/>
                  <a:gd name="connsiteX20" fmla="*/ 189548 w 285750"/>
                  <a:gd name="connsiteY20" fmla="*/ 15716 h 95250"/>
                  <a:gd name="connsiteX21" fmla="*/ 149352 w 285750"/>
                  <a:gd name="connsiteY21" fmla="*/ 7620 h 95250"/>
                  <a:gd name="connsiteX22" fmla="*/ 141923 w 285750"/>
                  <a:gd name="connsiteY22" fmla="*/ 12192 h 95250"/>
                  <a:gd name="connsiteX23" fmla="*/ 132683 w 285750"/>
                  <a:gd name="connsiteY23" fmla="*/ 9525 h 95250"/>
                  <a:gd name="connsiteX24" fmla="*/ 41148 w 285750"/>
                  <a:gd name="connsiteY24" fmla="*/ 9049 h 95250"/>
                  <a:gd name="connsiteX25" fmla="*/ 36195 w 285750"/>
                  <a:gd name="connsiteY25" fmla="*/ 11525 h 95250"/>
                  <a:gd name="connsiteX26" fmla="*/ 29051 w 285750"/>
                  <a:gd name="connsiteY26" fmla="*/ 7144 h 95250"/>
                  <a:gd name="connsiteX27" fmla="*/ 17336 w 285750"/>
                  <a:gd name="connsiteY27" fmla="*/ 7144 h 95250"/>
                  <a:gd name="connsiteX28" fmla="*/ 11430 w 285750"/>
                  <a:gd name="connsiteY28" fmla="*/ 12859 h 95250"/>
                  <a:gd name="connsiteX29" fmla="*/ 7144 w 285750"/>
                  <a:gd name="connsiteY29" fmla="*/ 50387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85750" h="95250">
                    <a:moveTo>
                      <a:pt x="7144" y="50387"/>
                    </a:moveTo>
                    <a:cubicBezTo>
                      <a:pt x="7144" y="71438"/>
                      <a:pt x="9334" y="83344"/>
                      <a:pt x="11430" y="88297"/>
                    </a:cubicBezTo>
                    <a:cubicBezTo>
                      <a:pt x="13525" y="93250"/>
                      <a:pt x="14764" y="94012"/>
                      <a:pt x="17336" y="94012"/>
                    </a:cubicBezTo>
                    <a:lnTo>
                      <a:pt x="29051" y="94012"/>
                    </a:lnTo>
                    <a:cubicBezTo>
                      <a:pt x="33624" y="94012"/>
                      <a:pt x="33814" y="89630"/>
                      <a:pt x="36195" y="89630"/>
                    </a:cubicBezTo>
                    <a:cubicBezTo>
                      <a:pt x="38386" y="89630"/>
                      <a:pt x="37529" y="92107"/>
                      <a:pt x="41148" y="92107"/>
                    </a:cubicBezTo>
                    <a:cubicBezTo>
                      <a:pt x="44386" y="92107"/>
                      <a:pt x="128683" y="91631"/>
                      <a:pt x="132683" y="91631"/>
                    </a:cubicBezTo>
                    <a:cubicBezTo>
                      <a:pt x="139922" y="91726"/>
                      <a:pt x="139827" y="88964"/>
                      <a:pt x="141923" y="88964"/>
                    </a:cubicBezTo>
                    <a:cubicBezTo>
                      <a:pt x="145066" y="88964"/>
                      <a:pt x="143637" y="92869"/>
                      <a:pt x="149352" y="93536"/>
                    </a:cubicBezTo>
                    <a:cubicBezTo>
                      <a:pt x="162020" y="94964"/>
                      <a:pt x="175355" y="91726"/>
                      <a:pt x="189548" y="85439"/>
                    </a:cubicBezTo>
                    <a:cubicBezTo>
                      <a:pt x="203645" y="79153"/>
                      <a:pt x="210693" y="72676"/>
                      <a:pt x="229648" y="71342"/>
                    </a:cubicBezTo>
                    <a:cubicBezTo>
                      <a:pt x="248602" y="70009"/>
                      <a:pt x="249174" y="70199"/>
                      <a:pt x="251650" y="71247"/>
                    </a:cubicBezTo>
                    <a:cubicBezTo>
                      <a:pt x="254127" y="72295"/>
                      <a:pt x="254032" y="75152"/>
                      <a:pt x="255841" y="75152"/>
                    </a:cubicBezTo>
                    <a:cubicBezTo>
                      <a:pt x="264605" y="75152"/>
                      <a:pt x="278035" y="74009"/>
                      <a:pt x="280035" y="72485"/>
                    </a:cubicBezTo>
                    <a:cubicBezTo>
                      <a:pt x="282035" y="70961"/>
                      <a:pt x="282035" y="54293"/>
                      <a:pt x="282035" y="54293"/>
                    </a:cubicBezTo>
                    <a:lnTo>
                      <a:pt x="282035" y="46863"/>
                    </a:lnTo>
                    <a:cubicBezTo>
                      <a:pt x="282035" y="46863"/>
                      <a:pt x="282035" y="30099"/>
                      <a:pt x="280035" y="28670"/>
                    </a:cubicBezTo>
                    <a:cubicBezTo>
                      <a:pt x="278035" y="27242"/>
                      <a:pt x="264605" y="26003"/>
                      <a:pt x="255841" y="26003"/>
                    </a:cubicBezTo>
                    <a:cubicBezTo>
                      <a:pt x="254032" y="26003"/>
                      <a:pt x="254127" y="28861"/>
                      <a:pt x="251650" y="29908"/>
                    </a:cubicBezTo>
                    <a:cubicBezTo>
                      <a:pt x="249174" y="30956"/>
                      <a:pt x="248602" y="31147"/>
                      <a:pt x="229648" y="29813"/>
                    </a:cubicBezTo>
                    <a:cubicBezTo>
                      <a:pt x="210788" y="28480"/>
                      <a:pt x="203645" y="22003"/>
                      <a:pt x="189548" y="15716"/>
                    </a:cubicBezTo>
                    <a:cubicBezTo>
                      <a:pt x="175450" y="9335"/>
                      <a:pt x="162020" y="6096"/>
                      <a:pt x="149352" y="7620"/>
                    </a:cubicBezTo>
                    <a:cubicBezTo>
                      <a:pt x="143637" y="8287"/>
                      <a:pt x="145066" y="12192"/>
                      <a:pt x="141923" y="12192"/>
                    </a:cubicBezTo>
                    <a:cubicBezTo>
                      <a:pt x="139827" y="12192"/>
                      <a:pt x="139922" y="9430"/>
                      <a:pt x="132683" y="9525"/>
                    </a:cubicBezTo>
                    <a:cubicBezTo>
                      <a:pt x="128588" y="9525"/>
                      <a:pt x="44291" y="9049"/>
                      <a:pt x="41148" y="9049"/>
                    </a:cubicBezTo>
                    <a:cubicBezTo>
                      <a:pt x="37433" y="9049"/>
                      <a:pt x="38291" y="11525"/>
                      <a:pt x="36195" y="11525"/>
                    </a:cubicBezTo>
                    <a:cubicBezTo>
                      <a:pt x="33814" y="11525"/>
                      <a:pt x="33624" y="7144"/>
                      <a:pt x="29051" y="7144"/>
                    </a:cubicBezTo>
                    <a:lnTo>
                      <a:pt x="17336" y="7144"/>
                    </a:lnTo>
                    <a:cubicBezTo>
                      <a:pt x="14764" y="7144"/>
                      <a:pt x="13621" y="7906"/>
                      <a:pt x="11430" y="12859"/>
                    </a:cubicBezTo>
                    <a:cubicBezTo>
                      <a:pt x="9334" y="17431"/>
                      <a:pt x="7144" y="29337"/>
                      <a:pt x="7144" y="50387"/>
                    </a:cubicBezTo>
                  </a:path>
                </a:pathLst>
              </a:custGeom>
              <a:solidFill>
                <a:srgbClr val="000000"/>
              </a:solidFill>
              <a:ln w="9525" cap="flat">
                <a:noFill/>
                <a:prstDash val="solid"/>
                <a:miter/>
              </a:ln>
            </p:spPr>
            <p:txBody>
              <a:bodyPr rtlCol="0" anchor="ctr"/>
              <a:lstStyle/>
              <a:p>
                <a:endParaRPr lang="en-US" sz="2968" dirty="0"/>
              </a:p>
            </p:txBody>
          </p:sp>
          <p:sp>
            <p:nvSpPr>
              <p:cNvPr id="23" name="Freeform: Shape 12">
                <a:extLst>
                  <a:ext uri="{FF2B5EF4-FFF2-40B4-BE49-F238E27FC236}">
                    <a16:creationId xmlns:a16="http://schemas.microsoft.com/office/drawing/2014/main" id="{0711D55C-EC26-114E-A851-21CE64691E99}"/>
                  </a:ext>
                </a:extLst>
              </p:cNvPr>
              <p:cNvSpPr/>
              <p:nvPr userDrawn="1"/>
            </p:nvSpPr>
            <p:spPr>
              <a:xfrm>
                <a:off x="691749" y="6131998"/>
                <a:ext cx="54735" cy="175151"/>
              </a:xfrm>
              <a:custGeom>
                <a:avLst/>
                <a:gdLst>
                  <a:gd name="connsiteX0" fmla="*/ 48090 w 95250"/>
                  <a:gd name="connsiteY0" fmla="*/ 304514 h 304800"/>
                  <a:gd name="connsiteX1" fmla="*/ 83142 w 95250"/>
                  <a:gd name="connsiteY1" fmla="*/ 299561 h 304800"/>
                  <a:gd name="connsiteX2" fmla="*/ 86571 w 95250"/>
                  <a:gd name="connsiteY2" fmla="*/ 270605 h 304800"/>
                  <a:gd name="connsiteX3" fmla="*/ 81617 w 95250"/>
                  <a:gd name="connsiteY3" fmla="*/ 240221 h 304800"/>
                  <a:gd name="connsiteX4" fmla="*/ 87904 w 95250"/>
                  <a:gd name="connsiteY4" fmla="*/ 183832 h 304800"/>
                  <a:gd name="connsiteX5" fmla="*/ 87237 w 95250"/>
                  <a:gd name="connsiteY5" fmla="*/ 175641 h 304800"/>
                  <a:gd name="connsiteX6" fmla="*/ 83427 w 95250"/>
                  <a:gd name="connsiteY6" fmla="*/ 126492 h 304800"/>
                  <a:gd name="connsiteX7" fmla="*/ 84380 w 95250"/>
                  <a:gd name="connsiteY7" fmla="*/ 117919 h 304800"/>
                  <a:gd name="connsiteX8" fmla="*/ 72950 w 95250"/>
                  <a:gd name="connsiteY8" fmla="*/ 79819 h 304800"/>
                  <a:gd name="connsiteX9" fmla="*/ 66187 w 95250"/>
                  <a:gd name="connsiteY9" fmla="*/ 53149 h 304800"/>
                  <a:gd name="connsiteX10" fmla="*/ 65330 w 95250"/>
                  <a:gd name="connsiteY10" fmla="*/ 31528 h 304800"/>
                  <a:gd name="connsiteX11" fmla="*/ 67235 w 95250"/>
                  <a:gd name="connsiteY11" fmla="*/ 27146 h 304800"/>
                  <a:gd name="connsiteX12" fmla="*/ 64092 w 95250"/>
                  <a:gd name="connsiteY12" fmla="*/ 18097 h 304800"/>
                  <a:gd name="connsiteX13" fmla="*/ 65235 w 95250"/>
                  <a:gd name="connsiteY13" fmla="*/ 15335 h 304800"/>
                  <a:gd name="connsiteX14" fmla="*/ 65806 w 95250"/>
                  <a:gd name="connsiteY14" fmla="*/ 10763 h 304800"/>
                  <a:gd name="connsiteX15" fmla="*/ 61520 w 95250"/>
                  <a:gd name="connsiteY15" fmla="*/ 8001 h 304800"/>
                  <a:gd name="connsiteX16" fmla="*/ 47899 w 95250"/>
                  <a:gd name="connsiteY16" fmla="*/ 7144 h 304800"/>
                  <a:gd name="connsiteX17" fmla="*/ 34278 w 95250"/>
                  <a:gd name="connsiteY17" fmla="*/ 8001 h 304800"/>
                  <a:gd name="connsiteX18" fmla="*/ 29992 w 95250"/>
                  <a:gd name="connsiteY18" fmla="*/ 10763 h 304800"/>
                  <a:gd name="connsiteX19" fmla="*/ 30564 w 95250"/>
                  <a:gd name="connsiteY19" fmla="*/ 15335 h 304800"/>
                  <a:gd name="connsiteX20" fmla="*/ 31707 w 95250"/>
                  <a:gd name="connsiteY20" fmla="*/ 18097 h 304800"/>
                  <a:gd name="connsiteX21" fmla="*/ 28564 w 95250"/>
                  <a:gd name="connsiteY21" fmla="*/ 27146 h 304800"/>
                  <a:gd name="connsiteX22" fmla="*/ 30468 w 95250"/>
                  <a:gd name="connsiteY22" fmla="*/ 31528 h 304800"/>
                  <a:gd name="connsiteX23" fmla="*/ 29611 w 95250"/>
                  <a:gd name="connsiteY23" fmla="*/ 53149 h 304800"/>
                  <a:gd name="connsiteX24" fmla="*/ 22848 w 95250"/>
                  <a:gd name="connsiteY24" fmla="*/ 79819 h 304800"/>
                  <a:gd name="connsiteX25" fmla="*/ 11418 w 95250"/>
                  <a:gd name="connsiteY25" fmla="*/ 117919 h 304800"/>
                  <a:gd name="connsiteX26" fmla="*/ 12371 w 95250"/>
                  <a:gd name="connsiteY26" fmla="*/ 126492 h 304800"/>
                  <a:gd name="connsiteX27" fmla="*/ 8561 w 95250"/>
                  <a:gd name="connsiteY27" fmla="*/ 175641 h 304800"/>
                  <a:gd name="connsiteX28" fmla="*/ 7894 w 95250"/>
                  <a:gd name="connsiteY28" fmla="*/ 183832 h 304800"/>
                  <a:gd name="connsiteX29" fmla="*/ 14181 w 95250"/>
                  <a:gd name="connsiteY29" fmla="*/ 240221 h 304800"/>
                  <a:gd name="connsiteX30" fmla="*/ 9228 w 95250"/>
                  <a:gd name="connsiteY30" fmla="*/ 270605 h 304800"/>
                  <a:gd name="connsiteX31" fmla="*/ 12657 w 95250"/>
                  <a:gd name="connsiteY31" fmla="*/ 299561 h 304800"/>
                  <a:gd name="connsiteX32" fmla="*/ 48090 w 95250"/>
                  <a:gd name="connsiteY32" fmla="*/ 304514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5250" h="304800">
                    <a:moveTo>
                      <a:pt x="48090" y="304514"/>
                    </a:moveTo>
                    <a:cubicBezTo>
                      <a:pt x="62567" y="304514"/>
                      <a:pt x="78379" y="302228"/>
                      <a:pt x="83142" y="299561"/>
                    </a:cubicBezTo>
                    <a:cubicBezTo>
                      <a:pt x="91048" y="295084"/>
                      <a:pt x="88761" y="277463"/>
                      <a:pt x="86571" y="270605"/>
                    </a:cubicBezTo>
                    <a:cubicBezTo>
                      <a:pt x="85047" y="265748"/>
                      <a:pt x="81617" y="257461"/>
                      <a:pt x="81617" y="240221"/>
                    </a:cubicBezTo>
                    <a:cubicBezTo>
                      <a:pt x="81617" y="221742"/>
                      <a:pt x="87714" y="186023"/>
                      <a:pt x="87904" y="183832"/>
                    </a:cubicBezTo>
                    <a:cubicBezTo>
                      <a:pt x="88380" y="180118"/>
                      <a:pt x="89238" y="176498"/>
                      <a:pt x="87237" y="175641"/>
                    </a:cubicBezTo>
                    <a:cubicBezTo>
                      <a:pt x="89714" y="173831"/>
                      <a:pt x="87714" y="128206"/>
                      <a:pt x="83427" y="126492"/>
                    </a:cubicBezTo>
                    <a:cubicBezTo>
                      <a:pt x="85618" y="126492"/>
                      <a:pt x="84856" y="121348"/>
                      <a:pt x="84380" y="117919"/>
                    </a:cubicBezTo>
                    <a:cubicBezTo>
                      <a:pt x="83523" y="111442"/>
                      <a:pt x="77903" y="96298"/>
                      <a:pt x="72950" y="79819"/>
                    </a:cubicBezTo>
                    <a:cubicBezTo>
                      <a:pt x="70759" y="72485"/>
                      <a:pt x="67330" y="61341"/>
                      <a:pt x="66187" y="53149"/>
                    </a:cubicBezTo>
                    <a:cubicBezTo>
                      <a:pt x="65139" y="45529"/>
                      <a:pt x="65330" y="35719"/>
                      <a:pt x="65330" y="31528"/>
                    </a:cubicBezTo>
                    <a:cubicBezTo>
                      <a:pt x="66758" y="30099"/>
                      <a:pt x="67330" y="29432"/>
                      <a:pt x="67235" y="27146"/>
                    </a:cubicBezTo>
                    <a:cubicBezTo>
                      <a:pt x="67140" y="24765"/>
                      <a:pt x="64092" y="18955"/>
                      <a:pt x="64092" y="18097"/>
                    </a:cubicBezTo>
                    <a:cubicBezTo>
                      <a:pt x="64092" y="17240"/>
                      <a:pt x="64092" y="16288"/>
                      <a:pt x="65235" y="15335"/>
                    </a:cubicBezTo>
                    <a:cubicBezTo>
                      <a:pt x="66378" y="14288"/>
                      <a:pt x="66378" y="12382"/>
                      <a:pt x="65806" y="10763"/>
                    </a:cubicBezTo>
                    <a:cubicBezTo>
                      <a:pt x="65139" y="8858"/>
                      <a:pt x="62853" y="8287"/>
                      <a:pt x="61520" y="8001"/>
                    </a:cubicBezTo>
                    <a:cubicBezTo>
                      <a:pt x="60282" y="7715"/>
                      <a:pt x="54185" y="7144"/>
                      <a:pt x="47899" y="7144"/>
                    </a:cubicBezTo>
                    <a:cubicBezTo>
                      <a:pt x="41613" y="7144"/>
                      <a:pt x="35517" y="7715"/>
                      <a:pt x="34278" y="8001"/>
                    </a:cubicBezTo>
                    <a:cubicBezTo>
                      <a:pt x="32945" y="8287"/>
                      <a:pt x="30659" y="8858"/>
                      <a:pt x="29992" y="10763"/>
                    </a:cubicBezTo>
                    <a:cubicBezTo>
                      <a:pt x="29516" y="12287"/>
                      <a:pt x="29421" y="14192"/>
                      <a:pt x="30564" y="15335"/>
                    </a:cubicBezTo>
                    <a:cubicBezTo>
                      <a:pt x="31611" y="16288"/>
                      <a:pt x="31707" y="17335"/>
                      <a:pt x="31707" y="18097"/>
                    </a:cubicBezTo>
                    <a:cubicBezTo>
                      <a:pt x="31707" y="18859"/>
                      <a:pt x="28658" y="24765"/>
                      <a:pt x="28564" y="27146"/>
                    </a:cubicBezTo>
                    <a:cubicBezTo>
                      <a:pt x="28468" y="29432"/>
                      <a:pt x="29040" y="30099"/>
                      <a:pt x="30468" y="31528"/>
                    </a:cubicBezTo>
                    <a:cubicBezTo>
                      <a:pt x="30468" y="35719"/>
                      <a:pt x="30659" y="45529"/>
                      <a:pt x="29611" y="53149"/>
                    </a:cubicBezTo>
                    <a:cubicBezTo>
                      <a:pt x="28468" y="61341"/>
                      <a:pt x="25039" y="72485"/>
                      <a:pt x="22848" y="79819"/>
                    </a:cubicBezTo>
                    <a:cubicBezTo>
                      <a:pt x="17990" y="96298"/>
                      <a:pt x="12276" y="111538"/>
                      <a:pt x="11418" y="117919"/>
                    </a:cubicBezTo>
                    <a:cubicBezTo>
                      <a:pt x="10942" y="121444"/>
                      <a:pt x="10180" y="126492"/>
                      <a:pt x="12371" y="126492"/>
                    </a:cubicBezTo>
                    <a:cubicBezTo>
                      <a:pt x="8085" y="128206"/>
                      <a:pt x="6084" y="173831"/>
                      <a:pt x="8561" y="175641"/>
                    </a:cubicBezTo>
                    <a:cubicBezTo>
                      <a:pt x="6560" y="176498"/>
                      <a:pt x="7418" y="180118"/>
                      <a:pt x="7894" y="183832"/>
                    </a:cubicBezTo>
                    <a:cubicBezTo>
                      <a:pt x="8180" y="186023"/>
                      <a:pt x="14181" y="221742"/>
                      <a:pt x="14181" y="240221"/>
                    </a:cubicBezTo>
                    <a:cubicBezTo>
                      <a:pt x="14181" y="257461"/>
                      <a:pt x="10751" y="265748"/>
                      <a:pt x="9228" y="270605"/>
                    </a:cubicBezTo>
                    <a:cubicBezTo>
                      <a:pt x="7037" y="277463"/>
                      <a:pt x="4751" y="295084"/>
                      <a:pt x="12657" y="299561"/>
                    </a:cubicBezTo>
                    <a:cubicBezTo>
                      <a:pt x="17800" y="302228"/>
                      <a:pt x="33612" y="304514"/>
                      <a:pt x="48090" y="304514"/>
                    </a:cubicBezTo>
                  </a:path>
                </a:pathLst>
              </a:custGeom>
              <a:solidFill>
                <a:srgbClr val="000000"/>
              </a:solidFill>
              <a:ln w="9525" cap="flat">
                <a:noFill/>
                <a:prstDash val="solid"/>
                <a:miter/>
              </a:ln>
            </p:spPr>
            <p:txBody>
              <a:bodyPr rtlCol="0" anchor="ctr"/>
              <a:lstStyle/>
              <a:p>
                <a:endParaRPr lang="en-US" sz="2968" dirty="0"/>
              </a:p>
            </p:txBody>
          </p:sp>
          <p:sp>
            <p:nvSpPr>
              <p:cNvPr id="24" name="Freeform: Shape 13">
                <a:extLst>
                  <a:ext uri="{FF2B5EF4-FFF2-40B4-BE49-F238E27FC236}">
                    <a16:creationId xmlns:a16="http://schemas.microsoft.com/office/drawing/2014/main" id="{FEBC6204-6476-3548-90A8-3694F23A2DAA}"/>
                  </a:ext>
                </a:extLst>
              </p:cNvPr>
              <p:cNvSpPr/>
              <p:nvPr userDrawn="1"/>
            </p:nvSpPr>
            <p:spPr>
              <a:xfrm>
                <a:off x="691215" y="6519848"/>
                <a:ext cx="54735" cy="175151"/>
              </a:xfrm>
              <a:custGeom>
                <a:avLst/>
                <a:gdLst>
                  <a:gd name="connsiteX0" fmla="*/ 47780 w 95250"/>
                  <a:gd name="connsiteY0" fmla="*/ 7144 h 304800"/>
                  <a:gd name="connsiteX1" fmla="*/ 14347 w 95250"/>
                  <a:gd name="connsiteY1" fmla="*/ 9239 h 304800"/>
                  <a:gd name="connsiteX2" fmla="*/ 8346 w 95250"/>
                  <a:gd name="connsiteY2" fmla="*/ 16478 h 304800"/>
                  <a:gd name="connsiteX3" fmla="*/ 8156 w 95250"/>
                  <a:gd name="connsiteY3" fmla="*/ 49721 h 304800"/>
                  <a:gd name="connsiteX4" fmla="*/ 11109 w 95250"/>
                  <a:gd name="connsiteY4" fmla="*/ 78772 h 304800"/>
                  <a:gd name="connsiteX5" fmla="*/ 8537 w 95250"/>
                  <a:gd name="connsiteY5" fmla="*/ 116491 h 304800"/>
                  <a:gd name="connsiteX6" fmla="*/ 11680 w 95250"/>
                  <a:gd name="connsiteY6" fmla="*/ 185642 h 304800"/>
                  <a:gd name="connsiteX7" fmla="*/ 25967 w 95250"/>
                  <a:gd name="connsiteY7" fmla="*/ 235934 h 304800"/>
                  <a:gd name="connsiteX8" fmla="*/ 27587 w 95250"/>
                  <a:gd name="connsiteY8" fmla="*/ 264890 h 304800"/>
                  <a:gd name="connsiteX9" fmla="*/ 28635 w 95250"/>
                  <a:gd name="connsiteY9" fmla="*/ 267748 h 304800"/>
                  <a:gd name="connsiteX10" fmla="*/ 28920 w 95250"/>
                  <a:gd name="connsiteY10" fmla="*/ 270415 h 304800"/>
                  <a:gd name="connsiteX11" fmla="*/ 27396 w 95250"/>
                  <a:gd name="connsiteY11" fmla="*/ 272987 h 304800"/>
                  <a:gd name="connsiteX12" fmla="*/ 27301 w 95250"/>
                  <a:gd name="connsiteY12" fmla="*/ 285941 h 304800"/>
                  <a:gd name="connsiteX13" fmla="*/ 27587 w 95250"/>
                  <a:gd name="connsiteY13" fmla="*/ 290798 h 304800"/>
                  <a:gd name="connsiteX14" fmla="*/ 28920 w 95250"/>
                  <a:gd name="connsiteY14" fmla="*/ 296323 h 304800"/>
                  <a:gd name="connsiteX15" fmla="*/ 32826 w 95250"/>
                  <a:gd name="connsiteY15" fmla="*/ 298418 h 304800"/>
                  <a:gd name="connsiteX16" fmla="*/ 65211 w 95250"/>
                  <a:gd name="connsiteY16" fmla="*/ 298418 h 304800"/>
                  <a:gd name="connsiteX17" fmla="*/ 69116 w 95250"/>
                  <a:gd name="connsiteY17" fmla="*/ 296323 h 304800"/>
                  <a:gd name="connsiteX18" fmla="*/ 70450 w 95250"/>
                  <a:gd name="connsiteY18" fmla="*/ 290798 h 304800"/>
                  <a:gd name="connsiteX19" fmla="*/ 70735 w 95250"/>
                  <a:gd name="connsiteY19" fmla="*/ 285941 h 304800"/>
                  <a:gd name="connsiteX20" fmla="*/ 70735 w 95250"/>
                  <a:gd name="connsiteY20" fmla="*/ 272987 h 304800"/>
                  <a:gd name="connsiteX21" fmla="*/ 69211 w 95250"/>
                  <a:gd name="connsiteY21" fmla="*/ 270415 h 304800"/>
                  <a:gd name="connsiteX22" fmla="*/ 69497 w 95250"/>
                  <a:gd name="connsiteY22" fmla="*/ 267748 h 304800"/>
                  <a:gd name="connsiteX23" fmla="*/ 70545 w 95250"/>
                  <a:gd name="connsiteY23" fmla="*/ 264890 h 304800"/>
                  <a:gd name="connsiteX24" fmla="*/ 72164 w 95250"/>
                  <a:gd name="connsiteY24" fmla="*/ 235934 h 304800"/>
                  <a:gd name="connsiteX25" fmla="*/ 86452 w 95250"/>
                  <a:gd name="connsiteY25" fmla="*/ 185642 h 304800"/>
                  <a:gd name="connsiteX26" fmla="*/ 89595 w 95250"/>
                  <a:gd name="connsiteY26" fmla="*/ 116491 h 304800"/>
                  <a:gd name="connsiteX27" fmla="*/ 87023 w 95250"/>
                  <a:gd name="connsiteY27" fmla="*/ 78772 h 304800"/>
                  <a:gd name="connsiteX28" fmla="*/ 89976 w 95250"/>
                  <a:gd name="connsiteY28" fmla="*/ 49721 h 304800"/>
                  <a:gd name="connsiteX29" fmla="*/ 89785 w 95250"/>
                  <a:gd name="connsiteY29" fmla="*/ 16478 h 304800"/>
                  <a:gd name="connsiteX30" fmla="*/ 83784 w 95250"/>
                  <a:gd name="connsiteY30" fmla="*/ 9239 h 304800"/>
                  <a:gd name="connsiteX31" fmla="*/ 50351 w 95250"/>
                  <a:gd name="connsiteY31" fmla="*/ 7144 h 304800"/>
                  <a:gd name="connsiteX32" fmla="*/ 49018 w 95250"/>
                  <a:gd name="connsiteY32" fmla="*/ 7144 h 304800"/>
                  <a:gd name="connsiteX33" fmla="*/ 47780 w 95250"/>
                  <a:gd name="connsiteY33" fmla="*/ 7144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5250" h="304800">
                    <a:moveTo>
                      <a:pt x="47780" y="7144"/>
                    </a:moveTo>
                    <a:cubicBezTo>
                      <a:pt x="30540" y="7144"/>
                      <a:pt x="19681" y="8287"/>
                      <a:pt x="14347" y="9239"/>
                    </a:cubicBezTo>
                    <a:cubicBezTo>
                      <a:pt x="8918" y="10192"/>
                      <a:pt x="8918" y="10858"/>
                      <a:pt x="8346" y="16478"/>
                    </a:cubicBezTo>
                    <a:cubicBezTo>
                      <a:pt x="7775" y="22098"/>
                      <a:pt x="8251" y="43053"/>
                      <a:pt x="8156" y="49721"/>
                    </a:cubicBezTo>
                    <a:cubicBezTo>
                      <a:pt x="8061" y="56388"/>
                      <a:pt x="11109" y="68104"/>
                      <a:pt x="11109" y="78772"/>
                    </a:cubicBezTo>
                    <a:cubicBezTo>
                      <a:pt x="11109" y="89535"/>
                      <a:pt x="9299" y="102394"/>
                      <a:pt x="8537" y="116491"/>
                    </a:cubicBezTo>
                    <a:cubicBezTo>
                      <a:pt x="7680" y="130588"/>
                      <a:pt x="4632" y="161449"/>
                      <a:pt x="11680" y="185642"/>
                    </a:cubicBezTo>
                    <a:cubicBezTo>
                      <a:pt x="18729" y="209836"/>
                      <a:pt x="22634" y="217265"/>
                      <a:pt x="25967" y="235934"/>
                    </a:cubicBezTo>
                    <a:cubicBezTo>
                      <a:pt x="27587" y="245173"/>
                      <a:pt x="27396" y="263271"/>
                      <a:pt x="27587" y="264890"/>
                    </a:cubicBezTo>
                    <a:cubicBezTo>
                      <a:pt x="27777" y="266605"/>
                      <a:pt x="27683" y="266605"/>
                      <a:pt x="28635" y="267748"/>
                    </a:cubicBezTo>
                    <a:cubicBezTo>
                      <a:pt x="29016" y="268129"/>
                      <a:pt x="28920" y="269176"/>
                      <a:pt x="28920" y="270415"/>
                    </a:cubicBezTo>
                    <a:cubicBezTo>
                      <a:pt x="28920" y="271653"/>
                      <a:pt x="27587" y="271367"/>
                      <a:pt x="27396" y="272987"/>
                    </a:cubicBezTo>
                    <a:cubicBezTo>
                      <a:pt x="27206" y="274606"/>
                      <a:pt x="27301" y="282892"/>
                      <a:pt x="27301" y="285941"/>
                    </a:cubicBezTo>
                    <a:cubicBezTo>
                      <a:pt x="27301" y="288988"/>
                      <a:pt x="27777" y="288798"/>
                      <a:pt x="27587" y="290798"/>
                    </a:cubicBezTo>
                    <a:cubicBezTo>
                      <a:pt x="27301" y="292798"/>
                      <a:pt x="27492" y="294799"/>
                      <a:pt x="28920" y="296323"/>
                    </a:cubicBezTo>
                    <a:cubicBezTo>
                      <a:pt x="28920" y="296323"/>
                      <a:pt x="30445" y="298228"/>
                      <a:pt x="32826" y="298418"/>
                    </a:cubicBezTo>
                    <a:cubicBezTo>
                      <a:pt x="40922" y="298990"/>
                      <a:pt x="57114" y="298990"/>
                      <a:pt x="65211" y="298418"/>
                    </a:cubicBezTo>
                    <a:cubicBezTo>
                      <a:pt x="67497" y="298228"/>
                      <a:pt x="69116" y="296323"/>
                      <a:pt x="69116" y="296323"/>
                    </a:cubicBezTo>
                    <a:cubicBezTo>
                      <a:pt x="70450" y="294799"/>
                      <a:pt x="70640" y="292798"/>
                      <a:pt x="70450" y="290798"/>
                    </a:cubicBezTo>
                    <a:cubicBezTo>
                      <a:pt x="70164" y="288798"/>
                      <a:pt x="70735" y="288988"/>
                      <a:pt x="70735" y="285941"/>
                    </a:cubicBezTo>
                    <a:cubicBezTo>
                      <a:pt x="70735" y="282892"/>
                      <a:pt x="70830" y="274606"/>
                      <a:pt x="70735" y="272987"/>
                    </a:cubicBezTo>
                    <a:cubicBezTo>
                      <a:pt x="70545" y="271367"/>
                      <a:pt x="69211" y="271558"/>
                      <a:pt x="69211" y="270415"/>
                    </a:cubicBezTo>
                    <a:cubicBezTo>
                      <a:pt x="69211" y="269176"/>
                      <a:pt x="69116" y="268129"/>
                      <a:pt x="69497" y="267748"/>
                    </a:cubicBezTo>
                    <a:cubicBezTo>
                      <a:pt x="70450" y="266700"/>
                      <a:pt x="70354" y="266605"/>
                      <a:pt x="70545" y="264890"/>
                    </a:cubicBezTo>
                    <a:cubicBezTo>
                      <a:pt x="70735" y="263176"/>
                      <a:pt x="70545" y="245078"/>
                      <a:pt x="72164" y="235934"/>
                    </a:cubicBezTo>
                    <a:cubicBezTo>
                      <a:pt x="75498" y="217265"/>
                      <a:pt x="79403" y="209931"/>
                      <a:pt x="86452" y="185642"/>
                    </a:cubicBezTo>
                    <a:cubicBezTo>
                      <a:pt x="93500" y="161449"/>
                      <a:pt x="90357" y="130588"/>
                      <a:pt x="89595" y="116491"/>
                    </a:cubicBezTo>
                    <a:cubicBezTo>
                      <a:pt x="88833" y="102394"/>
                      <a:pt x="87023" y="89535"/>
                      <a:pt x="87023" y="78772"/>
                    </a:cubicBezTo>
                    <a:cubicBezTo>
                      <a:pt x="87023" y="68008"/>
                      <a:pt x="90071" y="56388"/>
                      <a:pt x="89976" y="49721"/>
                    </a:cubicBezTo>
                    <a:cubicBezTo>
                      <a:pt x="89880" y="43053"/>
                      <a:pt x="90357" y="22098"/>
                      <a:pt x="89785" y="16478"/>
                    </a:cubicBezTo>
                    <a:cubicBezTo>
                      <a:pt x="89214" y="10858"/>
                      <a:pt x="89214" y="10192"/>
                      <a:pt x="83784" y="9239"/>
                    </a:cubicBezTo>
                    <a:cubicBezTo>
                      <a:pt x="78355" y="8287"/>
                      <a:pt x="67592" y="7144"/>
                      <a:pt x="50351" y="7144"/>
                    </a:cubicBezTo>
                    <a:lnTo>
                      <a:pt x="49018" y="7144"/>
                    </a:lnTo>
                    <a:lnTo>
                      <a:pt x="47780" y="7144"/>
                    </a:lnTo>
                    <a:close/>
                  </a:path>
                </a:pathLst>
              </a:custGeom>
              <a:solidFill>
                <a:srgbClr val="000000"/>
              </a:solidFill>
              <a:ln w="9525" cap="flat">
                <a:noFill/>
                <a:prstDash val="solid"/>
                <a:miter/>
              </a:ln>
            </p:spPr>
            <p:txBody>
              <a:bodyPr rtlCol="0" anchor="ctr"/>
              <a:lstStyle/>
              <a:p>
                <a:endParaRPr lang="en-US" sz="2968" dirty="0"/>
              </a:p>
            </p:txBody>
          </p:sp>
        </p:grpSp>
        <p:grpSp>
          <p:nvGrpSpPr>
            <p:cNvPr id="4" name="Group 3">
              <a:extLst>
                <a:ext uri="{FF2B5EF4-FFF2-40B4-BE49-F238E27FC236}">
                  <a16:creationId xmlns:a16="http://schemas.microsoft.com/office/drawing/2014/main" id="{F71F098F-228E-5749-A958-5F67F6EFCC0F}"/>
                </a:ext>
              </a:extLst>
            </p:cNvPr>
            <p:cNvGrpSpPr/>
            <p:nvPr userDrawn="1"/>
          </p:nvGrpSpPr>
          <p:grpSpPr>
            <a:xfrm>
              <a:off x="1093989" y="6238236"/>
              <a:ext cx="1381398" cy="341061"/>
              <a:chOff x="1093989" y="6238236"/>
              <a:chExt cx="1381398" cy="341061"/>
            </a:xfrm>
          </p:grpSpPr>
          <p:sp>
            <p:nvSpPr>
              <p:cNvPr id="27" name="TextBox 26">
                <a:extLst>
                  <a:ext uri="{FF2B5EF4-FFF2-40B4-BE49-F238E27FC236}">
                    <a16:creationId xmlns:a16="http://schemas.microsoft.com/office/drawing/2014/main" id="{AF1A5FFF-DD22-D94A-8D55-4AEB0FE69B80}"/>
                  </a:ext>
                </a:extLst>
              </p:cNvPr>
              <p:cNvSpPr txBox="1"/>
              <p:nvPr/>
            </p:nvSpPr>
            <p:spPr>
              <a:xfrm>
                <a:off x="1093989" y="6346002"/>
                <a:ext cx="1381398" cy="233295"/>
              </a:xfrm>
              <a:prstGeom prst="rect">
                <a:avLst/>
              </a:prstGeom>
              <a:noFill/>
            </p:spPr>
            <p:txBody>
              <a:bodyPr wrap="none" lIns="0" tIns="0" rIns="0" bIns="0" rtlCol="0">
                <a:spAutoFit/>
              </a:bodyPr>
              <a:lstStyle/>
              <a:p>
                <a:pPr>
                  <a:lnSpc>
                    <a:spcPts val="1484"/>
                  </a:lnSpc>
                </a:pPr>
                <a:r>
                  <a:rPr lang="en-US" sz="1525" dirty="0">
                    <a:latin typeface="TCCC-UnityText" panose="020B0305030303020204" pitchFamily="34" charset="77"/>
                  </a:rPr>
                  <a:t>DIGITAL PLATFORMS</a:t>
                </a:r>
              </a:p>
              <a:p>
                <a:pPr>
                  <a:lnSpc>
                    <a:spcPts val="1484"/>
                  </a:lnSpc>
                </a:pPr>
                <a:r>
                  <a:rPr lang="en-US" sz="1525" dirty="0">
                    <a:latin typeface="TCCC-UnityText" panose="020B0305030303020204" pitchFamily="34" charset="77"/>
                  </a:rPr>
                  <a:t>AND INNOVATION</a:t>
                </a:r>
              </a:p>
            </p:txBody>
          </p:sp>
          <p:pic>
            <p:nvPicPr>
              <p:cNvPr id="31" name="Picture 30">
                <a:extLst>
                  <a:ext uri="{FF2B5EF4-FFF2-40B4-BE49-F238E27FC236}">
                    <a16:creationId xmlns:a16="http://schemas.microsoft.com/office/drawing/2014/main" id="{75EE448A-1136-B141-AAA0-8B1FC6116F8F}"/>
                  </a:ext>
                </a:extLst>
              </p:cNvPr>
              <p:cNvPicPr>
                <a:picLocks noChangeAspect="1"/>
              </p:cNvPicPr>
              <p:nvPr userDrawn="1"/>
            </p:nvPicPr>
            <p:blipFill rotWithShape="1">
              <a:blip r:embed="rId11" cstate="print">
                <a:extLst>
                  <a:ext uri="{28A0092B-C50C-407E-A947-70E740481C1C}">
                    <a14:useLocalDpi xmlns:a14="http://schemas.microsoft.com/office/drawing/2010/main" val="0"/>
                  </a:ext>
                </a:extLst>
              </a:blip>
              <a:srcRect t="45954" b="45262"/>
              <a:stretch/>
            </p:blipFill>
            <p:spPr>
              <a:xfrm>
                <a:off x="1101966" y="6238236"/>
                <a:ext cx="1261432" cy="102250"/>
              </a:xfrm>
              <a:prstGeom prst="rect">
                <a:avLst/>
              </a:prstGeom>
            </p:spPr>
          </p:pic>
        </p:grpSp>
      </p:grpSp>
      <p:sp>
        <p:nvSpPr>
          <p:cNvPr id="3" name="MSIPCMContentMarking" descr="{&quot;HashCode&quot;:-628114645,&quot;Placement&quot;:&quot;Footer&quot;,&quot;Top&quot;:869.843,&quot;Left&quot;:732.2514,&quot;SlideWidth&quot;:1583,&quot;SlideHeight&quot;:890}">
            <a:extLst>
              <a:ext uri="{FF2B5EF4-FFF2-40B4-BE49-F238E27FC236}">
                <a16:creationId xmlns:a16="http://schemas.microsoft.com/office/drawing/2014/main" id="{7AA9649C-9515-443D-9BE4-904F9159A463}"/>
              </a:ext>
            </a:extLst>
          </p:cNvPr>
          <p:cNvSpPr txBox="1"/>
          <p:nvPr userDrawn="1"/>
        </p:nvSpPr>
        <p:spPr>
          <a:xfrm>
            <a:off x="9299593" y="11047006"/>
            <a:ext cx="1504914" cy="262344"/>
          </a:xfrm>
          <a:prstGeom prst="rect">
            <a:avLst/>
          </a:prstGeom>
          <a:noFill/>
        </p:spPr>
        <p:txBody>
          <a:bodyPr vert="horz" wrap="square" lIns="0" tIns="0" rIns="0" bIns="0" rtlCol="0" anchor="ctr" anchorCtr="1">
            <a:spAutoFit/>
          </a:bodyPr>
          <a:lstStyle/>
          <a:p>
            <a:pPr algn="ctr">
              <a:spcBef>
                <a:spcPts val="0"/>
              </a:spcBef>
              <a:spcAft>
                <a:spcPts val="0"/>
              </a:spcAft>
            </a:pPr>
            <a:r>
              <a:rPr lang="en-US" sz="1000">
                <a:solidFill>
                  <a:srgbClr val="000000"/>
                </a:solidFill>
                <a:latin typeface="Calibri" panose="020F0502020204030204" pitchFamily="34" charset="0"/>
              </a:rPr>
              <a:t>Classified - Confidential</a:t>
            </a:r>
          </a:p>
        </p:txBody>
      </p:sp>
    </p:spTree>
    <p:extLst>
      <p:ext uri="{BB962C8B-B14F-4D97-AF65-F5344CB8AC3E}">
        <p14:creationId xmlns:p14="http://schemas.microsoft.com/office/powerpoint/2010/main" val="307959291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Lst>
  <p:hf hdr="0" ftr="0" dt="0"/>
  <p:txStyles>
    <p:titleStyle>
      <a:lvl1pPr algn="l" defTabSz="1507846" rtl="0" eaLnBrk="1" latinLnBrk="0" hangingPunct="1">
        <a:lnSpc>
          <a:spcPct val="90000"/>
        </a:lnSpc>
        <a:spcBef>
          <a:spcPct val="0"/>
        </a:spcBef>
        <a:buNone/>
        <a:defRPr sz="4617" b="1" i="0" kern="1200">
          <a:solidFill>
            <a:schemeClr val="tx1"/>
          </a:solidFill>
          <a:latin typeface="TCCC-UnityText" panose="020B0305030303020204" pitchFamily="34" charset="77"/>
          <a:ea typeface="+mj-ea"/>
          <a:cs typeface="+mj-cs"/>
        </a:defRPr>
      </a:lvl1pPr>
    </p:titleStyle>
    <p:bodyStyle>
      <a:lvl1pPr marL="376961" indent="-376961" algn="l" defTabSz="1507846" rtl="0" eaLnBrk="1" latinLnBrk="0" hangingPunct="1">
        <a:lnSpc>
          <a:spcPct val="90000"/>
        </a:lnSpc>
        <a:spcBef>
          <a:spcPts val="1649"/>
        </a:spcBef>
        <a:buFont typeface="Arial" panose="020B0604020202020204" pitchFamily="34" charset="0"/>
        <a:buChar char="•"/>
        <a:defRPr sz="4617" kern="1200">
          <a:solidFill>
            <a:schemeClr val="tx1"/>
          </a:solidFill>
          <a:latin typeface="+mn-lt"/>
          <a:ea typeface="+mn-ea"/>
          <a:cs typeface="+mn-cs"/>
        </a:defRPr>
      </a:lvl1pPr>
      <a:lvl2pPr marL="1130884" indent="-376961" algn="l" defTabSz="1507846" rtl="0" eaLnBrk="1" latinLnBrk="0" hangingPunct="1">
        <a:lnSpc>
          <a:spcPct val="90000"/>
        </a:lnSpc>
        <a:spcBef>
          <a:spcPts val="824"/>
        </a:spcBef>
        <a:buFont typeface="Arial" panose="020B0604020202020204" pitchFamily="34" charset="0"/>
        <a:buChar char="•"/>
        <a:defRPr sz="3958" kern="1200">
          <a:solidFill>
            <a:schemeClr val="tx1"/>
          </a:solidFill>
          <a:latin typeface="+mn-lt"/>
          <a:ea typeface="+mn-ea"/>
          <a:cs typeface="+mn-cs"/>
        </a:defRPr>
      </a:lvl2pPr>
      <a:lvl3pPr marL="1884807" indent="-376961" algn="l" defTabSz="1507846" rtl="0" eaLnBrk="1" latinLnBrk="0" hangingPunct="1">
        <a:lnSpc>
          <a:spcPct val="90000"/>
        </a:lnSpc>
        <a:spcBef>
          <a:spcPts val="824"/>
        </a:spcBef>
        <a:buFont typeface="Arial" panose="020B0604020202020204" pitchFamily="34" charset="0"/>
        <a:buChar char="•"/>
        <a:defRPr sz="3298" kern="1200">
          <a:solidFill>
            <a:schemeClr val="tx1"/>
          </a:solidFill>
          <a:latin typeface="+mn-lt"/>
          <a:ea typeface="+mn-ea"/>
          <a:cs typeface="+mn-cs"/>
        </a:defRPr>
      </a:lvl3pPr>
      <a:lvl4pPr marL="2638730" indent="-376961" algn="l" defTabSz="1507846" rtl="0" eaLnBrk="1" latinLnBrk="0" hangingPunct="1">
        <a:lnSpc>
          <a:spcPct val="90000"/>
        </a:lnSpc>
        <a:spcBef>
          <a:spcPts val="824"/>
        </a:spcBef>
        <a:buFont typeface="Arial" panose="020B0604020202020204" pitchFamily="34" charset="0"/>
        <a:buChar char="•"/>
        <a:defRPr sz="2968" kern="1200">
          <a:solidFill>
            <a:schemeClr val="tx1"/>
          </a:solidFill>
          <a:latin typeface="+mn-lt"/>
          <a:ea typeface="+mn-ea"/>
          <a:cs typeface="+mn-cs"/>
        </a:defRPr>
      </a:lvl4pPr>
      <a:lvl5pPr marL="3392653" indent="-376961" algn="l" defTabSz="1507846" rtl="0" eaLnBrk="1" latinLnBrk="0" hangingPunct="1">
        <a:lnSpc>
          <a:spcPct val="90000"/>
        </a:lnSpc>
        <a:spcBef>
          <a:spcPts val="824"/>
        </a:spcBef>
        <a:buFont typeface="Arial" panose="020B0604020202020204" pitchFamily="34" charset="0"/>
        <a:buChar char="•"/>
        <a:defRPr sz="2968" kern="1200">
          <a:solidFill>
            <a:schemeClr val="tx1"/>
          </a:solidFill>
          <a:latin typeface="+mn-lt"/>
          <a:ea typeface="+mn-ea"/>
          <a:cs typeface="+mn-cs"/>
        </a:defRPr>
      </a:lvl5pPr>
      <a:lvl6pPr marL="4146575" indent="-376961" algn="l" defTabSz="1507846" rtl="0" eaLnBrk="1" latinLnBrk="0" hangingPunct="1">
        <a:lnSpc>
          <a:spcPct val="90000"/>
        </a:lnSpc>
        <a:spcBef>
          <a:spcPts val="824"/>
        </a:spcBef>
        <a:buFont typeface="Arial" panose="020B0604020202020204" pitchFamily="34" charset="0"/>
        <a:buChar char="•"/>
        <a:defRPr sz="2968" kern="1200">
          <a:solidFill>
            <a:schemeClr val="tx1"/>
          </a:solidFill>
          <a:latin typeface="+mn-lt"/>
          <a:ea typeface="+mn-ea"/>
          <a:cs typeface="+mn-cs"/>
        </a:defRPr>
      </a:lvl6pPr>
      <a:lvl7pPr marL="4900498" indent="-376961" algn="l" defTabSz="1507846" rtl="0" eaLnBrk="1" latinLnBrk="0" hangingPunct="1">
        <a:lnSpc>
          <a:spcPct val="90000"/>
        </a:lnSpc>
        <a:spcBef>
          <a:spcPts val="824"/>
        </a:spcBef>
        <a:buFont typeface="Arial" panose="020B0604020202020204" pitchFamily="34" charset="0"/>
        <a:buChar char="•"/>
        <a:defRPr sz="2968" kern="1200">
          <a:solidFill>
            <a:schemeClr val="tx1"/>
          </a:solidFill>
          <a:latin typeface="+mn-lt"/>
          <a:ea typeface="+mn-ea"/>
          <a:cs typeface="+mn-cs"/>
        </a:defRPr>
      </a:lvl7pPr>
      <a:lvl8pPr marL="5654421" indent="-376961" algn="l" defTabSz="1507846" rtl="0" eaLnBrk="1" latinLnBrk="0" hangingPunct="1">
        <a:lnSpc>
          <a:spcPct val="90000"/>
        </a:lnSpc>
        <a:spcBef>
          <a:spcPts val="824"/>
        </a:spcBef>
        <a:buFont typeface="Arial" panose="020B0604020202020204" pitchFamily="34" charset="0"/>
        <a:buChar char="•"/>
        <a:defRPr sz="2968" kern="1200">
          <a:solidFill>
            <a:schemeClr val="tx1"/>
          </a:solidFill>
          <a:latin typeface="+mn-lt"/>
          <a:ea typeface="+mn-ea"/>
          <a:cs typeface="+mn-cs"/>
        </a:defRPr>
      </a:lvl8pPr>
      <a:lvl9pPr marL="6408344" indent="-376961" algn="l" defTabSz="1507846" rtl="0" eaLnBrk="1" latinLnBrk="0" hangingPunct="1">
        <a:lnSpc>
          <a:spcPct val="90000"/>
        </a:lnSpc>
        <a:spcBef>
          <a:spcPts val="824"/>
        </a:spcBef>
        <a:buFont typeface="Arial" panose="020B0604020202020204" pitchFamily="34" charset="0"/>
        <a:buChar char="•"/>
        <a:defRPr sz="2968" kern="1200">
          <a:solidFill>
            <a:schemeClr val="tx1"/>
          </a:solidFill>
          <a:latin typeface="+mn-lt"/>
          <a:ea typeface="+mn-ea"/>
          <a:cs typeface="+mn-cs"/>
        </a:defRPr>
      </a:lvl9pPr>
    </p:bodyStyle>
    <p:otherStyle>
      <a:defPPr>
        <a:defRPr lang="en-US"/>
      </a:defPPr>
      <a:lvl1pPr marL="0" algn="l" defTabSz="1507846" rtl="0" eaLnBrk="1" latinLnBrk="0" hangingPunct="1">
        <a:defRPr sz="2968" kern="1200">
          <a:solidFill>
            <a:schemeClr val="tx1"/>
          </a:solidFill>
          <a:latin typeface="+mn-lt"/>
          <a:ea typeface="+mn-ea"/>
          <a:cs typeface="+mn-cs"/>
        </a:defRPr>
      </a:lvl1pPr>
      <a:lvl2pPr marL="753923" algn="l" defTabSz="1507846" rtl="0" eaLnBrk="1" latinLnBrk="0" hangingPunct="1">
        <a:defRPr sz="2968" kern="1200">
          <a:solidFill>
            <a:schemeClr val="tx1"/>
          </a:solidFill>
          <a:latin typeface="+mn-lt"/>
          <a:ea typeface="+mn-ea"/>
          <a:cs typeface="+mn-cs"/>
        </a:defRPr>
      </a:lvl2pPr>
      <a:lvl3pPr marL="1507846" algn="l" defTabSz="1507846" rtl="0" eaLnBrk="1" latinLnBrk="0" hangingPunct="1">
        <a:defRPr sz="2968" kern="1200">
          <a:solidFill>
            <a:schemeClr val="tx1"/>
          </a:solidFill>
          <a:latin typeface="+mn-lt"/>
          <a:ea typeface="+mn-ea"/>
          <a:cs typeface="+mn-cs"/>
        </a:defRPr>
      </a:lvl3pPr>
      <a:lvl4pPr marL="2261768" algn="l" defTabSz="1507846" rtl="0" eaLnBrk="1" latinLnBrk="0" hangingPunct="1">
        <a:defRPr sz="2968" kern="1200">
          <a:solidFill>
            <a:schemeClr val="tx1"/>
          </a:solidFill>
          <a:latin typeface="+mn-lt"/>
          <a:ea typeface="+mn-ea"/>
          <a:cs typeface="+mn-cs"/>
        </a:defRPr>
      </a:lvl4pPr>
      <a:lvl5pPr marL="3015691" algn="l" defTabSz="1507846" rtl="0" eaLnBrk="1" latinLnBrk="0" hangingPunct="1">
        <a:defRPr sz="2968" kern="1200">
          <a:solidFill>
            <a:schemeClr val="tx1"/>
          </a:solidFill>
          <a:latin typeface="+mn-lt"/>
          <a:ea typeface="+mn-ea"/>
          <a:cs typeface="+mn-cs"/>
        </a:defRPr>
      </a:lvl5pPr>
      <a:lvl6pPr marL="3769614" algn="l" defTabSz="1507846" rtl="0" eaLnBrk="1" latinLnBrk="0" hangingPunct="1">
        <a:defRPr sz="2968" kern="1200">
          <a:solidFill>
            <a:schemeClr val="tx1"/>
          </a:solidFill>
          <a:latin typeface="+mn-lt"/>
          <a:ea typeface="+mn-ea"/>
          <a:cs typeface="+mn-cs"/>
        </a:defRPr>
      </a:lvl6pPr>
      <a:lvl7pPr marL="4523537" algn="l" defTabSz="1507846" rtl="0" eaLnBrk="1" latinLnBrk="0" hangingPunct="1">
        <a:defRPr sz="2968" kern="1200">
          <a:solidFill>
            <a:schemeClr val="tx1"/>
          </a:solidFill>
          <a:latin typeface="+mn-lt"/>
          <a:ea typeface="+mn-ea"/>
          <a:cs typeface="+mn-cs"/>
        </a:defRPr>
      </a:lvl7pPr>
      <a:lvl8pPr marL="5277460" algn="l" defTabSz="1507846" rtl="0" eaLnBrk="1" latinLnBrk="0" hangingPunct="1">
        <a:defRPr sz="2968" kern="1200">
          <a:solidFill>
            <a:schemeClr val="tx1"/>
          </a:solidFill>
          <a:latin typeface="+mn-lt"/>
          <a:ea typeface="+mn-ea"/>
          <a:cs typeface="+mn-cs"/>
        </a:defRPr>
      </a:lvl8pPr>
      <a:lvl9pPr marL="6031382" algn="l" defTabSz="1507846" rtl="0" eaLnBrk="1" latinLnBrk="0" hangingPunct="1">
        <a:defRPr sz="296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576">
          <p15:clr>
            <a:srgbClr val="F26B43"/>
          </p15:clr>
        </p15:guide>
        <p15:guide id="5" orient="horz" pos="3744">
          <p15:clr>
            <a:srgbClr val="F26B43"/>
          </p15:clr>
        </p15:guide>
        <p15:guide id="6" pos="7104">
          <p15:clr>
            <a:srgbClr val="F26B43"/>
          </p15:clr>
        </p15:guide>
        <p15:guide id="7" pos="3984">
          <p15:clr>
            <a:srgbClr val="F26B43"/>
          </p15:clr>
        </p15:guide>
        <p15:guide id="8" pos="3696">
          <p15:clr>
            <a:srgbClr val="F26B43"/>
          </p15:clr>
        </p15:guide>
        <p15:guide id="9" orient="horz" pos="2016">
          <p15:clr>
            <a:srgbClr val="F26B43"/>
          </p15:clr>
        </p15:guide>
        <p15:guide id="10" orient="horz" pos="2304">
          <p15:clr>
            <a:srgbClr val="F26B43"/>
          </p15:clr>
        </p15:guide>
        <p15:guide id="11" pos="288">
          <p15:clr>
            <a:srgbClr val="F26B43"/>
          </p15:clr>
        </p15:guide>
        <p15:guide id="12" orient="horz" pos="4032">
          <p15:clr>
            <a:srgbClr val="F26B43"/>
          </p15:clr>
        </p15:guide>
        <p15:guide id="13" pos="7392">
          <p15:clr>
            <a:srgbClr val="F26B43"/>
          </p15:clr>
        </p15:guide>
        <p15:guide id="14" orient="horz" pos="288">
          <p15:clr>
            <a:srgbClr val="F26B43"/>
          </p15:clr>
        </p15:guide>
        <p15:guide id="15" orient="horz" pos="576">
          <p15:clr>
            <a:srgbClr val="F26B43"/>
          </p15:clr>
        </p15:guide>
        <p15:guide id="16" orient="horz" pos="864">
          <p15:clr>
            <a:srgbClr val="F26B43"/>
          </p15:clr>
        </p15:guide>
        <p15:guide id="17" orient="horz" pos="72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MSIPCMContentMarking" descr="{&quot;HashCode&quot;:-628114645,&quot;Placement&quot;:&quot;Footer&quot;,&quot;Top&quot;:869.843,&quot;Left&quot;:732.2514,&quot;SlideWidth&quot;:1583,&quot;SlideHeight&quot;:890}">
            <a:extLst>
              <a:ext uri="{FF2B5EF4-FFF2-40B4-BE49-F238E27FC236}">
                <a16:creationId xmlns:a16="http://schemas.microsoft.com/office/drawing/2014/main" id="{4D3A0279-7D95-47BB-82E6-70597FFEA9BF}"/>
              </a:ext>
            </a:extLst>
          </p:cNvPr>
          <p:cNvSpPr txBox="1"/>
          <p:nvPr userDrawn="1"/>
        </p:nvSpPr>
        <p:spPr>
          <a:xfrm>
            <a:off x="9299593" y="11047006"/>
            <a:ext cx="1504914" cy="262344"/>
          </a:xfrm>
          <a:prstGeom prst="rect">
            <a:avLst/>
          </a:prstGeom>
          <a:noFill/>
        </p:spPr>
        <p:txBody>
          <a:bodyPr vert="horz" wrap="square" lIns="0" tIns="0" rIns="0" bIns="0" rtlCol="0" anchor="ctr" anchorCtr="1">
            <a:spAutoFit/>
          </a:bodyPr>
          <a:lstStyle/>
          <a:p>
            <a:pPr algn="ctr">
              <a:spcBef>
                <a:spcPts val="0"/>
              </a:spcBef>
              <a:spcAft>
                <a:spcPts val="0"/>
              </a:spcAft>
            </a:pPr>
            <a:r>
              <a:rPr lang="en-US" sz="1000">
                <a:solidFill>
                  <a:srgbClr val="000000"/>
                </a:solidFill>
                <a:latin typeface="Calibri" panose="020F0502020204030204" pitchFamily="34" charset="0"/>
              </a:rPr>
              <a:t>Classified - Confidential</a:t>
            </a:r>
          </a:p>
        </p:txBody>
      </p:sp>
    </p:spTree>
    <p:extLst>
      <p:ext uri="{BB962C8B-B14F-4D97-AF65-F5344CB8AC3E}">
        <p14:creationId xmlns:p14="http://schemas.microsoft.com/office/powerpoint/2010/main" val="3802605974"/>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 id="2147483717" r:id="rId19"/>
    <p:sldLayoutId id="2147483718" r:id="rId20"/>
    <p:sldLayoutId id="2147483719" r:id="rId21"/>
    <p:sldLayoutId id="2147483720" r:id="rId22"/>
    <p:sldLayoutId id="2147483721" r:id="rId23"/>
    <p:sldLayoutId id="2147483722" r:id="rId24"/>
    <p:sldLayoutId id="2147483723" r:id="rId25"/>
    <p:sldLayoutId id="2147483724" r:id="rId26"/>
    <p:sldLayoutId id="2147483725" r:id="rId27"/>
    <p:sldLayoutId id="2147483726" r:id="rId28"/>
    <p:sldLayoutId id="2147483727" r:id="rId29"/>
    <p:sldLayoutId id="2147483729" r:id="rId30"/>
    <p:sldLayoutId id="2147483730" r:id="rId31"/>
    <p:sldLayoutId id="2147483731" r:id="rId32"/>
    <p:sldLayoutId id="2147483732" r:id="rId33"/>
    <p:sldLayoutId id="2147483733" r:id="rId34"/>
    <p:sldLayoutId id="2147483734" r:id="rId35"/>
    <p:sldLayoutId id="2147483735" r:id="rId36"/>
    <p:sldLayoutId id="2147483736" r:id="rId37"/>
    <p:sldLayoutId id="2147483737" r:id="rId38"/>
    <p:sldLayoutId id="2147483738" r:id="rId39"/>
    <p:sldLayoutId id="2147483739" r:id="rId40"/>
  </p:sldLayoutIdLst>
  <p:transition/>
  <p:hf hdr="0" ftr="0" dt="0"/>
  <p:txStyles>
    <p:titleStyle>
      <a:lvl1pPr algn="ctr" rtl="0" fontAlgn="base">
        <a:spcBef>
          <a:spcPct val="0"/>
        </a:spcBef>
        <a:spcAft>
          <a:spcPct val="0"/>
        </a:spcAft>
        <a:defRPr sz="9564">
          <a:solidFill>
            <a:schemeClr val="tx1"/>
          </a:solidFill>
          <a:latin typeface="+mj-lt"/>
          <a:ea typeface="+mj-ea"/>
          <a:cs typeface="+mj-cs"/>
          <a:sym typeface="Gill Sans" charset="0"/>
        </a:defRPr>
      </a:lvl1pPr>
      <a:lvl2pPr algn="ctr" rtl="0" fontAlgn="base">
        <a:spcBef>
          <a:spcPct val="0"/>
        </a:spcBef>
        <a:spcAft>
          <a:spcPct val="0"/>
        </a:spcAft>
        <a:defRPr sz="9564">
          <a:solidFill>
            <a:schemeClr val="tx1"/>
          </a:solidFill>
          <a:latin typeface="Gill Sans" charset="0"/>
          <a:ea typeface="Heiti SC Light" charset="0"/>
          <a:cs typeface="Heiti SC Light" charset="0"/>
          <a:sym typeface="Gill Sans" charset="0"/>
        </a:defRPr>
      </a:lvl2pPr>
      <a:lvl3pPr algn="ctr" rtl="0" fontAlgn="base">
        <a:spcBef>
          <a:spcPct val="0"/>
        </a:spcBef>
        <a:spcAft>
          <a:spcPct val="0"/>
        </a:spcAft>
        <a:defRPr sz="9564">
          <a:solidFill>
            <a:schemeClr val="tx1"/>
          </a:solidFill>
          <a:latin typeface="Gill Sans" charset="0"/>
          <a:ea typeface="Heiti SC Light" charset="0"/>
          <a:cs typeface="Heiti SC Light" charset="0"/>
          <a:sym typeface="Gill Sans" charset="0"/>
        </a:defRPr>
      </a:lvl3pPr>
      <a:lvl4pPr algn="ctr" rtl="0" fontAlgn="base">
        <a:spcBef>
          <a:spcPct val="0"/>
        </a:spcBef>
        <a:spcAft>
          <a:spcPct val="0"/>
        </a:spcAft>
        <a:defRPr sz="9564">
          <a:solidFill>
            <a:schemeClr val="tx1"/>
          </a:solidFill>
          <a:latin typeface="Gill Sans" charset="0"/>
          <a:ea typeface="Heiti SC Light" charset="0"/>
          <a:cs typeface="Heiti SC Light" charset="0"/>
          <a:sym typeface="Gill Sans" charset="0"/>
        </a:defRPr>
      </a:lvl4pPr>
      <a:lvl5pPr algn="ctr" rtl="0" fontAlgn="base">
        <a:spcBef>
          <a:spcPct val="0"/>
        </a:spcBef>
        <a:spcAft>
          <a:spcPct val="0"/>
        </a:spcAft>
        <a:defRPr sz="9564">
          <a:solidFill>
            <a:schemeClr val="tx1"/>
          </a:solidFill>
          <a:latin typeface="Gill Sans" charset="0"/>
          <a:ea typeface="Heiti SC Light" charset="0"/>
          <a:cs typeface="Heiti SC Light" charset="0"/>
          <a:sym typeface="Gill Sans" charset="0"/>
        </a:defRPr>
      </a:lvl5pPr>
      <a:lvl6pPr marL="376943" algn="ctr" rtl="0" fontAlgn="base">
        <a:spcBef>
          <a:spcPct val="0"/>
        </a:spcBef>
        <a:spcAft>
          <a:spcPct val="0"/>
        </a:spcAft>
        <a:defRPr sz="9564">
          <a:solidFill>
            <a:schemeClr val="tx1"/>
          </a:solidFill>
          <a:latin typeface="Gill Sans" charset="0"/>
          <a:ea typeface="Heiti SC Light" charset="0"/>
          <a:cs typeface="Heiti SC Light" charset="0"/>
          <a:sym typeface="Gill Sans" charset="0"/>
        </a:defRPr>
      </a:lvl6pPr>
      <a:lvl7pPr marL="753886" algn="ctr" rtl="0" fontAlgn="base">
        <a:spcBef>
          <a:spcPct val="0"/>
        </a:spcBef>
        <a:spcAft>
          <a:spcPct val="0"/>
        </a:spcAft>
        <a:defRPr sz="9564">
          <a:solidFill>
            <a:schemeClr val="tx1"/>
          </a:solidFill>
          <a:latin typeface="Gill Sans" charset="0"/>
          <a:ea typeface="Heiti SC Light" charset="0"/>
          <a:cs typeface="Heiti SC Light" charset="0"/>
          <a:sym typeface="Gill Sans" charset="0"/>
        </a:defRPr>
      </a:lvl7pPr>
      <a:lvl8pPr marL="1130829" algn="ctr" rtl="0" fontAlgn="base">
        <a:spcBef>
          <a:spcPct val="0"/>
        </a:spcBef>
        <a:spcAft>
          <a:spcPct val="0"/>
        </a:spcAft>
        <a:defRPr sz="9564">
          <a:solidFill>
            <a:schemeClr val="tx1"/>
          </a:solidFill>
          <a:latin typeface="Gill Sans" charset="0"/>
          <a:ea typeface="Heiti SC Light" charset="0"/>
          <a:cs typeface="Heiti SC Light" charset="0"/>
          <a:sym typeface="Gill Sans" charset="0"/>
        </a:defRPr>
      </a:lvl8pPr>
      <a:lvl9pPr marL="1507772" algn="ctr" rtl="0" fontAlgn="base">
        <a:spcBef>
          <a:spcPct val="0"/>
        </a:spcBef>
        <a:spcAft>
          <a:spcPct val="0"/>
        </a:spcAft>
        <a:defRPr sz="9564">
          <a:solidFill>
            <a:schemeClr val="tx1"/>
          </a:solidFill>
          <a:latin typeface="Gill Sans" charset="0"/>
          <a:ea typeface="Heiti SC Light" charset="0"/>
          <a:cs typeface="Heiti SC Light" charset="0"/>
          <a:sym typeface="Gill Sans" charset="0"/>
        </a:defRPr>
      </a:lvl9pPr>
    </p:titleStyle>
    <p:bodyStyle>
      <a:lvl1pPr marL="921416" indent="-659650" algn="l" rtl="0" fontAlgn="base">
        <a:spcBef>
          <a:spcPts val="4287"/>
        </a:spcBef>
        <a:spcAft>
          <a:spcPct val="0"/>
        </a:spcAft>
        <a:buSzPct val="171000"/>
        <a:buFont typeface="Gill Sans" charset="0"/>
        <a:buChar char="•"/>
        <a:defRPr sz="4617">
          <a:solidFill>
            <a:schemeClr val="tx1"/>
          </a:solidFill>
          <a:latin typeface="+mn-lt"/>
          <a:ea typeface="+mn-ea"/>
          <a:cs typeface="+mn-cs"/>
          <a:sym typeface="Gill Sans" charset="0"/>
        </a:defRPr>
      </a:lvl1pPr>
      <a:lvl2pPr marL="1287889" indent="-659650" algn="l" rtl="0" fontAlgn="base">
        <a:spcBef>
          <a:spcPts val="4287"/>
        </a:spcBef>
        <a:spcAft>
          <a:spcPct val="0"/>
        </a:spcAft>
        <a:buSzPct val="171000"/>
        <a:buFont typeface="Gill Sans" charset="0"/>
        <a:buChar char="•"/>
        <a:defRPr sz="4617">
          <a:solidFill>
            <a:schemeClr val="tx1"/>
          </a:solidFill>
          <a:latin typeface="+mn-lt"/>
          <a:ea typeface="+mn-ea"/>
          <a:cs typeface="+mn-cs"/>
          <a:sym typeface="Gill Sans" charset="0"/>
        </a:defRPr>
      </a:lvl2pPr>
      <a:lvl3pPr marL="1654361" indent="-659650" algn="l" rtl="0" fontAlgn="base">
        <a:spcBef>
          <a:spcPts val="4287"/>
        </a:spcBef>
        <a:spcAft>
          <a:spcPct val="0"/>
        </a:spcAft>
        <a:buSzPct val="171000"/>
        <a:buFont typeface="Gill Sans" charset="0"/>
        <a:buChar char="•"/>
        <a:defRPr sz="4617">
          <a:solidFill>
            <a:schemeClr val="tx1"/>
          </a:solidFill>
          <a:latin typeface="+mn-lt"/>
          <a:ea typeface="+mn-ea"/>
          <a:cs typeface="+mn-cs"/>
          <a:sym typeface="Gill Sans" charset="0"/>
        </a:defRPr>
      </a:lvl3pPr>
      <a:lvl4pPr marL="2020834" indent="-659650" algn="l" rtl="0" fontAlgn="base">
        <a:spcBef>
          <a:spcPts val="4287"/>
        </a:spcBef>
        <a:spcAft>
          <a:spcPct val="0"/>
        </a:spcAft>
        <a:buSzPct val="171000"/>
        <a:buFont typeface="Gill Sans" charset="0"/>
        <a:buChar char="•"/>
        <a:defRPr sz="4617">
          <a:solidFill>
            <a:schemeClr val="tx1"/>
          </a:solidFill>
          <a:latin typeface="+mn-lt"/>
          <a:ea typeface="+mn-ea"/>
          <a:cs typeface="+mn-cs"/>
          <a:sym typeface="Gill Sans" charset="0"/>
        </a:defRPr>
      </a:lvl4pPr>
      <a:lvl5pPr marL="2387306" indent="-659650" algn="l" rtl="0" fontAlgn="base">
        <a:spcBef>
          <a:spcPts val="4287"/>
        </a:spcBef>
        <a:spcAft>
          <a:spcPct val="0"/>
        </a:spcAft>
        <a:buSzPct val="171000"/>
        <a:buFont typeface="Gill Sans" charset="0"/>
        <a:buChar char="•"/>
        <a:defRPr sz="4617">
          <a:solidFill>
            <a:schemeClr val="tx1"/>
          </a:solidFill>
          <a:latin typeface="+mn-lt"/>
          <a:ea typeface="+mn-ea"/>
          <a:cs typeface="+mn-cs"/>
          <a:sym typeface="Gill Sans" charset="0"/>
        </a:defRPr>
      </a:lvl5pPr>
      <a:lvl6pPr marL="2764249" indent="-659650" algn="l" rtl="0" fontAlgn="base">
        <a:spcBef>
          <a:spcPts val="4287"/>
        </a:spcBef>
        <a:spcAft>
          <a:spcPct val="0"/>
        </a:spcAft>
        <a:buSzPct val="171000"/>
        <a:buFont typeface="Gill Sans" charset="0"/>
        <a:buChar char="•"/>
        <a:defRPr sz="4617">
          <a:solidFill>
            <a:schemeClr val="tx1"/>
          </a:solidFill>
          <a:latin typeface="+mn-lt"/>
          <a:ea typeface="+mn-ea"/>
          <a:cs typeface="+mn-cs"/>
          <a:sym typeface="Gill Sans" charset="0"/>
        </a:defRPr>
      </a:lvl6pPr>
      <a:lvl7pPr marL="3141193" indent="-659650" algn="l" rtl="0" fontAlgn="base">
        <a:spcBef>
          <a:spcPts val="4287"/>
        </a:spcBef>
        <a:spcAft>
          <a:spcPct val="0"/>
        </a:spcAft>
        <a:buSzPct val="171000"/>
        <a:buFont typeface="Gill Sans" charset="0"/>
        <a:buChar char="•"/>
        <a:defRPr sz="4617">
          <a:solidFill>
            <a:schemeClr val="tx1"/>
          </a:solidFill>
          <a:latin typeface="+mn-lt"/>
          <a:ea typeface="+mn-ea"/>
          <a:cs typeface="+mn-cs"/>
          <a:sym typeface="Gill Sans" charset="0"/>
        </a:defRPr>
      </a:lvl7pPr>
      <a:lvl8pPr marL="3518136" indent="-659650" algn="l" rtl="0" fontAlgn="base">
        <a:spcBef>
          <a:spcPts val="4287"/>
        </a:spcBef>
        <a:spcAft>
          <a:spcPct val="0"/>
        </a:spcAft>
        <a:buSzPct val="171000"/>
        <a:buFont typeface="Gill Sans" charset="0"/>
        <a:buChar char="•"/>
        <a:defRPr sz="4617">
          <a:solidFill>
            <a:schemeClr val="tx1"/>
          </a:solidFill>
          <a:latin typeface="+mn-lt"/>
          <a:ea typeface="+mn-ea"/>
          <a:cs typeface="+mn-cs"/>
          <a:sym typeface="Gill Sans" charset="0"/>
        </a:defRPr>
      </a:lvl8pPr>
      <a:lvl9pPr marL="3895079" indent="-659650" algn="l" rtl="0" fontAlgn="base">
        <a:spcBef>
          <a:spcPts val="4287"/>
        </a:spcBef>
        <a:spcAft>
          <a:spcPct val="0"/>
        </a:spcAft>
        <a:buSzPct val="171000"/>
        <a:buFont typeface="Gill Sans" charset="0"/>
        <a:buChar char="•"/>
        <a:defRPr sz="4617">
          <a:solidFill>
            <a:schemeClr val="tx1"/>
          </a:solidFill>
          <a:latin typeface="+mn-lt"/>
          <a:ea typeface="+mn-ea"/>
          <a:cs typeface="+mn-cs"/>
          <a:sym typeface="Gill Sans" charset="0"/>
        </a:defRPr>
      </a:lvl9pPr>
    </p:bodyStyle>
    <p:otherStyle>
      <a:defPPr>
        <a:defRPr lang="en-US"/>
      </a:defPPr>
      <a:lvl1pPr marL="0" algn="l" defTabSz="376943" rtl="0" eaLnBrk="1" latinLnBrk="0" hangingPunct="1">
        <a:defRPr sz="1484" kern="1200">
          <a:solidFill>
            <a:schemeClr val="tx1"/>
          </a:solidFill>
          <a:latin typeface="+mn-lt"/>
          <a:ea typeface="+mn-ea"/>
          <a:cs typeface="+mn-cs"/>
        </a:defRPr>
      </a:lvl1pPr>
      <a:lvl2pPr marL="376943" algn="l" defTabSz="376943" rtl="0" eaLnBrk="1" latinLnBrk="0" hangingPunct="1">
        <a:defRPr sz="1484" kern="1200">
          <a:solidFill>
            <a:schemeClr val="tx1"/>
          </a:solidFill>
          <a:latin typeface="+mn-lt"/>
          <a:ea typeface="+mn-ea"/>
          <a:cs typeface="+mn-cs"/>
        </a:defRPr>
      </a:lvl2pPr>
      <a:lvl3pPr marL="753886" algn="l" defTabSz="376943" rtl="0" eaLnBrk="1" latinLnBrk="0" hangingPunct="1">
        <a:defRPr sz="1484" kern="1200">
          <a:solidFill>
            <a:schemeClr val="tx1"/>
          </a:solidFill>
          <a:latin typeface="+mn-lt"/>
          <a:ea typeface="+mn-ea"/>
          <a:cs typeface="+mn-cs"/>
        </a:defRPr>
      </a:lvl3pPr>
      <a:lvl4pPr marL="1130829" algn="l" defTabSz="376943" rtl="0" eaLnBrk="1" latinLnBrk="0" hangingPunct="1">
        <a:defRPr sz="1484" kern="1200">
          <a:solidFill>
            <a:schemeClr val="tx1"/>
          </a:solidFill>
          <a:latin typeface="+mn-lt"/>
          <a:ea typeface="+mn-ea"/>
          <a:cs typeface="+mn-cs"/>
        </a:defRPr>
      </a:lvl4pPr>
      <a:lvl5pPr marL="1507772" algn="l" defTabSz="376943" rtl="0" eaLnBrk="1" latinLnBrk="0" hangingPunct="1">
        <a:defRPr sz="1484" kern="1200">
          <a:solidFill>
            <a:schemeClr val="tx1"/>
          </a:solidFill>
          <a:latin typeface="+mn-lt"/>
          <a:ea typeface="+mn-ea"/>
          <a:cs typeface="+mn-cs"/>
        </a:defRPr>
      </a:lvl5pPr>
      <a:lvl6pPr marL="1884716" algn="l" defTabSz="376943" rtl="0" eaLnBrk="1" latinLnBrk="0" hangingPunct="1">
        <a:defRPr sz="1484" kern="1200">
          <a:solidFill>
            <a:schemeClr val="tx1"/>
          </a:solidFill>
          <a:latin typeface="+mn-lt"/>
          <a:ea typeface="+mn-ea"/>
          <a:cs typeface="+mn-cs"/>
        </a:defRPr>
      </a:lvl6pPr>
      <a:lvl7pPr marL="2261659" algn="l" defTabSz="376943" rtl="0" eaLnBrk="1" latinLnBrk="0" hangingPunct="1">
        <a:defRPr sz="1484" kern="1200">
          <a:solidFill>
            <a:schemeClr val="tx1"/>
          </a:solidFill>
          <a:latin typeface="+mn-lt"/>
          <a:ea typeface="+mn-ea"/>
          <a:cs typeface="+mn-cs"/>
        </a:defRPr>
      </a:lvl7pPr>
      <a:lvl8pPr marL="2638602" algn="l" defTabSz="376943" rtl="0" eaLnBrk="1" latinLnBrk="0" hangingPunct="1">
        <a:defRPr sz="1484" kern="1200">
          <a:solidFill>
            <a:schemeClr val="tx1"/>
          </a:solidFill>
          <a:latin typeface="+mn-lt"/>
          <a:ea typeface="+mn-ea"/>
          <a:cs typeface="+mn-cs"/>
        </a:defRPr>
      </a:lvl8pPr>
      <a:lvl9pPr marL="3015545" algn="l" defTabSz="376943" rtl="0" eaLnBrk="1" latinLnBrk="0" hangingPunct="1">
        <a:defRPr sz="14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us.coca-cola.com/privacy-policy#rights" TargetMode="External"/><Relationship Id="rId2" Type="http://schemas.openxmlformats.org/officeDocument/2006/relationships/hyperlink" Target="https://us.coca-cola.com/privacy-policy/" TargetMode="External"/><Relationship Id="rId1" Type="http://schemas.openxmlformats.org/officeDocument/2006/relationships/slideLayout" Target="../slideLayouts/slideLayout2.xml"/><Relationship Id="rId4" Type="http://schemas.openxmlformats.org/officeDocument/2006/relationships/hyperlink" Target="https://us.coca-cola.com/terms-of-use/"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coke.box.com/s/pokh5gl81ufdqchi7ktz4u7mzyc0b1k4" TargetMode="External"/><Relationship Id="rId2" Type="http://schemas.openxmlformats.org/officeDocument/2006/relationships/hyperlink" Target="mailto:morgan@coca-cola.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us.coca-cola.com/privacy-policy#rights" TargetMode="External"/><Relationship Id="rId2" Type="http://schemas.openxmlformats.org/officeDocument/2006/relationships/hyperlink" Target="https://us.coca-cola.com/privacy-policy/" TargetMode="External"/><Relationship Id="rId1" Type="http://schemas.openxmlformats.org/officeDocument/2006/relationships/slideLayout" Target="../slideLayouts/slideLayout2.xml"/><Relationship Id="rId4" Type="http://schemas.openxmlformats.org/officeDocument/2006/relationships/hyperlink" Target="https://us.coca-cola.com/terms-of-us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nam01.safelinks.protection.outlook.com/?url=https://coke.box.com/s/pokh5gl81ufdqchi7ktz4u7mzyc0b1k4&amp;data=02|01|rkanemasu@coca-cola.com|f0d0b83aa0cb465193c108d7a108b75d|548d26ab8caa49e197c2a1b1a06cc39c|0|0|637154931112040784&amp;sdata=bn4XKotqDAXtN/PpAgSRXtXOYPJJVZOS1%2BhzNiY/QkI%3D&amp;reserved=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A91FFF1-E530-C347-BFCC-CF18183E519E}"/>
              </a:ext>
            </a:extLst>
          </p:cNvPr>
          <p:cNvSpPr>
            <a:spLocks noGrp="1"/>
          </p:cNvSpPr>
          <p:nvPr>
            <p:ph type="sldNum" sz="quarter" idx="12"/>
          </p:nvPr>
        </p:nvSpPr>
        <p:spPr/>
        <p:txBody>
          <a:bodyPr/>
          <a:lstStyle/>
          <a:p>
            <a:pPr defTabSz="1507846"/>
            <a:fld id="{21F87DF2-4545-46E5-B168-C55F17CF1FBF}" type="slidenum">
              <a:rPr lang="en-US">
                <a:solidFill>
                  <a:prstClr val="white">
                    <a:lumMod val="50000"/>
                  </a:prstClr>
                </a:solidFill>
              </a:rPr>
              <a:pPr defTabSz="1507846"/>
              <a:t>1</a:t>
            </a:fld>
            <a:endParaRPr lang="en-US" dirty="0">
              <a:solidFill>
                <a:prstClr val="white">
                  <a:lumMod val="50000"/>
                </a:prstClr>
              </a:solidFill>
            </a:endParaRPr>
          </a:p>
        </p:txBody>
      </p:sp>
      <p:sp>
        <p:nvSpPr>
          <p:cNvPr id="5" name="Rectangle 4">
            <a:extLst>
              <a:ext uri="{FF2B5EF4-FFF2-40B4-BE49-F238E27FC236}">
                <a16:creationId xmlns:a16="http://schemas.microsoft.com/office/drawing/2014/main" id="{69D8A6EA-0BA8-E94C-8885-ABA4CD61F5AD}"/>
              </a:ext>
            </a:extLst>
          </p:cNvPr>
          <p:cNvSpPr/>
          <p:nvPr/>
        </p:nvSpPr>
        <p:spPr>
          <a:xfrm>
            <a:off x="0" y="397"/>
            <a:ext cx="20104100" cy="113085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507846"/>
            <a:endParaRPr lang="en-US" sz="2968" dirty="0">
              <a:solidFill>
                <a:prstClr val="white"/>
              </a:solidFill>
              <a:latin typeface="Calibri" panose="020F0502020204030204"/>
            </a:endParaRPr>
          </a:p>
        </p:txBody>
      </p:sp>
      <p:grpSp>
        <p:nvGrpSpPr>
          <p:cNvPr id="38" name="Group 37">
            <a:extLst>
              <a:ext uri="{FF2B5EF4-FFF2-40B4-BE49-F238E27FC236}">
                <a16:creationId xmlns:a16="http://schemas.microsoft.com/office/drawing/2014/main" id="{0F9F4A7C-FA21-694C-9612-5F6C27DACE8D}"/>
              </a:ext>
            </a:extLst>
          </p:cNvPr>
          <p:cNvGrpSpPr/>
          <p:nvPr/>
        </p:nvGrpSpPr>
        <p:grpSpPr>
          <a:xfrm>
            <a:off x="574236" y="877635"/>
            <a:ext cx="15835056" cy="8194244"/>
            <a:chOff x="537428" y="774292"/>
            <a:chExt cx="9603066" cy="4036485"/>
          </a:xfrm>
        </p:grpSpPr>
        <p:sp>
          <p:nvSpPr>
            <p:cNvPr id="39" name="TextBox 38">
              <a:extLst>
                <a:ext uri="{FF2B5EF4-FFF2-40B4-BE49-F238E27FC236}">
                  <a16:creationId xmlns:a16="http://schemas.microsoft.com/office/drawing/2014/main" id="{9A9EAFF0-58DB-904A-ADAA-FAFDB5682D65}"/>
                </a:ext>
              </a:extLst>
            </p:cNvPr>
            <p:cNvSpPr txBox="1"/>
            <p:nvPr/>
          </p:nvSpPr>
          <p:spPr>
            <a:xfrm>
              <a:off x="537428" y="774292"/>
              <a:ext cx="9603066" cy="2547061"/>
            </a:xfrm>
            <a:prstGeom prst="rect">
              <a:avLst/>
            </a:prstGeom>
            <a:noFill/>
          </p:spPr>
          <p:txBody>
            <a:bodyPr wrap="square" rtlCol="0">
              <a:spAutoFit/>
            </a:bodyPr>
            <a:lstStyle/>
            <a:p>
              <a:pPr defTabSz="1507846">
                <a:lnSpc>
                  <a:spcPts val="13192"/>
                </a:lnSpc>
              </a:pPr>
              <a:r>
                <a:rPr lang="en-US" sz="14841" b="1" spc="-247" dirty="0">
                  <a:solidFill>
                    <a:prstClr val="white"/>
                  </a:solidFill>
                  <a:latin typeface="TCCC-UnityText" panose="020B0305030303020204" pitchFamily="34" charset="77"/>
                </a:rPr>
                <a:t>US Privacy Compliance Program</a:t>
              </a:r>
            </a:p>
          </p:txBody>
        </p:sp>
        <p:sp>
          <p:nvSpPr>
            <p:cNvPr id="40" name="TextBox 39">
              <a:extLst>
                <a:ext uri="{FF2B5EF4-FFF2-40B4-BE49-F238E27FC236}">
                  <a16:creationId xmlns:a16="http://schemas.microsoft.com/office/drawing/2014/main" id="{133B958B-78CB-1341-BE07-6AED8E0322D6}"/>
                </a:ext>
              </a:extLst>
            </p:cNvPr>
            <p:cNvSpPr txBox="1"/>
            <p:nvPr/>
          </p:nvSpPr>
          <p:spPr>
            <a:xfrm>
              <a:off x="605537" y="3390216"/>
              <a:ext cx="9136949" cy="1420561"/>
            </a:xfrm>
            <a:prstGeom prst="rect">
              <a:avLst/>
            </a:prstGeom>
            <a:noFill/>
          </p:spPr>
          <p:txBody>
            <a:bodyPr wrap="square" rtlCol="0">
              <a:spAutoFit/>
            </a:bodyPr>
            <a:lstStyle/>
            <a:p>
              <a:pPr defTabSz="1507846"/>
              <a:r>
                <a:rPr lang="en-US" sz="3628" dirty="0">
                  <a:solidFill>
                    <a:srgbClr val="FF0000"/>
                  </a:solidFill>
                  <a:latin typeface="TCCC-UnityText" panose="020B0305030303020204" pitchFamily="34" charset="77"/>
                </a:rPr>
                <a:t>Consumer-Facing Toolkit for Websites and Mobile Apps</a:t>
              </a:r>
            </a:p>
            <a:p>
              <a:pPr defTabSz="1507846"/>
              <a:r>
                <a:rPr lang="en-US" sz="3628" dirty="0">
                  <a:solidFill>
                    <a:srgbClr val="FF0000"/>
                  </a:solidFill>
                  <a:latin typeface="TCCC-UnityText" panose="020B0305030303020204" pitchFamily="34" charset="77"/>
                </a:rPr>
                <a:t>January 27, 2020</a:t>
              </a:r>
            </a:p>
            <a:p>
              <a:pPr defTabSz="1507846"/>
              <a:endParaRPr lang="en-US" sz="3628" dirty="0">
                <a:solidFill>
                  <a:srgbClr val="FF0000"/>
                </a:solidFill>
                <a:latin typeface="TCCC-UnityText" panose="020B0305030303020204" pitchFamily="34" charset="77"/>
              </a:endParaRPr>
            </a:p>
            <a:p>
              <a:pPr defTabSz="1507846"/>
              <a:r>
                <a:rPr lang="en-US" sz="3628" dirty="0">
                  <a:solidFill>
                    <a:srgbClr val="FF0000"/>
                  </a:solidFill>
                  <a:latin typeface="TCCC-UnityText" panose="020B0305030303020204" pitchFamily="34" charset="77"/>
                </a:rPr>
                <a:t>Rick Kanemasu</a:t>
              </a:r>
            </a:p>
            <a:p>
              <a:pPr defTabSz="1507846"/>
              <a:r>
                <a:rPr lang="en-US" sz="3628" dirty="0">
                  <a:solidFill>
                    <a:srgbClr val="FF0000"/>
                  </a:solidFill>
                  <a:latin typeface="TCCC-UnityText" panose="020B0305030303020204" pitchFamily="34" charset="77"/>
                </a:rPr>
                <a:t>Beau Dunn</a:t>
              </a:r>
            </a:p>
          </p:txBody>
        </p:sp>
      </p:grpSp>
      <p:grpSp>
        <p:nvGrpSpPr>
          <p:cNvPr id="6" name="Group 5">
            <a:extLst>
              <a:ext uri="{FF2B5EF4-FFF2-40B4-BE49-F238E27FC236}">
                <a16:creationId xmlns:a16="http://schemas.microsoft.com/office/drawing/2014/main" id="{A0854DA9-59C1-E74B-ABC0-7CF7739F9609}"/>
              </a:ext>
            </a:extLst>
          </p:cNvPr>
          <p:cNvGrpSpPr/>
          <p:nvPr/>
        </p:nvGrpSpPr>
        <p:grpSpPr>
          <a:xfrm>
            <a:off x="753905" y="10111811"/>
            <a:ext cx="3327906" cy="928366"/>
            <a:chOff x="457200" y="6131998"/>
            <a:chExt cx="2018187" cy="563001"/>
          </a:xfrm>
        </p:grpSpPr>
        <p:grpSp>
          <p:nvGrpSpPr>
            <p:cNvPr id="22" name="Group 21">
              <a:extLst>
                <a:ext uri="{FF2B5EF4-FFF2-40B4-BE49-F238E27FC236}">
                  <a16:creationId xmlns:a16="http://schemas.microsoft.com/office/drawing/2014/main" id="{9460C9CE-898B-3148-BA5C-70BB85A5385F}"/>
                </a:ext>
              </a:extLst>
            </p:cNvPr>
            <p:cNvGrpSpPr/>
            <p:nvPr userDrawn="1"/>
          </p:nvGrpSpPr>
          <p:grpSpPr>
            <a:xfrm>
              <a:off x="457200" y="6131998"/>
              <a:ext cx="532683" cy="563001"/>
              <a:chOff x="457200" y="6131998"/>
              <a:chExt cx="532683" cy="563001"/>
            </a:xfrm>
            <a:solidFill>
              <a:schemeClr val="bg1"/>
            </a:solidFill>
          </p:grpSpPr>
          <p:sp>
            <p:nvSpPr>
              <p:cNvPr id="26" name="Freeform: Shape 6">
                <a:extLst>
                  <a:ext uri="{FF2B5EF4-FFF2-40B4-BE49-F238E27FC236}">
                    <a16:creationId xmlns:a16="http://schemas.microsoft.com/office/drawing/2014/main" id="{6E7900A9-D93C-4B49-89BA-0F4FAA83AAF8}"/>
                  </a:ext>
                </a:extLst>
              </p:cNvPr>
              <p:cNvSpPr/>
              <p:nvPr userDrawn="1"/>
            </p:nvSpPr>
            <p:spPr>
              <a:xfrm>
                <a:off x="779451" y="6475373"/>
                <a:ext cx="131364" cy="131364"/>
              </a:xfrm>
              <a:custGeom>
                <a:avLst/>
                <a:gdLst>
                  <a:gd name="connsiteX0" fmla="*/ 30724 w 228600"/>
                  <a:gd name="connsiteY0" fmla="*/ 30534 h 228600"/>
                  <a:gd name="connsiteX1" fmla="*/ 7483 w 228600"/>
                  <a:gd name="connsiteY1" fmla="*/ 62633 h 228600"/>
                  <a:gd name="connsiteX2" fmla="*/ 15675 w 228600"/>
                  <a:gd name="connsiteY2" fmla="*/ 78635 h 228600"/>
                  <a:gd name="connsiteX3" fmla="*/ 73206 w 228600"/>
                  <a:gd name="connsiteY3" fmla="*/ 122736 h 228600"/>
                  <a:gd name="connsiteX4" fmla="*/ 76920 w 228600"/>
                  <a:gd name="connsiteY4" fmla="*/ 125022 h 228600"/>
                  <a:gd name="connsiteX5" fmla="*/ 79492 w 228600"/>
                  <a:gd name="connsiteY5" fmla="*/ 129499 h 228600"/>
                  <a:gd name="connsiteX6" fmla="*/ 127403 w 228600"/>
                  <a:gd name="connsiteY6" fmla="*/ 188268 h 228600"/>
                  <a:gd name="connsiteX7" fmla="*/ 142833 w 228600"/>
                  <a:gd name="connsiteY7" fmla="*/ 204460 h 228600"/>
                  <a:gd name="connsiteX8" fmla="*/ 167503 w 228600"/>
                  <a:gd name="connsiteY8" fmla="*/ 200936 h 228600"/>
                  <a:gd name="connsiteX9" fmla="*/ 174266 w 228600"/>
                  <a:gd name="connsiteY9" fmla="*/ 207223 h 228600"/>
                  <a:gd name="connsiteX10" fmla="*/ 172933 w 228600"/>
                  <a:gd name="connsiteY10" fmla="*/ 212080 h 228600"/>
                  <a:gd name="connsiteX11" fmla="*/ 177218 w 228600"/>
                  <a:gd name="connsiteY11" fmla="*/ 215033 h 228600"/>
                  <a:gd name="connsiteX12" fmla="*/ 193602 w 228600"/>
                  <a:gd name="connsiteY12" fmla="*/ 229035 h 228600"/>
                  <a:gd name="connsiteX13" fmla="*/ 214366 w 228600"/>
                  <a:gd name="connsiteY13" fmla="*/ 214366 h 228600"/>
                  <a:gd name="connsiteX14" fmla="*/ 229034 w 228600"/>
                  <a:gd name="connsiteY14" fmla="*/ 193602 h 228600"/>
                  <a:gd name="connsiteX15" fmla="*/ 215033 w 228600"/>
                  <a:gd name="connsiteY15" fmla="*/ 177314 h 228600"/>
                  <a:gd name="connsiteX16" fmla="*/ 212080 w 228600"/>
                  <a:gd name="connsiteY16" fmla="*/ 172933 h 228600"/>
                  <a:gd name="connsiteX17" fmla="*/ 207222 w 228600"/>
                  <a:gd name="connsiteY17" fmla="*/ 174266 h 228600"/>
                  <a:gd name="connsiteX18" fmla="*/ 200936 w 228600"/>
                  <a:gd name="connsiteY18" fmla="*/ 167503 h 228600"/>
                  <a:gd name="connsiteX19" fmla="*/ 204460 w 228600"/>
                  <a:gd name="connsiteY19" fmla="*/ 142834 h 228600"/>
                  <a:gd name="connsiteX20" fmla="*/ 188268 w 228600"/>
                  <a:gd name="connsiteY20" fmla="*/ 127403 h 228600"/>
                  <a:gd name="connsiteX21" fmla="*/ 129499 w 228600"/>
                  <a:gd name="connsiteY21" fmla="*/ 79492 h 228600"/>
                  <a:gd name="connsiteX22" fmla="*/ 125022 w 228600"/>
                  <a:gd name="connsiteY22" fmla="*/ 76921 h 228600"/>
                  <a:gd name="connsiteX23" fmla="*/ 122736 w 228600"/>
                  <a:gd name="connsiteY23" fmla="*/ 73206 h 228600"/>
                  <a:gd name="connsiteX24" fmla="*/ 78635 w 228600"/>
                  <a:gd name="connsiteY24" fmla="*/ 15675 h 228600"/>
                  <a:gd name="connsiteX25" fmla="*/ 62633 w 228600"/>
                  <a:gd name="connsiteY25" fmla="*/ 7483 h 228600"/>
                  <a:gd name="connsiteX26" fmla="*/ 30724 w 228600"/>
                  <a:gd name="connsiteY26" fmla="*/ 305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28600" h="228600">
                    <a:moveTo>
                      <a:pt x="30724" y="30534"/>
                    </a:moveTo>
                    <a:cubicBezTo>
                      <a:pt x="19866" y="41392"/>
                      <a:pt x="9388" y="56156"/>
                      <a:pt x="7483" y="62633"/>
                    </a:cubicBezTo>
                    <a:cubicBezTo>
                      <a:pt x="5578" y="69205"/>
                      <a:pt x="12151" y="75492"/>
                      <a:pt x="15675" y="78635"/>
                    </a:cubicBezTo>
                    <a:cubicBezTo>
                      <a:pt x="19866" y="82350"/>
                      <a:pt x="69396" y="120164"/>
                      <a:pt x="73206" y="122736"/>
                    </a:cubicBezTo>
                    <a:cubicBezTo>
                      <a:pt x="74253" y="123403"/>
                      <a:pt x="75206" y="123212"/>
                      <a:pt x="76920" y="125022"/>
                    </a:cubicBezTo>
                    <a:cubicBezTo>
                      <a:pt x="78635" y="126736"/>
                      <a:pt x="77683" y="127308"/>
                      <a:pt x="79492" y="129499"/>
                    </a:cubicBezTo>
                    <a:cubicBezTo>
                      <a:pt x="85207" y="136833"/>
                      <a:pt x="116068" y="173695"/>
                      <a:pt x="127403" y="188268"/>
                    </a:cubicBezTo>
                    <a:cubicBezTo>
                      <a:pt x="136833" y="200269"/>
                      <a:pt x="140167" y="203127"/>
                      <a:pt x="142833" y="204460"/>
                    </a:cubicBezTo>
                    <a:cubicBezTo>
                      <a:pt x="146262" y="206270"/>
                      <a:pt x="165789" y="200555"/>
                      <a:pt x="167503" y="200936"/>
                    </a:cubicBezTo>
                    <a:cubicBezTo>
                      <a:pt x="169027" y="201222"/>
                      <a:pt x="171408" y="203603"/>
                      <a:pt x="174266" y="207223"/>
                    </a:cubicBezTo>
                    <a:cubicBezTo>
                      <a:pt x="174933" y="208175"/>
                      <a:pt x="172170" y="211414"/>
                      <a:pt x="172933" y="212080"/>
                    </a:cubicBezTo>
                    <a:cubicBezTo>
                      <a:pt x="173790" y="212747"/>
                      <a:pt x="174171" y="211890"/>
                      <a:pt x="177218" y="215033"/>
                    </a:cubicBezTo>
                    <a:cubicBezTo>
                      <a:pt x="184934" y="222748"/>
                      <a:pt x="190173" y="227416"/>
                      <a:pt x="193602" y="229035"/>
                    </a:cubicBezTo>
                    <a:cubicBezTo>
                      <a:pt x="196935" y="230654"/>
                      <a:pt x="209128" y="219605"/>
                      <a:pt x="214366" y="214366"/>
                    </a:cubicBezTo>
                    <a:cubicBezTo>
                      <a:pt x="219605" y="209128"/>
                      <a:pt x="230654" y="197031"/>
                      <a:pt x="229034" y="193602"/>
                    </a:cubicBezTo>
                    <a:cubicBezTo>
                      <a:pt x="227415" y="190268"/>
                      <a:pt x="222844" y="185029"/>
                      <a:pt x="215033" y="177314"/>
                    </a:cubicBezTo>
                    <a:cubicBezTo>
                      <a:pt x="211985" y="174266"/>
                      <a:pt x="212842" y="173885"/>
                      <a:pt x="212080" y="172933"/>
                    </a:cubicBezTo>
                    <a:cubicBezTo>
                      <a:pt x="211509" y="172171"/>
                      <a:pt x="208175" y="174933"/>
                      <a:pt x="207222" y="174266"/>
                    </a:cubicBezTo>
                    <a:cubicBezTo>
                      <a:pt x="203508" y="171504"/>
                      <a:pt x="201222" y="169027"/>
                      <a:pt x="200936" y="167503"/>
                    </a:cubicBezTo>
                    <a:cubicBezTo>
                      <a:pt x="200650" y="165789"/>
                      <a:pt x="206270" y="146263"/>
                      <a:pt x="204460" y="142834"/>
                    </a:cubicBezTo>
                    <a:cubicBezTo>
                      <a:pt x="203127" y="140262"/>
                      <a:pt x="200269" y="136833"/>
                      <a:pt x="188268" y="127403"/>
                    </a:cubicBezTo>
                    <a:cubicBezTo>
                      <a:pt x="173694" y="116068"/>
                      <a:pt x="136833" y="85207"/>
                      <a:pt x="129499" y="79492"/>
                    </a:cubicBezTo>
                    <a:cubicBezTo>
                      <a:pt x="127308" y="77778"/>
                      <a:pt x="126736" y="78730"/>
                      <a:pt x="125022" y="76921"/>
                    </a:cubicBezTo>
                    <a:cubicBezTo>
                      <a:pt x="123212" y="75111"/>
                      <a:pt x="123403" y="74254"/>
                      <a:pt x="122736" y="73206"/>
                    </a:cubicBezTo>
                    <a:cubicBezTo>
                      <a:pt x="120259" y="69396"/>
                      <a:pt x="82350" y="19866"/>
                      <a:pt x="78635" y="15675"/>
                    </a:cubicBezTo>
                    <a:cubicBezTo>
                      <a:pt x="75491" y="12151"/>
                      <a:pt x="69205" y="5578"/>
                      <a:pt x="62633" y="7483"/>
                    </a:cubicBezTo>
                    <a:cubicBezTo>
                      <a:pt x="56346" y="9198"/>
                      <a:pt x="41583" y="19675"/>
                      <a:pt x="30724" y="30534"/>
                    </a:cubicBezTo>
                  </a:path>
                </a:pathLst>
              </a:custGeom>
              <a:grpFill/>
              <a:ln w="9525" cap="flat">
                <a:noFill/>
                <a:prstDash val="solid"/>
                <a:miter/>
              </a:ln>
            </p:spPr>
            <p:txBody>
              <a:bodyPr rtlCol="0" anchor="ctr"/>
              <a:lstStyle/>
              <a:p>
                <a:pPr defTabSz="1507846"/>
                <a:endParaRPr lang="en-US" sz="2968" dirty="0">
                  <a:solidFill>
                    <a:prstClr val="black"/>
                  </a:solidFill>
                  <a:latin typeface="Calibri" panose="020F0502020204030204"/>
                </a:endParaRPr>
              </a:p>
            </p:txBody>
          </p:sp>
          <p:sp>
            <p:nvSpPr>
              <p:cNvPr id="27" name="Freeform: Shape 7">
                <a:extLst>
                  <a:ext uri="{FF2B5EF4-FFF2-40B4-BE49-F238E27FC236}">
                    <a16:creationId xmlns:a16="http://schemas.microsoft.com/office/drawing/2014/main" id="{2E4FF1D1-C9F8-0547-BC15-0D10DADFC718}"/>
                  </a:ext>
                </a:extLst>
              </p:cNvPr>
              <p:cNvSpPr/>
              <p:nvPr userDrawn="1"/>
            </p:nvSpPr>
            <p:spPr>
              <a:xfrm>
                <a:off x="457200" y="6385474"/>
                <a:ext cx="153257" cy="54735"/>
              </a:xfrm>
              <a:custGeom>
                <a:avLst/>
                <a:gdLst>
                  <a:gd name="connsiteX0" fmla="*/ 260611 w 266700"/>
                  <a:gd name="connsiteY0" fmla="*/ 51721 h 95250"/>
                  <a:gd name="connsiteX1" fmla="*/ 253562 w 266700"/>
                  <a:gd name="connsiteY1" fmla="*/ 88583 h 95250"/>
                  <a:gd name="connsiteX2" fmla="*/ 242227 w 266700"/>
                  <a:gd name="connsiteY2" fmla="*/ 96488 h 95250"/>
                  <a:gd name="connsiteX3" fmla="*/ 86018 w 266700"/>
                  <a:gd name="connsiteY3" fmla="*/ 96488 h 95250"/>
                  <a:gd name="connsiteX4" fmla="*/ 47727 w 266700"/>
                  <a:gd name="connsiteY4" fmla="*/ 79058 h 95250"/>
                  <a:gd name="connsiteX5" fmla="*/ 36297 w 266700"/>
                  <a:gd name="connsiteY5" fmla="*/ 76200 h 95250"/>
                  <a:gd name="connsiteX6" fmla="*/ 32582 w 266700"/>
                  <a:gd name="connsiteY6" fmla="*/ 78200 h 95250"/>
                  <a:gd name="connsiteX7" fmla="*/ 10008 w 266700"/>
                  <a:gd name="connsiteY7" fmla="*/ 76486 h 95250"/>
                  <a:gd name="connsiteX8" fmla="*/ 7150 w 266700"/>
                  <a:gd name="connsiteY8" fmla="*/ 51816 h 95250"/>
                  <a:gd name="connsiteX9" fmla="*/ 10008 w 266700"/>
                  <a:gd name="connsiteY9" fmla="*/ 27146 h 95250"/>
                  <a:gd name="connsiteX10" fmla="*/ 32582 w 266700"/>
                  <a:gd name="connsiteY10" fmla="*/ 25432 h 95250"/>
                  <a:gd name="connsiteX11" fmla="*/ 36297 w 266700"/>
                  <a:gd name="connsiteY11" fmla="*/ 27432 h 95250"/>
                  <a:gd name="connsiteX12" fmla="*/ 47727 w 266700"/>
                  <a:gd name="connsiteY12" fmla="*/ 24575 h 95250"/>
                  <a:gd name="connsiteX13" fmla="*/ 86018 w 266700"/>
                  <a:gd name="connsiteY13" fmla="*/ 7144 h 95250"/>
                  <a:gd name="connsiteX14" fmla="*/ 242227 w 266700"/>
                  <a:gd name="connsiteY14" fmla="*/ 7144 h 95250"/>
                  <a:gd name="connsiteX15" fmla="*/ 253562 w 266700"/>
                  <a:gd name="connsiteY15" fmla="*/ 15050 h 95250"/>
                  <a:gd name="connsiteX16" fmla="*/ 260611 w 266700"/>
                  <a:gd name="connsiteY16" fmla="*/ 5172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6700" h="95250">
                    <a:moveTo>
                      <a:pt x="260611" y="51721"/>
                    </a:moveTo>
                    <a:cubicBezTo>
                      <a:pt x="260611" y="77629"/>
                      <a:pt x="258135" y="82487"/>
                      <a:pt x="253562" y="88583"/>
                    </a:cubicBezTo>
                    <a:cubicBezTo>
                      <a:pt x="249753" y="93726"/>
                      <a:pt x="249276" y="96488"/>
                      <a:pt x="242227" y="96488"/>
                    </a:cubicBezTo>
                    <a:lnTo>
                      <a:pt x="86018" y="96488"/>
                    </a:lnTo>
                    <a:cubicBezTo>
                      <a:pt x="76493" y="96488"/>
                      <a:pt x="51727" y="82677"/>
                      <a:pt x="47727" y="79058"/>
                    </a:cubicBezTo>
                    <a:cubicBezTo>
                      <a:pt x="44679" y="76391"/>
                      <a:pt x="43631" y="75914"/>
                      <a:pt x="36297" y="76200"/>
                    </a:cubicBezTo>
                    <a:cubicBezTo>
                      <a:pt x="34202" y="76295"/>
                      <a:pt x="35440" y="78200"/>
                      <a:pt x="32582" y="78200"/>
                    </a:cubicBezTo>
                    <a:cubicBezTo>
                      <a:pt x="20867" y="78200"/>
                      <a:pt x="12294" y="78581"/>
                      <a:pt x="10008" y="76486"/>
                    </a:cubicBezTo>
                    <a:cubicBezTo>
                      <a:pt x="6960" y="73533"/>
                      <a:pt x="7150" y="58007"/>
                      <a:pt x="7150" y="51816"/>
                    </a:cubicBezTo>
                    <a:cubicBezTo>
                      <a:pt x="7150" y="45625"/>
                      <a:pt x="6865" y="30099"/>
                      <a:pt x="10008" y="27146"/>
                    </a:cubicBezTo>
                    <a:cubicBezTo>
                      <a:pt x="12294" y="25051"/>
                      <a:pt x="20867" y="25432"/>
                      <a:pt x="32582" y="25432"/>
                    </a:cubicBezTo>
                    <a:cubicBezTo>
                      <a:pt x="35440" y="25432"/>
                      <a:pt x="34202" y="27337"/>
                      <a:pt x="36297" y="27432"/>
                    </a:cubicBezTo>
                    <a:cubicBezTo>
                      <a:pt x="43631" y="27718"/>
                      <a:pt x="44774" y="27242"/>
                      <a:pt x="47727" y="24575"/>
                    </a:cubicBezTo>
                    <a:cubicBezTo>
                      <a:pt x="51727" y="20955"/>
                      <a:pt x="76397" y="7144"/>
                      <a:pt x="86018" y="7144"/>
                    </a:cubicBezTo>
                    <a:lnTo>
                      <a:pt x="242227" y="7144"/>
                    </a:lnTo>
                    <a:cubicBezTo>
                      <a:pt x="249276" y="7144"/>
                      <a:pt x="249753" y="9906"/>
                      <a:pt x="253562" y="15050"/>
                    </a:cubicBezTo>
                    <a:cubicBezTo>
                      <a:pt x="258135" y="20955"/>
                      <a:pt x="260611" y="25813"/>
                      <a:pt x="260611" y="51721"/>
                    </a:cubicBezTo>
                  </a:path>
                </a:pathLst>
              </a:custGeom>
              <a:grpFill/>
              <a:ln w="9525" cap="flat">
                <a:noFill/>
                <a:prstDash val="solid"/>
                <a:miter/>
              </a:ln>
            </p:spPr>
            <p:txBody>
              <a:bodyPr rtlCol="0" anchor="ctr"/>
              <a:lstStyle/>
              <a:p>
                <a:pPr defTabSz="1507846"/>
                <a:endParaRPr lang="en-US" sz="2968" dirty="0">
                  <a:solidFill>
                    <a:prstClr val="black"/>
                  </a:solidFill>
                  <a:latin typeface="Calibri" panose="020F0502020204030204"/>
                </a:endParaRPr>
              </a:p>
            </p:txBody>
          </p:sp>
          <p:sp>
            <p:nvSpPr>
              <p:cNvPr id="28" name="Freeform: Shape 8">
                <a:extLst>
                  <a:ext uri="{FF2B5EF4-FFF2-40B4-BE49-F238E27FC236}">
                    <a16:creationId xmlns:a16="http://schemas.microsoft.com/office/drawing/2014/main" id="{99201182-0C77-9F49-8807-AB7539BB9791}"/>
                  </a:ext>
                </a:extLst>
              </p:cNvPr>
              <p:cNvSpPr/>
              <p:nvPr userDrawn="1"/>
            </p:nvSpPr>
            <p:spPr>
              <a:xfrm>
                <a:off x="517583" y="6213341"/>
                <a:ext cx="136837" cy="136837"/>
              </a:xfrm>
              <a:custGeom>
                <a:avLst/>
                <a:gdLst>
                  <a:gd name="connsiteX0" fmla="*/ 218206 w 238125"/>
                  <a:gd name="connsiteY0" fmla="*/ 218301 h 238125"/>
                  <a:gd name="connsiteX1" fmla="*/ 239161 w 238125"/>
                  <a:gd name="connsiteY1" fmla="*/ 184392 h 238125"/>
                  <a:gd name="connsiteX2" fmla="*/ 205633 w 238125"/>
                  <a:gd name="connsiteY2" fmla="*/ 144673 h 238125"/>
                  <a:gd name="connsiteX3" fmla="*/ 181630 w 238125"/>
                  <a:gd name="connsiteY3" fmla="*/ 127909 h 238125"/>
                  <a:gd name="connsiteX4" fmla="*/ 111430 w 238125"/>
                  <a:gd name="connsiteY4" fmla="*/ 48375 h 238125"/>
                  <a:gd name="connsiteX5" fmla="*/ 106287 w 238125"/>
                  <a:gd name="connsiteY5" fmla="*/ 44755 h 238125"/>
                  <a:gd name="connsiteX6" fmla="*/ 102477 w 238125"/>
                  <a:gd name="connsiteY6" fmla="*/ 39136 h 238125"/>
                  <a:gd name="connsiteX7" fmla="*/ 65330 w 238125"/>
                  <a:gd name="connsiteY7" fmla="*/ 28563 h 238125"/>
                  <a:gd name="connsiteX8" fmla="*/ 53995 w 238125"/>
                  <a:gd name="connsiteY8" fmla="*/ 29706 h 238125"/>
                  <a:gd name="connsiteX9" fmla="*/ 50471 w 238125"/>
                  <a:gd name="connsiteY9" fmla="*/ 22848 h 238125"/>
                  <a:gd name="connsiteX10" fmla="*/ 48470 w 238125"/>
                  <a:gd name="connsiteY10" fmla="*/ 20181 h 238125"/>
                  <a:gd name="connsiteX11" fmla="*/ 34945 w 238125"/>
                  <a:gd name="connsiteY11" fmla="*/ 7989 h 238125"/>
                  <a:gd name="connsiteX12" fmla="*/ 17324 w 238125"/>
                  <a:gd name="connsiteY12" fmla="*/ 17323 h 238125"/>
                  <a:gd name="connsiteX13" fmla="*/ 7989 w 238125"/>
                  <a:gd name="connsiteY13" fmla="*/ 34945 h 238125"/>
                  <a:gd name="connsiteX14" fmla="*/ 20181 w 238125"/>
                  <a:gd name="connsiteY14" fmla="*/ 48470 h 238125"/>
                  <a:gd name="connsiteX15" fmla="*/ 22848 w 238125"/>
                  <a:gd name="connsiteY15" fmla="*/ 50566 h 238125"/>
                  <a:gd name="connsiteX16" fmla="*/ 29706 w 238125"/>
                  <a:gd name="connsiteY16" fmla="*/ 54090 h 238125"/>
                  <a:gd name="connsiteX17" fmla="*/ 28563 w 238125"/>
                  <a:gd name="connsiteY17" fmla="*/ 65425 h 238125"/>
                  <a:gd name="connsiteX18" fmla="*/ 39136 w 238125"/>
                  <a:gd name="connsiteY18" fmla="*/ 102572 h 238125"/>
                  <a:gd name="connsiteX19" fmla="*/ 44755 w 238125"/>
                  <a:gd name="connsiteY19" fmla="*/ 106382 h 238125"/>
                  <a:gd name="connsiteX20" fmla="*/ 48375 w 238125"/>
                  <a:gd name="connsiteY20" fmla="*/ 111526 h 238125"/>
                  <a:gd name="connsiteX21" fmla="*/ 127909 w 238125"/>
                  <a:gd name="connsiteY21" fmla="*/ 181725 h 238125"/>
                  <a:gd name="connsiteX22" fmla="*/ 144673 w 238125"/>
                  <a:gd name="connsiteY22" fmla="*/ 205728 h 238125"/>
                  <a:gd name="connsiteX23" fmla="*/ 184392 w 238125"/>
                  <a:gd name="connsiteY23" fmla="*/ 239256 h 238125"/>
                  <a:gd name="connsiteX24" fmla="*/ 218206 w 238125"/>
                  <a:gd name="connsiteY24" fmla="*/ 218301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8125" h="238125">
                    <a:moveTo>
                      <a:pt x="218206" y="218301"/>
                    </a:moveTo>
                    <a:cubicBezTo>
                      <a:pt x="225254" y="211252"/>
                      <a:pt x="242018" y="194869"/>
                      <a:pt x="239161" y="184392"/>
                    </a:cubicBezTo>
                    <a:cubicBezTo>
                      <a:pt x="234779" y="168199"/>
                      <a:pt x="215539" y="151816"/>
                      <a:pt x="205633" y="144673"/>
                    </a:cubicBezTo>
                    <a:cubicBezTo>
                      <a:pt x="194774" y="136957"/>
                      <a:pt x="189059" y="136481"/>
                      <a:pt x="181630" y="127909"/>
                    </a:cubicBezTo>
                    <a:cubicBezTo>
                      <a:pt x="174200" y="119336"/>
                      <a:pt x="115527" y="52471"/>
                      <a:pt x="111430" y="48375"/>
                    </a:cubicBezTo>
                    <a:cubicBezTo>
                      <a:pt x="107335" y="44279"/>
                      <a:pt x="107811" y="46279"/>
                      <a:pt x="106287" y="44755"/>
                    </a:cubicBezTo>
                    <a:cubicBezTo>
                      <a:pt x="104001" y="42565"/>
                      <a:pt x="106763" y="42660"/>
                      <a:pt x="102477" y="39136"/>
                    </a:cubicBezTo>
                    <a:cubicBezTo>
                      <a:pt x="84284" y="23800"/>
                      <a:pt x="72854" y="26563"/>
                      <a:pt x="65330" y="28563"/>
                    </a:cubicBezTo>
                    <a:cubicBezTo>
                      <a:pt x="59996" y="29992"/>
                      <a:pt x="56948" y="32754"/>
                      <a:pt x="53995" y="29706"/>
                    </a:cubicBezTo>
                    <a:cubicBezTo>
                      <a:pt x="50471" y="26086"/>
                      <a:pt x="49804" y="25039"/>
                      <a:pt x="50471" y="22848"/>
                    </a:cubicBezTo>
                    <a:cubicBezTo>
                      <a:pt x="51137" y="20657"/>
                      <a:pt x="50471" y="20562"/>
                      <a:pt x="48470" y="20181"/>
                    </a:cubicBezTo>
                    <a:cubicBezTo>
                      <a:pt x="46375" y="19800"/>
                      <a:pt x="39136" y="11608"/>
                      <a:pt x="34945" y="7989"/>
                    </a:cubicBezTo>
                    <a:cubicBezTo>
                      <a:pt x="30563" y="4274"/>
                      <a:pt x="20848" y="13799"/>
                      <a:pt x="17324" y="17323"/>
                    </a:cubicBezTo>
                    <a:cubicBezTo>
                      <a:pt x="13799" y="20848"/>
                      <a:pt x="4274" y="30563"/>
                      <a:pt x="7989" y="34945"/>
                    </a:cubicBezTo>
                    <a:cubicBezTo>
                      <a:pt x="11608" y="39136"/>
                      <a:pt x="19800" y="46470"/>
                      <a:pt x="20181" y="48470"/>
                    </a:cubicBezTo>
                    <a:cubicBezTo>
                      <a:pt x="20562" y="50566"/>
                      <a:pt x="20657" y="51137"/>
                      <a:pt x="22848" y="50566"/>
                    </a:cubicBezTo>
                    <a:cubicBezTo>
                      <a:pt x="25039" y="49899"/>
                      <a:pt x="26087" y="50566"/>
                      <a:pt x="29706" y="54090"/>
                    </a:cubicBezTo>
                    <a:cubicBezTo>
                      <a:pt x="32754" y="57043"/>
                      <a:pt x="29992" y="59995"/>
                      <a:pt x="28563" y="65425"/>
                    </a:cubicBezTo>
                    <a:cubicBezTo>
                      <a:pt x="26563" y="72854"/>
                      <a:pt x="23705" y="84284"/>
                      <a:pt x="39136" y="102572"/>
                    </a:cubicBezTo>
                    <a:cubicBezTo>
                      <a:pt x="42755" y="106858"/>
                      <a:pt x="42565" y="104096"/>
                      <a:pt x="44755" y="106382"/>
                    </a:cubicBezTo>
                    <a:cubicBezTo>
                      <a:pt x="46280" y="108001"/>
                      <a:pt x="44279" y="107430"/>
                      <a:pt x="48375" y="111526"/>
                    </a:cubicBezTo>
                    <a:cubicBezTo>
                      <a:pt x="52471" y="115621"/>
                      <a:pt x="119336" y="174295"/>
                      <a:pt x="127909" y="181725"/>
                    </a:cubicBezTo>
                    <a:cubicBezTo>
                      <a:pt x="136481" y="189154"/>
                      <a:pt x="136862" y="194965"/>
                      <a:pt x="144673" y="205728"/>
                    </a:cubicBezTo>
                    <a:cubicBezTo>
                      <a:pt x="151721" y="215634"/>
                      <a:pt x="168200" y="234874"/>
                      <a:pt x="184392" y="239256"/>
                    </a:cubicBezTo>
                    <a:cubicBezTo>
                      <a:pt x="194869" y="242209"/>
                      <a:pt x="211253" y="225349"/>
                      <a:pt x="218206" y="218301"/>
                    </a:cubicBezTo>
                  </a:path>
                </a:pathLst>
              </a:custGeom>
              <a:grpFill/>
              <a:ln w="9525" cap="flat">
                <a:noFill/>
                <a:prstDash val="solid"/>
                <a:miter/>
              </a:ln>
            </p:spPr>
            <p:txBody>
              <a:bodyPr rtlCol="0" anchor="ctr"/>
              <a:lstStyle/>
              <a:p>
                <a:pPr defTabSz="1507846"/>
                <a:endParaRPr lang="en-US" sz="2968" dirty="0">
                  <a:solidFill>
                    <a:prstClr val="black"/>
                  </a:solidFill>
                  <a:latin typeface="Calibri" panose="020F0502020204030204"/>
                </a:endParaRPr>
              </a:p>
            </p:txBody>
          </p:sp>
          <p:sp>
            <p:nvSpPr>
              <p:cNvPr id="29" name="Freeform: Shape 9">
                <a:extLst>
                  <a:ext uri="{FF2B5EF4-FFF2-40B4-BE49-F238E27FC236}">
                    <a16:creationId xmlns:a16="http://schemas.microsoft.com/office/drawing/2014/main" id="{F1CA6C59-7044-A640-9841-B4D7FF078019}"/>
                  </a:ext>
                </a:extLst>
              </p:cNvPr>
              <p:cNvSpPr/>
              <p:nvPr userDrawn="1"/>
            </p:nvSpPr>
            <p:spPr>
              <a:xfrm>
                <a:off x="776089" y="6214308"/>
                <a:ext cx="142310" cy="142310"/>
              </a:xfrm>
              <a:custGeom>
                <a:avLst/>
                <a:gdLst>
                  <a:gd name="connsiteX0" fmla="*/ 34576 w 247650"/>
                  <a:gd name="connsiteY0" fmla="*/ 216141 h 247650"/>
                  <a:gd name="connsiteX1" fmla="*/ 80296 w 247650"/>
                  <a:gd name="connsiteY1" fmla="*/ 241096 h 247650"/>
                  <a:gd name="connsiteX2" fmla="*/ 95250 w 247650"/>
                  <a:gd name="connsiteY2" fmla="*/ 226142 h 247650"/>
                  <a:gd name="connsiteX3" fmla="*/ 189071 w 247650"/>
                  <a:gd name="connsiteY3" fmla="*/ 132321 h 247650"/>
                  <a:gd name="connsiteX4" fmla="*/ 202120 w 247650"/>
                  <a:gd name="connsiteY4" fmla="*/ 101746 h 247650"/>
                  <a:gd name="connsiteX5" fmla="*/ 214122 w 247650"/>
                  <a:gd name="connsiteY5" fmla="*/ 76504 h 247650"/>
                  <a:gd name="connsiteX6" fmla="*/ 222599 w 247650"/>
                  <a:gd name="connsiteY6" fmla="*/ 68408 h 247650"/>
                  <a:gd name="connsiteX7" fmla="*/ 225743 w 247650"/>
                  <a:gd name="connsiteY7" fmla="*/ 67170 h 247650"/>
                  <a:gd name="connsiteX8" fmla="*/ 243459 w 247650"/>
                  <a:gd name="connsiteY8" fmla="*/ 51739 h 247650"/>
                  <a:gd name="connsiteX9" fmla="*/ 225267 w 247650"/>
                  <a:gd name="connsiteY9" fmla="*/ 25355 h 247650"/>
                  <a:gd name="connsiteX10" fmla="*/ 198882 w 247650"/>
                  <a:gd name="connsiteY10" fmla="*/ 7162 h 247650"/>
                  <a:gd name="connsiteX11" fmla="*/ 183452 w 247650"/>
                  <a:gd name="connsiteY11" fmla="*/ 24879 h 247650"/>
                  <a:gd name="connsiteX12" fmla="*/ 182213 w 247650"/>
                  <a:gd name="connsiteY12" fmla="*/ 28022 h 247650"/>
                  <a:gd name="connsiteX13" fmla="*/ 174117 w 247650"/>
                  <a:gd name="connsiteY13" fmla="*/ 36499 h 247650"/>
                  <a:gd name="connsiteX14" fmla="*/ 148876 w 247650"/>
                  <a:gd name="connsiteY14" fmla="*/ 48501 h 247650"/>
                  <a:gd name="connsiteX15" fmla="*/ 118300 w 247650"/>
                  <a:gd name="connsiteY15" fmla="*/ 61550 h 247650"/>
                  <a:gd name="connsiteX16" fmla="*/ 24479 w 247650"/>
                  <a:gd name="connsiteY16" fmla="*/ 155371 h 247650"/>
                  <a:gd name="connsiteX17" fmla="*/ 9525 w 247650"/>
                  <a:gd name="connsiteY17" fmla="*/ 170326 h 247650"/>
                  <a:gd name="connsiteX18" fmla="*/ 34576 w 247650"/>
                  <a:gd name="connsiteY18" fmla="*/ 216141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7650" h="247650">
                    <a:moveTo>
                      <a:pt x="34576" y="216141"/>
                    </a:moveTo>
                    <a:cubicBezTo>
                      <a:pt x="47911" y="229476"/>
                      <a:pt x="70675" y="250717"/>
                      <a:pt x="80296" y="241096"/>
                    </a:cubicBezTo>
                    <a:cubicBezTo>
                      <a:pt x="89916" y="231476"/>
                      <a:pt x="95250" y="226142"/>
                      <a:pt x="95250" y="226142"/>
                    </a:cubicBezTo>
                    <a:cubicBezTo>
                      <a:pt x="95250" y="226142"/>
                      <a:pt x="179832" y="141560"/>
                      <a:pt x="189071" y="132321"/>
                    </a:cubicBezTo>
                    <a:cubicBezTo>
                      <a:pt x="198311" y="123082"/>
                      <a:pt x="198787" y="116795"/>
                      <a:pt x="202120" y="101746"/>
                    </a:cubicBezTo>
                    <a:cubicBezTo>
                      <a:pt x="204788" y="89744"/>
                      <a:pt x="210502" y="79362"/>
                      <a:pt x="214122" y="76504"/>
                    </a:cubicBezTo>
                    <a:cubicBezTo>
                      <a:pt x="221647" y="70504"/>
                      <a:pt x="222219" y="70789"/>
                      <a:pt x="222599" y="68408"/>
                    </a:cubicBezTo>
                    <a:cubicBezTo>
                      <a:pt x="223075" y="65551"/>
                      <a:pt x="223742" y="68694"/>
                      <a:pt x="225743" y="67170"/>
                    </a:cubicBezTo>
                    <a:cubicBezTo>
                      <a:pt x="233363" y="61360"/>
                      <a:pt x="243364" y="53930"/>
                      <a:pt x="243459" y="51739"/>
                    </a:cubicBezTo>
                    <a:cubicBezTo>
                      <a:pt x="244031" y="44405"/>
                      <a:pt x="231267" y="31356"/>
                      <a:pt x="225267" y="25355"/>
                    </a:cubicBezTo>
                    <a:cubicBezTo>
                      <a:pt x="219266" y="19354"/>
                      <a:pt x="206311" y="6591"/>
                      <a:pt x="198882" y="7162"/>
                    </a:cubicBezTo>
                    <a:cubicBezTo>
                      <a:pt x="196692" y="7353"/>
                      <a:pt x="189262" y="17259"/>
                      <a:pt x="183452" y="24879"/>
                    </a:cubicBezTo>
                    <a:cubicBezTo>
                      <a:pt x="181927" y="26879"/>
                      <a:pt x="185071" y="27546"/>
                      <a:pt x="182213" y="28022"/>
                    </a:cubicBezTo>
                    <a:cubicBezTo>
                      <a:pt x="179832" y="28403"/>
                      <a:pt x="180118" y="28975"/>
                      <a:pt x="174117" y="36499"/>
                    </a:cubicBezTo>
                    <a:cubicBezTo>
                      <a:pt x="171259" y="40214"/>
                      <a:pt x="160878" y="45929"/>
                      <a:pt x="148876" y="48501"/>
                    </a:cubicBezTo>
                    <a:cubicBezTo>
                      <a:pt x="133826" y="51835"/>
                      <a:pt x="127540" y="52311"/>
                      <a:pt x="118300" y="61550"/>
                    </a:cubicBezTo>
                    <a:cubicBezTo>
                      <a:pt x="109062" y="70789"/>
                      <a:pt x="24479" y="155371"/>
                      <a:pt x="24479" y="155371"/>
                    </a:cubicBezTo>
                    <a:cubicBezTo>
                      <a:pt x="24479" y="155371"/>
                      <a:pt x="19145" y="160610"/>
                      <a:pt x="9525" y="170326"/>
                    </a:cubicBezTo>
                    <a:cubicBezTo>
                      <a:pt x="0" y="180041"/>
                      <a:pt x="21241" y="202806"/>
                      <a:pt x="34576" y="216141"/>
                    </a:cubicBezTo>
                  </a:path>
                </a:pathLst>
              </a:custGeom>
              <a:grpFill/>
              <a:ln w="9525" cap="flat">
                <a:noFill/>
                <a:prstDash val="solid"/>
                <a:miter/>
              </a:ln>
            </p:spPr>
            <p:txBody>
              <a:bodyPr rtlCol="0" anchor="ctr"/>
              <a:lstStyle/>
              <a:p>
                <a:pPr defTabSz="1507846"/>
                <a:endParaRPr lang="en-US" sz="2968" dirty="0">
                  <a:solidFill>
                    <a:prstClr val="black"/>
                  </a:solidFill>
                  <a:latin typeface="Calibri" panose="020F0502020204030204"/>
                </a:endParaRPr>
              </a:p>
            </p:txBody>
          </p:sp>
          <p:sp>
            <p:nvSpPr>
              <p:cNvPr id="30" name="Freeform: Shape 10">
                <a:extLst>
                  <a:ext uri="{FF2B5EF4-FFF2-40B4-BE49-F238E27FC236}">
                    <a16:creationId xmlns:a16="http://schemas.microsoft.com/office/drawing/2014/main" id="{2CD1DDF3-4433-7644-BB65-F4BF0FDA73A9}"/>
                  </a:ext>
                </a:extLst>
              </p:cNvPr>
              <p:cNvSpPr/>
              <p:nvPr userDrawn="1"/>
            </p:nvSpPr>
            <p:spPr>
              <a:xfrm>
                <a:off x="511905" y="6472924"/>
                <a:ext cx="147784" cy="147784"/>
              </a:xfrm>
              <a:custGeom>
                <a:avLst/>
                <a:gdLst>
                  <a:gd name="connsiteX0" fmla="*/ 52065 w 257175"/>
                  <a:gd name="connsiteY0" fmla="*/ 236535 h 257175"/>
                  <a:gd name="connsiteX1" fmla="*/ 56352 w 257175"/>
                  <a:gd name="connsiteY1" fmla="*/ 234059 h 257175"/>
                  <a:gd name="connsiteX2" fmla="*/ 55303 w 257175"/>
                  <a:gd name="connsiteY2" fmla="*/ 228725 h 257175"/>
                  <a:gd name="connsiteX3" fmla="*/ 60066 w 257175"/>
                  <a:gd name="connsiteY3" fmla="*/ 223962 h 257175"/>
                  <a:gd name="connsiteX4" fmla="*/ 65305 w 257175"/>
                  <a:gd name="connsiteY4" fmla="*/ 223581 h 257175"/>
                  <a:gd name="connsiteX5" fmla="*/ 122455 w 257175"/>
                  <a:gd name="connsiteY5" fmla="*/ 197578 h 257175"/>
                  <a:gd name="connsiteX6" fmla="*/ 250185 w 257175"/>
                  <a:gd name="connsiteY6" fmla="*/ 69848 h 257175"/>
                  <a:gd name="connsiteX7" fmla="*/ 249614 w 257175"/>
                  <a:gd name="connsiteY7" fmla="*/ 54608 h 257175"/>
                  <a:gd name="connsiteX8" fmla="*/ 229801 w 257175"/>
                  <a:gd name="connsiteY8" fmla="*/ 30700 h 257175"/>
                  <a:gd name="connsiteX9" fmla="*/ 205894 w 257175"/>
                  <a:gd name="connsiteY9" fmla="*/ 10888 h 257175"/>
                  <a:gd name="connsiteX10" fmla="*/ 190654 w 257175"/>
                  <a:gd name="connsiteY10" fmla="*/ 10317 h 257175"/>
                  <a:gd name="connsiteX11" fmla="*/ 62924 w 257175"/>
                  <a:gd name="connsiteY11" fmla="*/ 138047 h 257175"/>
                  <a:gd name="connsiteX12" fmla="*/ 36920 w 257175"/>
                  <a:gd name="connsiteY12" fmla="*/ 195197 h 257175"/>
                  <a:gd name="connsiteX13" fmla="*/ 36539 w 257175"/>
                  <a:gd name="connsiteY13" fmla="*/ 200436 h 257175"/>
                  <a:gd name="connsiteX14" fmla="*/ 31777 w 257175"/>
                  <a:gd name="connsiteY14" fmla="*/ 205198 h 257175"/>
                  <a:gd name="connsiteX15" fmla="*/ 26443 w 257175"/>
                  <a:gd name="connsiteY15" fmla="*/ 204150 h 257175"/>
                  <a:gd name="connsiteX16" fmla="*/ 23966 w 257175"/>
                  <a:gd name="connsiteY16" fmla="*/ 208437 h 257175"/>
                  <a:gd name="connsiteX17" fmla="*/ 7202 w 257175"/>
                  <a:gd name="connsiteY17" fmla="*/ 228534 h 257175"/>
                  <a:gd name="connsiteX18" fmla="*/ 16346 w 257175"/>
                  <a:gd name="connsiteY18" fmla="*/ 241298 h 257175"/>
                  <a:gd name="connsiteX19" fmla="*/ 19108 w 257175"/>
                  <a:gd name="connsiteY19" fmla="*/ 244060 h 257175"/>
                  <a:gd name="connsiteX20" fmla="*/ 31872 w 257175"/>
                  <a:gd name="connsiteY20" fmla="*/ 253204 h 257175"/>
                  <a:gd name="connsiteX21" fmla="*/ 52065 w 257175"/>
                  <a:gd name="connsiteY21" fmla="*/ 236535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7175" h="257175">
                    <a:moveTo>
                      <a:pt x="52065" y="236535"/>
                    </a:moveTo>
                    <a:cubicBezTo>
                      <a:pt x="54542" y="234345"/>
                      <a:pt x="55018" y="235488"/>
                      <a:pt x="56352" y="234059"/>
                    </a:cubicBezTo>
                    <a:cubicBezTo>
                      <a:pt x="57494" y="232916"/>
                      <a:pt x="54446" y="229677"/>
                      <a:pt x="55303" y="228725"/>
                    </a:cubicBezTo>
                    <a:cubicBezTo>
                      <a:pt x="56352" y="227677"/>
                      <a:pt x="59114" y="224915"/>
                      <a:pt x="60066" y="223962"/>
                    </a:cubicBezTo>
                    <a:cubicBezTo>
                      <a:pt x="60637" y="223391"/>
                      <a:pt x="61590" y="223677"/>
                      <a:pt x="65305" y="223581"/>
                    </a:cubicBezTo>
                    <a:cubicBezTo>
                      <a:pt x="83878" y="223296"/>
                      <a:pt x="97690" y="222343"/>
                      <a:pt x="122455" y="197578"/>
                    </a:cubicBezTo>
                    <a:cubicBezTo>
                      <a:pt x="139409" y="180624"/>
                      <a:pt x="218371" y="101947"/>
                      <a:pt x="250185" y="69848"/>
                    </a:cubicBezTo>
                    <a:cubicBezTo>
                      <a:pt x="252852" y="67181"/>
                      <a:pt x="255995" y="64133"/>
                      <a:pt x="249614" y="54608"/>
                    </a:cubicBezTo>
                    <a:cubicBezTo>
                      <a:pt x="242470" y="43940"/>
                      <a:pt x="234755" y="35653"/>
                      <a:pt x="229801" y="30700"/>
                    </a:cubicBezTo>
                    <a:cubicBezTo>
                      <a:pt x="224849" y="25747"/>
                      <a:pt x="216562" y="18032"/>
                      <a:pt x="205894" y="10888"/>
                    </a:cubicBezTo>
                    <a:cubicBezTo>
                      <a:pt x="196369" y="4506"/>
                      <a:pt x="193416" y="7650"/>
                      <a:pt x="190654" y="10317"/>
                    </a:cubicBezTo>
                    <a:cubicBezTo>
                      <a:pt x="158555" y="42225"/>
                      <a:pt x="79783" y="121188"/>
                      <a:pt x="62924" y="138047"/>
                    </a:cubicBezTo>
                    <a:cubicBezTo>
                      <a:pt x="38158" y="162812"/>
                      <a:pt x="37206" y="176528"/>
                      <a:pt x="36920" y="195197"/>
                    </a:cubicBezTo>
                    <a:cubicBezTo>
                      <a:pt x="36825" y="198912"/>
                      <a:pt x="37111" y="199864"/>
                      <a:pt x="36539" y="200436"/>
                    </a:cubicBezTo>
                    <a:cubicBezTo>
                      <a:pt x="35587" y="201388"/>
                      <a:pt x="32920" y="204150"/>
                      <a:pt x="31777" y="205198"/>
                    </a:cubicBezTo>
                    <a:cubicBezTo>
                      <a:pt x="30824" y="206055"/>
                      <a:pt x="27586" y="203007"/>
                      <a:pt x="26443" y="204150"/>
                    </a:cubicBezTo>
                    <a:cubicBezTo>
                      <a:pt x="25109" y="205484"/>
                      <a:pt x="26157" y="206055"/>
                      <a:pt x="23966" y="208437"/>
                    </a:cubicBezTo>
                    <a:cubicBezTo>
                      <a:pt x="7012" y="225391"/>
                      <a:pt x="6917" y="226725"/>
                      <a:pt x="7202" y="228534"/>
                    </a:cubicBezTo>
                    <a:cubicBezTo>
                      <a:pt x="7774" y="231963"/>
                      <a:pt x="13679" y="238440"/>
                      <a:pt x="16346" y="241298"/>
                    </a:cubicBezTo>
                    <a:cubicBezTo>
                      <a:pt x="17013" y="241965"/>
                      <a:pt x="18442" y="243393"/>
                      <a:pt x="19108" y="244060"/>
                    </a:cubicBezTo>
                    <a:cubicBezTo>
                      <a:pt x="21966" y="246822"/>
                      <a:pt x="28348" y="252728"/>
                      <a:pt x="31872" y="253204"/>
                    </a:cubicBezTo>
                    <a:cubicBezTo>
                      <a:pt x="33777" y="253680"/>
                      <a:pt x="35110" y="253490"/>
                      <a:pt x="52065" y="236535"/>
                    </a:cubicBezTo>
                  </a:path>
                </a:pathLst>
              </a:custGeom>
              <a:grpFill/>
              <a:ln w="9525" cap="flat">
                <a:noFill/>
                <a:prstDash val="solid"/>
                <a:miter/>
              </a:ln>
            </p:spPr>
            <p:txBody>
              <a:bodyPr rtlCol="0" anchor="ctr"/>
              <a:lstStyle/>
              <a:p>
                <a:pPr defTabSz="1507846"/>
                <a:endParaRPr lang="en-US" sz="2968" dirty="0">
                  <a:solidFill>
                    <a:prstClr val="black"/>
                  </a:solidFill>
                  <a:latin typeface="Calibri" panose="020F0502020204030204"/>
                </a:endParaRPr>
              </a:p>
            </p:txBody>
          </p:sp>
          <p:sp>
            <p:nvSpPr>
              <p:cNvPr id="31" name="Freeform: Shape 11">
                <a:extLst>
                  <a:ext uri="{FF2B5EF4-FFF2-40B4-BE49-F238E27FC236}">
                    <a16:creationId xmlns:a16="http://schemas.microsoft.com/office/drawing/2014/main" id="{841190F8-61D0-BF4A-9837-7E8E9DA22401}"/>
                  </a:ext>
                </a:extLst>
              </p:cNvPr>
              <p:cNvSpPr/>
              <p:nvPr userDrawn="1"/>
            </p:nvSpPr>
            <p:spPr>
              <a:xfrm>
                <a:off x="825679" y="6386241"/>
                <a:ext cx="164204" cy="54735"/>
              </a:xfrm>
              <a:custGeom>
                <a:avLst/>
                <a:gdLst>
                  <a:gd name="connsiteX0" fmla="*/ 7144 w 285750"/>
                  <a:gd name="connsiteY0" fmla="*/ 50387 h 95250"/>
                  <a:gd name="connsiteX1" fmla="*/ 11430 w 285750"/>
                  <a:gd name="connsiteY1" fmla="*/ 88297 h 95250"/>
                  <a:gd name="connsiteX2" fmla="*/ 17336 w 285750"/>
                  <a:gd name="connsiteY2" fmla="*/ 94012 h 95250"/>
                  <a:gd name="connsiteX3" fmla="*/ 29051 w 285750"/>
                  <a:gd name="connsiteY3" fmla="*/ 94012 h 95250"/>
                  <a:gd name="connsiteX4" fmla="*/ 36195 w 285750"/>
                  <a:gd name="connsiteY4" fmla="*/ 89630 h 95250"/>
                  <a:gd name="connsiteX5" fmla="*/ 41148 w 285750"/>
                  <a:gd name="connsiteY5" fmla="*/ 92107 h 95250"/>
                  <a:gd name="connsiteX6" fmla="*/ 132683 w 285750"/>
                  <a:gd name="connsiteY6" fmla="*/ 91631 h 95250"/>
                  <a:gd name="connsiteX7" fmla="*/ 141923 w 285750"/>
                  <a:gd name="connsiteY7" fmla="*/ 88964 h 95250"/>
                  <a:gd name="connsiteX8" fmla="*/ 149352 w 285750"/>
                  <a:gd name="connsiteY8" fmla="*/ 93536 h 95250"/>
                  <a:gd name="connsiteX9" fmla="*/ 189548 w 285750"/>
                  <a:gd name="connsiteY9" fmla="*/ 85439 h 95250"/>
                  <a:gd name="connsiteX10" fmla="*/ 229648 w 285750"/>
                  <a:gd name="connsiteY10" fmla="*/ 71342 h 95250"/>
                  <a:gd name="connsiteX11" fmla="*/ 251650 w 285750"/>
                  <a:gd name="connsiteY11" fmla="*/ 71247 h 95250"/>
                  <a:gd name="connsiteX12" fmla="*/ 255841 w 285750"/>
                  <a:gd name="connsiteY12" fmla="*/ 75152 h 95250"/>
                  <a:gd name="connsiteX13" fmla="*/ 280035 w 285750"/>
                  <a:gd name="connsiteY13" fmla="*/ 72485 h 95250"/>
                  <a:gd name="connsiteX14" fmla="*/ 282035 w 285750"/>
                  <a:gd name="connsiteY14" fmla="*/ 54293 h 95250"/>
                  <a:gd name="connsiteX15" fmla="*/ 282035 w 285750"/>
                  <a:gd name="connsiteY15" fmla="*/ 46863 h 95250"/>
                  <a:gd name="connsiteX16" fmla="*/ 280035 w 285750"/>
                  <a:gd name="connsiteY16" fmla="*/ 28670 h 95250"/>
                  <a:gd name="connsiteX17" fmla="*/ 255841 w 285750"/>
                  <a:gd name="connsiteY17" fmla="*/ 26003 h 95250"/>
                  <a:gd name="connsiteX18" fmla="*/ 251650 w 285750"/>
                  <a:gd name="connsiteY18" fmla="*/ 29908 h 95250"/>
                  <a:gd name="connsiteX19" fmla="*/ 229648 w 285750"/>
                  <a:gd name="connsiteY19" fmla="*/ 29813 h 95250"/>
                  <a:gd name="connsiteX20" fmla="*/ 189548 w 285750"/>
                  <a:gd name="connsiteY20" fmla="*/ 15716 h 95250"/>
                  <a:gd name="connsiteX21" fmla="*/ 149352 w 285750"/>
                  <a:gd name="connsiteY21" fmla="*/ 7620 h 95250"/>
                  <a:gd name="connsiteX22" fmla="*/ 141923 w 285750"/>
                  <a:gd name="connsiteY22" fmla="*/ 12192 h 95250"/>
                  <a:gd name="connsiteX23" fmla="*/ 132683 w 285750"/>
                  <a:gd name="connsiteY23" fmla="*/ 9525 h 95250"/>
                  <a:gd name="connsiteX24" fmla="*/ 41148 w 285750"/>
                  <a:gd name="connsiteY24" fmla="*/ 9049 h 95250"/>
                  <a:gd name="connsiteX25" fmla="*/ 36195 w 285750"/>
                  <a:gd name="connsiteY25" fmla="*/ 11525 h 95250"/>
                  <a:gd name="connsiteX26" fmla="*/ 29051 w 285750"/>
                  <a:gd name="connsiteY26" fmla="*/ 7144 h 95250"/>
                  <a:gd name="connsiteX27" fmla="*/ 17336 w 285750"/>
                  <a:gd name="connsiteY27" fmla="*/ 7144 h 95250"/>
                  <a:gd name="connsiteX28" fmla="*/ 11430 w 285750"/>
                  <a:gd name="connsiteY28" fmla="*/ 12859 h 95250"/>
                  <a:gd name="connsiteX29" fmla="*/ 7144 w 285750"/>
                  <a:gd name="connsiteY29" fmla="*/ 50387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85750" h="95250">
                    <a:moveTo>
                      <a:pt x="7144" y="50387"/>
                    </a:moveTo>
                    <a:cubicBezTo>
                      <a:pt x="7144" y="71438"/>
                      <a:pt x="9334" y="83344"/>
                      <a:pt x="11430" y="88297"/>
                    </a:cubicBezTo>
                    <a:cubicBezTo>
                      <a:pt x="13525" y="93250"/>
                      <a:pt x="14764" y="94012"/>
                      <a:pt x="17336" y="94012"/>
                    </a:cubicBezTo>
                    <a:lnTo>
                      <a:pt x="29051" y="94012"/>
                    </a:lnTo>
                    <a:cubicBezTo>
                      <a:pt x="33624" y="94012"/>
                      <a:pt x="33814" y="89630"/>
                      <a:pt x="36195" y="89630"/>
                    </a:cubicBezTo>
                    <a:cubicBezTo>
                      <a:pt x="38386" y="89630"/>
                      <a:pt x="37529" y="92107"/>
                      <a:pt x="41148" y="92107"/>
                    </a:cubicBezTo>
                    <a:cubicBezTo>
                      <a:pt x="44386" y="92107"/>
                      <a:pt x="128683" y="91631"/>
                      <a:pt x="132683" y="91631"/>
                    </a:cubicBezTo>
                    <a:cubicBezTo>
                      <a:pt x="139922" y="91726"/>
                      <a:pt x="139827" y="88964"/>
                      <a:pt x="141923" y="88964"/>
                    </a:cubicBezTo>
                    <a:cubicBezTo>
                      <a:pt x="145066" y="88964"/>
                      <a:pt x="143637" y="92869"/>
                      <a:pt x="149352" y="93536"/>
                    </a:cubicBezTo>
                    <a:cubicBezTo>
                      <a:pt x="162020" y="94964"/>
                      <a:pt x="175355" y="91726"/>
                      <a:pt x="189548" y="85439"/>
                    </a:cubicBezTo>
                    <a:cubicBezTo>
                      <a:pt x="203645" y="79153"/>
                      <a:pt x="210693" y="72676"/>
                      <a:pt x="229648" y="71342"/>
                    </a:cubicBezTo>
                    <a:cubicBezTo>
                      <a:pt x="248602" y="70009"/>
                      <a:pt x="249174" y="70199"/>
                      <a:pt x="251650" y="71247"/>
                    </a:cubicBezTo>
                    <a:cubicBezTo>
                      <a:pt x="254127" y="72295"/>
                      <a:pt x="254032" y="75152"/>
                      <a:pt x="255841" y="75152"/>
                    </a:cubicBezTo>
                    <a:cubicBezTo>
                      <a:pt x="264605" y="75152"/>
                      <a:pt x="278035" y="74009"/>
                      <a:pt x="280035" y="72485"/>
                    </a:cubicBezTo>
                    <a:cubicBezTo>
                      <a:pt x="282035" y="70961"/>
                      <a:pt x="282035" y="54293"/>
                      <a:pt x="282035" y="54293"/>
                    </a:cubicBezTo>
                    <a:lnTo>
                      <a:pt x="282035" y="46863"/>
                    </a:lnTo>
                    <a:cubicBezTo>
                      <a:pt x="282035" y="46863"/>
                      <a:pt x="282035" y="30099"/>
                      <a:pt x="280035" y="28670"/>
                    </a:cubicBezTo>
                    <a:cubicBezTo>
                      <a:pt x="278035" y="27242"/>
                      <a:pt x="264605" y="26003"/>
                      <a:pt x="255841" y="26003"/>
                    </a:cubicBezTo>
                    <a:cubicBezTo>
                      <a:pt x="254032" y="26003"/>
                      <a:pt x="254127" y="28861"/>
                      <a:pt x="251650" y="29908"/>
                    </a:cubicBezTo>
                    <a:cubicBezTo>
                      <a:pt x="249174" y="30956"/>
                      <a:pt x="248602" y="31147"/>
                      <a:pt x="229648" y="29813"/>
                    </a:cubicBezTo>
                    <a:cubicBezTo>
                      <a:pt x="210788" y="28480"/>
                      <a:pt x="203645" y="22003"/>
                      <a:pt x="189548" y="15716"/>
                    </a:cubicBezTo>
                    <a:cubicBezTo>
                      <a:pt x="175450" y="9335"/>
                      <a:pt x="162020" y="6096"/>
                      <a:pt x="149352" y="7620"/>
                    </a:cubicBezTo>
                    <a:cubicBezTo>
                      <a:pt x="143637" y="8287"/>
                      <a:pt x="145066" y="12192"/>
                      <a:pt x="141923" y="12192"/>
                    </a:cubicBezTo>
                    <a:cubicBezTo>
                      <a:pt x="139827" y="12192"/>
                      <a:pt x="139922" y="9430"/>
                      <a:pt x="132683" y="9525"/>
                    </a:cubicBezTo>
                    <a:cubicBezTo>
                      <a:pt x="128588" y="9525"/>
                      <a:pt x="44291" y="9049"/>
                      <a:pt x="41148" y="9049"/>
                    </a:cubicBezTo>
                    <a:cubicBezTo>
                      <a:pt x="37433" y="9049"/>
                      <a:pt x="38291" y="11525"/>
                      <a:pt x="36195" y="11525"/>
                    </a:cubicBezTo>
                    <a:cubicBezTo>
                      <a:pt x="33814" y="11525"/>
                      <a:pt x="33624" y="7144"/>
                      <a:pt x="29051" y="7144"/>
                    </a:cubicBezTo>
                    <a:lnTo>
                      <a:pt x="17336" y="7144"/>
                    </a:lnTo>
                    <a:cubicBezTo>
                      <a:pt x="14764" y="7144"/>
                      <a:pt x="13621" y="7906"/>
                      <a:pt x="11430" y="12859"/>
                    </a:cubicBezTo>
                    <a:cubicBezTo>
                      <a:pt x="9334" y="17431"/>
                      <a:pt x="7144" y="29337"/>
                      <a:pt x="7144" y="50387"/>
                    </a:cubicBezTo>
                  </a:path>
                </a:pathLst>
              </a:custGeom>
              <a:grpFill/>
              <a:ln w="9525" cap="flat">
                <a:noFill/>
                <a:prstDash val="solid"/>
                <a:miter/>
              </a:ln>
            </p:spPr>
            <p:txBody>
              <a:bodyPr rtlCol="0" anchor="ctr"/>
              <a:lstStyle/>
              <a:p>
                <a:pPr defTabSz="1507846"/>
                <a:endParaRPr lang="en-US" sz="2968" dirty="0">
                  <a:solidFill>
                    <a:prstClr val="black"/>
                  </a:solidFill>
                  <a:latin typeface="Calibri" panose="020F0502020204030204"/>
                </a:endParaRPr>
              </a:p>
            </p:txBody>
          </p:sp>
          <p:sp>
            <p:nvSpPr>
              <p:cNvPr id="32" name="Freeform: Shape 12">
                <a:extLst>
                  <a:ext uri="{FF2B5EF4-FFF2-40B4-BE49-F238E27FC236}">
                    <a16:creationId xmlns:a16="http://schemas.microsoft.com/office/drawing/2014/main" id="{435D3827-50E5-B14C-B958-B24A252CD6C6}"/>
                  </a:ext>
                </a:extLst>
              </p:cNvPr>
              <p:cNvSpPr/>
              <p:nvPr userDrawn="1"/>
            </p:nvSpPr>
            <p:spPr>
              <a:xfrm>
                <a:off x="691749" y="6131998"/>
                <a:ext cx="54735" cy="175151"/>
              </a:xfrm>
              <a:custGeom>
                <a:avLst/>
                <a:gdLst>
                  <a:gd name="connsiteX0" fmla="*/ 48090 w 95250"/>
                  <a:gd name="connsiteY0" fmla="*/ 304514 h 304800"/>
                  <a:gd name="connsiteX1" fmla="*/ 83142 w 95250"/>
                  <a:gd name="connsiteY1" fmla="*/ 299561 h 304800"/>
                  <a:gd name="connsiteX2" fmla="*/ 86571 w 95250"/>
                  <a:gd name="connsiteY2" fmla="*/ 270605 h 304800"/>
                  <a:gd name="connsiteX3" fmla="*/ 81617 w 95250"/>
                  <a:gd name="connsiteY3" fmla="*/ 240221 h 304800"/>
                  <a:gd name="connsiteX4" fmla="*/ 87904 w 95250"/>
                  <a:gd name="connsiteY4" fmla="*/ 183832 h 304800"/>
                  <a:gd name="connsiteX5" fmla="*/ 87237 w 95250"/>
                  <a:gd name="connsiteY5" fmla="*/ 175641 h 304800"/>
                  <a:gd name="connsiteX6" fmla="*/ 83427 w 95250"/>
                  <a:gd name="connsiteY6" fmla="*/ 126492 h 304800"/>
                  <a:gd name="connsiteX7" fmla="*/ 84380 w 95250"/>
                  <a:gd name="connsiteY7" fmla="*/ 117919 h 304800"/>
                  <a:gd name="connsiteX8" fmla="*/ 72950 w 95250"/>
                  <a:gd name="connsiteY8" fmla="*/ 79819 h 304800"/>
                  <a:gd name="connsiteX9" fmla="*/ 66187 w 95250"/>
                  <a:gd name="connsiteY9" fmla="*/ 53149 h 304800"/>
                  <a:gd name="connsiteX10" fmla="*/ 65330 w 95250"/>
                  <a:gd name="connsiteY10" fmla="*/ 31528 h 304800"/>
                  <a:gd name="connsiteX11" fmla="*/ 67235 w 95250"/>
                  <a:gd name="connsiteY11" fmla="*/ 27146 h 304800"/>
                  <a:gd name="connsiteX12" fmla="*/ 64092 w 95250"/>
                  <a:gd name="connsiteY12" fmla="*/ 18097 h 304800"/>
                  <a:gd name="connsiteX13" fmla="*/ 65235 w 95250"/>
                  <a:gd name="connsiteY13" fmla="*/ 15335 h 304800"/>
                  <a:gd name="connsiteX14" fmla="*/ 65806 w 95250"/>
                  <a:gd name="connsiteY14" fmla="*/ 10763 h 304800"/>
                  <a:gd name="connsiteX15" fmla="*/ 61520 w 95250"/>
                  <a:gd name="connsiteY15" fmla="*/ 8001 h 304800"/>
                  <a:gd name="connsiteX16" fmla="*/ 47899 w 95250"/>
                  <a:gd name="connsiteY16" fmla="*/ 7144 h 304800"/>
                  <a:gd name="connsiteX17" fmla="*/ 34278 w 95250"/>
                  <a:gd name="connsiteY17" fmla="*/ 8001 h 304800"/>
                  <a:gd name="connsiteX18" fmla="*/ 29992 w 95250"/>
                  <a:gd name="connsiteY18" fmla="*/ 10763 h 304800"/>
                  <a:gd name="connsiteX19" fmla="*/ 30564 w 95250"/>
                  <a:gd name="connsiteY19" fmla="*/ 15335 h 304800"/>
                  <a:gd name="connsiteX20" fmla="*/ 31707 w 95250"/>
                  <a:gd name="connsiteY20" fmla="*/ 18097 h 304800"/>
                  <a:gd name="connsiteX21" fmla="*/ 28564 w 95250"/>
                  <a:gd name="connsiteY21" fmla="*/ 27146 h 304800"/>
                  <a:gd name="connsiteX22" fmla="*/ 30468 w 95250"/>
                  <a:gd name="connsiteY22" fmla="*/ 31528 h 304800"/>
                  <a:gd name="connsiteX23" fmla="*/ 29611 w 95250"/>
                  <a:gd name="connsiteY23" fmla="*/ 53149 h 304800"/>
                  <a:gd name="connsiteX24" fmla="*/ 22848 w 95250"/>
                  <a:gd name="connsiteY24" fmla="*/ 79819 h 304800"/>
                  <a:gd name="connsiteX25" fmla="*/ 11418 w 95250"/>
                  <a:gd name="connsiteY25" fmla="*/ 117919 h 304800"/>
                  <a:gd name="connsiteX26" fmla="*/ 12371 w 95250"/>
                  <a:gd name="connsiteY26" fmla="*/ 126492 h 304800"/>
                  <a:gd name="connsiteX27" fmla="*/ 8561 w 95250"/>
                  <a:gd name="connsiteY27" fmla="*/ 175641 h 304800"/>
                  <a:gd name="connsiteX28" fmla="*/ 7894 w 95250"/>
                  <a:gd name="connsiteY28" fmla="*/ 183832 h 304800"/>
                  <a:gd name="connsiteX29" fmla="*/ 14181 w 95250"/>
                  <a:gd name="connsiteY29" fmla="*/ 240221 h 304800"/>
                  <a:gd name="connsiteX30" fmla="*/ 9228 w 95250"/>
                  <a:gd name="connsiteY30" fmla="*/ 270605 h 304800"/>
                  <a:gd name="connsiteX31" fmla="*/ 12657 w 95250"/>
                  <a:gd name="connsiteY31" fmla="*/ 299561 h 304800"/>
                  <a:gd name="connsiteX32" fmla="*/ 48090 w 95250"/>
                  <a:gd name="connsiteY32" fmla="*/ 304514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5250" h="304800">
                    <a:moveTo>
                      <a:pt x="48090" y="304514"/>
                    </a:moveTo>
                    <a:cubicBezTo>
                      <a:pt x="62567" y="304514"/>
                      <a:pt x="78379" y="302228"/>
                      <a:pt x="83142" y="299561"/>
                    </a:cubicBezTo>
                    <a:cubicBezTo>
                      <a:pt x="91048" y="295084"/>
                      <a:pt x="88761" y="277463"/>
                      <a:pt x="86571" y="270605"/>
                    </a:cubicBezTo>
                    <a:cubicBezTo>
                      <a:pt x="85047" y="265748"/>
                      <a:pt x="81617" y="257461"/>
                      <a:pt x="81617" y="240221"/>
                    </a:cubicBezTo>
                    <a:cubicBezTo>
                      <a:pt x="81617" y="221742"/>
                      <a:pt x="87714" y="186023"/>
                      <a:pt x="87904" y="183832"/>
                    </a:cubicBezTo>
                    <a:cubicBezTo>
                      <a:pt x="88380" y="180118"/>
                      <a:pt x="89238" y="176498"/>
                      <a:pt x="87237" y="175641"/>
                    </a:cubicBezTo>
                    <a:cubicBezTo>
                      <a:pt x="89714" y="173831"/>
                      <a:pt x="87714" y="128206"/>
                      <a:pt x="83427" y="126492"/>
                    </a:cubicBezTo>
                    <a:cubicBezTo>
                      <a:pt x="85618" y="126492"/>
                      <a:pt x="84856" y="121348"/>
                      <a:pt x="84380" y="117919"/>
                    </a:cubicBezTo>
                    <a:cubicBezTo>
                      <a:pt x="83523" y="111442"/>
                      <a:pt x="77903" y="96298"/>
                      <a:pt x="72950" y="79819"/>
                    </a:cubicBezTo>
                    <a:cubicBezTo>
                      <a:pt x="70759" y="72485"/>
                      <a:pt x="67330" y="61341"/>
                      <a:pt x="66187" y="53149"/>
                    </a:cubicBezTo>
                    <a:cubicBezTo>
                      <a:pt x="65139" y="45529"/>
                      <a:pt x="65330" y="35719"/>
                      <a:pt x="65330" y="31528"/>
                    </a:cubicBezTo>
                    <a:cubicBezTo>
                      <a:pt x="66758" y="30099"/>
                      <a:pt x="67330" y="29432"/>
                      <a:pt x="67235" y="27146"/>
                    </a:cubicBezTo>
                    <a:cubicBezTo>
                      <a:pt x="67140" y="24765"/>
                      <a:pt x="64092" y="18955"/>
                      <a:pt x="64092" y="18097"/>
                    </a:cubicBezTo>
                    <a:cubicBezTo>
                      <a:pt x="64092" y="17240"/>
                      <a:pt x="64092" y="16288"/>
                      <a:pt x="65235" y="15335"/>
                    </a:cubicBezTo>
                    <a:cubicBezTo>
                      <a:pt x="66378" y="14288"/>
                      <a:pt x="66378" y="12382"/>
                      <a:pt x="65806" y="10763"/>
                    </a:cubicBezTo>
                    <a:cubicBezTo>
                      <a:pt x="65139" y="8858"/>
                      <a:pt x="62853" y="8287"/>
                      <a:pt x="61520" y="8001"/>
                    </a:cubicBezTo>
                    <a:cubicBezTo>
                      <a:pt x="60282" y="7715"/>
                      <a:pt x="54185" y="7144"/>
                      <a:pt x="47899" y="7144"/>
                    </a:cubicBezTo>
                    <a:cubicBezTo>
                      <a:pt x="41613" y="7144"/>
                      <a:pt x="35517" y="7715"/>
                      <a:pt x="34278" y="8001"/>
                    </a:cubicBezTo>
                    <a:cubicBezTo>
                      <a:pt x="32945" y="8287"/>
                      <a:pt x="30659" y="8858"/>
                      <a:pt x="29992" y="10763"/>
                    </a:cubicBezTo>
                    <a:cubicBezTo>
                      <a:pt x="29516" y="12287"/>
                      <a:pt x="29421" y="14192"/>
                      <a:pt x="30564" y="15335"/>
                    </a:cubicBezTo>
                    <a:cubicBezTo>
                      <a:pt x="31611" y="16288"/>
                      <a:pt x="31707" y="17335"/>
                      <a:pt x="31707" y="18097"/>
                    </a:cubicBezTo>
                    <a:cubicBezTo>
                      <a:pt x="31707" y="18859"/>
                      <a:pt x="28658" y="24765"/>
                      <a:pt x="28564" y="27146"/>
                    </a:cubicBezTo>
                    <a:cubicBezTo>
                      <a:pt x="28468" y="29432"/>
                      <a:pt x="29040" y="30099"/>
                      <a:pt x="30468" y="31528"/>
                    </a:cubicBezTo>
                    <a:cubicBezTo>
                      <a:pt x="30468" y="35719"/>
                      <a:pt x="30659" y="45529"/>
                      <a:pt x="29611" y="53149"/>
                    </a:cubicBezTo>
                    <a:cubicBezTo>
                      <a:pt x="28468" y="61341"/>
                      <a:pt x="25039" y="72485"/>
                      <a:pt x="22848" y="79819"/>
                    </a:cubicBezTo>
                    <a:cubicBezTo>
                      <a:pt x="17990" y="96298"/>
                      <a:pt x="12276" y="111538"/>
                      <a:pt x="11418" y="117919"/>
                    </a:cubicBezTo>
                    <a:cubicBezTo>
                      <a:pt x="10942" y="121444"/>
                      <a:pt x="10180" y="126492"/>
                      <a:pt x="12371" y="126492"/>
                    </a:cubicBezTo>
                    <a:cubicBezTo>
                      <a:pt x="8085" y="128206"/>
                      <a:pt x="6084" y="173831"/>
                      <a:pt x="8561" y="175641"/>
                    </a:cubicBezTo>
                    <a:cubicBezTo>
                      <a:pt x="6560" y="176498"/>
                      <a:pt x="7418" y="180118"/>
                      <a:pt x="7894" y="183832"/>
                    </a:cubicBezTo>
                    <a:cubicBezTo>
                      <a:pt x="8180" y="186023"/>
                      <a:pt x="14181" y="221742"/>
                      <a:pt x="14181" y="240221"/>
                    </a:cubicBezTo>
                    <a:cubicBezTo>
                      <a:pt x="14181" y="257461"/>
                      <a:pt x="10751" y="265748"/>
                      <a:pt x="9228" y="270605"/>
                    </a:cubicBezTo>
                    <a:cubicBezTo>
                      <a:pt x="7037" y="277463"/>
                      <a:pt x="4751" y="295084"/>
                      <a:pt x="12657" y="299561"/>
                    </a:cubicBezTo>
                    <a:cubicBezTo>
                      <a:pt x="17800" y="302228"/>
                      <a:pt x="33612" y="304514"/>
                      <a:pt x="48090" y="304514"/>
                    </a:cubicBezTo>
                  </a:path>
                </a:pathLst>
              </a:custGeom>
              <a:grpFill/>
              <a:ln w="9525" cap="flat">
                <a:noFill/>
                <a:prstDash val="solid"/>
                <a:miter/>
              </a:ln>
            </p:spPr>
            <p:txBody>
              <a:bodyPr rtlCol="0" anchor="ctr"/>
              <a:lstStyle/>
              <a:p>
                <a:pPr defTabSz="1507846"/>
                <a:endParaRPr lang="en-US" sz="2968" dirty="0">
                  <a:solidFill>
                    <a:prstClr val="black"/>
                  </a:solidFill>
                  <a:latin typeface="Calibri" panose="020F0502020204030204"/>
                </a:endParaRPr>
              </a:p>
            </p:txBody>
          </p:sp>
          <p:sp>
            <p:nvSpPr>
              <p:cNvPr id="33" name="Freeform: Shape 13">
                <a:extLst>
                  <a:ext uri="{FF2B5EF4-FFF2-40B4-BE49-F238E27FC236}">
                    <a16:creationId xmlns:a16="http://schemas.microsoft.com/office/drawing/2014/main" id="{9C5C5671-A172-BA48-8F11-FBCFC6F818E8}"/>
                  </a:ext>
                </a:extLst>
              </p:cNvPr>
              <p:cNvSpPr/>
              <p:nvPr userDrawn="1"/>
            </p:nvSpPr>
            <p:spPr>
              <a:xfrm>
                <a:off x="691215" y="6519848"/>
                <a:ext cx="54735" cy="175151"/>
              </a:xfrm>
              <a:custGeom>
                <a:avLst/>
                <a:gdLst>
                  <a:gd name="connsiteX0" fmla="*/ 47780 w 95250"/>
                  <a:gd name="connsiteY0" fmla="*/ 7144 h 304800"/>
                  <a:gd name="connsiteX1" fmla="*/ 14347 w 95250"/>
                  <a:gd name="connsiteY1" fmla="*/ 9239 h 304800"/>
                  <a:gd name="connsiteX2" fmla="*/ 8346 w 95250"/>
                  <a:gd name="connsiteY2" fmla="*/ 16478 h 304800"/>
                  <a:gd name="connsiteX3" fmla="*/ 8156 w 95250"/>
                  <a:gd name="connsiteY3" fmla="*/ 49721 h 304800"/>
                  <a:gd name="connsiteX4" fmla="*/ 11109 w 95250"/>
                  <a:gd name="connsiteY4" fmla="*/ 78772 h 304800"/>
                  <a:gd name="connsiteX5" fmla="*/ 8537 w 95250"/>
                  <a:gd name="connsiteY5" fmla="*/ 116491 h 304800"/>
                  <a:gd name="connsiteX6" fmla="*/ 11680 w 95250"/>
                  <a:gd name="connsiteY6" fmla="*/ 185642 h 304800"/>
                  <a:gd name="connsiteX7" fmla="*/ 25967 w 95250"/>
                  <a:gd name="connsiteY7" fmla="*/ 235934 h 304800"/>
                  <a:gd name="connsiteX8" fmla="*/ 27587 w 95250"/>
                  <a:gd name="connsiteY8" fmla="*/ 264890 h 304800"/>
                  <a:gd name="connsiteX9" fmla="*/ 28635 w 95250"/>
                  <a:gd name="connsiteY9" fmla="*/ 267748 h 304800"/>
                  <a:gd name="connsiteX10" fmla="*/ 28920 w 95250"/>
                  <a:gd name="connsiteY10" fmla="*/ 270415 h 304800"/>
                  <a:gd name="connsiteX11" fmla="*/ 27396 w 95250"/>
                  <a:gd name="connsiteY11" fmla="*/ 272987 h 304800"/>
                  <a:gd name="connsiteX12" fmla="*/ 27301 w 95250"/>
                  <a:gd name="connsiteY12" fmla="*/ 285941 h 304800"/>
                  <a:gd name="connsiteX13" fmla="*/ 27587 w 95250"/>
                  <a:gd name="connsiteY13" fmla="*/ 290798 h 304800"/>
                  <a:gd name="connsiteX14" fmla="*/ 28920 w 95250"/>
                  <a:gd name="connsiteY14" fmla="*/ 296323 h 304800"/>
                  <a:gd name="connsiteX15" fmla="*/ 32826 w 95250"/>
                  <a:gd name="connsiteY15" fmla="*/ 298418 h 304800"/>
                  <a:gd name="connsiteX16" fmla="*/ 65211 w 95250"/>
                  <a:gd name="connsiteY16" fmla="*/ 298418 h 304800"/>
                  <a:gd name="connsiteX17" fmla="*/ 69116 w 95250"/>
                  <a:gd name="connsiteY17" fmla="*/ 296323 h 304800"/>
                  <a:gd name="connsiteX18" fmla="*/ 70450 w 95250"/>
                  <a:gd name="connsiteY18" fmla="*/ 290798 h 304800"/>
                  <a:gd name="connsiteX19" fmla="*/ 70735 w 95250"/>
                  <a:gd name="connsiteY19" fmla="*/ 285941 h 304800"/>
                  <a:gd name="connsiteX20" fmla="*/ 70735 w 95250"/>
                  <a:gd name="connsiteY20" fmla="*/ 272987 h 304800"/>
                  <a:gd name="connsiteX21" fmla="*/ 69211 w 95250"/>
                  <a:gd name="connsiteY21" fmla="*/ 270415 h 304800"/>
                  <a:gd name="connsiteX22" fmla="*/ 69497 w 95250"/>
                  <a:gd name="connsiteY22" fmla="*/ 267748 h 304800"/>
                  <a:gd name="connsiteX23" fmla="*/ 70545 w 95250"/>
                  <a:gd name="connsiteY23" fmla="*/ 264890 h 304800"/>
                  <a:gd name="connsiteX24" fmla="*/ 72164 w 95250"/>
                  <a:gd name="connsiteY24" fmla="*/ 235934 h 304800"/>
                  <a:gd name="connsiteX25" fmla="*/ 86452 w 95250"/>
                  <a:gd name="connsiteY25" fmla="*/ 185642 h 304800"/>
                  <a:gd name="connsiteX26" fmla="*/ 89595 w 95250"/>
                  <a:gd name="connsiteY26" fmla="*/ 116491 h 304800"/>
                  <a:gd name="connsiteX27" fmla="*/ 87023 w 95250"/>
                  <a:gd name="connsiteY27" fmla="*/ 78772 h 304800"/>
                  <a:gd name="connsiteX28" fmla="*/ 89976 w 95250"/>
                  <a:gd name="connsiteY28" fmla="*/ 49721 h 304800"/>
                  <a:gd name="connsiteX29" fmla="*/ 89785 w 95250"/>
                  <a:gd name="connsiteY29" fmla="*/ 16478 h 304800"/>
                  <a:gd name="connsiteX30" fmla="*/ 83784 w 95250"/>
                  <a:gd name="connsiteY30" fmla="*/ 9239 h 304800"/>
                  <a:gd name="connsiteX31" fmla="*/ 50351 w 95250"/>
                  <a:gd name="connsiteY31" fmla="*/ 7144 h 304800"/>
                  <a:gd name="connsiteX32" fmla="*/ 49018 w 95250"/>
                  <a:gd name="connsiteY32" fmla="*/ 7144 h 304800"/>
                  <a:gd name="connsiteX33" fmla="*/ 47780 w 95250"/>
                  <a:gd name="connsiteY33" fmla="*/ 7144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5250" h="304800">
                    <a:moveTo>
                      <a:pt x="47780" y="7144"/>
                    </a:moveTo>
                    <a:cubicBezTo>
                      <a:pt x="30540" y="7144"/>
                      <a:pt x="19681" y="8287"/>
                      <a:pt x="14347" y="9239"/>
                    </a:cubicBezTo>
                    <a:cubicBezTo>
                      <a:pt x="8918" y="10192"/>
                      <a:pt x="8918" y="10858"/>
                      <a:pt x="8346" y="16478"/>
                    </a:cubicBezTo>
                    <a:cubicBezTo>
                      <a:pt x="7775" y="22098"/>
                      <a:pt x="8251" y="43053"/>
                      <a:pt x="8156" y="49721"/>
                    </a:cubicBezTo>
                    <a:cubicBezTo>
                      <a:pt x="8061" y="56388"/>
                      <a:pt x="11109" y="68104"/>
                      <a:pt x="11109" y="78772"/>
                    </a:cubicBezTo>
                    <a:cubicBezTo>
                      <a:pt x="11109" y="89535"/>
                      <a:pt x="9299" y="102394"/>
                      <a:pt x="8537" y="116491"/>
                    </a:cubicBezTo>
                    <a:cubicBezTo>
                      <a:pt x="7680" y="130588"/>
                      <a:pt x="4632" y="161449"/>
                      <a:pt x="11680" y="185642"/>
                    </a:cubicBezTo>
                    <a:cubicBezTo>
                      <a:pt x="18729" y="209836"/>
                      <a:pt x="22634" y="217265"/>
                      <a:pt x="25967" y="235934"/>
                    </a:cubicBezTo>
                    <a:cubicBezTo>
                      <a:pt x="27587" y="245173"/>
                      <a:pt x="27396" y="263271"/>
                      <a:pt x="27587" y="264890"/>
                    </a:cubicBezTo>
                    <a:cubicBezTo>
                      <a:pt x="27777" y="266605"/>
                      <a:pt x="27683" y="266605"/>
                      <a:pt x="28635" y="267748"/>
                    </a:cubicBezTo>
                    <a:cubicBezTo>
                      <a:pt x="29016" y="268129"/>
                      <a:pt x="28920" y="269176"/>
                      <a:pt x="28920" y="270415"/>
                    </a:cubicBezTo>
                    <a:cubicBezTo>
                      <a:pt x="28920" y="271653"/>
                      <a:pt x="27587" y="271367"/>
                      <a:pt x="27396" y="272987"/>
                    </a:cubicBezTo>
                    <a:cubicBezTo>
                      <a:pt x="27206" y="274606"/>
                      <a:pt x="27301" y="282892"/>
                      <a:pt x="27301" y="285941"/>
                    </a:cubicBezTo>
                    <a:cubicBezTo>
                      <a:pt x="27301" y="288988"/>
                      <a:pt x="27777" y="288798"/>
                      <a:pt x="27587" y="290798"/>
                    </a:cubicBezTo>
                    <a:cubicBezTo>
                      <a:pt x="27301" y="292798"/>
                      <a:pt x="27492" y="294799"/>
                      <a:pt x="28920" y="296323"/>
                    </a:cubicBezTo>
                    <a:cubicBezTo>
                      <a:pt x="28920" y="296323"/>
                      <a:pt x="30445" y="298228"/>
                      <a:pt x="32826" y="298418"/>
                    </a:cubicBezTo>
                    <a:cubicBezTo>
                      <a:pt x="40922" y="298990"/>
                      <a:pt x="57114" y="298990"/>
                      <a:pt x="65211" y="298418"/>
                    </a:cubicBezTo>
                    <a:cubicBezTo>
                      <a:pt x="67497" y="298228"/>
                      <a:pt x="69116" y="296323"/>
                      <a:pt x="69116" y="296323"/>
                    </a:cubicBezTo>
                    <a:cubicBezTo>
                      <a:pt x="70450" y="294799"/>
                      <a:pt x="70640" y="292798"/>
                      <a:pt x="70450" y="290798"/>
                    </a:cubicBezTo>
                    <a:cubicBezTo>
                      <a:pt x="70164" y="288798"/>
                      <a:pt x="70735" y="288988"/>
                      <a:pt x="70735" y="285941"/>
                    </a:cubicBezTo>
                    <a:cubicBezTo>
                      <a:pt x="70735" y="282892"/>
                      <a:pt x="70830" y="274606"/>
                      <a:pt x="70735" y="272987"/>
                    </a:cubicBezTo>
                    <a:cubicBezTo>
                      <a:pt x="70545" y="271367"/>
                      <a:pt x="69211" y="271558"/>
                      <a:pt x="69211" y="270415"/>
                    </a:cubicBezTo>
                    <a:cubicBezTo>
                      <a:pt x="69211" y="269176"/>
                      <a:pt x="69116" y="268129"/>
                      <a:pt x="69497" y="267748"/>
                    </a:cubicBezTo>
                    <a:cubicBezTo>
                      <a:pt x="70450" y="266700"/>
                      <a:pt x="70354" y="266605"/>
                      <a:pt x="70545" y="264890"/>
                    </a:cubicBezTo>
                    <a:cubicBezTo>
                      <a:pt x="70735" y="263176"/>
                      <a:pt x="70545" y="245078"/>
                      <a:pt x="72164" y="235934"/>
                    </a:cubicBezTo>
                    <a:cubicBezTo>
                      <a:pt x="75498" y="217265"/>
                      <a:pt x="79403" y="209931"/>
                      <a:pt x="86452" y="185642"/>
                    </a:cubicBezTo>
                    <a:cubicBezTo>
                      <a:pt x="93500" y="161449"/>
                      <a:pt x="90357" y="130588"/>
                      <a:pt x="89595" y="116491"/>
                    </a:cubicBezTo>
                    <a:cubicBezTo>
                      <a:pt x="88833" y="102394"/>
                      <a:pt x="87023" y="89535"/>
                      <a:pt x="87023" y="78772"/>
                    </a:cubicBezTo>
                    <a:cubicBezTo>
                      <a:pt x="87023" y="68008"/>
                      <a:pt x="90071" y="56388"/>
                      <a:pt x="89976" y="49721"/>
                    </a:cubicBezTo>
                    <a:cubicBezTo>
                      <a:pt x="89880" y="43053"/>
                      <a:pt x="90357" y="22098"/>
                      <a:pt x="89785" y="16478"/>
                    </a:cubicBezTo>
                    <a:cubicBezTo>
                      <a:pt x="89214" y="10858"/>
                      <a:pt x="89214" y="10192"/>
                      <a:pt x="83784" y="9239"/>
                    </a:cubicBezTo>
                    <a:cubicBezTo>
                      <a:pt x="78355" y="8287"/>
                      <a:pt x="67592" y="7144"/>
                      <a:pt x="50351" y="7144"/>
                    </a:cubicBezTo>
                    <a:lnTo>
                      <a:pt x="49018" y="7144"/>
                    </a:lnTo>
                    <a:lnTo>
                      <a:pt x="47780" y="7144"/>
                    </a:lnTo>
                    <a:close/>
                  </a:path>
                </a:pathLst>
              </a:custGeom>
              <a:grpFill/>
              <a:ln w="9525" cap="flat">
                <a:noFill/>
                <a:prstDash val="solid"/>
                <a:miter/>
              </a:ln>
            </p:spPr>
            <p:txBody>
              <a:bodyPr rtlCol="0" anchor="ctr"/>
              <a:lstStyle/>
              <a:p>
                <a:pPr defTabSz="1507846"/>
                <a:endParaRPr lang="en-US" sz="2968" dirty="0">
                  <a:solidFill>
                    <a:prstClr val="black"/>
                  </a:solidFill>
                  <a:latin typeface="Calibri" panose="020F0502020204030204"/>
                </a:endParaRPr>
              </a:p>
            </p:txBody>
          </p:sp>
        </p:grpSp>
        <p:grpSp>
          <p:nvGrpSpPr>
            <p:cNvPr id="3" name="Group 2">
              <a:extLst>
                <a:ext uri="{FF2B5EF4-FFF2-40B4-BE49-F238E27FC236}">
                  <a16:creationId xmlns:a16="http://schemas.microsoft.com/office/drawing/2014/main" id="{6904A2C0-6D03-1D44-9032-44CEFB877BC5}"/>
                </a:ext>
              </a:extLst>
            </p:cNvPr>
            <p:cNvGrpSpPr/>
            <p:nvPr/>
          </p:nvGrpSpPr>
          <p:grpSpPr>
            <a:xfrm>
              <a:off x="1093989" y="6256455"/>
              <a:ext cx="1381398" cy="322858"/>
              <a:chOff x="1093989" y="6256455"/>
              <a:chExt cx="1381398" cy="322858"/>
            </a:xfrm>
          </p:grpSpPr>
          <p:sp>
            <p:nvSpPr>
              <p:cNvPr id="25" name="TextBox 24">
                <a:extLst>
                  <a:ext uri="{FF2B5EF4-FFF2-40B4-BE49-F238E27FC236}">
                    <a16:creationId xmlns:a16="http://schemas.microsoft.com/office/drawing/2014/main" id="{F716DB4C-13EB-A347-816F-523B25F98056}"/>
                  </a:ext>
                </a:extLst>
              </p:cNvPr>
              <p:cNvSpPr txBox="1"/>
              <p:nvPr/>
            </p:nvSpPr>
            <p:spPr>
              <a:xfrm>
                <a:off x="1093989" y="6346002"/>
                <a:ext cx="1381398" cy="233311"/>
              </a:xfrm>
              <a:prstGeom prst="rect">
                <a:avLst/>
              </a:prstGeom>
              <a:noFill/>
            </p:spPr>
            <p:txBody>
              <a:bodyPr wrap="none" lIns="0" tIns="0" rIns="0" bIns="0" rtlCol="0">
                <a:spAutoFit/>
              </a:bodyPr>
              <a:lstStyle/>
              <a:p>
                <a:pPr defTabSz="1507846">
                  <a:lnSpc>
                    <a:spcPts val="1484"/>
                  </a:lnSpc>
                </a:pPr>
                <a:r>
                  <a:rPr lang="en-US" sz="1525" dirty="0">
                    <a:solidFill>
                      <a:prstClr val="white"/>
                    </a:solidFill>
                    <a:latin typeface="TCCC-UnityText" panose="020B0305030303020204" pitchFamily="34" charset="77"/>
                  </a:rPr>
                  <a:t>DIGITAL PLATFORMS</a:t>
                </a:r>
              </a:p>
              <a:p>
                <a:pPr defTabSz="1507846">
                  <a:lnSpc>
                    <a:spcPts val="1484"/>
                  </a:lnSpc>
                </a:pPr>
                <a:r>
                  <a:rPr lang="en-US" sz="1525" dirty="0">
                    <a:solidFill>
                      <a:prstClr val="white"/>
                    </a:solidFill>
                    <a:latin typeface="TCCC-UnityText" panose="020B0305030303020204" pitchFamily="34" charset="77"/>
                  </a:rPr>
                  <a:t>AND INNOVATION</a:t>
                </a:r>
              </a:p>
            </p:txBody>
          </p:sp>
          <p:pic>
            <p:nvPicPr>
              <p:cNvPr id="63" name="Picture 62">
                <a:extLst>
                  <a:ext uri="{FF2B5EF4-FFF2-40B4-BE49-F238E27FC236}">
                    <a16:creationId xmlns:a16="http://schemas.microsoft.com/office/drawing/2014/main" id="{A6F04B70-51B9-BD42-8D23-A9AEB7AE375B}"/>
                  </a:ext>
                </a:extLst>
              </p:cNvPr>
              <p:cNvPicPr>
                <a:picLocks noChangeAspect="1"/>
              </p:cNvPicPr>
              <p:nvPr/>
            </p:nvPicPr>
            <p:blipFill>
              <a:blip r:embed="rId2"/>
              <a:stretch>
                <a:fillRect/>
              </a:stretch>
            </p:blipFill>
            <p:spPr>
              <a:xfrm>
                <a:off x="1094472" y="6256455"/>
                <a:ext cx="1275275" cy="58171"/>
              </a:xfrm>
              <a:prstGeom prst="rect">
                <a:avLst/>
              </a:prstGeom>
            </p:spPr>
          </p:pic>
        </p:grpSp>
      </p:grpSp>
    </p:spTree>
    <p:extLst>
      <p:ext uri="{BB962C8B-B14F-4D97-AF65-F5344CB8AC3E}">
        <p14:creationId xmlns:p14="http://schemas.microsoft.com/office/powerpoint/2010/main" val="399739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F0FAE4-841C-4EE0-8D16-F86EF8F93FA6}"/>
              </a:ext>
            </a:extLst>
          </p:cNvPr>
          <p:cNvSpPr>
            <a:spLocks noGrp="1"/>
          </p:cNvSpPr>
          <p:nvPr>
            <p:ph type="title"/>
          </p:nvPr>
        </p:nvSpPr>
        <p:spPr/>
        <p:txBody>
          <a:bodyPr/>
          <a:lstStyle/>
          <a:p>
            <a:r>
              <a:rPr lang="en-US" dirty="0"/>
              <a:t>Site Updates: Footer Links</a:t>
            </a:r>
          </a:p>
        </p:txBody>
      </p:sp>
      <p:sp>
        <p:nvSpPr>
          <p:cNvPr id="4" name="Slide Number Placeholder 3">
            <a:extLst>
              <a:ext uri="{FF2B5EF4-FFF2-40B4-BE49-F238E27FC236}">
                <a16:creationId xmlns:a16="http://schemas.microsoft.com/office/drawing/2014/main" id="{44085C4D-8CB1-4183-B62B-758A80FD8F9A}"/>
              </a:ext>
            </a:extLst>
          </p:cNvPr>
          <p:cNvSpPr>
            <a:spLocks noGrp="1"/>
          </p:cNvSpPr>
          <p:nvPr>
            <p:ph type="sldNum" sz="quarter" idx="12"/>
          </p:nvPr>
        </p:nvSpPr>
        <p:spPr/>
        <p:txBody>
          <a:bodyPr/>
          <a:lstStyle/>
          <a:p>
            <a:fld id="{21F87DF2-4545-46E5-B168-C55F17CF1FBF}" type="slidenum">
              <a:rPr lang="en-US" smtClean="0"/>
              <a:t>10</a:t>
            </a:fld>
            <a:endParaRPr lang="en-US" dirty="0"/>
          </a:p>
        </p:txBody>
      </p:sp>
      <p:sp>
        <p:nvSpPr>
          <p:cNvPr id="9" name="TextBox 8">
            <a:extLst>
              <a:ext uri="{FF2B5EF4-FFF2-40B4-BE49-F238E27FC236}">
                <a16:creationId xmlns:a16="http://schemas.microsoft.com/office/drawing/2014/main" id="{D4292615-9D69-416A-8F8C-5C3E6160A1A3}"/>
              </a:ext>
            </a:extLst>
          </p:cNvPr>
          <p:cNvSpPr txBox="1"/>
          <p:nvPr/>
        </p:nvSpPr>
        <p:spPr>
          <a:xfrm>
            <a:off x="7208245" y="2111328"/>
            <a:ext cx="5392767" cy="369332"/>
          </a:xfrm>
          <a:prstGeom prst="rect">
            <a:avLst/>
          </a:prstGeom>
          <a:noFill/>
        </p:spPr>
        <p:txBody>
          <a:bodyPr wrap="square" rtlCol="0">
            <a:spAutoFit/>
          </a:bodyPr>
          <a:lstStyle/>
          <a:p>
            <a:pPr defTabSz="1507846"/>
            <a:r>
              <a:rPr lang="en-US" b="1" spc="165" dirty="0">
                <a:solidFill>
                  <a:srgbClr val="F40000"/>
                </a:solidFill>
                <a:latin typeface="Arial Black" panose="020B0604020202020204" pitchFamily="34" charset="0"/>
                <a:cs typeface="Arial Black" panose="020B0604020202020204" pitchFamily="34" charset="0"/>
              </a:rPr>
              <a:t>Expectations:</a:t>
            </a:r>
          </a:p>
        </p:txBody>
      </p:sp>
      <p:sp>
        <p:nvSpPr>
          <p:cNvPr id="10" name="TextBox 9">
            <a:extLst>
              <a:ext uri="{FF2B5EF4-FFF2-40B4-BE49-F238E27FC236}">
                <a16:creationId xmlns:a16="http://schemas.microsoft.com/office/drawing/2014/main" id="{08DEAE9D-4582-41B0-B70E-21EB98CC187F}"/>
              </a:ext>
            </a:extLst>
          </p:cNvPr>
          <p:cNvSpPr txBox="1"/>
          <p:nvPr/>
        </p:nvSpPr>
        <p:spPr>
          <a:xfrm>
            <a:off x="13224473" y="2111328"/>
            <a:ext cx="4063807" cy="369332"/>
          </a:xfrm>
          <a:prstGeom prst="rect">
            <a:avLst/>
          </a:prstGeom>
          <a:noFill/>
        </p:spPr>
        <p:txBody>
          <a:bodyPr wrap="square" rtlCol="0">
            <a:spAutoFit/>
          </a:bodyPr>
          <a:lstStyle/>
          <a:p>
            <a:pPr defTabSz="1507846"/>
            <a:r>
              <a:rPr lang="en-US" b="1" spc="165" dirty="0">
                <a:solidFill>
                  <a:srgbClr val="F40000"/>
                </a:solidFill>
                <a:latin typeface="Arial Black" panose="020B0604020202020204" pitchFamily="34" charset="0"/>
                <a:cs typeface="Arial Black" panose="020B0604020202020204" pitchFamily="34" charset="0"/>
              </a:rPr>
              <a:t>Steps to Complete:</a:t>
            </a:r>
          </a:p>
        </p:txBody>
      </p:sp>
      <p:cxnSp>
        <p:nvCxnSpPr>
          <p:cNvPr id="11" name="Straight Connector 10">
            <a:extLst>
              <a:ext uri="{FF2B5EF4-FFF2-40B4-BE49-F238E27FC236}">
                <a16:creationId xmlns:a16="http://schemas.microsoft.com/office/drawing/2014/main" id="{54E7A25A-E533-4275-A4C2-3556FA4979E3}"/>
              </a:ext>
            </a:extLst>
          </p:cNvPr>
          <p:cNvCxnSpPr>
            <a:cxnSpLocks/>
          </p:cNvCxnSpPr>
          <p:nvPr/>
        </p:nvCxnSpPr>
        <p:spPr>
          <a:xfrm>
            <a:off x="7361557" y="2563970"/>
            <a:ext cx="523945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29BA19C-E6D2-4DD9-96A1-1875B39D0031}"/>
              </a:ext>
            </a:extLst>
          </p:cNvPr>
          <p:cNvCxnSpPr>
            <a:cxnSpLocks/>
          </p:cNvCxnSpPr>
          <p:nvPr/>
        </p:nvCxnSpPr>
        <p:spPr>
          <a:xfrm>
            <a:off x="13377785" y="2563970"/>
            <a:ext cx="523945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D14C942-E68B-425B-AF0C-2CA04AB8CC97}"/>
              </a:ext>
            </a:extLst>
          </p:cNvPr>
          <p:cNvSpPr txBox="1"/>
          <p:nvPr/>
        </p:nvSpPr>
        <p:spPr>
          <a:xfrm>
            <a:off x="1208580" y="2111328"/>
            <a:ext cx="4063807" cy="369332"/>
          </a:xfrm>
          <a:prstGeom prst="rect">
            <a:avLst/>
          </a:prstGeom>
          <a:noFill/>
        </p:spPr>
        <p:txBody>
          <a:bodyPr wrap="square" rtlCol="0">
            <a:spAutoFit/>
          </a:bodyPr>
          <a:lstStyle/>
          <a:p>
            <a:pPr defTabSz="1507846"/>
            <a:r>
              <a:rPr lang="en-US" b="1" spc="165" dirty="0">
                <a:solidFill>
                  <a:srgbClr val="F40000"/>
                </a:solidFill>
                <a:latin typeface="Arial Black" panose="020B0604020202020204" pitchFamily="34" charset="0"/>
                <a:cs typeface="Arial Black" panose="020B0604020202020204" pitchFamily="34" charset="0"/>
              </a:rPr>
              <a:t>Explanation:</a:t>
            </a:r>
          </a:p>
        </p:txBody>
      </p:sp>
      <p:cxnSp>
        <p:nvCxnSpPr>
          <p:cNvPr id="15" name="Straight Connector 14">
            <a:extLst>
              <a:ext uri="{FF2B5EF4-FFF2-40B4-BE49-F238E27FC236}">
                <a16:creationId xmlns:a16="http://schemas.microsoft.com/office/drawing/2014/main" id="{1FB80DF1-CFF3-4F31-933E-874E32922152}"/>
              </a:ext>
            </a:extLst>
          </p:cNvPr>
          <p:cNvCxnSpPr>
            <a:cxnSpLocks/>
          </p:cNvCxnSpPr>
          <p:nvPr/>
        </p:nvCxnSpPr>
        <p:spPr>
          <a:xfrm>
            <a:off x="1361892" y="2563970"/>
            <a:ext cx="523945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2" name="Table 21">
            <a:extLst>
              <a:ext uri="{FF2B5EF4-FFF2-40B4-BE49-F238E27FC236}">
                <a16:creationId xmlns:a16="http://schemas.microsoft.com/office/drawing/2014/main" id="{E443A475-DEB4-4B33-AC1C-AAA1411A6195}"/>
              </a:ext>
            </a:extLst>
          </p:cNvPr>
          <p:cNvGraphicFramePr>
            <a:graphicFrameLocks noGrp="1"/>
          </p:cNvGraphicFramePr>
          <p:nvPr>
            <p:extLst>
              <p:ext uri="{D42A27DB-BD31-4B8C-83A1-F6EECF244321}">
                <p14:modId xmlns:p14="http://schemas.microsoft.com/office/powerpoint/2010/main" val="3461074524"/>
              </p:ext>
            </p:extLst>
          </p:nvPr>
        </p:nvGraphicFramePr>
        <p:xfrm>
          <a:off x="1073210" y="2688451"/>
          <a:ext cx="17613078" cy="3108960"/>
        </p:xfrm>
        <a:graphic>
          <a:graphicData uri="http://schemas.openxmlformats.org/drawingml/2006/table">
            <a:tbl>
              <a:tblPr firstRow="1" bandRow="1">
                <a:tableStyleId>{5C22544A-7EE6-4342-B048-85BDC9FD1C3A}</a:tableStyleId>
              </a:tblPr>
              <a:tblGrid>
                <a:gridCol w="5871026">
                  <a:extLst>
                    <a:ext uri="{9D8B030D-6E8A-4147-A177-3AD203B41FA5}">
                      <a16:colId xmlns:a16="http://schemas.microsoft.com/office/drawing/2014/main" val="4132037724"/>
                    </a:ext>
                  </a:extLst>
                </a:gridCol>
                <a:gridCol w="5871026">
                  <a:extLst>
                    <a:ext uri="{9D8B030D-6E8A-4147-A177-3AD203B41FA5}">
                      <a16:colId xmlns:a16="http://schemas.microsoft.com/office/drawing/2014/main" val="2852344300"/>
                    </a:ext>
                  </a:extLst>
                </a:gridCol>
                <a:gridCol w="5871026">
                  <a:extLst>
                    <a:ext uri="{9D8B030D-6E8A-4147-A177-3AD203B41FA5}">
                      <a16:colId xmlns:a16="http://schemas.microsoft.com/office/drawing/2014/main" val="2111816354"/>
                    </a:ext>
                  </a:extLst>
                </a:gridCol>
              </a:tblGrid>
              <a:tr h="370840">
                <a:tc>
                  <a:txBody>
                    <a:bodyPr/>
                    <a:lstStyle/>
                    <a:p>
                      <a:pPr marL="342900" indent="-342900" defTabSz="1507846">
                        <a:spcAft>
                          <a:spcPts val="989"/>
                        </a:spcAft>
                        <a:buFont typeface="Arial" panose="020B0604020202020204" pitchFamily="34" charset="0"/>
                        <a:buChar char="•"/>
                      </a:pPr>
                      <a:r>
                        <a:rPr lang="en-US" sz="1800" b="0" dirty="0">
                          <a:solidFill>
                            <a:srgbClr val="000000"/>
                          </a:solidFill>
                          <a:latin typeface="Arial" panose="020B0604020202020204"/>
                          <a:cs typeface="Arial" panose="020B0604020202020204" pitchFamily="34" charset="0"/>
                        </a:rPr>
                        <a:t>The following footer links need to get added to your site(s):</a:t>
                      </a:r>
                    </a:p>
                    <a:p>
                      <a:pPr marL="800100" lvl="2" indent="-342900" defTabSz="1507846">
                        <a:spcAft>
                          <a:spcPts val="989"/>
                        </a:spcAft>
                        <a:buFont typeface="Arial" panose="020B0604020202020204" pitchFamily="34" charset="0"/>
                        <a:buChar char="•"/>
                      </a:pPr>
                      <a:r>
                        <a:rPr lang="en-US" sz="1600" b="0" kern="1200" dirty="0">
                          <a:solidFill>
                            <a:srgbClr val="000000"/>
                          </a:solidFill>
                          <a:latin typeface="Arial" panose="020B0604020202020204"/>
                          <a:ea typeface="+mn-ea"/>
                          <a:cs typeface="Arial" panose="020B0604020202020204" pitchFamily="34" charset="0"/>
                        </a:rPr>
                        <a:t>Link Verbiage: Privacy</a:t>
                      </a:r>
                    </a:p>
                    <a:p>
                      <a:pPr marL="1554022" lvl="3" indent="-342900" defTabSz="1507846">
                        <a:spcAft>
                          <a:spcPts val="989"/>
                        </a:spcAft>
                        <a:buFont typeface="Arial" panose="020B0604020202020204" pitchFamily="34" charset="0"/>
                        <a:buChar char="•"/>
                      </a:pPr>
                      <a:r>
                        <a:rPr lang="en-US" sz="1600" b="0" kern="1200" dirty="0">
                          <a:solidFill>
                            <a:srgbClr val="000000"/>
                          </a:solidFill>
                          <a:latin typeface="Arial" panose="020B0604020202020204"/>
                          <a:ea typeface="+mn-ea"/>
                          <a:cs typeface="Arial" panose="020B0604020202020204" pitchFamily="34" charset="0"/>
                        </a:rPr>
                        <a:t>URL: </a:t>
                      </a:r>
                      <a:r>
                        <a:rPr lang="en-US" sz="1600" b="0" kern="1200" dirty="0">
                          <a:solidFill>
                            <a:srgbClr val="000000"/>
                          </a:solidFill>
                          <a:latin typeface="Arial" panose="020B0604020202020204"/>
                          <a:ea typeface="+mn-ea"/>
                          <a:cs typeface="Arial" panose="020B0604020202020204" pitchFamily="34" charset="0"/>
                          <a:hlinkClick r:id="rId2"/>
                        </a:rPr>
                        <a:t>https://us.coca-cola.com/privacy-policy/</a:t>
                      </a:r>
                      <a:endParaRPr lang="en-US" sz="1600" b="0" kern="1200" dirty="0">
                        <a:solidFill>
                          <a:srgbClr val="000000"/>
                        </a:solidFill>
                        <a:latin typeface="Arial" panose="020B0604020202020204"/>
                        <a:ea typeface="+mn-ea"/>
                        <a:cs typeface="Arial" panose="020B0604020202020204" pitchFamily="34" charset="0"/>
                      </a:endParaRPr>
                    </a:p>
                    <a:p>
                      <a:pPr marL="800100" lvl="2" indent="-342900" defTabSz="1507846">
                        <a:spcAft>
                          <a:spcPts val="989"/>
                        </a:spcAft>
                        <a:buFont typeface="Arial" panose="020B0604020202020204" pitchFamily="34" charset="0"/>
                        <a:buChar char="•"/>
                      </a:pPr>
                      <a:r>
                        <a:rPr lang="en-US" sz="1600" b="0" kern="1200" dirty="0">
                          <a:solidFill>
                            <a:srgbClr val="000000"/>
                          </a:solidFill>
                          <a:latin typeface="Arial" panose="020B0604020202020204"/>
                          <a:ea typeface="+mn-ea"/>
                          <a:cs typeface="Arial" panose="020B0604020202020204" pitchFamily="34" charset="0"/>
                        </a:rPr>
                        <a:t>Link Verbiage: Do Not Sell My Personal Information</a:t>
                      </a:r>
                    </a:p>
                    <a:p>
                      <a:pPr marL="1554022" lvl="3" indent="-342900" defTabSz="1507846">
                        <a:spcAft>
                          <a:spcPts val="989"/>
                        </a:spcAft>
                        <a:buFont typeface="Arial" panose="020B0604020202020204" pitchFamily="34" charset="0"/>
                        <a:buChar char="•"/>
                      </a:pPr>
                      <a:r>
                        <a:rPr lang="en-US" sz="1600" b="0" kern="1200" dirty="0">
                          <a:solidFill>
                            <a:srgbClr val="000000"/>
                          </a:solidFill>
                          <a:latin typeface="Arial" panose="020B0604020202020204"/>
                          <a:ea typeface="+mn-ea"/>
                          <a:cs typeface="Arial" panose="020B0604020202020204" pitchFamily="34" charset="0"/>
                        </a:rPr>
                        <a:t>URL: </a:t>
                      </a:r>
                      <a:r>
                        <a:rPr lang="en-US" sz="1600" b="0" kern="1200" dirty="0">
                          <a:solidFill>
                            <a:schemeClr val="lt1"/>
                          </a:solidFill>
                          <a:latin typeface="Arial" panose="020B0604020202020204"/>
                          <a:ea typeface="+mn-ea"/>
                          <a:cs typeface="Arial" panose="020B0604020202020204" pitchFamily="34" charset="0"/>
                          <a:hlinkClick r:id="rId3"/>
                        </a:rPr>
                        <a:t>https://us.coca-cola.com/privacy-policy#rights</a:t>
                      </a:r>
                      <a:endParaRPr lang="en-US" sz="1600" b="0" kern="1200" dirty="0">
                        <a:solidFill>
                          <a:schemeClr val="lt1"/>
                        </a:solidFill>
                        <a:latin typeface="Arial" panose="020B0604020202020204"/>
                        <a:ea typeface="+mn-ea"/>
                        <a:cs typeface="Arial" panose="020B0604020202020204" pitchFamily="34" charset="0"/>
                      </a:endParaRPr>
                    </a:p>
                    <a:p>
                      <a:pPr marL="800100" lvl="2" indent="-342900" defTabSz="1507846">
                        <a:spcAft>
                          <a:spcPts val="989"/>
                        </a:spcAft>
                        <a:buFont typeface="Arial" panose="020B0604020202020204" pitchFamily="34" charset="0"/>
                        <a:buChar char="•"/>
                      </a:pPr>
                      <a:r>
                        <a:rPr lang="en-US" sz="1600" b="0" kern="1200" dirty="0">
                          <a:solidFill>
                            <a:srgbClr val="000000"/>
                          </a:solidFill>
                          <a:latin typeface="Arial" panose="020B0604020202020204"/>
                          <a:ea typeface="+mn-ea"/>
                          <a:cs typeface="Arial" panose="020B0604020202020204" pitchFamily="34" charset="0"/>
                        </a:rPr>
                        <a:t>Link Verbiage: Terms of Use</a:t>
                      </a:r>
                    </a:p>
                    <a:p>
                      <a:pPr marL="1554022" lvl="3" indent="-342900" defTabSz="1507846">
                        <a:spcAft>
                          <a:spcPts val="989"/>
                        </a:spcAft>
                        <a:buFont typeface="Arial" panose="020B0604020202020204" pitchFamily="34" charset="0"/>
                        <a:buChar char="•"/>
                      </a:pPr>
                      <a:r>
                        <a:rPr lang="en-US" sz="1600" b="0" kern="1200" dirty="0">
                          <a:solidFill>
                            <a:srgbClr val="000000"/>
                          </a:solidFill>
                          <a:latin typeface="Arial" panose="020B0604020202020204"/>
                          <a:ea typeface="+mn-ea"/>
                          <a:cs typeface="Arial" panose="020B0604020202020204" pitchFamily="34" charset="0"/>
                        </a:rPr>
                        <a:t>URL:</a:t>
                      </a:r>
                      <a:r>
                        <a:rPr lang="en-US" sz="1600" b="0" kern="1200" dirty="0">
                          <a:solidFill>
                            <a:srgbClr val="000000"/>
                          </a:solidFill>
                          <a:latin typeface="Arial" panose="020B0604020202020204"/>
                          <a:ea typeface="+mn-ea"/>
                          <a:cs typeface="Arial" panose="020B0604020202020204" pitchFamily="34" charset="0"/>
                          <a:hlinkClick r:id="rId4"/>
                        </a:rPr>
                        <a:t>https://us.coca-cola.com/terms-of-use/</a:t>
                      </a:r>
                      <a:endParaRPr lang="en-US" sz="1600" b="0" kern="1200" dirty="0">
                        <a:solidFill>
                          <a:srgbClr val="000000"/>
                        </a:solidFill>
                        <a:latin typeface="Arial" panose="020B0604020202020204"/>
                        <a:ea typeface="+mn-ea"/>
                        <a:cs typeface="Arial" panose="020B060402020202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tc>
                  <a:txBody>
                    <a:bodyPr/>
                    <a:lstStyle/>
                    <a:p>
                      <a:pPr marL="282721" indent="-282721" defTabSz="1507846">
                        <a:spcAft>
                          <a:spcPts val="989"/>
                        </a:spcAft>
                        <a:buFont typeface="Arial" panose="020B0604020202020204" pitchFamily="34" charset="0"/>
                        <a:buChar char="•"/>
                      </a:pPr>
                      <a:r>
                        <a:rPr lang="en-US" sz="2000" b="0" kern="0" dirty="0">
                          <a:solidFill>
                            <a:srgbClr val="000000"/>
                          </a:solidFill>
                          <a:latin typeface="Arial" panose="020B0604020202020204"/>
                          <a:cs typeface="Arial" panose="020B0604020202020204" pitchFamily="34" charset="0"/>
                        </a:rPr>
                        <a:t>All consumer-facing sites are updated with the appropriate footer links </a:t>
                      </a:r>
                    </a:p>
                  </a:txBody>
                  <a:tcPr>
                    <a:lnL w="12700" cmpd="sng">
                      <a:noFill/>
                    </a:lnL>
                    <a:solidFill>
                      <a:schemeClr val="bg1">
                        <a:lumMod val="95000"/>
                      </a:schemeClr>
                    </a:solidFill>
                  </a:tcPr>
                </a:tc>
                <a:tc>
                  <a:txBody>
                    <a:bodyPr/>
                    <a:lstStyle/>
                    <a:p>
                      <a:pPr marL="282721" indent="-282721" defTabSz="1507846">
                        <a:spcAft>
                          <a:spcPts val="989"/>
                        </a:spcAft>
                        <a:buFont typeface="Arial" panose="020B0604020202020204" pitchFamily="34" charset="0"/>
                        <a:buChar char="•"/>
                      </a:pPr>
                      <a:r>
                        <a:rPr lang="en-US" sz="2000" b="0" kern="0" dirty="0">
                          <a:solidFill>
                            <a:srgbClr val="000000"/>
                          </a:solidFill>
                          <a:latin typeface="Arial" panose="020B0604020202020204"/>
                          <a:cs typeface="Arial" panose="020B0604020202020204" pitchFamily="34" charset="0"/>
                        </a:rPr>
                        <a:t>Engage IT counterpart and/or managing agency to communicate the needs</a:t>
                      </a:r>
                    </a:p>
                    <a:p>
                      <a:pPr marL="282721" indent="-282721" defTabSz="1507846">
                        <a:spcAft>
                          <a:spcPts val="989"/>
                        </a:spcAft>
                        <a:buFont typeface="Arial" panose="020B0604020202020204" pitchFamily="34" charset="0"/>
                        <a:buChar char="•"/>
                      </a:pPr>
                      <a:r>
                        <a:rPr lang="en-US" sz="2000" b="0" kern="0" dirty="0">
                          <a:solidFill>
                            <a:srgbClr val="000000"/>
                          </a:solidFill>
                          <a:latin typeface="Arial" panose="020B0604020202020204"/>
                          <a:cs typeface="Arial" panose="020B0604020202020204" pitchFamily="34" charset="0"/>
                        </a:rPr>
                        <a:t>Make specified changes in test</a:t>
                      </a:r>
                    </a:p>
                    <a:p>
                      <a:pPr marL="282721" indent="-282721" defTabSz="1507846">
                        <a:spcAft>
                          <a:spcPts val="989"/>
                        </a:spcAft>
                        <a:buFont typeface="Arial" panose="020B0604020202020204" pitchFamily="34" charset="0"/>
                        <a:buChar char="•"/>
                      </a:pPr>
                      <a:r>
                        <a:rPr lang="en-US" sz="2000" b="0" kern="0" dirty="0">
                          <a:solidFill>
                            <a:srgbClr val="000000"/>
                          </a:solidFill>
                          <a:latin typeface="Arial" panose="020B0604020202020204"/>
                          <a:cs typeface="Arial" panose="020B0604020202020204" pitchFamily="34" charset="0"/>
                        </a:rPr>
                        <a:t>Publish to production</a:t>
                      </a:r>
                    </a:p>
                    <a:p>
                      <a:pPr marL="457200" indent="-457200">
                        <a:buFont typeface="Arial" panose="020B0604020202020204" pitchFamily="34" charset="0"/>
                        <a:buChar char="•"/>
                      </a:pPr>
                      <a:endParaRPr lang="en-US" sz="2000" b="0" dirty="0">
                        <a:solidFill>
                          <a:schemeClr val="tx1"/>
                        </a:solidFill>
                      </a:endParaRPr>
                    </a:p>
                  </a:txBody>
                  <a:tcPr>
                    <a:solidFill>
                      <a:schemeClr val="bg1">
                        <a:lumMod val="95000"/>
                      </a:schemeClr>
                    </a:solidFill>
                  </a:tcPr>
                </a:tc>
                <a:extLst>
                  <a:ext uri="{0D108BD9-81ED-4DB2-BD59-A6C34878D82A}">
                    <a16:rowId xmlns:a16="http://schemas.microsoft.com/office/drawing/2014/main" val="2475797384"/>
                  </a:ext>
                </a:extLst>
              </a:tr>
            </a:tbl>
          </a:graphicData>
        </a:graphic>
      </p:graphicFrame>
    </p:spTree>
    <p:extLst>
      <p:ext uri="{BB962C8B-B14F-4D97-AF65-F5344CB8AC3E}">
        <p14:creationId xmlns:p14="http://schemas.microsoft.com/office/powerpoint/2010/main" val="1933704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F0FAE4-841C-4EE0-8D16-F86EF8F93FA6}"/>
              </a:ext>
            </a:extLst>
          </p:cNvPr>
          <p:cNvSpPr>
            <a:spLocks noGrp="1"/>
          </p:cNvSpPr>
          <p:nvPr>
            <p:ph type="title"/>
          </p:nvPr>
        </p:nvSpPr>
        <p:spPr/>
        <p:txBody>
          <a:bodyPr/>
          <a:lstStyle/>
          <a:p>
            <a:r>
              <a:rPr lang="en-US" dirty="0"/>
              <a:t>Site Updates: Privacy Banner</a:t>
            </a:r>
          </a:p>
        </p:txBody>
      </p:sp>
      <p:sp>
        <p:nvSpPr>
          <p:cNvPr id="4" name="Slide Number Placeholder 3">
            <a:extLst>
              <a:ext uri="{FF2B5EF4-FFF2-40B4-BE49-F238E27FC236}">
                <a16:creationId xmlns:a16="http://schemas.microsoft.com/office/drawing/2014/main" id="{44085C4D-8CB1-4183-B62B-758A80FD8F9A}"/>
              </a:ext>
            </a:extLst>
          </p:cNvPr>
          <p:cNvSpPr>
            <a:spLocks noGrp="1"/>
          </p:cNvSpPr>
          <p:nvPr>
            <p:ph type="sldNum" sz="quarter" idx="12"/>
          </p:nvPr>
        </p:nvSpPr>
        <p:spPr/>
        <p:txBody>
          <a:bodyPr/>
          <a:lstStyle/>
          <a:p>
            <a:fld id="{21F87DF2-4545-46E5-B168-C55F17CF1FBF}" type="slidenum">
              <a:rPr lang="en-US" smtClean="0"/>
              <a:t>11</a:t>
            </a:fld>
            <a:endParaRPr lang="en-US" dirty="0"/>
          </a:p>
        </p:txBody>
      </p:sp>
      <p:sp>
        <p:nvSpPr>
          <p:cNvPr id="9" name="TextBox 8">
            <a:extLst>
              <a:ext uri="{FF2B5EF4-FFF2-40B4-BE49-F238E27FC236}">
                <a16:creationId xmlns:a16="http://schemas.microsoft.com/office/drawing/2014/main" id="{D4292615-9D69-416A-8F8C-5C3E6160A1A3}"/>
              </a:ext>
            </a:extLst>
          </p:cNvPr>
          <p:cNvSpPr txBox="1"/>
          <p:nvPr/>
        </p:nvSpPr>
        <p:spPr>
          <a:xfrm>
            <a:off x="7208245" y="2111328"/>
            <a:ext cx="5392767" cy="369332"/>
          </a:xfrm>
          <a:prstGeom prst="rect">
            <a:avLst/>
          </a:prstGeom>
          <a:noFill/>
        </p:spPr>
        <p:txBody>
          <a:bodyPr wrap="square" rtlCol="0">
            <a:spAutoFit/>
          </a:bodyPr>
          <a:lstStyle/>
          <a:p>
            <a:pPr defTabSz="1507846"/>
            <a:r>
              <a:rPr lang="en-US" b="1" spc="165" dirty="0">
                <a:solidFill>
                  <a:srgbClr val="F40000"/>
                </a:solidFill>
                <a:latin typeface="Arial Black" panose="020B0604020202020204" pitchFamily="34" charset="0"/>
                <a:cs typeface="Arial Black" panose="020B0604020202020204" pitchFamily="34" charset="0"/>
              </a:rPr>
              <a:t>Expectations:</a:t>
            </a:r>
          </a:p>
        </p:txBody>
      </p:sp>
      <p:sp>
        <p:nvSpPr>
          <p:cNvPr id="10" name="TextBox 9">
            <a:extLst>
              <a:ext uri="{FF2B5EF4-FFF2-40B4-BE49-F238E27FC236}">
                <a16:creationId xmlns:a16="http://schemas.microsoft.com/office/drawing/2014/main" id="{08DEAE9D-4582-41B0-B70E-21EB98CC187F}"/>
              </a:ext>
            </a:extLst>
          </p:cNvPr>
          <p:cNvSpPr txBox="1"/>
          <p:nvPr/>
        </p:nvSpPr>
        <p:spPr>
          <a:xfrm>
            <a:off x="13224473" y="2111328"/>
            <a:ext cx="4063807" cy="369332"/>
          </a:xfrm>
          <a:prstGeom prst="rect">
            <a:avLst/>
          </a:prstGeom>
          <a:noFill/>
        </p:spPr>
        <p:txBody>
          <a:bodyPr wrap="square" rtlCol="0">
            <a:spAutoFit/>
          </a:bodyPr>
          <a:lstStyle/>
          <a:p>
            <a:pPr defTabSz="1507846"/>
            <a:r>
              <a:rPr lang="en-US" b="1" spc="165" dirty="0">
                <a:solidFill>
                  <a:srgbClr val="F40000"/>
                </a:solidFill>
                <a:latin typeface="Arial Black" panose="020B0604020202020204" pitchFamily="34" charset="0"/>
                <a:cs typeface="Arial Black" panose="020B0604020202020204" pitchFamily="34" charset="0"/>
              </a:rPr>
              <a:t>Steps to Complete:</a:t>
            </a:r>
          </a:p>
        </p:txBody>
      </p:sp>
      <p:cxnSp>
        <p:nvCxnSpPr>
          <p:cNvPr id="11" name="Straight Connector 10">
            <a:extLst>
              <a:ext uri="{FF2B5EF4-FFF2-40B4-BE49-F238E27FC236}">
                <a16:creationId xmlns:a16="http://schemas.microsoft.com/office/drawing/2014/main" id="{54E7A25A-E533-4275-A4C2-3556FA4979E3}"/>
              </a:ext>
            </a:extLst>
          </p:cNvPr>
          <p:cNvCxnSpPr>
            <a:cxnSpLocks/>
          </p:cNvCxnSpPr>
          <p:nvPr/>
        </p:nvCxnSpPr>
        <p:spPr>
          <a:xfrm>
            <a:off x="7361557" y="2563970"/>
            <a:ext cx="523945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29BA19C-E6D2-4DD9-96A1-1875B39D0031}"/>
              </a:ext>
            </a:extLst>
          </p:cNvPr>
          <p:cNvCxnSpPr>
            <a:cxnSpLocks/>
          </p:cNvCxnSpPr>
          <p:nvPr/>
        </p:nvCxnSpPr>
        <p:spPr>
          <a:xfrm>
            <a:off x="13377785" y="2563970"/>
            <a:ext cx="523945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D14C942-E68B-425B-AF0C-2CA04AB8CC97}"/>
              </a:ext>
            </a:extLst>
          </p:cNvPr>
          <p:cNvSpPr txBox="1"/>
          <p:nvPr/>
        </p:nvSpPr>
        <p:spPr>
          <a:xfrm>
            <a:off x="1208580" y="2111328"/>
            <a:ext cx="4063807" cy="369332"/>
          </a:xfrm>
          <a:prstGeom prst="rect">
            <a:avLst/>
          </a:prstGeom>
          <a:noFill/>
        </p:spPr>
        <p:txBody>
          <a:bodyPr wrap="square" rtlCol="0">
            <a:spAutoFit/>
          </a:bodyPr>
          <a:lstStyle/>
          <a:p>
            <a:pPr defTabSz="1507846"/>
            <a:r>
              <a:rPr lang="en-US" b="1" spc="165" dirty="0">
                <a:solidFill>
                  <a:srgbClr val="F40000"/>
                </a:solidFill>
                <a:latin typeface="Arial Black" panose="020B0604020202020204" pitchFamily="34" charset="0"/>
                <a:cs typeface="Arial Black" panose="020B0604020202020204" pitchFamily="34" charset="0"/>
              </a:rPr>
              <a:t>Explanation:</a:t>
            </a:r>
          </a:p>
        </p:txBody>
      </p:sp>
      <p:cxnSp>
        <p:nvCxnSpPr>
          <p:cNvPr id="15" name="Straight Connector 14">
            <a:extLst>
              <a:ext uri="{FF2B5EF4-FFF2-40B4-BE49-F238E27FC236}">
                <a16:creationId xmlns:a16="http://schemas.microsoft.com/office/drawing/2014/main" id="{1FB80DF1-CFF3-4F31-933E-874E32922152}"/>
              </a:ext>
            </a:extLst>
          </p:cNvPr>
          <p:cNvCxnSpPr>
            <a:cxnSpLocks/>
          </p:cNvCxnSpPr>
          <p:nvPr/>
        </p:nvCxnSpPr>
        <p:spPr>
          <a:xfrm>
            <a:off x="1361892" y="2563970"/>
            <a:ext cx="523945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2" name="Table 21">
            <a:extLst>
              <a:ext uri="{FF2B5EF4-FFF2-40B4-BE49-F238E27FC236}">
                <a16:creationId xmlns:a16="http://schemas.microsoft.com/office/drawing/2014/main" id="{43CF6CF9-6ED9-49E5-8191-9D2F3AB21B5D}"/>
              </a:ext>
            </a:extLst>
          </p:cNvPr>
          <p:cNvGraphicFramePr>
            <a:graphicFrameLocks noGrp="1"/>
          </p:cNvGraphicFramePr>
          <p:nvPr>
            <p:extLst>
              <p:ext uri="{D42A27DB-BD31-4B8C-83A1-F6EECF244321}">
                <p14:modId xmlns:p14="http://schemas.microsoft.com/office/powerpoint/2010/main" val="3291741618"/>
              </p:ext>
            </p:extLst>
          </p:nvPr>
        </p:nvGraphicFramePr>
        <p:xfrm>
          <a:off x="1174745" y="2640972"/>
          <a:ext cx="17613078" cy="3164840"/>
        </p:xfrm>
        <a:graphic>
          <a:graphicData uri="http://schemas.openxmlformats.org/drawingml/2006/table">
            <a:tbl>
              <a:tblPr firstRow="1" bandRow="1">
                <a:tableStyleId>{5C22544A-7EE6-4342-B048-85BDC9FD1C3A}</a:tableStyleId>
              </a:tblPr>
              <a:tblGrid>
                <a:gridCol w="5871026">
                  <a:extLst>
                    <a:ext uri="{9D8B030D-6E8A-4147-A177-3AD203B41FA5}">
                      <a16:colId xmlns:a16="http://schemas.microsoft.com/office/drawing/2014/main" val="4132037724"/>
                    </a:ext>
                  </a:extLst>
                </a:gridCol>
                <a:gridCol w="5871026">
                  <a:extLst>
                    <a:ext uri="{9D8B030D-6E8A-4147-A177-3AD203B41FA5}">
                      <a16:colId xmlns:a16="http://schemas.microsoft.com/office/drawing/2014/main" val="2852344300"/>
                    </a:ext>
                  </a:extLst>
                </a:gridCol>
                <a:gridCol w="5871026">
                  <a:extLst>
                    <a:ext uri="{9D8B030D-6E8A-4147-A177-3AD203B41FA5}">
                      <a16:colId xmlns:a16="http://schemas.microsoft.com/office/drawing/2014/main" val="2111816354"/>
                    </a:ext>
                  </a:extLst>
                </a:gridCol>
              </a:tblGrid>
              <a:tr h="370840">
                <a:tc>
                  <a:txBody>
                    <a:bodyPr/>
                    <a:lstStyle/>
                    <a:p>
                      <a:pPr marL="282721" indent="-282721" defTabSz="1507846">
                        <a:spcAft>
                          <a:spcPts val="989"/>
                        </a:spcAft>
                        <a:buFont typeface="Arial" panose="020B0604020202020204" pitchFamily="34" charset="0"/>
                        <a:buChar char="•"/>
                      </a:pPr>
                      <a:r>
                        <a:rPr lang="en-US" sz="2000" b="0" dirty="0">
                          <a:solidFill>
                            <a:srgbClr val="000000"/>
                          </a:solidFill>
                          <a:latin typeface="Arial" panose="020B0604020202020204"/>
                          <a:cs typeface="Arial" panose="020B0604020202020204" pitchFamily="34" charset="0"/>
                        </a:rPr>
                        <a:t>Privacy Banner is needed in order to disclose TCCC’s tracking activities and give consumers access to additional information.</a:t>
                      </a:r>
                      <a:endParaRPr lang="en-US" sz="2000" b="0" dirty="0">
                        <a:solidFill>
                          <a:srgbClr val="0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tc>
                  <a:txBody>
                    <a:bodyPr/>
                    <a:lstStyle/>
                    <a:p>
                      <a:pPr marL="282721" indent="-282721" defTabSz="1507846">
                        <a:spcAft>
                          <a:spcPts val="989"/>
                        </a:spcAft>
                        <a:buFont typeface="Arial" panose="020B0604020202020204" pitchFamily="34" charset="0"/>
                        <a:buChar char="•"/>
                      </a:pPr>
                      <a:r>
                        <a:rPr lang="en-US" sz="2000" b="0" kern="0" dirty="0">
                          <a:solidFill>
                            <a:srgbClr val="000000"/>
                          </a:solidFill>
                          <a:latin typeface="Arial" panose="020B0604020202020204"/>
                          <a:cs typeface="Arial" panose="020B0604020202020204" pitchFamily="34" charset="0"/>
                        </a:rPr>
                        <a:t>Site Owners will work with Global MDS team (Morgan Yates) to add OneTrust Privacy Banner (JavaScript snippet) onto their site(s).  </a:t>
                      </a:r>
                    </a:p>
                    <a:p>
                      <a:pPr marL="282721" indent="-282721" defTabSz="1507846">
                        <a:spcAft>
                          <a:spcPts val="989"/>
                        </a:spcAft>
                        <a:buFont typeface="Arial" panose="020B0604020202020204" pitchFamily="34" charset="0"/>
                        <a:buChar char="•"/>
                      </a:pPr>
                      <a:r>
                        <a:rPr lang="en-US" sz="2000" b="0" kern="0" dirty="0">
                          <a:solidFill>
                            <a:srgbClr val="000000"/>
                          </a:solidFill>
                          <a:latin typeface="Arial" panose="020B0604020202020204"/>
                          <a:cs typeface="Arial" panose="020B0604020202020204" pitchFamily="34" charset="0"/>
                        </a:rPr>
                        <a:t>This </a:t>
                      </a:r>
                      <a:r>
                        <a:rPr lang="en-US" sz="2000" kern="0" dirty="0">
                          <a:solidFill>
                            <a:srgbClr val="000000"/>
                          </a:solidFill>
                          <a:latin typeface="Arial" panose="020B0604020202020204"/>
                          <a:cs typeface="Arial" panose="020B0604020202020204" pitchFamily="34" charset="0"/>
                        </a:rPr>
                        <a:t>will </a:t>
                      </a:r>
                      <a:r>
                        <a:rPr lang="en-US" sz="2000" b="0" kern="0" dirty="0">
                          <a:solidFill>
                            <a:srgbClr val="000000"/>
                          </a:solidFill>
                          <a:latin typeface="Arial" panose="020B0604020202020204"/>
                          <a:cs typeface="Arial" panose="020B0604020202020204" pitchFamily="34" charset="0"/>
                        </a:rPr>
                        <a:t>require site development and coordination with the global team.</a:t>
                      </a:r>
                    </a:p>
                  </a:txBody>
                  <a:tcPr>
                    <a:lnL w="12700" cmpd="sng">
                      <a:noFill/>
                    </a:lnL>
                    <a:solidFill>
                      <a:schemeClr val="bg1">
                        <a:lumMod val="95000"/>
                      </a:schemeClr>
                    </a:solidFill>
                  </a:tcPr>
                </a:tc>
                <a:tc>
                  <a:txBody>
                    <a:bodyPr/>
                    <a:lstStyle/>
                    <a:p>
                      <a:pPr marL="282721" indent="-282721" defTabSz="1507846">
                        <a:spcAft>
                          <a:spcPts val="989"/>
                        </a:spcAft>
                        <a:buFont typeface="Arial" panose="020B0604020202020204" pitchFamily="34" charset="0"/>
                        <a:buChar char="•"/>
                      </a:pPr>
                      <a:r>
                        <a:rPr lang="en-US" sz="2000" b="0" kern="0" dirty="0">
                          <a:solidFill>
                            <a:srgbClr val="000000"/>
                          </a:solidFill>
                          <a:latin typeface="Arial" panose="020B0604020202020204"/>
                          <a:cs typeface="Arial" panose="020B0604020202020204" pitchFamily="34" charset="0"/>
                        </a:rPr>
                        <a:t>Identify all sites that need the banner (any consumer-facing US site)</a:t>
                      </a:r>
                    </a:p>
                    <a:p>
                      <a:pPr marL="282721" indent="-282721" defTabSz="1507846">
                        <a:spcAft>
                          <a:spcPts val="989"/>
                        </a:spcAft>
                        <a:buFont typeface="Arial" panose="020B0604020202020204" pitchFamily="34" charset="0"/>
                        <a:buChar char="•"/>
                      </a:pPr>
                      <a:r>
                        <a:rPr lang="en-US" sz="2000" b="0" kern="0" dirty="0">
                          <a:solidFill>
                            <a:srgbClr val="000000"/>
                          </a:solidFill>
                          <a:latin typeface="Arial" panose="020B0604020202020204"/>
                          <a:cs typeface="Arial" panose="020B0604020202020204" pitchFamily="34" charset="0"/>
                        </a:rPr>
                        <a:t>Contact Morgan Yates (</a:t>
                      </a:r>
                      <a:r>
                        <a:rPr lang="en-US" sz="2000" b="0" kern="0" dirty="0">
                          <a:solidFill>
                            <a:srgbClr val="000000"/>
                          </a:solidFill>
                          <a:latin typeface="Arial" panose="020B0604020202020204"/>
                          <a:cs typeface="Arial" panose="020B0604020202020204" pitchFamily="34" charset="0"/>
                          <a:hlinkClick r:id="rId2"/>
                        </a:rPr>
                        <a:t>morgan@coca-cola.com</a:t>
                      </a:r>
                      <a:r>
                        <a:rPr lang="en-US" sz="2000" b="0" kern="0" dirty="0">
                          <a:solidFill>
                            <a:srgbClr val="000000"/>
                          </a:solidFill>
                          <a:latin typeface="Arial" panose="020B0604020202020204"/>
                          <a:cs typeface="Arial" panose="020B0604020202020204" pitchFamily="34" charset="0"/>
                        </a:rPr>
                        <a:t>) to get a code snippet created</a:t>
                      </a:r>
                    </a:p>
                    <a:p>
                      <a:pPr marL="282721" indent="-282721" defTabSz="1507846">
                        <a:spcAft>
                          <a:spcPts val="989"/>
                        </a:spcAft>
                        <a:buFont typeface="Arial" panose="020B0604020202020204" pitchFamily="34" charset="0"/>
                        <a:buChar char="•"/>
                      </a:pPr>
                      <a:r>
                        <a:rPr lang="en-US" sz="2000" b="0" kern="0" dirty="0">
                          <a:solidFill>
                            <a:srgbClr val="000000"/>
                          </a:solidFill>
                          <a:latin typeface="Arial" panose="020B0604020202020204"/>
                          <a:cs typeface="Arial" panose="020B0604020202020204" pitchFamily="34" charset="0"/>
                        </a:rPr>
                        <a:t>Retrieve Privacy Banner code snippet from </a:t>
                      </a:r>
                      <a:r>
                        <a:rPr lang="en-US" sz="2000" b="0" kern="0" dirty="0">
                          <a:solidFill>
                            <a:srgbClr val="000000"/>
                          </a:solidFill>
                          <a:latin typeface="Arial" panose="020B0604020202020204"/>
                          <a:cs typeface="Arial" panose="020B0604020202020204" pitchFamily="34" charset="0"/>
                          <a:hlinkClick r:id="rId3"/>
                        </a:rPr>
                        <a:t>Box</a:t>
                      </a:r>
                      <a:endParaRPr lang="en-US" sz="2000" b="0" kern="0" dirty="0">
                        <a:solidFill>
                          <a:srgbClr val="000000"/>
                        </a:solidFill>
                        <a:latin typeface="Arial" panose="020B0604020202020204"/>
                        <a:cs typeface="Arial" panose="020B0604020202020204" pitchFamily="34" charset="0"/>
                      </a:endParaRPr>
                    </a:p>
                    <a:p>
                      <a:pPr marL="282721" indent="-282721" defTabSz="1507846">
                        <a:spcAft>
                          <a:spcPts val="989"/>
                        </a:spcAft>
                        <a:buFont typeface="Arial" panose="020B0604020202020204" pitchFamily="34" charset="0"/>
                        <a:buChar char="•"/>
                      </a:pPr>
                      <a:r>
                        <a:rPr lang="en-US" sz="2000" b="0" kern="0" dirty="0">
                          <a:solidFill>
                            <a:srgbClr val="000000"/>
                          </a:solidFill>
                          <a:latin typeface="Arial" panose="020B0604020202020204"/>
                          <a:cs typeface="Arial" panose="020B0604020202020204" pitchFamily="34" charset="0"/>
                        </a:rPr>
                        <a:t>Place OneTrust JavaScript snippet onto site</a:t>
                      </a:r>
                    </a:p>
                    <a:p>
                      <a:pPr marL="282721" indent="-282721" defTabSz="1507846">
                        <a:spcAft>
                          <a:spcPts val="989"/>
                        </a:spcAft>
                        <a:buFont typeface="Arial" panose="020B0604020202020204" pitchFamily="34" charset="0"/>
                        <a:buChar char="•"/>
                      </a:pPr>
                      <a:r>
                        <a:rPr lang="en-US" sz="2000" b="0" kern="0" dirty="0">
                          <a:solidFill>
                            <a:srgbClr val="000000"/>
                          </a:solidFill>
                          <a:latin typeface="Arial" panose="020B0604020202020204"/>
                          <a:cs typeface="Arial" panose="020B0604020202020204" pitchFamily="34" charset="0"/>
                        </a:rPr>
                        <a:t>Publish website</a:t>
                      </a:r>
                    </a:p>
                    <a:p>
                      <a:pPr marL="457200" indent="-457200">
                        <a:buFont typeface="Arial" panose="020B0604020202020204" pitchFamily="34" charset="0"/>
                        <a:buChar char="•"/>
                      </a:pPr>
                      <a:endParaRPr lang="en-US" sz="2000" dirty="0">
                        <a:solidFill>
                          <a:schemeClr val="tx1"/>
                        </a:solidFill>
                      </a:endParaRPr>
                    </a:p>
                  </a:txBody>
                  <a:tcPr>
                    <a:solidFill>
                      <a:schemeClr val="bg1">
                        <a:lumMod val="95000"/>
                      </a:schemeClr>
                    </a:solidFill>
                  </a:tcPr>
                </a:tc>
                <a:extLst>
                  <a:ext uri="{0D108BD9-81ED-4DB2-BD59-A6C34878D82A}">
                    <a16:rowId xmlns:a16="http://schemas.microsoft.com/office/drawing/2014/main" val="2475797384"/>
                  </a:ext>
                </a:extLst>
              </a:tr>
            </a:tbl>
          </a:graphicData>
        </a:graphic>
      </p:graphicFrame>
    </p:spTree>
    <p:extLst>
      <p:ext uri="{BB962C8B-B14F-4D97-AF65-F5344CB8AC3E}">
        <p14:creationId xmlns:p14="http://schemas.microsoft.com/office/powerpoint/2010/main" val="1327412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F0FAE4-841C-4EE0-8D16-F86EF8F93FA6}"/>
              </a:ext>
            </a:extLst>
          </p:cNvPr>
          <p:cNvSpPr>
            <a:spLocks noGrp="1"/>
          </p:cNvSpPr>
          <p:nvPr>
            <p:ph type="title"/>
          </p:nvPr>
        </p:nvSpPr>
        <p:spPr/>
        <p:txBody>
          <a:bodyPr/>
          <a:lstStyle/>
          <a:p>
            <a:r>
              <a:rPr lang="en-US" sz="4000" dirty="0"/>
              <a:t>Site Updates: Registration (Explicit consent)</a:t>
            </a:r>
          </a:p>
        </p:txBody>
      </p:sp>
      <p:sp>
        <p:nvSpPr>
          <p:cNvPr id="4" name="Slide Number Placeholder 3">
            <a:extLst>
              <a:ext uri="{FF2B5EF4-FFF2-40B4-BE49-F238E27FC236}">
                <a16:creationId xmlns:a16="http://schemas.microsoft.com/office/drawing/2014/main" id="{44085C4D-8CB1-4183-B62B-758A80FD8F9A}"/>
              </a:ext>
            </a:extLst>
          </p:cNvPr>
          <p:cNvSpPr>
            <a:spLocks noGrp="1"/>
          </p:cNvSpPr>
          <p:nvPr>
            <p:ph type="sldNum" sz="quarter" idx="12"/>
          </p:nvPr>
        </p:nvSpPr>
        <p:spPr/>
        <p:txBody>
          <a:bodyPr/>
          <a:lstStyle/>
          <a:p>
            <a:fld id="{21F87DF2-4545-46E5-B168-C55F17CF1FBF}" type="slidenum">
              <a:rPr lang="en-US" smtClean="0"/>
              <a:t>12</a:t>
            </a:fld>
            <a:endParaRPr lang="en-US" dirty="0"/>
          </a:p>
        </p:txBody>
      </p:sp>
      <p:sp>
        <p:nvSpPr>
          <p:cNvPr id="9" name="TextBox 8">
            <a:extLst>
              <a:ext uri="{FF2B5EF4-FFF2-40B4-BE49-F238E27FC236}">
                <a16:creationId xmlns:a16="http://schemas.microsoft.com/office/drawing/2014/main" id="{D4292615-9D69-416A-8F8C-5C3E6160A1A3}"/>
              </a:ext>
            </a:extLst>
          </p:cNvPr>
          <p:cNvSpPr txBox="1"/>
          <p:nvPr/>
        </p:nvSpPr>
        <p:spPr>
          <a:xfrm>
            <a:off x="7208245" y="2111328"/>
            <a:ext cx="5392767" cy="369332"/>
          </a:xfrm>
          <a:prstGeom prst="rect">
            <a:avLst/>
          </a:prstGeom>
          <a:noFill/>
        </p:spPr>
        <p:txBody>
          <a:bodyPr wrap="square" rtlCol="0">
            <a:spAutoFit/>
          </a:bodyPr>
          <a:lstStyle/>
          <a:p>
            <a:pPr defTabSz="1507846"/>
            <a:r>
              <a:rPr lang="en-US" b="1" spc="165" dirty="0">
                <a:solidFill>
                  <a:srgbClr val="F40000"/>
                </a:solidFill>
                <a:latin typeface="Arial Black" panose="020B0604020202020204" pitchFamily="34" charset="0"/>
                <a:cs typeface="Arial Black" panose="020B0604020202020204" pitchFamily="34" charset="0"/>
              </a:rPr>
              <a:t>Expectations:</a:t>
            </a:r>
          </a:p>
        </p:txBody>
      </p:sp>
      <p:sp>
        <p:nvSpPr>
          <p:cNvPr id="10" name="TextBox 9">
            <a:extLst>
              <a:ext uri="{FF2B5EF4-FFF2-40B4-BE49-F238E27FC236}">
                <a16:creationId xmlns:a16="http://schemas.microsoft.com/office/drawing/2014/main" id="{08DEAE9D-4582-41B0-B70E-21EB98CC187F}"/>
              </a:ext>
            </a:extLst>
          </p:cNvPr>
          <p:cNvSpPr txBox="1"/>
          <p:nvPr/>
        </p:nvSpPr>
        <p:spPr>
          <a:xfrm>
            <a:off x="13224473" y="2111328"/>
            <a:ext cx="4063807" cy="369332"/>
          </a:xfrm>
          <a:prstGeom prst="rect">
            <a:avLst/>
          </a:prstGeom>
          <a:noFill/>
        </p:spPr>
        <p:txBody>
          <a:bodyPr wrap="square" rtlCol="0">
            <a:spAutoFit/>
          </a:bodyPr>
          <a:lstStyle/>
          <a:p>
            <a:pPr defTabSz="1507846"/>
            <a:r>
              <a:rPr lang="en-US" b="1" spc="165" dirty="0">
                <a:solidFill>
                  <a:srgbClr val="F40000"/>
                </a:solidFill>
                <a:latin typeface="Arial Black" panose="020B0604020202020204" pitchFamily="34" charset="0"/>
                <a:cs typeface="Arial Black" panose="020B0604020202020204" pitchFamily="34" charset="0"/>
              </a:rPr>
              <a:t>Steps to Complete:</a:t>
            </a:r>
          </a:p>
        </p:txBody>
      </p:sp>
      <p:cxnSp>
        <p:nvCxnSpPr>
          <p:cNvPr id="11" name="Straight Connector 10">
            <a:extLst>
              <a:ext uri="{FF2B5EF4-FFF2-40B4-BE49-F238E27FC236}">
                <a16:creationId xmlns:a16="http://schemas.microsoft.com/office/drawing/2014/main" id="{54E7A25A-E533-4275-A4C2-3556FA4979E3}"/>
              </a:ext>
            </a:extLst>
          </p:cNvPr>
          <p:cNvCxnSpPr>
            <a:cxnSpLocks/>
          </p:cNvCxnSpPr>
          <p:nvPr/>
        </p:nvCxnSpPr>
        <p:spPr>
          <a:xfrm>
            <a:off x="7361557" y="2563970"/>
            <a:ext cx="523945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29BA19C-E6D2-4DD9-96A1-1875B39D0031}"/>
              </a:ext>
            </a:extLst>
          </p:cNvPr>
          <p:cNvCxnSpPr>
            <a:cxnSpLocks/>
          </p:cNvCxnSpPr>
          <p:nvPr/>
        </p:nvCxnSpPr>
        <p:spPr>
          <a:xfrm>
            <a:off x="13377785" y="2563970"/>
            <a:ext cx="523945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D14C942-E68B-425B-AF0C-2CA04AB8CC97}"/>
              </a:ext>
            </a:extLst>
          </p:cNvPr>
          <p:cNvSpPr txBox="1"/>
          <p:nvPr/>
        </p:nvSpPr>
        <p:spPr>
          <a:xfrm>
            <a:off x="1208580" y="2111328"/>
            <a:ext cx="4063807" cy="369332"/>
          </a:xfrm>
          <a:prstGeom prst="rect">
            <a:avLst/>
          </a:prstGeom>
          <a:noFill/>
        </p:spPr>
        <p:txBody>
          <a:bodyPr wrap="square" rtlCol="0">
            <a:spAutoFit/>
          </a:bodyPr>
          <a:lstStyle/>
          <a:p>
            <a:pPr defTabSz="1507846"/>
            <a:r>
              <a:rPr lang="en-US" b="1" spc="165" dirty="0">
                <a:solidFill>
                  <a:srgbClr val="F40000"/>
                </a:solidFill>
                <a:latin typeface="Arial Black" panose="020B0604020202020204" pitchFamily="34" charset="0"/>
                <a:cs typeface="Arial Black" panose="020B0604020202020204" pitchFamily="34" charset="0"/>
              </a:rPr>
              <a:t>Explanation:</a:t>
            </a:r>
          </a:p>
        </p:txBody>
      </p:sp>
      <p:cxnSp>
        <p:nvCxnSpPr>
          <p:cNvPr id="15" name="Straight Connector 14">
            <a:extLst>
              <a:ext uri="{FF2B5EF4-FFF2-40B4-BE49-F238E27FC236}">
                <a16:creationId xmlns:a16="http://schemas.microsoft.com/office/drawing/2014/main" id="{1FB80DF1-CFF3-4F31-933E-874E32922152}"/>
              </a:ext>
            </a:extLst>
          </p:cNvPr>
          <p:cNvCxnSpPr>
            <a:cxnSpLocks/>
          </p:cNvCxnSpPr>
          <p:nvPr/>
        </p:nvCxnSpPr>
        <p:spPr>
          <a:xfrm>
            <a:off x="1361892" y="2563970"/>
            <a:ext cx="523945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7" name="Table 26">
            <a:extLst>
              <a:ext uri="{FF2B5EF4-FFF2-40B4-BE49-F238E27FC236}">
                <a16:creationId xmlns:a16="http://schemas.microsoft.com/office/drawing/2014/main" id="{D80C2028-B069-48C0-B12B-91239DC8EA85}"/>
              </a:ext>
            </a:extLst>
          </p:cNvPr>
          <p:cNvGraphicFramePr>
            <a:graphicFrameLocks noGrp="1"/>
          </p:cNvGraphicFramePr>
          <p:nvPr>
            <p:extLst>
              <p:ext uri="{D42A27DB-BD31-4B8C-83A1-F6EECF244321}">
                <p14:modId xmlns:p14="http://schemas.microsoft.com/office/powerpoint/2010/main" val="1859429426"/>
              </p:ext>
            </p:extLst>
          </p:nvPr>
        </p:nvGraphicFramePr>
        <p:xfrm>
          <a:off x="1073210" y="2716559"/>
          <a:ext cx="17613078" cy="4434840"/>
        </p:xfrm>
        <a:graphic>
          <a:graphicData uri="http://schemas.openxmlformats.org/drawingml/2006/table">
            <a:tbl>
              <a:tblPr firstRow="1" bandRow="1">
                <a:tableStyleId>{5C22544A-7EE6-4342-B048-85BDC9FD1C3A}</a:tableStyleId>
              </a:tblPr>
              <a:tblGrid>
                <a:gridCol w="5871026">
                  <a:extLst>
                    <a:ext uri="{9D8B030D-6E8A-4147-A177-3AD203B41FA5}">
                      <a16:colId xmlns:a16="http://schemas.microsoft.com/office/drawing/2014/main" val="4132037724"/>
                    </a:ext>
                  </a:extLst>
                </a:gridCol>
                <a:gridCol w="5871026">
                  <a:extLst>
                    <a:ext uri="{9D8B030D-6E8A-4147-A177-3AD203B41FA5}">
                      <a16:colId xmlns:a16="http://schemas.microsoft.com/office/drawing/2014/main" val="2852344300"/>
                    </a:ext>
                  </a:extLst>
                </a:gridCol>
                <a:gridCol w="5871026">
                  <a:extLst>
                    <a:ext uri="{9D8B030D-6E8A-4147-A177-3AD203B41FA5}">
                      <a16:colId xmlns:a16="http://schemas.microsoft.com/office/drawing/2014/main" val="2111816354"/>
                    </a:ext>
                  </a:extLst>
                </a:gridCol>
              </a:tblGrid>
              <a:tr h="4046273">
                <a:tc>
                  <a:txBody>
                    <a:bodyPr/>
                    <a:lstStyle/>
                    <a:p>
                      <a:pPr marL="342900" indent="-342900" defTabSz="1507846">
                        <a:spcAft>
                          <a:spcPts val="989"/>
                        </a:spcAft>
                        <a:buFont typeface="Arial" panose="020B0604020202020204" pitchFamily="34" charset="0"/>
                        <a:buChar char="•"/>
                      </a:pPr>
                      <a:r>
                        <a:rPr lang="en-US" sz="2000" b="0" dirty="0">
                          <a:solidFill>
                            <a:srgbClr val="000000"/>
                          </a:solidFill>
                          <a:latin typeface="Arial" panose="020B0604020202020204"/>
                          <a:cs typeface="Arial" panose="020B0604020202020204" pitchFamily="34" charset="0"/>
                        </a:rPr>
                        <a:t>The law requires that we obtain explicit consent from minors age 13-15 prior to registration</a:t>
                      </a:r>
                    </a:p>
                    <a:p>
                      <a:pPr marL="342900" indent="-342900" defTabSz="1507846">
                        <a:spcAft>
                          <a:spcPts val="989"/>
                        </a:spcAft>
                        <a:buFont typeface="Arial" panose="020B0604020202020204" pitchFamily="34" charset="0"/>
                        <a:buChar char="•"/>
                      </a:pPr>
                      <a:r>
                        <a:rPr lang="en-US" sz="2000" b="0" dirty="0">
                          <a:solidFill>
                            <a:srgbClr val="000000"/>
                          </a:solidFill>
                          <a:latin typeface="Arial" panose="020B0604020202020204"/>
                          <a:cs typeface="Arial" panose="020B0604020202020204" pitchFamily="34" charset="0"/>
                        </a:rPr>
                        <a:t>This involves updating registration/sign-up pages to </a:t>
                      </a:r>
                      <a:r>
                        <a:rPr lang="en-US" sz="2000" dirty="0">
                          <a:solidFill>
                            <a:srgbClr val="000000"/>
                          </a:solidFill>
                          <a:latin typeface="Arial" panose="020B0604020202020204"/>
                          <a:cs typeface="Arial" panose="020B0604020202020204" pitchFamily="34" charset="0"/>
                        </a:rPr>
                        <a:t>require </a:t>
                      </a:r>
                      <a:r>
                        <a:rPr lang="en-US" sz="2000" b="0" dirty="0">
                          <a:solidFill>
                            <a:srgbClr val="000000"/>
                          </a:solidFill>
                          <a:latin typeface="Arial" panose="020B0604020202020204"/>
                          <a:cs typeface="Arial" panose="020B0604020202020204" pitchFamily="34" charset="0"/>
                        </a:rPr>
                        <a:t>13-15 year old users to check a box that notes agreement with Terms of Use and Privacy Policy.  </a:t>
                      </a:r>
                    </a:p>
                    <a:p>
                      <a:pPr marL="342900" indent="-342900" defTabSz="1507846">
                        <a:spcAft>
                          <a:spcPts val="989"/>
                        </a:spcAft>
                        <a:buFont typeface="Arial" panose="020B0604020202020204" pitchFamily="34" charset="0"/>
                        <a:buChar char="•"/>
                      </a:pPr>
                      <a:r>
                        <a:rPr lang="en-US" sz="2000" b="0" dirty="0">
                          <a:solidFill>
                            <a:srgbClr val="000000"/>
                          </a:solidFill>
                          <a:latin typeface="Arial" panose="020B0604020202020204"/>
                          <a:cs typeface="Arial" panose="020B0604020202020204" pitchFamily="34" charset="0"/>
                        </a:rPr>
                        <a:t>The Terms of Use and Privacy Policy agreement checkbox can </a:t>
                      </a:r>
                      <a:r>
                        <a:rPr lang="en-US" sz="2000" dirty="0">
                          <a:solidFill>
                            <a:srgbClr val="000000"/>
                          </a:solidFill>
                          <a:latin typeface="Arial" panose="020B0604020202020204"/>
                          <a:cs typeface="Arial" panose="020B0604020202020204" pitchFamily="34" charset="0"/>
                        </a:rPr>
                        <a:t>not </a:t>
                      </a:r>
                      <a:r>
                        <a:rPr lang="en-US" sz="2000" b="0" dirty="0">
                          <a:solidFill>
                            <a:srgbClr val="000000"/>
                          </a:solidFill>
                          <a:latin typeface="Arial" panose="020B0604020202020204"/>
                          <a:cs typeface="Arial" panose="020B0604020202020204" pitchFamily="34" charset="0"/>
                        </a:rPr>
                        <a:t>be pre-checked.  TCCC is going to require </a:t>
                      </a:r>
                      <a:r>
                        <a:rPr lang="en-US" sz="2000" dirty="0">
                          <a:solidFill>
                            <a:srgbClr val="000000"/>
                          </a:solidFill>
                          <a:latin typeface="Arial" panose="020B0604020202020204"/>
                          <a:cs typeface="Arial" panose="020B0604020202020204" pitchFamily="34" charset="0"/>
                        </a:rPr>
                        <a:t>all </a:t>
                      </a:r>
                      <a:r>
                        <a:rPr lang="en-US" sz="2000" b="0" dirty="0">
                          <a:solidFill>
                            <a:srgbClr val="000000"/>
                          </a:solidFill>
                          <a:latin typeface="Arial" panose="020B0604020202020204"/>
                          <a:cs typeface="Arial" panose="020B0604020202020204" pitchFamily="34" charset="0"/>
                        </a:rPr>
                        <a:t>users to check the box in order to complete registration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tc>
                  <a:txBody>
                    <a:bodyPr/>
                    <a:lstStyle/>
                    <a:p>
                      <a:pPr marL="282721" indent="-282721" defTabSz="1507846">
                        <a:spcAft>
                          <a:spcPts val="989"/>
                        </a:spcAft>
                        <a:buFont typeface="Arial" panose="020B0604020202020204" pitchFamily="34" charset="0"/>
                        <a:buChar char="•"/>
                      </a:pPr>
                      <a:r>
                        <a:rPr lang="en-US" sz="2000" b="0" kern="0" dirty="0">
                          <a:solidFill>
                            <a:srgbClr val="000000"/>
                          </a:solidFill>
                          <a:latin typeface="Arial" panose="020B0604020202020204"/>
                          <a:cs typeface="Arial" panose="020B0604020202020204" pitchFamily="34" charset="0"/>
                        </a:rPr>
                        <a:t>If your site supports user login/registration, you </a:t>
                      </a:r>
                      <a:r>
                        <a:rPr lang="en-US" sz="2000" kern="0" dirty="0">
                          <a:solidFill>
                            <a:srgbClr val="000000"/>
                          </a:solidFill>
                          <a:latin typeface="Arial" panose="020B0604020202020204"/>
                          <a:cs typeface="Arial" panose="020B0604020202020204" pitchFamily="34" charset="0"/>
                        </a:rPr>
                        <a:t>MUST</a:t>
                      </a:r>
                      <a:r>
                        <a:rPr lang="en-US" sz="2000" i="1" kern="0" dirty="0">
                          <a:solidFill>
                            <a:srgbClr val="000000"/>
                          </a:solidFill>
                          <a:latin typeface="Arial" panose="020B0604020202020204"/>
                          <a:cs typeface="Arial" panose="020B0604020202020204" pitchFamily="34" charset="0"/>
                        </a:rPr>
                        <a:t> </a:t>
                      </a:r>
                      <a:r>
                        <a:rPr lang="en-US" sz="2000" b="0" kern="0" dirty="0">
                          <a:solidFill>
                            <a:srgbClr val="000000"/>
                          </a:solidFill>
                          <a:latin typeface="Arial" panose="020B0604020202020204"/>
                          <a:cs typeface="Arial" panose="020B0604020202020204" pitchFamily="34" charset="0"/>
                        </a:rPr>
                        <a:t>require </a:t>
                      </a:r>
                      <a:r>
                        <a:rPr lang="en-US" sz="2000" kern="0" dirty="0">
                          <a:solidFill>
                            <a:srgbClr val="000000"/>
                          </a:solidFill>
                          <a:latin typeface="Arial" panose="020B0604020202020204"/>
                          <a:cs typeface="Arial" panose="020B0604020202020204" pitchFamily="34" charset="0"/>
                        </a:rPr>
                        <a:t>ALL</a:t>
                      </a:r>
                      <a:r>
                        <a:rPr lang="en-US" sz="2000" b="0" kern="0" dirty="0">
                          <a:solidFill>
                            <a:srgbClr val="000000"/>
                          </a:solidFill>
                          <a:latin typeface="Arial" panose="020B0604020202020204"/>
                          <a:cs typeface="Arial" panose="020B0604020202020204" pitchFamily="34" charset="0"/>
                        </a:rPr>
                        <a:t> users to </a:t>
                      </a:r>
                      <a:r>
                        <a:rPr lang="en-US" sz="2000" b="0" i="1" kern="0" dirty="0">
                          <a:solidFill>
                            <a:srgbClr val="000000"/>
                          </a:solidFill>
                          <a:latin typeface="Arial" panose="020B0604020202020204"/>
                          <a:cs typeface="Arial" panose="020B0604020202020204" pitchFamily="34" charset="0"/>
                        </a:rPr>
                        <a:t>explicitly agree </a:t>
                      </a:r>
                      <a:r>
                        <a:rPr lang="en-US" sz="2000" b="0" kern="0" dirty="0">
                          <a:solidFill>
                            <a:srgbClr val="000000"/>
                          </a:solidFill>
                          <a:latin typeface="Arial" panose="020B0604020202020204"/>
                          <a:cs typeface="Arial" panose="020B0604020202020204" pitchFamily="34" charset="0"/>
                        </a:rPr>
                        <a:t>to the Privacy Policy and Terms of Use.  </a:t>
                      </a:r>
                    </a:p>
                    <a:p>
                      <a:pPr marL="282721" indent="-282721" defTabSz="1507846">
                        <a:spcAft>
                          <a:spcPts val="989"/>
                        </a:spcAft>
                        <a:buFont typeface="Arial" panose="020B0604020202020204" pitchFamily="34" charset="0"/>
                        <a:buChar char="•"/>
                      </a:pPr>
                      <a:r>
                        <a:rPr lang="en-US" sz="2000" b="0" kern="0" dirty="0">
                          <a:solidFill>
                            <a:srgbClr val="000000"/>
                          </a:solidFill>
                          <a:latin typeface="Arial" panose="020B0604020202020204"/>
                          <a:cs typeface="Arial" panose="020B0604020202020204" pitchFamily="34" charset="0"/>
                        </a:rPr>
                        <a:t>The agreement must be </a:t>
                      </a:r>
                      <a:r>
                        <a:rPr lang="en-US" sz="2000" b="0" i="1" kern="0" dirty="0">
                          <a:solidFill>
                            <a:srgbClr val="000000"/>
                          </a:solidFill>
                          <a:latin typeface="Arial" panose="020B0604020202020204"/>
                          <a:cs typeface="Arial" panose="020B0604020202020204" pitchFamily="34" charset="0"/>
                        </a:rPr>
                        <a:t>explicit</a:t>
                      </a:r>
                      <a:r>
                        <a:rPr lang="en-US" sz="2000" b="0" kern="0" dirty="0">
                          <a:solidFill>
                            <a:srgbClr val="000000"/>
                          </a:solidFill>
                          <a:latin typeface="Arial" panose="020B0604020202020204"/>
                          <a:cs typeface="Arial" panose="020B0604020202020204" pitchFamily="34" charset="0"/>
                        </a:rPr>
                        <a:t>, meaning that user must actively accept (check a box) in order to register on the site.  </a:t>
                      </a:r>
                    </a:p>
                    <a:p>
                      <a:pPr marL="282721" indent="-282721" defTabSz="1507846">
                        <a:spcAft>
                          <a:spcPts val="989"/>
                        </a:spcAft>
                        <a:buFont typeface="Arial" panose="020B0604020202020204" pitchFamily="34" charset="0"/>
                        <a:buChar char="•"/>
                      </a:pPr>
                      <a:r>
                        <a:rPr lang="en-US" sz="2000" b="0" kern="0" dirty="0">
                          <a:solidFill>
                            <a:srgbClr val="000000"/>
                          </a:solidFill>
                          <a:latin typeface="Arial" panose="020B0604020202020204"/>
                          <a:cs typeface="Arial" panose="020B0604020202020204" pitchFamily="34" charset="0"/>
                        </a:rPr>
                        <a:t>The following language should be included next to the checkbox “</a:t>
                      </a:r>
                      <a:r>
                        <a:rPr lang="en-US" sz="2000" b="0" i="1" kern="0" dirty="0">
                          <a:solidFill>
                            <a:schemeClr val="tx1"/>
                          </a:solidFill>
                          <a:latin typeface="Arial" panose="020B0604020202020204"/>
                          <a:cs typeface="Arial" panose="020B0604020202020204" pitchFamily="34" charset="0"/>
                        </a:rPr>
                        <a:t>By checking this box, you are confirming your acceptance of the Coca-Cola company </a:t>
                      </a:r>
                      <a:r>
                        <a:rPr lang="en-US" sz="2000" b="0" i="1" u="sng" kern="0" dirty="0">
                          <a:solidFill>
                            <a:srgbClr val="0070C0"/>
                          </a:solidFill>
                          <a:latin typeface="Arial" panose="020B0604020202020204"/>
                          <a:cs typeface="Arial" panose="020B0604020202020204" pitchFamily="34" charset="0"/>
                        </a:rPr>
                        <a:t>Terms of Use </a:t>
                      </a:r>
                      <a:r>
                        <a:rPr lang="en-US" sz="2000" b="0" i="1" kern="0" dirty="0">
                          <a:solidFill>
                            <a:schemeClr val="tx1"/>
                          </a:solidFill>
                          <a:latin typeface="Arial" panose="020B0604020202020204"/>
                          <a:cs typeface="Arial" panose="020B0604020202020204" pitchFamily="34" charset="0"/>
                        </a:rPr>
                        <a:t>and </a:t>
                      </a:r>
                      <a:r>
                        <a:rPr lang="en-US" sz="2000" b="0" i="1" u="sng" kern="0" dirty="0">
                          <a:solidFill>
                            <a:srgbClr val="0070C0"/>
                          </a:solidFill>
                          <a:latin typeface="Arial" panose="020B0604020202020204"/>
                          <a:cs typeface="Arial" panose="020B0604020202020204" pitchFamily="34" charset="0"/>
                        </a:rPr>
                        <a:t>Privacy Policy</a:t>
                      </a:r>
                      <a:r>
                        <a:rPr lang="en-US" sz="2000" b="0" i="1" kern="0" dirty="0">
                          <a:solidFill>
                            <a:schemeClr val="tx1"/>
                          </a:solidFill>
                          <a:latin typeface="Arial" panose="020B0604020202020204"/>
                          <a:cs typeface="Arial" panose="020B0604020202020204" pitchFamily="34" charset="0"/>
                        </a:rPr>
                        <a:t>”</a:t>
                      </a:r>
                    </a:p>
                    <a:p>
                      <a:pPr marL="282721" indent="-282721" defTabSz="1507846">
                        <a:spcAft>
                          <a:spcPts val="989"/>
                        </a:spcAft>
                        <a:buFont typeface="Arial" panose="020B0604020202020204" pitchFamily="34" charset="0"/>
                        <a:buChar char="•"/>
                      </a:pPr>
                      <a:r>
                        <a:rPr lang="en-US" sz="2000" b="0" i="0" kern="0" dirty="0">
                          <a:solidFill>
                            <a:schemeClr val="tx1"/>
                          </a:solidFill>
                          <a:latin typeface="Arial" panose="020B0604020202020204"/>
                          <a:cs typeface="Arial" panose="020B0604020202020204" pitchFamily="34" charset="0"/>
                        </a:rPr>
                        <a:t>Users that registered prior to this change will need to explicitly agree to the Privacy Policy and Terms of use upon logging in</a:t>
                      </a:r>
                    </a:p>
                  </a:txBody>
                  <a:tcPr>
                    <a:lnL w="12700" cmpd="sng">
                      <a:noFill/>
                    </a:lnL>
                    <a:solidFill>
                      <a:schemeClr val="bg1">
                        <a:lumMod val="95000"/>
                      </a:schemeClr>
                    </a:solidFill>
                  </a:tcPr>
                </a:tc>
                <a:tc>
                  <a:txBody>
                    <a:bodyPr/>
                    <a:lstStyle/>
                    <a:p>
                      <a:pPr marL="282721" indent="-282721" defTabSz="1507846">
                        <a:spcAft>
                          <a:spcPts val="989"/>
                        </a:spcAft>
                        <a:buFont typeface="Arial" panose="020B0604020202020204" pitchFamily="34" charset="0"/>
                        <a:buChar char="•"/>
                      </a:pPr>
                      <a:r>
                        <a:rPr lang="en-US" sz="2000" b="0" kern="0" dirty="0">
                          <a:solidFill>
                            <a:srgbClr val="000000"/>
                          </a:solidFill>
                          <a:latin typeface="Arial" panose="020B0604020202020204"/>
                          <a:cs typeface="Arial" panose="020B0604020202020204" pitchFamily="34" charset="0"/>
                        </a:rPr>
                        <a:t>Confirm understanding of requirements</a:t>
                      </a:r>
                    </a:p>
                    <a:p>
                      <a:pPr marL="282721" indent="-282721" defTabSz="1507846">
                        <a:spcAft>
                          <a:spcPts val="989"/>
                        </a:spcAft>
                        <a:buFont typeface="Arial" panose="020B0604020202020204" pitchFamily="34" charset="0"/>
                        <a:buChar char="•"/>
                      </a:pPr>
                      <a:r>
                        <a:rPr lang="en-US" sz="2000" b="0" kern="0" dirty="0">
                          <a:solidFill>
                            <a:srgbClr val="000000"/>
                          </a:solidFill>
                          <a:latin typeface="Arial" panose="020B0604020202020204"/>
                          <a:cs typeface="Arial" panose="020B0604020202020204" pitchFamily="34" charset="0"/>
                        </a:rPr>
                        <a:t>Work with your IT support team to make specified updates</a:t>
                      </a:r>
                    </a:p>
                    <a:p>
                      <a:pPr marL="282721" indent="-282721" defTabSz="1507846">
                        <a:spcAft>
                          <a:spcPts val="989"/>
                        </a:spcAft>
                        <a:buFont typeface="Arial" panose="020B0604020202020204" pitchFamily="34" charset="0"/>
                        <a:buChar char="•"/>
                      </a:pPr>
                      <a:r>
                        <a:rPr lang="en-US" sz="2000" b="0" kern="0" dirty="0">
                          <a:solidFill>
                            <a:srgbClr val="000000"/>
                          </a:solidFill>
                          <a:latin typeface="Arial" panose="020B0604020202020204"/>
                          <a:cs typeface="Arial" panose="020B0604020202020204" pitchFamily="34" charset="0"/>
                        </a:rPr>
                        <a:t>Publish to production</a:t>
                      </a:r>
                    </a:p>
                    <a:p>
                      <a:pPr marL="457200" indent="-457200">
                        <a:buFont typeface="Arial" panose="020B0604020202020204" pitchFamily="34" charset="0"/>
                        <a:buChar char="•"/>
                      </a:pPr>
                      <a:endParaRPr lang="en-US" sz="2000" dirty="0">
                        <a:solidFill>
                          <a:schemeClr val="tx1"/>
                        </a:solidFill>
                      </a:endParaRPr>
                    </a:p>
                  </a:txBody>
                  <a:tcPr>
                    <a:solidFill>
                      <a:schemeClr val="bg1">
                        <a:lumMod val="95000"/>
                      </a:schemeClr>
                    </a:solidFill>
                  </a:tcPr>
                </a:tc>
                <a:extLst>
                  <a:ext uri="{0D108BD9-81ED-4DB2-BD59-A6C34878D82A}">
                    <a16:rowId xmlns:a16="http://schemas.microsoft.com/office/drawing/2014/main" val="2475797384"/>
                  </a:ext>
                </a:extLst>
              </a:tr>
            </a:tbl>
          </a:graphicData>
        </a:graphic>
      </p:graphicFrame>
    </p:spTree>
    <p:extLst>
      <p:ext uri="{BB962C8B-B14F-4D97-AF65-F5344CB8AC3E}">
        <p14:creationId xmlns:p14="http://schemas.microsoft.com/office/powerpoint/2010/main" val="3869397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B03D6-7F24-46A7-8CC8-8A334D23C58B}"/>
              </a:ext>
            </a:extLst>
          </p:cNvPr>
          <p:cNvSpPr>
            <a:spLocks noGrp="1"/>
          </p:cNvSpPr>
          <p:nvPr>
            <p:ph type="title"/>
          </p:nvPr>
        </p:nvSpPr>
        <p:spPr/>
        <p:txBody>
          <a:bodyPr/>
          <a:lstStyle/>
          <a:p>
            <a:r>
              <a:rPr lang="en-US" dirty="0"/>
              <a:t>Registration (Explicit consent) - Example</a:t>
            </a:r>
          </a:p>
        </p:txBody>
      </p:sp>
      <p:sp>
        <p:nvSpPr>
          <p:cNvPr id="4" name="Slide Number Placeholder 3">
            <a:extLst>
              <a:ext uri="{FF2B5EF4-FFF2-40B4-BE49-F238E27FC236}">
                <a16:creationId xmlns:a16="http://schemas.microsoft.com/office/drawing/2014/main" id="{7B3EC829-5C76-433B-B59F-CA078CAFBF3D}"/>
              </a:ext>
            </a:extLst>
          </p:cNvPr>
          <p:cNvSpPr>
            <a:spLocks noGrp="1"/>
          </p:cNvSpPr>
          <p:nvPr>
            <p:ph type="sldNum" sz="quarter" idx="12"/>
          </p:nvPr>
        </p:nvSpPr>
        <p:spPr/>
        <p:txBody>
          <a:bodyPr/>
          <a:lstStyle/>
          <a:p>
            <a:fld id="{21F87DF2-4545-46E5-B168-C55F17CF1FBF}" type="slidenum">
              <a:rPr lang="en-US" smtClean="0"/>
              <a:pPr/>
              <a:t>13</a:t>
            </a:fld>
            <a:endParaRPr lang="en-US" dirty="0"/>
          </a:p>
        </p:txBody>
      </p:sp>
      <p:pic>
        <p:nvPicPr>
          <p:cNvPr id="7" name="Picture 6">
            <a:extLst>
              <a:ext uri="{FF2B5EF4-FFF2-40B4-BE49-F238E27FC236}">
                <a16:creationId xmlns:a16="http://schemas.microsoft.com/office/drawing/2014/main" id="{204C972B-CBCB-4AD7-AD6B-DC1DD4865884}"/>
              </a:ext>
            </a:extLst>
          </p:cNvPr>
          <p:cNvPicPr>
            <a:picLocks noChangeAspect="1"/>
          </p:cNvPicPr>
          <p:nvPr/>
        </p:nvPicPr>
        <p:blipFill>
          <a:blip r:embed="rId2"/>
          <a:stretch>
            <a:fillRect/>
          </a:stretch>
        </p:blipFill>
        <p:spPr>
          <a:xfrm>
            <a:off x="6053563" y="1865100"/>
            <a:ext cx="7996974" cy="8163578"/>
          </a:xfrm>
          <a:prstGeom prst="rect">
            <a:avLst/>
          </a:prstGeom>
        </p:spPr>
      </p:pic>
      <p:sp>
        <p:nvSpPr>
          <p:cNvPr id="6" name="Rectangle: Rounded Corners 5">
            <a:extLst>
              <a:ext uri="{FF2B5EF4-FFF2-40B4-BE49-F238E27FC236}">
                <a16:creationId xmlns:a16="http://schemas.microsoft.com/office/drawing/2014/main" id="{A29545D0-3EFE-44A0-AC46-A3FEBB88011D}"/>
              </a:ext>
            </a:extLst>
          </p:cNvPr>
          <p:cNvSpPr/>
          <p:nvPr/>
        </p:nvSpPr>
        <p:spPr>
          <a:xfrm>
            <a:off x="6053563" y="4892675"/>
            <a:ext cx="7503687" cy="1447800"/>
          </a:xfrm>
          <a:prstGeom prst="roundRect">
            <a:avLst/>
          </a:prstGeom>
          <a:noFill/>
          <a:ln w="38100">
            <a:solidFill>
              <a:srgbClr val="FF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376278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0D9F4-FF18-4F37-8502-26A66E802A4E}"/>
              </a:ext>
            </a:extLst>
          </p:cNvPr>
          <p:cNvSpPr>
            <a:spLocks noGrp="1"/>
          </p:cNvSpPr>
          <p:nvPr>
            <p:ph type="title"/>
          </p:nvPr>
        </p:nvSpPr>
        <p:spPr/>
        <p:txBody>
          <a:bodyPr/>
          <a:lstStyle/>
          <a:p>
            <a:r>
              <a:rPr lang="en-US" dirty="0"/>
              <a:t>Table of Contents</a:t>
            </a:r>
          </a:p>
        </p:txBody>
      </p:sp>
      <p:sp>
        <p:nvSpPr>
          <p:cNvPr id="4" name="Slide Number Placeholder 3">
            <a:extLst>
              <a:ext uri="{FF2B5EF4-FFF2-40B4-BE49-F238E27FC236}">
                <a16:creationId xmlns:a16="http://schemas.microsoft.com/office/drawing/2014/main" id="{241F35FB-45BF-4006-BCE5-3F08FCC198CF}"/>
              </a:ext>
            </a:extLst>
          </p:cNvPr>
          <p:cNvSpPr>
            <a:spLocks noGrp="1"/>
          </p:cNvSpPr>
          <p:nvPr>
            <p:ph type="sldNum" sz="quarter" idx="12"/>
          </p:nvPr>
        </p:nvSpPr>
        <p:spPr/>
        <p:txBody>
          <a:bodyPr/>
          <a:lstStyle/>
          <a:p>
            <a:fld id="{21F87DF2-4545-46E5-B168-C55F17CF1FBF}" type="slidenum">
              <a:rPr lang="en-US" smtClean="0"/>
              <a:pPr/>
              <a:t>14</a:t>
            </a:fld>
            <a:endParaRPr lang="en-US" dirty="0"/>
          </a:p>
        </p:txBody>
      </p:sp>
      <p:sp>
        <p:nvSpPr>
          <p:cNvPr id="9" name="Rectangle 8">
            <a:extLst>
              <a:ext uri="{FF2B5EF4-FFF2-40B4-BE49-F238E27FC236}">
                <a16:creationId xmlns:a16="http://schemas.microsoft.com/office/drawing/2014/main" id="{54D3563E-0CD1-4A41-AF2C-33887FB6AE28}"/>
              </a:ext>
            </a:extLst>
          </p:cNvPr>
          <p:cNvSpPr/>
          <p:nvPr/>
        </p:nvSpPr>
        <p:spPr>
          <a:xfrm>
            <a:off x="4184650" y="5045075"/>
            <a:ext cx="10896600" cy="107802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aphicFrame>
        <p:nvGraphicFramePr>
          <p:cNvPr id="10" name="Table 9">
            <a:extLst>
              <a:ext uri="{FF2B5EF4-FFF2-40B4-BE49-F238E27FC236}">
                <a16:creationId xmlns:a16="http://schemas.microsoft.com/office/drawing/2014/main" id="{AADDD532-1790-4AEB-B68E-FEBAD185A88E}"/>
              </a:ext>
            </a:extLst>
          </p:cNvPr>
          <p:cNvGraphicFramePr>
            <a:graphicFrameLocks noGrp="1"/>
          </p:cNvGraphicFramePr>
          <p:nvPr>
            <p:extLst>
              <p:ext uri="{D42A27DB-BD31-4B8C-83A1-F6EECF244321}">
                <p14:modId xmlns:p14="http://schemas.microsoft.com/office/powerpoint/2010/main" val="445957558"/>
              </p:ext>
            </p:extLst>
          </p:nvPr>
        </p:nvGraphicFramePr>
        <p:xfrm>
          <a:off x="4331197" y="3203617"/>
          <a:ext cx="10210800" cy="5118058"/>
        </p:xfrm>
        <a:graphic>
          <a:graphicData uri="http://schemas.openxmlformats.org/drawingml/2006/table">
            <a:tbl>
              <a:tblPr firstRow="1" bandRow="1">
                <a:tableStyleId>{5C22544A-7EE6-4342-B048-85BDC9FD1C3A}</a:tableStyleId>
              </a:tblPr>
              <a:tblGrid>
                <a:gridCol w="9052711">
                  <a:extLst>
                    <a:ext uri="{9D8B030D-6E8A-4147-A177-3AD203B41FA5}">
                      <a16:colId xmlns:a16="http://schemas.microsoft.com/office/drawing/2014/main" val="733594603"/>
                    </a:ext>
                  </a:extLst>
                </a:gridCol>
                <a:gridCol w="1158089">
                  <a:extLst>
                    <a:ext uri="{9D8B030D-6E8A-4147-A177-3AD203B41FA5}">
                      <a16:colId xmlns:a16="http://schemas.microsoft.com/office/drawing/2014/main" val="778830493"/>
                    </a:ext>
                  </a:extLst>
                </a:gridCol>
              </a:tblGrid>
              <a:tr h="1051034">
                <a:tc>
                  <a:txBody>
                    <a:bodyPr/>
                    <a:lstStyle/>
                    <a:p>
                      <a:r>
                        <a:rPr lang="en-US" sz="3200" b="0" dirty="0">
                          <a:solidFill>
                            <a:schemeClr val="tx1"/>
                          </a:solidFill>
                        </a:rPr>
                        <a:t>US Privacy Compliance Program Explanation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3200" b="0" dirty="0">
                          <a:solidFill>
                            <a:schemeClr val="tx1"/>
                          </a:solidFill>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8841088"/>
                  </a:ext>
                </a:extLst>
              </a:tr>
              <a:tr h="1019024">
                <a:tc>
                  <a:txBody>
                    <a:bodyPr/>
                    <a:lstStyle/>
                    <a:p>
                      <a:r>
                        <a:rPr lang="en-US" sz="3200" b="0" dirty="0">
                          <a:solidFill>
                            <a:schemeClr val="tx1"/>
                          </a:solidFill>
                        </a:rPr>
                        <a:t>Website Requirements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3200" b="0" dirty="0">
                          <a:solidFill>
                            <a:schemeClr val="tx1"/>
                          </a:solidFill>
                        </a:rPr>
                        <a:t>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0675838"/>
                  </a:ext>
                </a:extLst>
              </a:tr>
              <a:tr h="982042">
                <a:tc>
                  <a:txBody>
                    <a:bodyPr/>
                    <a:lstStyle/>
                    <a:p>
                      <a:r>
                        <a:rPr lang="en-US" sz="3200" b="0" dirty="0">
                          <a:solidFill>
                            <a:schemeClr val="tx1"/>
                          </a:solidFill>
                        </a:rPr>
                        <a:t>Mobile App Requirements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3200" b="0" dirty="0">
                          <a:solidFill>
                            <a:schemeClr val="tx1"/>
                          </a:solidFill>
                        </a:rPr>
                        <a:t>14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5907962"/>
                  </a:ext>
                </a:extLst>
              </a:tr>
              <a:tr h="1066800">
                <a:tc>
                  <a:txBody>
                    <a:bodyPr/>
                    <a:lstStyle/>
                    <a:p>
                      <a:r>
                        <a:rPr lang="en-US" sz="3200" b="0" dirty="0">
                          <a:solidFill>
                            <a:schemeClr val="tx1"/>
                          </a:solidFill>
                        </a:rPr>
                        <a:t>FAQ</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3200" b="0" dirty="0">
                          <a:solidFill>
                            <a:schemeClr val="tx1"/>
                          </a:solidFill>
                        </a:rPr>
                        <a:t>17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4665155"/>
                  </a:ext>
                </a:extLst>
              </a:tr>
              <a:tr h="999158">
                <a:tc>
                  <a:txBody>
                    <a:bodyPr/>
                    <a:lstStyle/>
                    <a:p>
                      <a:endParaRPr lang="en-US" sz="32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32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44599835"/>
                  </a:ext>
                </a:extLst>
              </a:tr>
            </a:tbl>
          </a:graphicData>
        </a:graphic>
      </p:graphicFrame>
    </p:spTree>
    <p:extLst>
      <p:ext uri="{BB962C8B-B14F-4D97-AF65-F5344CB8AC3E}">
        <p14:creationId xmlns:p14="http://schemas.microsoft.com/office/powerpoint/2010/main" val="1019185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F0FAE4-841C-4EE0-8D16-F86EF8F93FA6}"/>
              </a:ext>
            </a:extLst>
          </p:cNvPr>
          <p:cNvSpPr>
            <a:spLocks noGrp="1"/>
          </p:cNvSpPr>
          <p:nvPr>
            <p:ph type="title"/>
          </p:nvPr>
        </p:nvSpPr>
        <p:spPr/>
        <p:txBody>
          <a:bodyPr/>
          <a:lstStyle/>
          <a:p>
            <a:r>
              <a:rPr lang="en-US" dirty="0"/>
              <a:t>Mobile App Updates: External Links</a:t>
            </a:r>
          </a:p>
        </p:txBody>
      </p:sp>
      <p:sp>
        <p:nvSpPr>
          <p:cNvPr id="4" name="Slide Number Placeholder 3">
            <a:extLst>
              <a:ext uri="{FF2B5EF4-FFF2-40B4-BE49-F238E27FC236}">
                <a16:creationId xmlns:a16="http://schemas.microsoft.com/office/drawing/2014/main" id="{44085C4D-8CB1-4183-B62B-758A80FD8F9A}"/>
              </a:ext>
            </a:extLst>
          </p:cNvPr>
          <p:cNvSpPr>
            <a:spLocks noGrp="1"/>
          </p:cNvSpPr>
          <p:nvPr>
            <p:ph type="sldNum" sz="quarter" idx="12"/>
          </p:nvPr>
        </p:nvSpPr>
        <p:spPr/>
        <p:txBody>
          <a:bodyPr/>
          <a:lstStyle/>
          <a:p>
            <a:fld id="{21F87DF2-4545-46E5-B168-C55F17CF1FBF}" type="slidenum">
              <a:rPr lang="en-US" smtClean="0"/>
              <a:t>15</a:t>
            </a:fld>
            <a:endParaRPr lang="en-US" dirty="0"/>
          </a:p>
        </p:txBody>
      </p:sp>
      <p:sp>
        <p:nvSpPr>
          <p:cNvPr id="9" name="TextBox 8">
            <a:extLst>
              <a:ext uri="{FF2B5EF4-FFF2-40B4-BE49-F238E27FC236}">
                <a16:creationId xmlns:a16="http://schemas.microsoft.com/office/drawing/2014/main" id="{D4292615-9D69-416A-8F8C-5C3E6160A1A3}"/>
              </a:ext>
            </a:extLst>
          </p:cNvPr>
          <p:cNvSpPr txBox="1"/>
          <p:nvPr/>
        </p:nvSpPr>
        <p:spPr>
          <a:xfrm>
            <a:off x="7208245" y="2111328"/>
            <a:ext cx="5392767" cy="369332"/>
          </a:xfrm>
          <a:prstGeom prst="rect">
            <a:avLst/>
          </a:prstGeom>
          <a:noFill/>
        </p:spPr>
        <p:txBody>
          <a:bodyPr wrap="square" rtlCol="0">
            <a:spAutoFit/>
          </a:bodyPr>
          <a:lstStyle/>
          <a:p>
            <a:pPr defTabSz="1507846"/>
            <a:r>
              <a:rPr lang="en-US" b="1" spc="165" dirty="0">
                <a:solidFill>
                  <a:srgbClr val="F40000"/>
                </a:solidFill>
                <a:latin typeface="Arial Black" panose="020B0604020202020204" pitchFamily="34" charset="0"/>
                <a:cs typeface="Arial Black" panose="020B0604020202020204" pitchFamily="34" charset="0"/>
              </a:rPr>
              <a:t>Expectations:</a:t>
            </a:r>
          </a:p>
        </p:txBody>
      </p:sp>
      <p:sp>
        <p:nvSpPr>
          <p:cNvPr id="10" name="TextBox 9">
            <a:extLst>
              <a:ext uri="{FF2B5EF4-FFF2-40B4-BE49-F238E27FC236}">
                <a16:creationId xmlns:a16="http://schemas.microsoft.com/office/drawing/2014/main" id="{08DEAE9D-4582-41B0-B70E-21EB98CC187F}"/>
              </a:ext>
            </a:extLst>
          </p:cNvPr>
          <p:cNvSpPr txBox="1"/>
          <p:nvPr/>
        </p:nvSpPr>
        <p:spPr>
          <a:xfrm>
            <a:off x="13224473" y="2111328"/>
            <a:ext cx="4063807" cy="369332"/>
          </a:xfrm>
          <a:prstGeom prst="rect">
            <a:avLst/>
          </a:prstGeom>
          <a:noFill/>
        </p:spPr>
        <p:txBody>
          <a:bodyPr wrap="square" rtlCol="0">
            <a:spAutoFit/>
          </a:bodyPr>
          <a:lstStyle/>
          <a:p>
            <a:pPr defTabSz="1507846"/>
            <a:r>
              <a:rPr lang="en-US" b="1" spc="165" dirty="0">
                <a:solidFill>
                  <a:srgbClr val="F40000"/>
                </a:solidFill>
                <a:latin typeface="Arial Black" panose="020B0604020202020204" pitchFamily="34" charset="0"/>
                <a:cs typeface="Arial Black" panose="020B0604020202020204" pitchFamily="34" charset="0"/>
              </a:rPr>
              <a:t>Steps to Complete:</a:t>
            </a:r>
          </a:p>
        </p:txBody>
      </p:sp>
      <p:cxnSp>
        <p:nvCxnSpPr>
          <p:cNvPr id="11" name="Straight Connector 10">
            <a:extLst>
              <a:ext uri="{FF2B5EF4-FFF2-40B4-BE49-F238E27FC236}">
                <a16:creationId xmlns:a16="http://schemas.microsoft.com/office/drawing/2014/main" id="{54E7A25A-E533-4275-A4C2-3556FA4979E3}"/>
              </a:ext>
            </a:extLst>
          </p:cNvPr>
          <p:cNvCxnSpPr>
            <a:cxnSpLocks/>
          </p:cNvCxnSpPr>
          <p:nvPr/>
        </p:nvCxnSpPr>
        <p:spPr>
          <a:xfrm>
            <a:off x="7361557" y="2563970"/>
            <a:ext cx="523945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29BA19C-E6D2-4DD9-96A1-1875B39D0031}"/>
              </a:ext>
            </a:extLst>
          </p:cNvPr>
          <p:cNvCxnSpPr>
            <a:cxnSpLocks/>
          </p:cNvCxnSpPr>
          <p:nvPr/>
        </p:nvCxnSpPr>
        <p:spPr>
          <a:xfrm>
            <a:off x="13377785" y="2563970"/>
            <a:ext cx="523945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D14C942-E68B-425B-AF0C-2CA04AB8CC97}"/>
              </a:ext>
            </a:extLst>
          </p:cNvPr>
          <p:cNvSpPr txBox="1"/>
          <p:nvPr/>
        </p:nvSpPr>
        <p:spPr>
          <a:xfrm>
            <a:off x="1208580" y="2111328"/>
            <a:ext cx="4063807" cy="369332"/>
          </a:xfrm>
          <a:prstGeom prst="rect">
            <a:avLst/>
          </a:prstGeom>
          <a:noFill/>
        </p:spPr>
        <p:txBody>
          <a:bodyPr wrap="square" rtlCol="0">
            <a:spAutoFit/>
          </a:bodyPr>
          <a:lstStyle/>
          <a:p>
            <a:pPr defTabSz="1507846"/>
            <a:r>
              <a:rPr lang="en-US" b="1" spc="165" dirty="0">
                <a:solidFill>
                  <a:srgbClr val="F40000"/>
                </a:solidFill>
                <a:latin typeface="Arial Black" panose="020B0604020202020204" pitchFamily="34" charset="0"/>
                <a:cs typeface="Arial Black" panose="020B0604020202020204" pitchFamily="34" charset="0"/>
              </a:rPr>
              <a:t>Explanation:</a:t>
            </a:r>
          </a:p>
        </p:txBody>
      </p:sp>
      <p:cxnSp>
        <p:nvCxnSpPr>
          <p:cNvPr id="15" name="Straight Connector 14">
            <a:extLst>
              <a:ext uri="{FF2B5EF4-FFF2-40B4-BE49-F238E27FC236}">
                <a16:creationId xmlns:a16="http://schemas.microsoft.com/office/drawing/2014/main" id="{1FB80DF1-CFF3-4F31-933E-874E32922152}"/>
              </a:ext>
            </a:extLst>
          </p:cNvPr>
          <p:cNvCxnSpPr>
            <a:cxnSpLocks/>
          </p:cNvCxnSpPr>
          <p:nvPr/>
        </p:nvCxnSpPr>
        <p:spPr>
          <a:xfrm>
            <a:off x="1361892" y="2563970"/>
            <a:ext cx="523945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2" name="Table 21">
            <a:extLst>
              <a:ext uri="{FF2B5EF4-FFF2-40B4-BE49-F238E27FC236}">
                <a16:creationId xmlns:a16="http://schemas.microsoft.com/office/drawing/2014/main" id="{54B1F99D-CB20-4591-8944-810D7E9FD06B}"/>
              </a:ext>
            </a:extLst>
          </p:cNvPr>
          <p:cNvGraphicFramePr>
            <a:graphicFrameLocks noGrp="1"/>
          </p:cNvGraphicFramePr>
          <p:nvPr>
            <p:extLst>
              <p:ext uri="{D42A27DB-BD31-4B8C-83A1-F6EECF244321}">
                <p14:modId xmlns:p14="http://schemas.microsoft.com/office/powerpoint/2010/main" val="1656953890"/>
              </p:ext>
            </p:extLst>
          </p:nvPr>
        </p:nvGraphicFramePr>
        <p:xfrm>
          <a:off x="1073210" y="2723131"/>
          <a:ext cx="17613078" cy="3169920"/>
        </p:xfrm>
        <a:graphic>
          <a:graphicData uri="http://schemas.openxmlformats.org/drawingml/2006/table">
            <a:tbl>
              <a:tblPr firstRow="1" bandRow="1">
                <a:tableStyleId>{5C22544A-7EE6-4342-B048-85BDC9FD1C3A}</a:tableStyleId>
              </a:tblPr>
              <a:tblGrid>
                <a:gridCol w="5871026">
                  <a:extLst>
                    <a:ext uri="{9D8B030D-6E8A-4147-A177-3AD203B41FA5}">
                      <a16:colId xmlns:a16="http://schemas.microsoft.com/office/drawing/2014/main" val="4132037724"/>
                    </a:ext>
                  </a:extLst>
                </a:gridCol>
                <a:gridCol w="5871026">
                  <a:extLst>
                    <a:ext uri="{9D8B030D-6E8A-4147-A177-3AD203B41FA5}">
                      <a16:colId xmlns:a16="http://schemas.microsoft.com/office/drawing/2014/main" val="2852344300"/>
                    </a:ext>
                  </a:extLst>
                </a:gridCol>
                <a:gridCol w="5871026">
                  <a:extLst>
                    <a:ext uri="{9D8B030D-6E8A-4147-A177-3AD203B41FA5}">
                      <a16:colId xmlns:a16="http://schemas.microsoft.com/office/drawing/2014/main" val="2111816354"/>
                    </a:ext>
                  </a:extLst>
                </a:gridCol>
              </a:tblGrid>
              <a:tr h="370840">
                <a:tc>
                  <a:txBody>
                    <a:bodyPr/>
                    <a:lstStyle/>
                    <a:p>
                      <a:pPr marL="342900" indent="-342900" defTabSz="1507846">
                        <a:spcAft>
                          <a:spcPts val="989"/>
                        </a:spcAft>
                        <a:buFont typeface="Arial" panose="020B0604020202020204" pitchFamily="34" charset="0"/>
                        <a:buChar char="•"/>
                      </a:pPr>
                      <a:r>
                        <a:rPr lang="en-US" sz="2000" b="0" dirty="0">
                          <a:solidFill>
                            <a:srgbClr val="000000"/>
                          </a:solidFill>
                          <a:latin typeface="Arial" panose="020B0604020202020204"/>
                          <a:cs typeface="Arial" panose="020B0604020202020204" pitchFamily="34" charset="0"/>
                        </a:rPr>
                        <a:t>The following links need to get added to your app:</a:t>
                      </a:r>
                    </a:p>
                    <a:p>
                      <a:pPr marL="800100" lvl="2" indent="-342900" defTabSz="1507846">
                        <a:spcAft>
                          <a:spcPts val="989"/>
                        </a:spcAft>
                        <a:buFont typeface="Arial" panose="020B0604020202020204" pitchFamily="34" charset="0"/>
                        <a:buChar char="•"/>
                      </a:pPr>
                      <a:r>
                        <a:rPr lang="en-US" sz="1600" b="0" kern="1200" dirty="0">
                          <a:solidFill>
                            <a:srgbClr val="000000"/>
                          </a:solidFill>
                          <a:latin typeface="Arial" panose="020B0604020202020204"/>
                          <a:ea typeface="+mn-ea"/>
                          <a:cs typeface="Arial" panose="020B0604020202020204" pitchFamily="34" charset="0"/>
                        </a:rPr>
                        <a:t>Link Verbiage: Privacy</a:t>
                      </a:r>
                    </a:p>
                    <a:p>
                      <a:pPr marL="1554022" lvl="3" indent="-342900" defTabSz="1507846">
                        <a:spcAft>
                          <a:spcPts val="989"/>
                        </a:spcAft>
                        <a:buFont typeface="Arial" panose="020B0604020202020204" pitchFamily="34" charset="0"/>
                        <a:buChar char="•"/>
                      </a:pPr>
                      <a:r>
                        <a:rPr lang="en-US" sz="1600" b="0" kern="1200" dirty="0">
                          <a:solidFill>
                            <a:srgbClr val="000000"/>
                          </a:solidFill>
                          <a:latin typeface="Arial" panose="020B0604020202020204"/>
                          <a:ea typeface="+mn-ea"/>
                          <a:cs typeface="Arial" panose="020B0604020202020204" pitchFamily="34" charset="0"/>
                        </a:rPr>
                        <a:t>URL: </a:t>
                      </a:r>
                      <a:r>
                        <a:rPr lang="en-US" sz="1600" b="0" kern="1200" dirty="0">
                          <a:solidFill>
                            <a:srgbClr val="000000"/>
                          </a:solidFill>
                          <a:latin typeface="Arial" panose="020B0604020202020204"/>
                          <a:ea typeface="+mn-ea"/>
                          <a:cs typeface="Arial" panose="020B0604020202020204" pitchFamily="34" charset="0"/>
                          <a:hlinkClick r:id="rId2"/>
                        </a:rPr>
                        <a:t>https://us.coca-cola.com/privacy-policy/</a:t>
                      </a:r>
                      <a:endParaRPr lang="en-US" sz="1600" b="0" kern="1200" dirty="0">
                        <a:solidFill>
                          <a:srgbClr val="000000"/>
                        </a:solidFill>
                        <a:latin typeface="Arial" panose="020B0604020202020204"/>
                        <a:ea typeface="+mn-ea"/>
                        <a:cs typeface="Arial" panose="020B0604020202020204" pitchFamily="34" charset="0"/>
                      </a:endParaRPr>
                    </a:p>
                    <a:p>
                      <a:pPr marL="800100" lvl="2" indent="-342900" defTabSz="1507846">
                        <a:spcAft>
                          <a:spcPts val="989"/>
                        </a:spcAft>
                        <a:buFont typeface="Arial" panose="020B0604020202020204" pitchFamily="34" charset="0"/>
                        <a:buChar char="•"/>
                      </a:pPr>
                      <a:r>
                        <a:rPr lang="en-US" sz="1600" b="0" kern="1200" dirty="0">
                          <a:solidFill>
                            <a:srgbClr val="000000"/>
                          </a:solidFill>
                          <a:latin typeface="Arial" panose="020B0604020202020204"/>
                          <a:ea typeface="+mn-ea"/>
                          <a:cs typeface="Arial" panose="020B0604020202020204" pitchFamily="34" charset="0"/>
                        </a:rPr>
                        <a:t>Link Verbiage: Do Not Sell My Personal Information</a:t>
                      </a:r>
                    </a:p>
                    <a:p>
                      <a:pPr marL="1554022" lvl="3" indent="-342900" defTabSz="1507846">
                        <a:spcAft>
                          <a:spcPts val="989"/>
                        </a:spcAft>
                        <a:buFont typeface="Arial" panose="020B0604020202020204" pitchFamily="34" charset="0"/>
                        <a:buChar char="•"/>
                      </a:pPr>
                      <a:r>
                        <a:rPr lang="en-US" sz="1600" b="0" kern="1200" dirty="0">
                          <a:solidFill>
                            <a:srgbClr val="000000"/>
                          </a:solidFill>
                          <a:latin typeface="Arial" panose="020B0604020202020204"/>
                          <a:ea typeface="+mn-ea"/>
                          <a:cs typeface="Arial" panose="020B0604020202020204" pitchFamily="34" charset="0"/>
                        </a:rPr>
                        <a:t>URL: </a:t>
                      </a:r>
                      <a:r>
                        <a:rPr lang="en-US" sz="1600" b="0" kern="1200" dirty="0">
                          <a:solidFill>
                            <a:schemeClr val="lt1"/>
                          </a:solidFill>
                          <a:latin typeface="Arial" panose="020B0604020202020204"/>
                          <a:ea typeface="+mn-ea"/>
                          <a:cs typeface="Arial" panose="020B0604020202020204" pitchFamily="34" charset="0"/>
                          <a:hlinkClick r:id="rId3"/>
                        </a:rPr>
                        <a:t>https://us.coca-cola.com/privacy-policy#rights</a:t>
                      </a:r>
                      <a:endParaRPr lang="en-US" sz="1600" b="0" kern="1200" dirty="0">
                        <a:solidFill>
                          <a:schemeClr val="lt1"/>
                        </a:solidFill>
                        <a:latin typeface="Arial" panose="020B0604020202020204"/>
                        <a:ea typeface="+mn-ea"/>
                        <a:cs typeface="Arial" panose="020B0604020202020204" pitchFamily="34" charset="0"/>
                      </a:endParaRPr>
                    </a:p>
                    <a:p>
                      <a:pPr marL="800100" lvl="2" indent="-342900" defTabSz="1507846">
                        <a:spcAft>
                          <a:spcPts val="989"/>
                        </a:spcAft>
                        <a:buFont typeface="Arial" panose="020B0604020202020204" pitchFamily="34" charset="0"/>
                        <a:buChar char="•"/>
                      </a:pPr>
                      <a:r>
                        <a:rPr lang="en-US" sz="1600" b="0" kern="1200" dirty="0">
                          <a:solidFill>
                            <a:srgbClr val="000000"/>
                          </a:solidFill>
                          <a:latin typeface="Arial" panose="020B0604020202020204"/>
                          <a:ea typeface="+mn-ea"/>
                          <a:cs typeface="Arial" panose="020B0604020202020204" pitchFamily="34" charset="0"/>
                        </a:rPr>
                        <a:t>Link Verbiage: Terms of Use</a:t>
                      </a:r>
                    </a:p>
                    <a:p>
                      <a:pPr marL="1554022" lvl="3" indent="-342900" defTabSz="1507846">
                        <a:spcAft>
                          <a:spcPts val="989"/>
                        </a:spcAft>
                        <a:buFont typeface="Arial" panose="020B0604020202020204" pitchFamily="34" charset="0"/>
                        <a:buChar char="•"/>
                      </a:pPr>
                      <a:r>
                        <a:rPr lang="en-US" sz="1600" b="0" kern="1200" dirty="0">
                          <a:solidFill>
                            <a:srgbClr val="000000"/>
                          </a:solidFill>
                          <a:latin typeface="Arial" panose="020B0604020202020204"/>
                          <a:ea typeface="+mn-ea"/>
                          <a:cs typeface="Arial" panose="020B0604020202020204" pitchFamily="34" charset="0"/>
                        </a:rPr>
                        <a:t>URL:</a:t>
                      </a:r>
                      <a:r>
                        <a:rPr lang="en-US" sz="1600" b="0" kern="1200" dirty="0">
                          <a:solidFill>
                            <a:srgbClr val="000000"/>
                          </a:solidFill>
                          <a:latin typeface="Arial" panose="020B0604020202020204"/>
                          <a:ea typeface="+mn-ea"/>
                          <a:cs typeface="Arial" panose="020B0604020202020204" pitchFamily="34" charset="0"/>
                          <a:hlinkClick r:id="rId4"/>
                        </a:rPr>
                        <a:t>https://us.coca-cola.com/terms-of-use/</a:t>
                      </a:r>
                      <a:endParaRPr lang="en-US" sz="2000" b="0" dirty="0">
                        <a:solidFill>
                          <a:srgbClr val="000000"/>
                        </a:solidFill>
                        <a:latin typeface="Arial" panose="020B0604020202020204"/>
                        <a:cs typeface="Arial" panose="020B060402020202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tc>
                  <a:txBody>
                    <a:bodyPr/>
                    <a:lstStyle/>
                    <a:p>
                      <a:pPr marL="800100" lvl="1" indent="-342900" defTabSz="1507846">
                        <a:spcAft>
                          <a:spcPts val="989"/>
                        </a:spcAft>
                        <a:buFont typeface="Arial" panose="020B0604020202020204" pitchFamily="34" charset="0"/>
                        <a:buChar char="•"/>
                      </a:pPr>
                      <a:r>
                        <a:rPr lang="en-US" sz="2000" b="0" dirty="0">
                          <a:solidFill>
                            <a:srgbClr val="000000"/>
                          </a:solidFill>
                          <a:latin typeface="Arial" panose="020B0604020202020204"/>
                          <a:cs typeface="Arial" panose="020B0604020202020204" pitchFamily="34" charset="0"/>
                        </a:rPr>
                        <a:t>The app DOES NOT need an overt privacy notification banner.</a:t>
                      </a:r>
                      <a:endParaRPr lang="en-US" sz="2000" dirty="0">
                        <a:solidFill>
                          <a:srgbClr val="000000"/>
                        </a:solidFill>
                        <a:latin typeface="Arial" panose="020B0604020202020204"/>
                        <a:cs typeface="Arial" panose="020B0604020202020204" pitchFamily="34" charset="0"/>
                      </a:endParaRPr>
                    </a:p>
                    <a:p>
                      <a:pPr marL="800100" lvl="1" indent="-342900" defTabSz="1507846">
                        <a:spcAft>
                          <a:spcPts val="989"/>
                        </a:spcAft>
                        <a:buFont typeface="Arial" panose="020B0604020202020204" pitchFamily="34" charset="0"/>
                        <a:buChar char="•"/>
                      </a:pPr>
                      <a:r>
                        <a:rPr lang="en-US" sz="2000" b="0" dirty="0">
                          <a:solidFill>
                            <a:srgbClr val="000000"/>
                          </a:solidFill>
                          <a:latin typeface="Arial" panose="020B0604020202020204"/>
                          <a:cs typeface="Arial" panose="020B0604020202020204" pitchFamily="34" charset="0"/>
                        </a:rPr>
                        <a:t>The app DOES need to link to the Privacy Portal from the home screen (no more than 2 clicks away).</a:t>
                      </a:r>
                    </a:p>
                    <a:p>
                      <a:pPr marL="800100" lvl="1" indent="-342900" defTabSz="1507846">
                        <a:spcAft>
                          <a:spcPts val="989"/>
                        </a:spcAft>
                        <a:buFont typeface="Arial" panose="020B0604020202020204" pitchFamily="34" charset="0"/>
                        <a:buChar char="•"/>
                      </a:pPr>
                      <a:r>
                        <a:rPr lang="en-US" sz="2000" b="0" dirty="0">
                          <a:solidFill>
                            <a:srgbClr val="000000"/>
                          </a:solidFill>
                          <a:latin typeface="Arial" panose="020B0604020202020204"/>
                          <a:cs typeface="Arial" panose="020B0604020202020204" pitchFamily="34" charset="0"/>
                        </a:rPr>
                        <a:t>The app DOES need to have a “Do Not Sell My Personal Information” button on the home screen (can be in the menu).</a:t>
                      </a:r>
                      <a:endParaRPr lang="en-US" sz="2000" dirty="0">
                        <a:solidFill>
                          <a:schemeClr val="tx1"/>
                        </a:solidFill>
                      </a:endParaRPr>
                    </a:p>
                  </a:txBody>
                  <a:tcPr>
                    <a:lnL w="12700" cmpd="sng">
                      <a:noFill/>
                    </a:lnL>
                    <a:solidFill>
                      <a:schemeClr val="bg1">
                        <a:lumMod val="95000"/>
                      </a:schemeClr>
                    </a:solidFill>
                  </a:tcPr>
                </a:tc>
                <a:tc>
                  <a:txBody>
                    <a:bodyPr/>
                    <a:lstStyle/>
                    <a:p>
                      <a:pPr marL="282721" indent="-282721" defTabSz="1507846">
                        <a:buFont typeface="Arial" panose="020B0604020202020204" pitchFamily="34" charset="0"/>
                        <a:buChar char="•"/>
                      </a:pPr>
                      <a:r>
                        <a:rPr lang="en-US" sz="2000" b="0" kern="0" dirty="0">
                          <a:solidFill>
                            <a:srgbClr val="000000"/>
                          </a:solidFill>
                          <a:latin typeface="Arial" panose="020B0604020202020204"/>
                          <a:cs typeface="Arial" panose="020B0604020202020204" pitchFamily="34" charset="0"/>
                        </a:rPr>
                        <a:t>Engage IT counterpart and/or managing agency to communicate the needs</a:t>
                      </a:r>
                    </a:p>
                    <a:p>
                      <a:pPr marL="282721" indent="-282721" defTabSz="1507846">
                        <a:buFont typeface="Arial" panose="020B0604020202020204" pitchFamily="34" charset="0"/>
                        <a:buChar char="•"/>
                      </a:pPr>
                      <a:r>
                        <a:rPr lang="en-US" sz="2000" b="0" kern="0" dirty="0">
                          <a:solidFill>
                            <a:srgbClr val="000000"/>
                          </a:solidFill>
                          <a:latin typeface="Arial" panose="020B0604020202020204"/>
                          <a:cs typeface="Arial" panose="020B0604020202020204" pitchFamily="34" charset="0"/>
                        </a:rPr>
                        <a:t>Make mobile app updates in test</a:t>
                      </a:r>
                    </a:p>
                    <a:p>
                      <a:pPr marL="282721" indent="-282721" defTabSz="1507846">
                        <a:buFont typeface="Arial" panose="020B0604020202020204" pitchFamily="34" charset="0"/>
                        <a:buChar char="•"/>
                      </a:pPr>
                      <a:r>
                        <a:rPr lang="en-US" sz="2000" b="0" kern="0" dirty="0">
                          <a:solidFill>
                            <a:srgbClr val="000000"/>
                          </a:solidFill>
                          <a:latin typeface="Arial" panose="020B0604020202020204"/>
                          <a:cs typeface="Arial" panose="020B0604020202020204" pitchFamily="34" charset="0"/>
                        </a:rPr>
                        <a:t>Publish changes to production</a:t>
                      </a:r>
                    </a:p>
                    <a:p>
                      <a:pPr marL="0" indent="0" defTabSz="1507846">
                        <a:buFont typeface="Arial" panose="020B0604020202020204" pitchFamily="34" charset="0"/>
                        <a:buNone/>
                      </a:pPr>
                      <a:endParaRPr lang="en-US" sz="2000" b="0" kern="0" dirty="0">
                        <a:solidFill>
                          <a:srgbClr val="000000"/>
                        </a:solidFill>
                        <a:latin typeface="Arial" panose="020B0604020202020204"/>
                        <a:cs typeface="Arial" panose="020B0604020202020204" pitchFamily="34" charset="0"/>
                      </a:endParaRPr>
                    </a:p>
                    <a:p>
                      <a:pPr marL="457200" indent="-457200">
                        <a:buFont typeface="Arial" panose="020B0604020202020204" pitchFamily="34" charset="0"/>
                        <a:buChar char="•"/>
                      </a:pPr>
                      <a:endParaRPr lang="en-US" sz="2000" dirty="0">
                        <a:solidFill>
                          <a:schemeClr val="tx1"/>
                        </a:solidFill>
                      </a:endParaRPr>
                    </a:p>
                  </a:txBody>
                  <a:tcPr>
                    <a:solidFill>
                      <a:schemeClr val="bg1">
                        <a:lumMod val="95000"/>
                      </a:schemeClr>
                    </a:solidFill>
                  </a:tcPr>
                </a:tc>
                <a:extLst>
                  <a:ext uri="{0D108BD9-81ED-4DB2-BD59-A6C34878D82A}">
                    <a16:rowId xmlns:a16="http://schemas.microsoft.com/office/drawing/2014/main" val="2475797384"/>
                  </a:ext>
                </a:extLst>
              </a:tr>
            </a:tbl>
          </a:graphicData>
        </a:graphic>
      </p:graphicFrame>
    </p:spTree>
    <p:extLst>
      <p:ext uri="{BB962C8B-B14F-4D97-AF65-F5344CB8AC3E}">
        <p14:creationId xmlns:p14="http://schemas.microsoft.com/office/powerpoint/2010/main" val="3052122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F0FAE4-841C-4EE0-8D16-F86EF8F93FA6}"/>
              </a:ext>
            </a:extLst>
          </p:cNvPr>
          <p:cNvSpPr>
            <a:spLocks noGrp="1"/>
          </p:cNvSpPr>
          <p:nvPr>
            <p:ph type="title"/>
          </p:nvPr>
        </p:nvSpPr>
        <p:spPr/>
        <p:txBody>
          <a:bodyPr/>
          <a:lstStyle/>
          <a:p>
            <a:r>
              <a:rPr lang="en-US" sz="4400" dirty="0"/>
              <a:t>Mobile App Updates: Explicit consent </a:t>
            </a:r>
          </a:p>
        </p:txBody>
      </p:sp>
      <p:sp>
        <p:nvSpPr>
          <p:cNvPr id="22" name="Slide Number Placeholder 3">
            <a:extLst>
              <a:ext uri="{FF2B5EF4-FFF2-40B4-BE49-F238E27FC236}">
                <a16:creationId xmlns:a16="http://schemas.microsoft.com/office/drawing/2014/main" id="{C424A5F8-E577-484A-8742-25E71A81AE25}"/>
              </a:ext>
            </a:extLst>
          </p:cNvPr>
          <p:cNvSpPr>
            <a:spLocks noGrp="1"/>
          </p:cNvSpPr>
          <p:nvPr>
            <p:ph type="sldNum" sz="quarter" idx="12"/>
          </p:nvPr>
        </p:nvSpPr>
        <p:spPr>
          <a:xfrm>
            <a:off x="14848625" y="11605757"/>
            <a:ext cx="4523423" cy="602118"/>
          </a:xfrm>
        </p:spPr>
        <p:txBody>
          <a:bodyPr/>
          <a:lstStyle/>
          <a:p>
            <a:fld id="{21F87DF2-4545-46E5-B168-C55F17CF1FBF}" type="slidenum">
              <a:rPr lang="en-US" smtClean="0"/>
              <a:t>16</a:t>
            </a:fld>
            <a:endParaRPr lang="en-US" dirty="0"/>
          </a:p>
        </p:txBody>
      </p:sp>
      <p:sp>
        <p:nvSpPr>
          <p:cNvPr id="27" name="TextBox 26">
            <a:extLst>
              <a:ext uri="{FF2B5EF4-FFF2-40B4-BE49-F238E27FC236}">
                <a16:creationId xmlns:a16="http://schemas.microsoft.com/office/drawing/2014/main" id="{563464EB-3D98-4114-926C-5E7A5024D50E}"/>
              </a:ext>
            </a:extLst>
          </p:cNvPr>
          <p:cNvSpPr txBox="1"/>
          <p:nvPr/>
        </p:nvSpPr>
        <p:spPr>
          <a:xfrm>
            <a:off x="7208245" y="2111328"/>
            <a:ext cx="5392767" cy="369332"/>
          </a:xfrm>
          <a:prstGeom prst="rect">
            <a:avLst/>
          </a:prstGeom>
          <a:noFill/>
        </p:spPr>
        <p:txBody>
          <a:bodyPr wrap="square" rtlCol="0">
            <a:spAutoFit/>
          </a:bodyPr>
          <a:lstStyle/>
          <a:p>
            <a:pPr defTabSz="1507846"/>
            <a:r>
              <a:rPr lang="en-US" b="1" spc="165" dirty="0">
                <a:solidFill>
                  <a:srgbClr val="F40000"/>
                </a:solidFill>
                <a:latin typeface="Arial Black" panose="020B0604020202020204" pitchFamily="34" charset="0"/>
                <a:cs typeface="Arial Black" panose="020B0604020202020204" pitchFamily="34" charset="0"/>
              </a:rPr>
              <a:t>Expectations:</a:t>
            </a:r>
          </a:p>
        </p:txBody>
      </p:sp>
      <p:sp>
        <p:nvSpPr>
          <p:cNvPr id="28" name="TextBox 27">
            <a:extLst>
              <a:ext uri="{FF2B5EF4-FFF2-40B4-BE49-F238E27FC236}">
                <a16:creationId xmlns:a16="http://schemas.microsoft.com/office/drawing/2014/main" id="{2C46C680-8A46-4F28-A121-F411C9AD4986}"/>
              </a:ext>
            </a:extLst>
          </p:cNvPr>
          <p:cNvSpPr txBox="1"/>
          <p:nvPr/>
        </p:nvSpPr>
        <p:spPr>
          <a:xfrm>
            <a:off x="13224473" y="2111328"/>
            <a:ext cx="4063807" cy="369332"/>
          </a:xfrm>
          <a:prstGeom prst="rect">
            <a:avLst/>
          </a:prstGeom>
          <a:noFill/>
        </p:spPr>
        <p:txBody>
          <a:bodyPr wrap="square" rtlCol="0">
            <a:spAutoFit/>
          </a:bodyPr>
          <a:lstStyle/>
          <a:p>
            <a:pPr defTabSz="1507846"/>
            <a:r>
              <a:rPr lang="en-US" b="1" spc="165" dirty="0">
                <a:solidFill>
                  <a:srgbClr val="F40000"/>
                </a:solidFill>
                <a:latin typeface="Arial Black" panose="020B0604020202020204" pitchFamily="34" charset="0"/>
                <a:cs typeface="Arial Black" panose="020B0604020202020204" pitchFamily="34" charset="0"/>
              </a:rPr>
              <a:t>Steps to Complete:</a:t>
            </a:r>
          </a:p>
        </p:txBody>
      </p:sp>
      <p:cxnSp>
        <p:nvCxnSpPr>
          <p:cNvPr id="29" name="Straight Connector 28">
            <a:extLst>
              <a:ext uri="{FF2B5EF4-FFF2-40B4-BE49-F238E27FC236}">
                <a16:creationId xmlns:a16="http://schemas.microsoft.com/office/drawing/2014/main" id="{ADB9EF1A-43D1-4BE3-84A4-DD0D9F05DBA9}"/>
              </a:ext>
            </a:extLst>
          </p:cNvPr>
          <p:cNvCxnSpPr>
            <a:cxnSpLocks/>
          </p:cNvCxnSpPr>
          <p:nvPr/>
        </p:nvCxnSpPr>
        <p:spPr>
          <a:xfrm>
            <a:off x="7361557" y="2563970"/>
            <a:ext cx="523945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E07B72-135B-40C5-91F5-86829FE48B39}"/>
              </a:ext>
            </a:extLst>
          </p:cNvPr>
          <p:cNvCxnSpPr>
            <a:cxnSpLocks/>
          </p:cNvCxnSpPr>
          <p:nvPr/>
        </p:nvCxnSpPr>
        <p:spPr>
          <a:xfrm>
            <a:off x="13377785" y="2563970"/>
            <a:ext cx="523945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96F4B16-4A9F-4194-B9B5-02DAB8834BAE}"/>
              </a:ext>
            </a:extLst>
          </p:cNvPr>
          <p:cNvSpPr txBox="1"/>
          <p:nvPr/>
        </p:nvSpPr>
        <p:spPr>
          <a:xfrm>
            <a:off x="1208580" y="2111328"/>
            <a:ext cx="4063807" cy="369332"/>
          </a:xfrm>
          <a:prstGeom prst="rect">
            <a:avLst/>
          </a:prstGeom>
          <a:noFill/>
        </p:spPr>
        <p:txBody>
          <a:bodyPr wrap="square" rtlCol="0">
            <a:spAutoFit/>
          </a:bodyPr>
          <a:lstStyle/>
          <a:p>
            <a:pPr defTabSz="1507846"/>
            <a:r>
              <a:rPr lang="en-US" b="1" spc="165" dirty="0">
                <a:solidFill>
                  <a:srgbClr val="F40000"/>
                </a:solidFill>
                <a:latin typeface="Arial Black" panose="020B0604020202020204" pitchFamily="34" charset="0"/>
                <a:cs typeface="Arial Black" panose="020B0604020202020204" pitchFamily="34" charset="0"/>
              </a:rPr>
              <a:t>Explanation:</a:t>
            </a:r>
          </a:p>
        </p:txBody>
      </p:sp>
      <p:cxnSp>
        <p:nvCxnSpPr>
          <p:cNvPr id="35" name="Straight Connector 34">
            <a:extLst>
              <a:ext uri="{FF2B5EF4-FFF2-40B4-BE49-F238E27FC236}">
                <a16:creationId xmlns:a16="http://schemas.microsoft.com/office/drawing/2014/main" id="{A4745D32-F385-4C15-879C-B90867B4C8CD}"/>
              </a:ext>
            </a:extLst>
          </p:cNvPr>
          <p:cNvCxnSpPr>
            <a:cxnSpLocks/>
          </p:cNvCxnSpPr>
          <p:nvPr/>
        </p:nvCxnSpPr>
        <p:spPr>
          <a:xfrm>
            <a:off x="1361892" y="2563970"/>
            <a:ext cx="523945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1" name="Table 20">
            <a:extLst>
              <a:ext uri="{FF2B5EF4-FFF2-40B4-BE49-F238E27FC236}">
                <a16:creationId xmlns:a16="http://schemas.microsoft.com/office/drawing/2014/main" id="{311932C8-092A-4E4F-A1A4-3B36FFFA39FB}"/>
              </a:ext>
            </a:extLst>
          </p:cNvPr>
          <p:cNvGraphicFramePr>
            <a:graphicFrameLocks noGrp="1"/>
          </p:cNvGraphicFramePr>
          <p:nvPr>
            <p:extLst>
              <p:ext uri="{D42A27DB-BD31-4B8C-83A1-F6EECF244321}">
                <p14:modId xmlns:p14="http://schemas.microsoft.com/office/powerpoint/2010/main" val="2515114094"/>
              </p:ext>
            </p:extLst>
          </p:nvPr>
        </p:nvGraphicFramePr>
        <p:xfrm>
          <a:off x="1201972" y="2634170"/>
          <a:ext cx="17613078" cy="4739640"/>
        </p:xfrm>
        <a:graphic>
          <a:graphicData uri="http://schemas.openxmlformats.org/drawingml/2006/table">
            <a:tbl>
              <a:tblPr firstRow="1" bandRow="1">
                <a:tableStyleId>{5C22544A-7EE6-4342-B048-85BDC9FD1C3A}</a:tableStyleId>
              </a:tblPr>
              <a:tblGrid>
                <a:gridCol w="5871026">
                  <a:extLst>
                    <a:ext uri="{9D8B030D-6E8A-4147-A177-3AD203B41FA5}">
                      <a16:colId xmlns:a16="http://schemas.microsoft.com/office/drawing/2014/main" val="4132037724"/>
                    </a:ext>
                  </a:extLst>
                </a:gridCol>
                <a:gridCol w="5871026">
                  <a:extLst>
                    <a:ext uri="{9D8B030D-6E8A-4147-A177-3AD203B41FA5}">
                      <a16:colId xmlns:a16="http://schemas.microsoft.com/office/drawing/2014/main" val="2852344300"/>
                    </a:ext>
                  </a:extLst>
                </a:gridCol>
                <a:gridCol w="5871026">
                  <a:extLst>
                    <a:ext uri="{9D8B030D-6E8A-4147-A177-3AD203B41FA5}">
                      <a16:colId xmlns:a16="http://schemas.microsoft.com/office/drawing/2014/main" val="2111816354"/>
                    </a:ext>
                  </a:extLst>
                </a:gridCol>
              </a:tblGrid>
              <a:tr h="4408997">
                <a:tc>
                  <a:txBody>
                    <a:bodyPr/>
                    <a:lstStyle/>
                    <a:p>
                      <a:pPr marL="342900" indent="-342900" defTabSz="1507846">
                        <a:spcAft>
                          <a:spcPts val="989"/>
                        </a:spcAft>
                        <a:buFont typeface="Arial" panose="020B0604020202020204" pitchFamily="34" charset="0"/>
                        <a:buChar char="•"/>
                      </a:pPr>
                      <a:r>
                        <a:rPr lang="en-US" sz="2000" b="0" dirty="0">
                          <a:solidFill>
                            <a:srgbClr val="000000"/>
                          </a:solidFill>
                          <a:latin typeface="Arial" panose="020B0604020202020204"/>
                          <a:cs typeface="Arial" panose="020B0604020202020204" pitchFamily="34" charset="0"/>
                        </a:rPr>
                        <a:t>The law requires that we obtain explicit consent from minors age 13-15 prior to registration</a:t>
                      </a:r>
                    </a:p>
                    <a:p>
                      <a:pPr marL="342900" indent="-342900" defTabSz="1507846">
                        <a:spcAft>
                          <a:spcPts val="989"/>
                        </a:spcAft>
                        <a:buFont typeface="Arial" panose="020B0604020202020204" pitchFamily="34" charset="0"/>
                        <a:buChar char="•"/>
                      </a:pPr>
                      <a:r>
                        <a:rPr lang="en-US" sz="2000" b="0" dirty="0">
                          <a:solidFill>
                            <a:srgbClr val="000000"/>
                          </a:solidFill>
                          <a:latin typeface="Arial" panose="020B0604020202020204"/>
                          <a:cs typeface="Arial" panose="020B0604020202020204" pitchFamily="34" charset="0"/>
                        </a:rPr>
                        <a:t>This involves updating registration/sign-up pages to </a:t>
                      </a:r>
                      <a:r>
                        <a:rPr lang="en-US" sz="2000" dirty="0">
                          <a:solidFill>
                            <a:srgbClr val="000000"/>
                          </a:solidFill>
                          <a:latin typeface="Arial" panose="020B0604020202020204"/>
                          <a:cs typeface="Arial" panose="020B0604020202020204" pitchFamily="34" charset="0"/>
                        </a:rPr>
                        <a:t>require </a:t>
                      </a:r>
                      <a:r>
                        <a:rPr lang="en-US" sz="2000" b="0" dirty="0">
                          <a:solidFill>
                            <a:srgbClr val="000000"/>
                          </a:solidFill>
                          <a:latin typeface="Arial" panose="020B0604020202020204"/>
                          <a:cs typeface="Arial" panose="020B0604020202020204" pitchFamily="34" charset="0"/>
                        </a:rPr>
                        <a:t>13-15 year old users to check a box that notes agreement with Terms of Use and Privacy Policy.  </a:t>
                      </a:r>
                    </a:p>
                    <a:p>
                      <a:pPr marL="342900" indent="-342900" defTabSz="1507846">
                        <a:spcAft>
                          <a:spcPts val="989"/>
                        </a:spcAft>
                        <a:buFont typeface="Arial" panose="020B0604020202020204" pitchFamily="34" charset="0"/>
                        <a:buChar char="•"/>
                      </a:pPr>
                      <a:r>
                        <a:rPr lang="en-US" sz="2000" b="0" dirty="0">
                          <a:solidFill>
                            <a:srgbClr val="000000"/>
                          </a:solidFill>
                          <a:latin typeface="Arial" panose="020B0604020202020204"/>
                          <a:cs typeface="Arial" panose="020B0604020202020204" pitchFamily="34" charset="0"/>
                        </a:rPr>
                        <a:t>The Terms of Use and Privacy Policy agreement checkbox can </a:t>
                      </a:r>
                      <a:r>
                        <a:rPr lang="en-US" sz="2000" dirty="0">
                          <a:solidFill>
                            <a:srgbClr val="000000"/>
                          </a:solidFill>
                          <a:latin typeface="Arial" panose="020B0604020202020204"/>
                          <a:cs typeface="Arial" panose="020B0604020202020204" pitchFamily="34" charset="0"/>
                        </a:rPr>
                        <a:t>not </a:t>
                      </a:r>
                      <a:r>
                        <a:rPr lang="en-US" sz="2000" b="0" dirty="0">
                          <a:solidFill>
                            <a:srgbClr val="000000"/>
                          </a:solidFill>
                          <a:latin typeface="Arial" panose="020B0604020202020204"/>
                          <a:cs typeface="Arial" panose="020B0604020202020204" pitchFamily="34" charset="0"/>
                        </a:rPr>
                        <a:t>be pre-checked.  TCCC is going to require </a:t>
                      </a:r>
                      <a:r>
                        <a:rPr lang="en-US" sz="2000" dirty="0">
                          <a:solidFill>
                            <a:srgbClr val="000000"/>
                          </a:solidFill>
                          <a:latin typeface="Arial" panose="020B0604020202020204"/>
                          <a:cs typeface="Arial" panose="020B0604020202020204" pitchFamily="34" charset="0"/>
                        </a:rPr>
                        <a:t>all </a:t>
                      </a:r>
                      <a:r>
                        <a:rPr lang="en-US" sz="2000" b="0" dirty="0">
                          <a:solidFill>
                            <a:srgbClr val="000000"/>
                          </a:solidFill>
                          <a:latin typeface="Arial" panose="020B0604020202020204"/>
                          <a:cs typeface="Arial" panose="020B0604020202020204" pitchFamily="34" charset="0"/>
                        </a:rPr>
                        <a:t>users to check the box in order to complete registration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tc>
                  <a:txBody>
                    <a:bodyPr/>
                    <a:lstStyle/>
                    <a:p>
                      <a:pPr marL="282721" indent="-282721" defTabSz="1507846">
                        <a:spcAft>
                          <a:spcPts val="989"/>
                        </a:spcAft>
                        <a:buFont typeface="Arial" panose="020B0604020202020204" pitchFamily="34" charset="0"/>
                        <a:buChar char="•"/>
                      </a:pPr>
                      <a:r>
                        <a:rPr lang="en-US" sz="2000" b="0" kern="0" dirty="0">
                          <a:solidFill>
                            <a:srgbClr val="000000"/>
                          </a:solidFill>
                          <a:latin typeface="Arial" panose="020B0604020202020204"/>
                          <a:cs typeface="Arial" panose="020B0604020202020204" pitchFamily="34" charset="0"/>
                        </a:rPr>
                        <a:t>If your site supports user login/registration, you </a:t>
                      </a:r>
                      <a:r>
                        <a:rPr lang="en-US" sz="2000" kern="0" dirty="0">
                          <a:solidFill>
                            <a:srgbClr val="000000"/>
                          </a:solidFill>
                          <a:latin typeface="Arial" panose="020B0604020202020204"/>
                          <a:cs typeface="Arial" panose="020B0604020202020204" pitchFamily="34" charset="0"/>
                        </a:rPr>
                        <a:t>MUST</a:t>
                      </a:r>
                      <a:r>
                        <a:rPr lang="en-US" sz="2000" i="1" kern="0" dirty="0">
                          <a:solidFill>
                            <a:srgbClr val="000000"/>
                          </a:solidFill>
                          <a:latin typeface="Arial" panose="020B0604020202020204"/>
                          <a:cs typeface="Arial" panose="020B0604020202020204" pitchFamily="34" charset="0"/>
                        </a:rPr>
                        <a:t> </a:t>
                      </a:r>
                      <a:r>
                        <a:rPr lang="en-US" sz="2000" b="0" kern="0" dirty="0">
                          <a:solidFill>
                            <a:srgbClr val="000000"/>
                          </a:solidFill>
                          <a:latin typeface="Arial" panose="020B0604020202020204"/>
                          <a:cs typeface="Arial" panose="020B0604020202020204" pitchFamily="34" charset="0"/>
                        </a:rPr>
                        <a:t>require </a:t>
                      </a:r>
                      <a:r>
                        <a:rPr lang="en-US" sz="2000" kern="0" dirty="0">
                          <a:solidFill>
                            <a:srgbClr val="000000"/>
                          </a:solidFill>
                          <a:latin typeface="Arial" panose="020B0604020202020204"/>
                          <a:cs typeface="Arial" panose="020B0604020202020204" pitchFamily="34" charset="0"/>
                        </a:rPr>
                        <a:t>ALL</a:t>
                      </a:r>
                      <a:r>
                        <a:rPr lang="en-US" sz="2000" b="0" kern="0" dirty="0">
                          <a:solidFill>
                            <a:srgbClr val="000000"/>
                          </a:solidFill>
                          <a:latin typeface="Arial" panose="020B0604020202020204"/>
                          <a:cs typeface="Arial" panose="020B0604020202020204" pitchFamily="34" charset="0"/>
                        </a:rPr>
                        <a:t> users to </a:t>
                      </a:r>
                      <a:r>
                        <a:rPr lang="en-US" sz="2000" b="0" i="1" kern="0" dirty="0">
                          <a:solidFill>
                            <a:srgbClr val="000000"/>
                          </a:solidFill>
                          <a:latin typeface="Arial" panose="020B0604020202020204"/>
                          <a:cs typeface="Arial" panose="020B0604020202020204" pitchFamily="34" charset="0"/>
                        </a:rPr>
                        <a:t>explicitly agree </a:t>
                      </a:r>
                      <a:r>
                        <a:rPr lang="en-US" sz="2000" b="0" kern="0" dirty="0">
                          <a:solidFill>
                            <a:srgbClr val="000000"/>
                          </a:solidFill>
                          <a:latin typeface="Arial" panose="020B0604020202020204"/>
                          <a:cs typeface="Arial" panose="020B0604020202020204" pitchFamily="34" charset="0"/>
                        </a:rPr>
                        <a:t>to the Privacy Policy and Terms of Use.  </a:t>
                      </a:r>
                    </a:p>
                    <a:p>
                      <a:pPr marL="282721" indent="-282721" defTabSz="1507846">
                        <a:spcAft>
                          <a:spcPts val="989"/>
                        </a:spcAft>
                        <a:buFont typeface="Arial" panose="020B0604020202020204" pitchFamily="34" charset="0"/>
                        <a:buChar char="•"/>
                      </a:pPr>
                      <a:r>
                        <a:rPr lang="en-US" sz="2000" b="0" kern="0" dirty="0">
                          <a:solidFill>
                            <a:srgbClr val="000000"/>
                          </a:solidFill>
                          <a:latin typeface="Arial" panose="020B0604020202020204"/>
                          <a:cs typeface="Arial" panose="020B0604020202020204" pitchFamily="34" charset="0"/>
                        </a:rPr>
                        <a:t>The agreement must be </a:t>
                      </a:r>
                      <a:r>
                        <a:rPr lang="en-US" sz="2000" b="0" i="1" kern="0" dirty="0">
                          <a:solidFill>
                            <a:srgbClr val="000000"/>
                          </a:solidFill>
                          <a:latin typeface="Arial" panose="020B0604020202020204"/>
                          <a:cs typeface="Arial" panose="020B0604020202020204" pitchFamily="34" charset="0"/>
                        </a:rPr>
                        <a:t>explicit</a:t>
                      </a:r>
                      <a:r>
                        <a:rPr lang="en-US" sz="2000" b="0" kern="0" dirty="0">
                          <a:solidFill>
                            <a:srgbClr val="000000"/>
                          </a:solidFill>
                          <a:latin typeface="Arial" panose="020B0604020202020204"/>
                          <a:cs typeface="Arial" panose="020B0604020202020204" pitchFamily="34" charset="0"/>
                        </a:rPr>
                        <a:t>, meaning that user must actively accept (check a box) in order to register on the site.  </a:t>
                      </a:r>
                    </a:p>
                    <a:p>
                      <a:pPr marL="282721" indent="-282721" defTabSz="1507846">
                        <a:spcAft>
                          <a:spcPts val="989"/>
                        </a:spcAft>
                        <a:buFont typeface="Arial" panose="020B0604020202020204" pitchFamily="34" charset="0"/>
                        <a:buChar char="•"/>
                      </a:pPr>
                      <a:r>
                        <a:rPr lang="en-US" sz="2000" b="0" kern="0" dirty="0">
                          <a:solidFill>
                            <a:srgbClr val="000000"/>
                          </a:solidFill>
                          <a:latin typeface="Arial" panose="020B0604020202020204"/>
                          <a:cs typeface="Arial" panose="020B0604020202020204" pitchFamily="34" charset="0"/>
                        </a:rPr>
                        <a:t>The following language should be included next to the checkbox “</a:t>
                      </a:r>
                      <a:r>
                        <a:rPr lang="en-US" sz="2000" b="0" i="1" kern="0" dirty="0">
                          <a:solidFill>
                            <a:schemeClr val="tx1"/>
                          </a:solidFill>
                          <a:latin typeface="Arial" panose="020B0604020202020204"/>
                          <a:cs typeface="Arial" panose="020B0604020202020204" pitchFamily="34" charset="0"/>
                        </a:rPr>
                        <a:t>By checking this box, you are confirming your acceptance of the Coca-Cola company </a:t>
                      </a:r>
                      <a:r>
                        <a:rPr lang="en-US" sz="2000" b="0" i="1" u="sng" kern="0" dirty="0">
                          <a:solidFill>
                            <a:srgbClr val="0070C0"/>
                          </a:solidFill>
                          <a:latin typeface="Arial" panose="020B0604020202020204"/>
                          <a:cs typeface="Arial" panose="020B0604020202020204" pitchFamily="34" charset="0"/>
                        </a:rPr>
                        <a:t>Terms of Use </a:t>
                      </a:r>
                      <a:r>
                        <a:rPr lang="en-US" sz="2000" b="0" i="1" kern="0" dirty="0">
                          <a:solidFill>
                            <a:schemeClr val="tx1"/>
                          </a:solidFill>
                          <a:latin typeface="Arial" panose="020B0604020202020204"/>
                          <a:cs typeface="Arial" panose="020B0604020202020204" pitchFamily="34" charset="0"/>
                        </a:rPr>
                        <a:t>and </a:t>
                      </a:r>
                      <a:r>
                        <a:rPr lang="en-US" sz="2000" b="0" i="1" u="sng" kern="0" dirty="0">
                          <a:solidFill>
                            <a:srgbClr val="0070C0"/>
                          </a:solidFill>
                          <a:latin typeface="Arial" panose="020B0604020202020204"/>
                          <a:cs typeface="Arial" panose="020B0604020202020204" pitchFamily="34" charset="0"/>
                        </a:rPr>
                        <a:t>Privacy Policy</a:t>
                      </a:r>
                      <a:r>
                        <a:rPr lang="en-US" sz="2000" b="0" i="1" kern="0" dirty="0">
                          <a:solidFill>
                            <a:schemeClr val="tx1"/>
                          </a:solidFill>
                          <a:latin typeface="Arial" panose="020B0604020202020204"/>
                          <a:cs typeface="Arial" panose="020B0604020202020204" pitchFamily="34" charset="0"/>
                        </a:rPr>
                        <a:t>”</a:t>
                      </a:r>
                    </a:p>
                    <a:p>
                      <a:pPr marL="282721" marR="0" lvl="0" indent="-282721" algn="l" defTabSz="1507846" rtl="0" eaLnBrk="1" fontAlgn="auto" latinLnBrk="0" hangingPunct="1">
                        <a:lnSpc>
                          <a:spcPct val="100000"/>
                        </a:lnSpc>
                        <a:spcBef>
                          <a:spcPts val="0"/>
                        </a:spcBef>
                        <a:spcAft>
                          <a:spcPts val="989"/>
                        </a:spcAft>
                        <a:buClrTx/>
                        <a:buSzTx/>
                        <a:buFont typeface="Arial" panose="020B0604020202020204" pitchFamily="34" charset="0"/>
                        <a:buChar char="•"/>
                        <a:tabLst/>
                        <a:defRPr/>
                      </a:pPr>
                      <a:r>
                        <a:rPr lang="en-US" sz="2000" b="0" i="0" kern="0" dirty="0">
                          <a:solidFill>
                            <a:schemeClr val="tx1"/>
                          </a:solidFill>
                          <a:latin typeface="Arial" panose="020B0604020202020204"/>
                          <a:cs typeface="Arial" panose="020B0604020202020204" pitchFamily="34" charset="0"/>
                        </a:rPr>
                        <a:t>Users that registered prior to this change will need to explicitly agree to the Privacy Policy and Terms of use upon logging in on or after 12/1/2019</a:t>
                      </a:r>
                    </a:p>
                  </a:txBody>
                  <a:tcPr>
                    <a:lnL w="12700" cmpd="sng">
                      <a:noFill/>
                    </a:lnL>
                    <a:solidFill>
                      <a:schemeClr val="bg1">
                        <a:lumMod val="95000"/>
                      </a:schemeClr>
                    </a:solidFill>
                  </a:tcPr>
                </a:tc>
                <a:tc>
                  <a:txBody>
                    <a:bodyPr/>
                    <a:lstStyle/>
                    <a:p>
                      <a:pPr marL="282721" indent="-282721" defTabSz="1507846">
                        <a:spcAft>
                          <a:spcPts val="989"/>
                        </a:spcAft>
                        <a:buFont typeface="Arial" panose="020B0604020202020204" pitchFamily="34" charset="0"/>
                        <a:buChar char="•"/>
                      </a:pPr>
                      <a:r>
                        <a:rPr lang="en-US" sz="2000" b="0" kern="0" dirty="0">
                          <a:solidFill>
                            <a:srgbClr val="000000"/>
                          </a:solidFill>
                          <a:latin typeface="Arial" panose="020B0604020202020204"/>
                          <a:cs typeface="Arial" panose="020B0604020202020204" pitchFamily="34" charset="0"/>
                        </a:rPr>
                        <a:t>Confirm understanding of requirements</a:t>
                      </a:r>
                    </a:p>
                    <a:p>
                      <a:pPr marL="282721" indent="-282721" defTabSz="1507846">
                        <a:spcAft>
                          <a:spcPts val="989"/>
                        </a:spcAft>
                        <a:buFont typeface="Arial" panose="020B0604020202020204" pitchFamily="34" charset="0"/>
                        <a:buChar char="•"/>
                      </a:pPr>
                      <a:r>
                        <a:rPr lang="en-US" sz="2000" b="0" kern="0" dirty="0">
                          <a:solidFill>
                            <a:srgbClr val="000000"/>
                          </a:solidFill>
                          <a:latin typeface="Arial" panose="020B0604020202020204"/>
                          <a:cs typeface="Arial" panose="020B0604020202020204" pitchFamily="34" charset="0"/>
                        </a:rPr>
                        <a:t>Work with your IT support team to make specified updates</a:t>
                      </a:r>
                    </a:p>
                    <a:p>
                      <a:pPr marL="282721" indent="-282721" defTabSz="1507846">
                        <a:spcAft>
                          <a:spcPts val="989"/>
                        </a:spcAft>
                        <a:buFont typeface="Arial" panose="020B0604020202020204" pitchFamily="34" charset="0"/>
                        <a:buChar char="•"/>
                      </a:pPr>
                      <a:r>
                        <a:rPr lang="en-US" sz="2000" b="0" kern="0" dirty="0">
                          <a:solidFill>
                            <a:srgbClr val="000000"/>
                          </a:solidFill>
                          <a:latin typeface="Arial" panose="020B0604020202020204"/>
                          <a:cs typeface="Arial" panose="020B0604020202020204" pitchFamily="34" charset="0"/>
                        </a:rPr>
                        <a:t>Publish to production</a:t>
                      </a:r>
                    </a:p>
                  </a:txBody>
                  <a:tcPr>
                    <a:solidFill>
                      <a:schemeClr val="bg1">
                        <a:lumMod val="95000"/>
                      </a:schemeClr>
                    </a:solidFill>
                  </a:tcPr>
                </a:tc>
                <a:extLst>
                  <a:ext uri="{0D108BD9-81ED-4DB2-BD59-A6C34878D82A}">
                    <a16:rowId xmlns:a16="http://schemas.microsoft.com/office/drawing/2014/main" val="2475797384"/>
                  </a:ext>
                </a:extLst>
              </a:tr>
            </a:tbl>
          </a:graphicData>
        </a:graphic>
      </p:graphicFrame>
    </p:spTree>
    <p:extLst>
      <p:ext uri="{BB962C8B-B14F-4D97-AF65-F5344CB8AC3E}">
        <p14:creationId xmlns:p14="http://schemas.microsoft.com/office/powerpoint/2010/main" val="3319419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0D9F4-FF18-4F37-8502-26A66E802A4E}"/>
              </a:ext>
            </a:extLst>
          </p:cNvPr>
          <p:cNvSpPr>
            <a:spLocks noGrp="1"/>
          </p:cNvSpPr>
          <p:nvPr>
            <p:ph type="title"/>
          </p:nvPr>
        </p:nvSpPr>
        <p:spPr/>
        <p:txBody>
          <a:bodyPr/>
          <a:lstStyle/>
          <a:p>
            <a:r>
              <a:rPr lang="en-US" dirty="0"/>
              <a:t>Table of Contents</a:t>
            </a:r>
          </a:p>
        </p:txBody>
      </p:sp>
      <p:sp>
        <p:nvSpPr>
          <p:cNvPr id="4" name="Slide Number Placeholder 3">
            <a:extLst>
              <a:ext uri="{FF2B5EF4-FFF2-40B4-BE49-F238E27FC236}">
                <a16:creationId xmlns:a16="http://schemas.microsoft.com/office/drawing/2014/main" id="{241F35FB-45BF-4006-BCE5-3F08FCC198CF}"/>
              </a:ext>
            </a:extLst>
          </p:cNvPr>
          <p:cNvSpPr>
            <a:spLocks noGrp="1"/>
          </p:cNvSpPr>
          <p:nvPr>
            <p:ph type="sldNum" sz="quarter" idx="12"/>
          </p:nvPr>
        </p:nvSpPr>
        <p:spPr/>
        <p:txBody>
          <a:bodyPr/>
          <a:lstStyle/>
          <a:p>
            <a:fld id="{21F87DF2-4545-46E5-B168-C55F17CF1FBF}" type="slidenum">
              <a:rPr lang="en-US" smtClean="0"/>
              <a:pPr/>
              <a:t>17</a:t>
            </a:fld>
            <a:endParaRPr lang="en-US" dirty="0"/>
          </a:p>
        </p:txBody>
      </p:sp>
      <p:sp>
        <p:nvSpPr>
          <p:cNvPr id="9" name="Rectangle 8">
            <a:extLst>
              <a:ext uri="{FF2B5EF4-FFF2-40B4-BE49-F238E27FC236}">
                <a16:creationId xmlns:a16="http://schemas.microsoft.com/office/drawing/2014/main" id="{54D3563E-0CD1-4A41-AF2C-33887FB6AE28}"/>
              </a:ext>
            </a:extLst>
          </p:cNvPr>
          <p:cNvSpPr/>
          <p:nvPr/>
        </p:nvSpPr>
        <p:spPr>
          <a:xfrm>
            <a:off x="4184650" y="6035675"/>
            <a:ext cx="10896600" cy="107802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aphicFrame>
        <p:nvGraphicFramePr>
          <p:cNvPr id="10" name="Table 9">
            <a:extLst>
              <a:ext uri="{FF2B5EF4-FFF2-40B4-BE49-F238E27FC236}">
                <a16:creationId xmlns:a16="http://schemas.microsoft.com/office/drawing/2014/main" id="{AADDD532-1790-4AEB-B68E-FEBAD185A88E}"/>
              </a:ext>
            </a:extLst>
          </p:cNvPr>
          <p:cNvGraphicFramePr>
            <a:graphicFrameLocks noGrp="1"/>
          </p:cNvGraphicFramePr>
          <p:nvPr/>
        </p:nvGraphicFramePr>
        <p:xfrm>
          <a:off x="4331197" y="3203617"/>
          <a:ext cx="10210800" cy="5118058"/>
        </p:xfrm>
        <a:graphic>
          <a:graphicData uri="http://schemas.openxmlformats.org/drawingml/2006/table">
            <a:tbl>
              <a:tblPr firstRow="1" bandRow="1">
                <a:tableStyleId>{5C22544A-7EE6-4342-B048-85BDC9FD1C3A}</a:tableStyleId>
              </a:tblPr>
              <a:tblGrid>
                <a:gridCol w="9052711">
                  <a:extLst>
                    <a:ext uri="{9D8B030D-6E8A-4147-A177-3AD203B41FA5}">
                      <a16:colId xmlns:a16="http://schemas.microsoft.com/office/drawing/2014/main" val="733594603"/>
                    </a:ext>
                  </a:extLst>
                </a:gridCol>
                <a:gridCol w="1158089">
                  <a:extLst>
                    <a:ext uri="{9D8B030D-6E8A-4147-A177-3AD203B41FA5}">
                      <a16:colId xmlns:a16="http://schemas.microsoft.com/office/drawing/2014/main" val="778830493"/>
                    </a:ext>
                  </a:extLst>
                </a:gridCol>
              </a:tblGrid>
              <a:tr h="1051034">
                <a:tc>
                  <a:txBody>
                    <a:bodyPr/>
                    <a:lstStyle/>
                    <a:p>
                      <a:r>
                        <a:rPr lang="en-US" sz="3200" b="0" dirty="0">
                          <a:solidFill>
                            <a:schemeClr val="tx1"/>
                          </a:solidFill>
                        </a:rPr>
                        <a:t>US Privacy Compliance Program Explanation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3200" b="0" dirty="0">
                          <a:solidFill>
                            <a:schemeClr val="tx1"/>
                          </a:solidFill>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8841088"/>
                  </a:ext>
                </a:extLst>
              </a:tr>
              <a:tr h="1019024">
                <a:tc>
                  <a:txBody>
                    <a:bodyPr/>
                    <a:lstStyle/>
                    <a:p>
                      <a:r>
                        <a:rPr lang="en-US" sz="3200" b="0" dirty="0">
                          <a:solidFill>
                            <a:schemeClr val="tx1"/>
                          </a:solidFill>
                        </a:rPr>
                        <a:t>Website Requirements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3200" b="0" dirty="0">
                          <a:solidFill>
                            <a:schemeClr val="tx1"/>
                          </a:solidFill>
                        </a:rPr>
                        <a:t>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0675838"/>
                  </a:ext>
                </a:extLst>
              </a:tr>
              <a:tr h="982042">
                <a:tc>
                  <a:txBody>
                    <a:bodyPr/>
                    <a:lstStyle/>
                    <a:p>
                      <a:r>
                        <a:rPr lang="en-US" sz="3200" b="0" dirty="0">
                          <a:solidFill>
                            <a:schemeClr val="tx1"/>
                          </a:solidFill>
                        </a:rPr>
                        <a:t>Mobile App Requirements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3200" b="0" dirty="0">
                          <a:solidFill>
                            <a:schemeClr val="tx1"/>
                          </a:solidFill>
                        </a:rPr>
                        <a:t>14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5907962"/>
                  </a:ext>
                </a:extLst>
              </a:tr>
              <a:tr h="1066800">
                <a:tc>
                  <a:txBody>
                    <a:bodyPr/>
                    <a:lstStyle/>
                    <a:p>
                      <a:r>
                        <a:rPr lang="en-US" sz="3200" b="0" dirty="0">
                          <a:solidFill>
                            <a:schemeClr val="tx1"/>
                          </a:solidFill>
                        </a:rPr>
                        <a:t>FAQ</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3200" b="0" dirty="0">
                          <a:solidFill>
                            <a:schemeClr val="tx1"/>
                          </a:solidFill>
                        </a:rPr>
                        <a:t>17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4665155"/>
                  </a:ext>
                </a:extLst>
              </a:tr>
              <a:tr h="999158">
                <a:tc>
                  <a:txBody>
                    <a:bodyPr/>
                    <a:lstStyle/>
                    <a:p>
                      <a:endParaRPr lang="en-US" sz="32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32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44599835"/>
                  </a:ext>
                </a:extLst>
              </a:tr>
            </a:tbl>
          </a:graphicData>
        </a:graphic>
      </p:graphicFrame>
    </p:spTree>
    <p:extLst>
      <p:ext uri="{BB962C8B-B14F-4D97-AF65-F5344CB8AC3E}">
        <p14:creationId xmlns:p14="http://schemas.microsoft.com/office/powerpoint/2010/main" val="688648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0D9F4-FF18-4F37-8502-26A66E802A4E}"/>
              </a:ext>
            </a:extLst>
          </p:cNvPr>
          <p:cNvSpPr>
            <a:spLocks noGrp="1"/>
          </p:cNvSpPr>
          <p:nvPr>
            <p:ph type="title"/>
          </p:nvPr>
        </p:nvSpPr>
        <p:spPr/>
        <p:txBody>
          <a:bodyPr/>
          <a:lstStyle/>
          <a:p>
            <a:r>
              <a:rPr lang="en-US" dirty="0"/>
              <a:t>Frequently Asked Questions</a:t>
            </a:r>
          </a:p>
        </p:txBody>
      </p:sp>
      <p:sp>
        <p:nvSpPr>
          <p:cNvPr id="4" name="Slide Number Placeholder 3">
            <a:extLst>
              <a:ext uri="{FF2B5EF4-FFF2-40B4-BE49-F238E27FC236}">
                <a16:creationId xmlns:a16="http://schemas.microsoft.com/office/drawing/2014/main" id="{241F35FB-45BF-4006-BCE5-3F08FCC198CF}"/>
              </a:ext>
            </a:extLst>
          </p:cNvPr>
          <p:cNvSpPr>
            <a:spLocks noGrp="1"/>
          </p:cNvSpPr>
          <p:nvPr>
            <p:ph type="sldNum" sz="quarter" idx="12"/>
          </p:nvPr>
        </p:nvSpPr>
        <p:spPr/>
        <p:txBody>
          <a:bodyPr/>
          <a:lstStyle/>
          <a:p>
            <a:fld id="{21F87DF2-4545-46E5-B168-C55F17CF1FBF}" type="slidenum">
              <a:rPr lang="en-US" smtClean="0"/>
              <a:pPr/>
              <a:t>18</a:t>
            </a:fld>
            <a:endParaRPr lang="en-US" dirty="0"/>
          </a:p>
        </p:txBody>
      </p:sp>
      <p:graphicFrame>
        <p:nvGraphicFramePr>
          <p:cNvPr id="7" name="Table 6">
            <a:extLst>
              <a:ext uri="{FF2B5EF4-FFF2-40B4-BE49-F238E27FC236}">
                <a16:creationId xmlns:a16="http://schemas.microsoft.com/office/drawing/2014/main" id="{DCB5EF63-7CB8-4DA3-928D-4B535565AB2E}"/>
              </a:ext>
            </a:extLst>
          </p:cNvPr>
          <p:cNvGraphicFramePr>
            <a:graphicFrameLocks noGrp="1"/>
          </p:cNvGraphicFramePr>
          <p:nvPr>
            <p:extLst>
              <p:ext uri="{D42A27DB-BD31-4B8C-83A1-F6EECF244321}">
                <p14:modId xmlns:p14="http://schemas.microsoft.com/office/powerpoint/2010/main" val="4238201392"/>
              </p:ext>
            </p:extLst>
          </p:nvPr>
        </p:nvGraphicFramePr>
        <p:xfrm>
          <a:off x="1433851" y="2149475"/>
          <a:ext cx="16535400" cy="7747502"/>
        </p:xfrm>
        <a:graphic>
          <a:graphicData uri="http://schemas.openxmlformats.org/drawingml/2006/table">
            <a:tbl>
              <a:tblPr firstRow="1" bandRow="1">
                <a:tableStyleId>{5C22544A-7EE6-4342-B048-85BDC9FD1C3A}</a:tableStyleId>
              </a:tblPr>
              <a:tblGrid>
                <a:gridCol w="1261738">
                  <a:extLst>
                    <a:ext uri="{9D8B030D-6E8A-4147-A177-3AD203B41FA5}">
                      <a16:colId xmlns:a16="http://schemas.microsoft.com/office/drawing/2014/main" val="733594603"/>
                    </a:ext>
                  </a:extLst>
                </a:gridCol>
                <a:gridCol w="5520062">
                  <a:extLst>
                    <a:ext uri="{9D8B030D-6E8A-4147-A177-3AD203B41FA5}">
                      <a16:colId xmlns:a16="http://schemas.microsoft.com/office/drawing/2014/main" val="778830493"/>
                    </a:ext>
                  </a:extLst>
                </a:gridCol>
                <a:gridCol w="9753600">
                  <a:extLst>
                    <a:ext uri="{9D8B030D-6E8A-4147-A177-3AD203B41FA5}">
                      <a16:colId xmlns:a16="http://schemas.microsoft.com/office/drawing/2014/main" val="528958021"/>
                    </a:ext>
                  </a:extLst>
                </a:gridCol>
              </a:tblGrid>
              <a:tr h="798062">
                <a:tc>
                  <a:txBody>
                    <a:bodyPr/>
                    <a:lstStyle/>
                    <a:p>
                      <a:r>
                        <a:rPr lang="en-US" sz="2400" b="1" dirty="0">
                          <a:solidFill>
                            <a:schemeClr val="bg1"/>
                          </a:solidFill>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400" b="1" dirty="0">
                          <a:solidFill>
                            <a:schemeClr val="bg1"/>
                          </a:solidFill>
                        </a:rPr>
                        <a:t>Question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400" b="1" dirty="0">
                          <a:solidFill>
                            <a:schemeClr val="bg1"/>
                          </a:solidFill>
                        </a:rPr>
                        <a:t>Answer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498841088"/>
                  </a:ext>
                </a:extLst>
              </a:tr>
              <a:tr h="773757">
                <a:tc>
                  <a:txBody>
                    <a:bodyPr/>
                    <a:lstStyle/>
                    <a:p>
                      <a:pPr algn="ctr"/>
                      <a:r>
                        <a:rPr lang="en-US" sz="2400" b="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400" b="0" dirty="0">
                          <a:solidFill>
                            <a:schemeClr val="tx1"/>
                          </a:solidFill>
                        </a:rPr>
                        <a:t>Do I need to have the Privacy Notifications if my site doesn’t collect any Personal Information?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400" b="0" dirty="0">
                          <a:solidFill>
                            <a:schemeClr val="tx1"/>
                          </a:solidFill>
                        </a:rPr>
                        <a:t>Yes, all websites and mobile apps that are consumer-facing (i.e., a U.S. consumer can reach the site and want to use it) are within scope.  If the website or mobile app is targeted for a non-U.S. country, it is not within scope.  If it a global website or mobile app and many users are from the U.S., it is within scope.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0675838"/>
                  </a:ext>
                </a:extLst>
              </a:tr>
              <a:tr h="745676">
                <a:tc>
                  <a:txBody>
                    <a:bodyPr/>
                    <a:lstStyle/>
                    <a:p>
                      <a:pPr algn="ctr"/>
                      <a:r>
                        <a:rPr lang="en-US" sz="2400" b="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400" b="0" dirty="0">
                          <a:solidFill>
                            <a:schemeClr val="tx1"/>
                          </a:solidFill>
                        </a:rPr>
                        <a:t>How do I get a code snippet for the Privacy Banner?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1507846" rtl="0" eaLnBrk="1" latinLnBrk="0" hangingPunct="1"/>
                      <a:r>
                        <a:rPr lang="en-US" sz="2400" b="0" kern="1200" dirty="0">
                          <a:solidFill>
                            <a:schemeClr val="tx1"/>
                          </a:solidFill>
                          <a:latin typeface="+mn-lt"/>
                          <a:ea typeface="+mn-ea"/>
                          <a:cs typeface="+mn-cs"/>
                        </a:rPr>
                        <a:t>Contact Morgan Yates. </a:t>
                      </a:r>
                      <a:r>
                        <a:rPr lang="en-US" sz="2400" b="0" kern="1200" dirty="0" err="1">
                          <a:solidFill>
                            <a:schemeClr val="tx1"/>
                          </a:solidFill>
                          <a:latin typeface="+mn-lt"/>
                          <a:ea typeface="+mn-ea"/>
                          <a:cs typeface="+mn-cs"/>
                        </a:rPr>
                        <a:t>OneTrust</a:t>
                      </a:r>
                      <a:r>
                        <a:rPr lang="en-US" sz="2400" b="0" kern="1200" dirty="0">
                          <a:solidFill>
                            <a:schemeClr val="tx1"/>
                          </a:solidFill>
                          <a:latin typeface="+mn-lt"/>
                          <a:ea typeface="+mn-ea"/>
                          <a:cs typeface="+mn-cs"/>
                        </a:rPr>
                        <a:t> Consent banner scripts that have been created for all websites at CCNA can be found on Box here: </a:t>
                      </a:r>
                      <a:r>
                        <a:rPr lang="en-US" sz="2400" b="0" kern="1200" dirty="0">
                          <a:solidFill>
                            <a:schemeClr val="tx1"/>
                          </a:solidFill>
                          <a:latin typeface="+mn-lt"/>
                          <a:ea typeface="+mn-ea"/>
                          <a:cs typeface="+mn-cs"/>
                          <a:hlinkClick r:id="rId2">
                            <a:extLst>
                              <a:ext uri="{A12FA001-AC4F-418D-AE19-62706E023703}">
                                <ahyp:hlinkClr xmlns:ahyp="http://schemas.microsoft.com/office/drawing/2018/hyperlinkcolor" val="tx"/>
                              </a:ext>
                            </a:extLst>
                          </a:hlinkClick>
                        </a:rPr>
                        <a:t>https://coke.box.com/s/pokh5gl81ufdqchi7ktz4u7mzyc0b1k4</a:t>
                      </a:r>
                      <a:endParaRPr lang="en-US" sz="2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5907962"/>
                  </a:ext>
                </a:extLst>
              </a:tr>
              <a:tr h="810034">
                <a:tc>
                  <a:txBody>
                    <a:bodyPr/>
                    <a:lstStyle/>
                    <a:p>
                      <a:pPr algn="ctr"/>
                      <a:r>
                        <a:rPr lang="en-US" sz="2400" b="0" dirty="0">
                          <a:solidFill>
                            <a:schemeClr val="tx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400" b="0" dirty="0">
                          <a:solidFill>
                            <a:schemeClr val="tx1"/>
                          </a:solidFill>
                        </a:rPr>
                        <a:t>When is the explicit consent question required?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1507846" rtl="0" eaLnBrk="1" latinLnBrk="0" hangingPunct="1"/>
                      <a:r>
                        <a:rPr lang="en-US" sz="2400" b="0" kern="1200" dirty="0">
                          <a:solidFill>
                            <a:schemeClr val="tx1"/>
                          </a:solidFill>
                          <a:latin typeface="+mn-lt"/>
                          <a:ea typeface="+mn-ea"/>
                          <a:cs typeface="+mn-cs"/>
                        </a:rPr>
                        <a:t>The law requires that we obtain explicit consent from minors age 13-15 prior to registration.  This involves updating registration/sign-up pages to require 13-15 year old users to check a box that notes agreement with Terms of Use and Privacy Policy. </a:t>
                      </a:r>
                    </a:p>
                    <a:p>
                      <a:pPr marL="0" algn="l" defTabSz="1507846" rtl="0" eaLnBrk="1" latinLnBrk="0" hangingPunct="1"/>
                      <a:endParaRPr lang="en-US" sz="2400" b="0" kern="1200" dirty="0">
                        <a:solidFill>
                          <a:schemeClr val="tx1"/>
                        </a:solidFill>
                        <a:latin typeface="+mn-lt"/>
                        <a:ea typeface="+mn-ea"/>
                        <a:cs typeface="+mn-cs"/>
                      </a:endParaRPr>
                    </a:p>
                    <a:p>
                      <a:pPr marL="0" algn="l" defTabSz="1507846" rtl="0" eaLnBrk="1" latinLnBrk="0" hangingPunct="1"/>
                      <a:r>
                        <a:rPr lang="en-US" sz="2400" b="0" kern="1200" dirty="0">
                          <a:solidFill>
                            <a:schemeClr val="tx1"/>
                          </a:solidFill>
                          <a:latin typeface="+mn-lt"/>
                          <a:ea typeface="+mn-ea"/>
                          <a:cs typeface="+mn-cs"/>
                        </a:rPr>
                        <a:t>For sites that just have a Contact Us page, explicit consent is not required.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4665155"/>
                  </a:ext>
                </a:extLst>
              </a:tr>
              <a:tr h="758672">
                <a:tc>
                  <a:txBody>
                    <a:bodyPr/>
                    <a:lstStyle/>
                    <a:p>
                      <a:pPr algn="ctr"/>
                      <a:r>
                        <a:rPr lang="en-US" sz="2400" b="0" dirty="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400" b="0" dirty="0">
                          <a:solidFill>
                            <a:schemeClr val="tx1"/>
                          </a:solidFill>
                        </a:rPr>
                        <a:t>Do I have to get explicit consent from consumers who are already registered?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400" b="0" dirty="0">
                          <a:solidFill>
                            <a:schemeClr val="tx1"/>
                          </a:solidFill>
                        </a:rPr>
                        <a:t>Yes.  For sites already live, you will have to get explicit consent for consumers (e.g., members) who registered but were not served up the explicit consent.  You may either email them a link to update their consent or have them get the consent question the next time they logon.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44599835"/>
                  </a:ext>
                </a:extLst>
              </a:tr>
            </a:tbl>
          </a:graphicData>
        </a:graphic>
      </p:graphicFrame>
    </p:spTree>
    <p:extLst>
      <p:ext uri="{BB962C8B-B14F-4D97-AF65-F5344CB8AC3E}">
        <p14:creationId xmlns:p14="http://schemas.microsoft.com/office/powerpoint/2010/main" val="1257060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0D9F4-FF18-4F37-8502-26A66E802A4E}"/>
              </a:ext>
            </a:extLst>
          </p:cNvPr>
          <p:cNvSpPr>
            <a:spLocks noGrp="1"/>
          </p:cNvSpPr>
          <p:nvPr>
            <p:ph type="title"/>
          </p:nvPr>
        </p:nvSpPr>
        <p:spPr/>
        <p:txBody>
          <a:bodyPr/>
          <a:lstStyle/>
          <a:p>
            <a:r>
              <a:rPr lang="en-US" dirty="0"/>
              <a:t>Purpose of Document</a:t>
            </a:r>
          </a:p>
        </p:txBody>
      </p:sp>
      <p:sp>
        <p:nvSpPr>
          <p:cNvPr id="3" name="Content Placeholder 2">
            <a:extLst>
              <a:ext uri="{FF2B5EF4-FFF2-40B4-BE49-F238E27FC236}">
                <a16:creationId xmlns:a16="http://schemas.microsoft.com/office/drawing/2014/main" id="{6D559392-8710-46A8-9CE3-3E584AEA39DE}"/>
              </a:ext>
            </a:extLst>
          </p:cNvPr>
          <p:cNvSpPr>
            <a:spLocks noGrp="1"/>
          </p:cNvSpPr>
          <p:nvPr>
            <p:ph idx="1"/>
          </p:nvPr>
        </p:nvSpPr>
        <p:spPr>
          <a:xfrm>
            <a:off x="784957" y="2305577"/>
            <a:ext cx="18587091" cy="3806298"/>
          </a:xfrm>
        </p:spPr>
        <p:txBody>
          <a:bodyPr/>
          <a:lstStyle/>
          <a:p>
            <a:pPr marL="0" indent="0">
              <a:spcBef>
                <a:spcPts val="2400"/>
              </a:spcBef>
              <a:buNone/>
            </a:pPr>
            <a:r>
              <a:rPr lang="en-US" sz="4000" dirty="0"/>
              <a:t>This document (“Consumer-Facing Toolkit for Websites and Mobile Apps”) was created for the U.S. Privacy Compliance Program in 2019.  With the new California Consumer Protection Agency (CCPA) law going into effect on January 1, 2020, new requirements were established for all CCNA websites and mobile apps.  This document defines the changes that are required.</a:t>
            </a:r>
          </a:p>
          <a:p>
            <a:pPr marL="0" indent="0">
              <a:spcBef>
                <a:spcPts val="2400"/>
              </a:spcBef>
              <a:buNone/>
            </a:pPr>
            <a:r>
              <a:rPr lang="en-US" sz="4000" dirty="0"/>
              <a:t> </a:t>
            </a:r>
            <a:endParaRPr lang="en-US" sz="3600" dirty="0"/>
          </a:p>
        </p:txBody>
      </p:sp>
      <p:sp>
        <p:nvSpPr>
          <p:cNvPr id="4" name="Slide Number Placeholder 3">
            <a:extLst>
              <a:ext uri="{FF2B5EF4-FFF2-40B4-BE49-F238E27FC236}">
                <a16:creationId xmlns:a16="http://schemas.microsoft.com/office/drawing/2014/main" id="{241F35FB-45BF-4006-BCE5-3F08FCC198CF}"/>
              </a:ext>
            </a:extLst>
          </p:cNvPr>
          <p:cNvSpPr>
            <a:spLocks noGrp="1"/>
          </p:cNvSpPr>
          <p:nvPr>
            <p:ph type="sldNum" sz="quarter" idx="12"/>
          </p:nvPr>
        </p:nvSpPr>
        <p:spPr/>
        <p:txBody>
          <a:bodyPr/>
          <a:lstStyle/>
          <a:p>
            <a:fld id="{21F87DF2-4545-46E5-B168-C55F17CF1FBF}" type="slidenum">
              <a:rPr lang="en-US" smtClean="0"/>
              <a:pPr/>
              <a:t>2</a:t>
            </a:fld>
            <a:endParaRPr lang="en-US" dirty="0"/>
          </a:p>
        </p:txBody>
      </p:sp>
    </p:spTree>
    <p:extLst>
      <p:ext uri="{BB962C8B-B14F-4D97-AF65-F5344CB8AC3E}">
        <p14:creationId xmlns:p14="http://schemas.microsoft.com/office/powerpoint/2010/main" val="1707295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0D9F4-FF18-4F37-8502-26A66E802A4E}"/>
              </a:ext>
            </a:extLst>
          </p:cNvPr>
          <p:cNvSpPr>
            <a:spLocks noGrp="1"/>
          </p:cNvSpPr>
          <p:nvPr>
            <p:ph type="title"/>
          </p:nvPr>
        </p:nvSpPr>
        <p:spPr>
          <a:xfrm>
            <a:off x="806809" y="806867"/>
            <a:ext cx="17789484" cy="1078026"/>
          </a:xfrm>
        </p:spPr>
        <p:txBody>
          <a:bodyPr/>
          <a:lstStyle/>
          <a:p>
            <a:r>
              <a:rPr lang="en-US" dirty="0"/>
              <a:t>Table of Contents</a:t>
            </a:r>
          </a:p>
        </p:txBody>
      </p:sp>
      <p:sp>
        <p:nvSpPr>
          <p:cNvPr id="4" name="Slide Number Placeholder 3">
            <a:extLst>
              <a:ext uri="{FF2B5EF4-FFF2-40B4-BE49-F238E27FC236}">
                <a16:creationId xmlns:a16="http://schemas.microsoft.com/office/drawing/2014/main" id="{241F35FB-45BF-4006-BCE5-3F08FCC198CF}"/>
              </a:ext>
            </a:extLst>
          </p:cNvPr>
          <p:cNvSpPr>
            <a:spLocks noGrp="1"/>
          </p:cNvSpPr>
          <p:nvPr>
            <p:ph type="sldNum" sz="quarter" idx="12"/>
          </p:nvPr>
        </p:nvSpPr>
        <p:spPr/>
        <p:txBody>
          <a:bodyPr/>
          <a:lstStyle/>
          <a:p>
            <a:fld id="{21F87DF2-4545-46E5-B168-C55F17CF1FBF}" type="slidenum">
              <a:rPr lang="en-US" smtClean="0"/>
              <a:pPr/>
              <a:t>3</a:t>
            </a:fld>
            <a:endParaRPr lang="en-US" dirty="0"/>
          </a:p>
        </p:txBody>
      </p:sp>
      <p:sp>
        <p:nvSpPr>
          <p:cNvPr id="6" name="Rectangle 5">
            <a:extLst>
              <a:ext uri="{FF2B5EF4-FFF2-40B4-BE49-F238E27FC236}">
                <a16:creationId xmlns:a16="http://schemas.microsoft.com/office/drawing/2014/main" id="{E20B9C30-49F7-4687-BF0E-1FD7D7C9ED3B}"/>
              </a:ext>
            </a:extLst>
          </p:cNvPr>
          <p:cNvSpPr/>
          <p:nvPr/>
        </p:nvSpPr>
        <p:spPr>
          <a:xfrm>
            <a:off x="4184650" y="2950229"/>
            <a:ext cx="10896600" cy="107802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aphicFrame>
        <p:nvGraphicFramePr>
          <p:cNvPr id="9" name="Table 8">
            <a:extLst>
              <a:ext uri="{FF2B5EF4-FFF2-40B4-BE49-F238E27FC236}">
                <a16:creationId xmlns:a16="http://schemas.microsoft.com/office/drawing/2014/main" id="{B1A71818-24E6-4640-9424-E136886866C7}"/>
              </a:ext>
            </a:extLst>
          </p:cNvPr>
          <p:cNvGraphicFramePr>
            <a:graphicFrameLocks noGrp="1"/>
          </p:cNvGraphicFramePr>
          <p:nvPr>
            <p:extLst>
              <p:ext uri="{D42A27DB-BD31-4B8C-83A1-F6EECF244321}">
                <p14:modId xmlns:p14="http://schemas.microsoft.com/office/powerpoint/2010/main" val="4104068690"/>
              </p:ext>
            </p:extLst>
          </p:nvPr>
        </p:nvGraphicFramePr>
        <p:xfrm>
          <a:off x="4331197" y="3203617"/>
          <a:ext cx="10210800" cy="5118058"/>
        </p:xfrm>
        <a:graphic>
          <a:graphicData uri="http://schemas.openxmlformats.org/drawingml/2006/table">
            <a:tbl>
              <a:tblPr firstRow="1" bandRow="1">
                <a:tableStyleId>{5C22544A-7EE6-4342-B048-85BDC9FD1C3A}</a:tableStyleId>
              </a:tblPr>
              <a:tblGrid>
                <a:gridCol w="9052711">
                  <a:extLst>
                    <a:ext uri="{9D8B030D-6E8A-4147-A177-3AD203B41FA5}">
                      <a16:colId xmlns:a16="http://schemas.microsoft.com/office/drawing/2014/main" val="733594603"/>
                    </a:ext>
                  </a:extLst>
                </a:gridCol>
                <a:gridCol w="1158089">
                  <a:extLst>
                    <a:ext uri="{9D8B030D-6E8A-4147-A177-3AD203B41FA5}">
                      <a16:colId xmlns:a16="http://schemas.microsoft.com/office/drawing/2014/main" val="778830493"/>
                    </a:ext>
                  </a:extLst>
                </a:gridCol>
              </a:tblGrid>
              <a:tr h="1051034">
                <a:tc>
                  <a:txBody>
                    <a:bodyPr/>
                    <a:lstStyle/>
                    <a:p>
                      <a:r>
                        <a:rPr lang="en-US" sz="3200" b="0" dirty="0">
                          <a:solidFill>
                            <a:schemeClr val="tx1"/>
                          </a:solidFill>
                        </a:rPr>
                        <a:t>US Privacy Compliance Program Explanation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3200" b="0" dirty="0">
                          <a:solidFill>
                            <a:schemeClr val="tx1"/>
                          </a:solidFill>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8841088"/>
                  </a:ext>
                </a:extLst>
              </a:tr>
              <a:tr h="1019024">
                <a:tc>
                  <a:txBody>
                    <a:bodyPr/>
                    <a:lstStyle/>
                    <a:p>
                      <a:r>
                        <a:rPr lang="en-US" sz="3200" b="0" dirty="0">
                          <a:solidFill>
                            <a:schemeClr val="tx1"/>
                          </a:solidFill>
                        </a:rPr>
                        <a:t>Website Requirements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3200" b="0" dirty="0">
                          <a:solidFill>
                            <a:schemeClr val="tx1"/>
                          </a:solidFill>
                        </a:rPr>
                        <a:t>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0675838"/>
                  </a:ext>
                </a:extLst>
              </a:tr>
              <a:tr h="982042">
                <a:tc>
                  <a:txBody>
                    <a:bodyPr/>
                    <a:lstStyle/>
                    <a:p>
                      <a:r>
                        <a:rPr lang="en-US" sz="3200" b="0" dirty="0">
                          <a:solidFill>
                            <a:schemeClr val="tx1"/>
                          </a:solidFill>
                        </a:rPr>
                        <a:t>Mobile App Requirements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3200" b="0" dirty="0">
                          <a:solidFill>
                            <a:schemeClr val="tx1"/>
                          </a:solidFill>
                        </a:rPr>
                        <a:t>14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5907962"/>
                  </a:ext>
                </a:extLst>
              </a:tr>
              <a:tr h="1066800">
                <a:tc>
                  <a:txBody>
                    <a:bodyPr/>
                    <a:lstStyle/>
                    <a:p>
                      <a:r>
                        <a:rPr lang="en-US" sz="3200" b="0" dirty="0">
                          <a:solidFill>
                            <a:schemeClr val="tx1"/>
                          </a:solidFill>
                        </a:rPr>
                        <a:t>FAQ</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3200" b="0" dirty="0">
                          <a:solidFill>
                            <a:schemeClr val="tx1"/>
                          </a:solidFill>
                        </a:rPr>
                        <a:t>17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4665155"/>
                  </a:ext>
                </a:extLst>
              </a:tr>
              <a:tr h="999158">
                <a:tc>
                  <a:txBody>
                    <a:bodyPr/>
                    <a:lstStyle/>
                    <a:p>
                      <a:endParaRPr lang="en-US" sz="32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32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44599835"/>
                  </a:ext>
                </a:extLst>
              </a:tr>
            </a:tbl>
          </a:graphicData>
        </a:graphic>
      </p:graphicFrame>
    </p:spTree>
    <p:extLst>
      <p:ext uri="{BB962C8B-B14F-4D97-AF65-F5344CB8AC3E}">
        <p14:creationId xmlns:p14="http://schemas.microsoft.com/office/powerpoint/2010/main" val="1889676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36C1E1-EC68-42D5-9567-B24A279563BD}"/>
              </a:ext>
            </a:extLst>
          </p:cNvPr>
          <p:cNvSpPr>
            <a:spLocks noGrp="1"/>
          </p:cNvSpPr>
          <p:nvPr>
            <p:ph type="title"/>
          </p:nvPr>
        </p:nvSpPr>
        <p:spPr>
          <a:xfrm>
            <a:off x="806808" y="806867"/>
            <a:ext cx="18846441" cy="1078026"/>
          </a:xfrm>
        </p:spPr>
        <p:txBody>
          <a:bodyPr/>
          <a:lstStyle/>
          <a:p>
            <a:r>
              <a:rPr lang="en-US" dirty="0"/>
              <a:t>United States Privacy Compliance Program - Explanation</a:t>
            </a:r>
          </a:p>
        </p:txBody>
      </p:sp>
      <p:sp>
        <p:nvSpPr>
          <p:cNvPr id="6" name="Content Placeholder 5">
            <a:extLst>
              <a:ext uri="{FF2B5EF4-FFF2-40B4-BE49-F238E27FC236}">
                <a16:creationId xmlns:a16="http://schemas.microsoft.com/office/drawing/2014/main" id="{D5D2439A-47A1-40C6-BFCE-BFFF31B4B37C}"/>
              </a:ext>
            </a:extLst>
          </p:cNvPr>
          <p:cNvSpPr>
            <a:spLocks noGrp="1"/>
          </p:cNvSpPr>
          <p:nvPr>
            <p:ph idx="1"/>
          </p:nvPr>
        </p:nvSpPr>
        <p:spPr/>
        <p:txBody>
          <a:bodyPr/>
          <a:lstStyle/>
          <a:p>
            <a:r>
              <a:rPr lang="en-US" sz="3200" dirty="0"/>
              <a:t>The California Consumer Privacy Act (CCPA) went into effect on </a:t>
            </a:r>
            <a:r>
              <a:rPr lang="en-US" sz="3200" b="1" dirty="0"/>
              <a:t>January 1, 2020.</a:t>
            </a:r>
            <a:endParaRPr lang="en-US" sz="3200" dirty="0"/>
          </a:p>
          <a:p>
            <a:r>
              <a:rPr lang="en-US" sz="3200" dirty="0"/>
              <a:t>The act gives California residents additional consumer rights pertaining to how companies utilize and share their data. </a:t>
            </a:r>
          </a:p>
          <a:p>
            <a:r>
              <a:rPr lang="en-US" sz="3200" dirty="0"/>
              <a:t>While the act only applies to California residents, TCCC will extend privacy rights to all consumers within the US. Hence the program name “US Privacy Compliance Program.”</a:t>
            </a:r>
          </a:p>
          <a:p>
            <a:pPr marL="0" indent="0">
              <a:buNone/>
            </a:pPr>
            <a:endParaRPr lang="en-US" sz="3200" b="1" dirty="0"/>
          </a:p>
          <a:p>
            <a:endParaRPr lang="en-US" sz="3200" dirty="0"/>
          </a:p>
          <a:p>
            <a:endParaRPr lang="en-US" sz="3200" dirty="0"/>
          </a:p>
          <a:p>
            <a:pPr marL="0" indent="0">
              <a:buNone/>
            </a:pPr>
            <a:endParaRPr lang="en-US" sz="3200" dirty="0"/>
          </a:p>
        </p:txBody>
      </p:sp>
      <p:sp>
        <p:nvSpPr>
          <p:cNvPr id="4" name="Slide Number Placeholder 3">
            <a:extLst>
              <a:ext uri="{FF2B5EF4-FFF2-40B4-BE49-F238E27FC236}">
                <a16:creationId xmlns:a16="http://schemas.microsoft.com/office/drawing/2014/main" id="{AE92C663-E767-4CDD-8BA6-57D4C036E52E}"/>
              </a:ext>
            </a:extLst>
          </p:cNvPr>
          <p:cNvSpPr>
            <a:spLocks noGrp="1"/>
          </p:cNvSpPr>
          <p:nvPr>
            <p:ph type="sldNum" sz="quarter" idx="12"/>
          </p:nvPr>
        </p:nvSpPr>
        <p:spPr/>
        <p:txBody>
          <a:bodyPr/>
          <a:lstStyle/>
          <a:p>
            <a:fld id="{21F87DF2-4545-46E5-B168-C55F17CF1FBF}" type="slidenum">
              <a:rPr lang="en-US" smtClean="0"/>
              <a:t>4</a:t>
            </a:fld>
            <a:endParaRPr lang="en-US" dirty="0"/>
          </a:p>
        </p:txBody>
      </p:sp>
    </p:spTree>
    <p:extLst>
      <p:ext uri="{BB962C8B-B14F-4D97-AF65-F5344CB8AC3E}">
        <p14:creationId xmlns:p14="http://schemas.microsoft.com/office/powerpoint/2010/main" val="4079067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36E5854-487E-483E-BFBF-5D8924746D45}"/>
              </a:ext>
            </a:extLst>
          </p:cNvPr>
          <p:cNvSpPr>
            <a:spLocks noGrp="1"/>
          </p:cNvSpPr>
          <p:nvPr>
            <p:ph type="title"/>
          </p:nvPr>
        </p:nvSpPr>
        <p:spPr/>
        <p:txBody>
          <a:bodyPr/>
          <a:lstStyle/>
          <a:p>
            <a:r>
              <a:rPr lang="en-US" dirty="0"/>
              <a:t>USPCP – What Constitutes Legal Compliance</a:t>
            </a:r>
          </a:p>
        </p:txBody>
      </p:sp>
      <p:sp>
        <p:nvSpPr>
          <p:cNvPr id="4" name="Slide Number Placeholder 3">
            <a:extLst>
              <a:ext uri="{FF2B5EF4-FFF2-40B4-BE49-F238E27FC236}">
                <a16:creationId xmlns:a16="http://schemas.microsoft.com/office/drawing/2014/main" id="{868ADC73-1F69-4831-84F5-E08A2B50E3AD}"/>
              </a:ext>
            </a:extLst>
          </p:cNvPr>
          <p:cNvSpPr>
            <a:spLocks noGrp="1"/>
          </p:cNvSpPr>
          <p:nvPr>
            <p:ph type="sldNum" sz="quarter" idx="12"/>
          </p:nvPr>
        </p:nvSpPr>
        <p:spPr/>
        <p:txBody>
          <a:bodyPr/>
          <a:lstStyle/>
          <a:p>
            <a:fld id="{21F87DF2-4545-46E5-B168-C55F17CF1FBF}" type="slidenum">
              <a:rPr lang="en-US" smtClean="0"/>
              <a:t>5</a:t>
            </a:fld>
            <a:endParaRPr lang="en-US" dirty="0"/>
          </a:p>
        </p:txBody>
      </p:sp>
      <p:graphicFrame>
        <p:nvGraphicFramePr>
          <p:cNvPr id="12" name="Table 11">
            <a:extLst>
              <a:ext uri="{FF2B5EF4-FFF2-40B4-BE49-F238E27FC236}">
                <a16:creationId xmlns:a16="http://schemas.microsoft.com/office/drawing/2014/main" id="{7217F9AC-658F-4DB4-9DA8-52FE38703B37}"/>
              </a:ext>
            </a:extLst>
          </p:cNvPr>
          <p:cNvGraphicFramePr>
            <a:graphicFrameLocks noGrp="1"/>
          </p:cNvGraphicFramePr>
          <p:nvPr>
            <p:extLst>
              <p:ext uri="{D42A27DB-BD31-4B8C-83A1-F6EECF244321}">
                <p14:modId xmlns:p14="http://schemas.microsoft.com/office/powerpoint/2010/main" val="2608429496"/>
              </p:ext>
            </p:extLst>
          </p:nvPr>
        </p:nvGraphicFramePr>
        <p:xfrm>
          <a:off x="793750" y="2024765"/>
          <a:ext cx="18516600" cy="7895156"/>
        </p:xfrm>
        <a:graphic>
          <a:graphicData uri="http://schemas.openxmlformats.org/drawingml/2006/table">
            <a:tbl>
              <a:tblPr firstRow="1" bandRow="1">
                <a:effectLst/>
              </a:tblPr>
              <a:tblGrid>
                <a:gridCol w="6882784">
                  <a:extLst>
                    <a:ext uri="{9D8B030D-6E8A-4147-A177-3AD203B41FA5}">
                      <a16:colId xmlns:a16="http://schemas.microsoft.com/office/drawing/2014/main" val="3692741464"/>
                    </a:ext>
                  </a:extLst>
                </a:gridCol>
                <a:gridCol w="11633816">
                  <a:extLst>
                    <a:ext uri="{9D8B030D-6E8A-4147-A177-3AD203B41FA5}">
                      <a16:colId xmlns:a16="http://schemas.microsoft.com/office/drawing/2014/main" val="2245135708"/>
                    </a:ext>
                  </a:extLst>
                </a:gridCol>
              </a:tblGrid>
              <a:tr h="506599">
                <a:tc>
                  <a:txBody>
                    <a:bodyPr/>
                    <a:lstStyle>
                      <a:lvl1pPr marL="0" algn="l" defTabSz="1219170" rtl="0" eaLnBrk="1" latinLnBrk="0" hangingPunct="1">
                        <a:defRPr sz="2400" b="1" kern="1200">
                          <a:solidFill>
                            <a:schemeClr val="bg1"/>
                          </a:solidFill>
                          <a:latin typeface="Calibri" panose="020F0502020204030204"/>
                        </a:defRPr>
                      </a:lvl1pPr>
                      <a:lvl2pPr marL="609585" algn="l" defTabSz="1219170" rtl="0" eaLnBrk="1" latinLnBrk="0" hangingPunct="1">
                        <a:defRPr sz="2400" b="1" kern="1200">
                          <a:solidFill>
                            <a:schemeClr val="bg1"/>
                          </a:solidFill>
                          <a:latin typeface="Calibri" panose="020F0502020204030204"/>
                        </a:defRPr>
                      </a:lvl2pPr>
                      <a:lvl3pPr marL="1219170" algn="l" defTabSz="1219170" rtl="0" eaLnBrk="1" latinLnBrk="0" hangingPunct="1">
                        <a:defRPr sz="2400" b="1" kern="1200">
                          <a:solidFill>
                            <a:schemeClr val="bg1"/>
                          </a:solidFill>
                          <a:latin typeface="Calibri" panose="020F0502020204030204"/>
                        </a:defRPr>
                      </a:lvl3pPr>
                      <a:lvl4pPr marL="1828754" algn="l" defTabSz="1219170" rtl="0" eaLnBrk="1" latinLnBrk="0" hangingPunct="1">
                        <a:defRPr sz="2400" b="1" kern="1200">
                          <a:solidFill>
                            <a:schemeClr val="bg1"/>
                          </a:solidFill>
                          <a:latin typeface="Calibri" panose="020F0502020204030204"/>
                        </a:defRPr>
                      </a:lvl4pPr>
                      <a:lvl5pPr marL="2438339" algn="l" defTabSz="1219170" rtl="0" eaLnBrk="1" latinLnBrk="0" hangingPunct="1">
                        <a:defRPr sz="2400" b="1" kern="1200">
                          <a:solidFill>
                            <a:schemeClr val="bg1"/>
                          </a:solidFill>
                          <a:latin typeface="Calibri" panose="020F0502020204030204"/>
                        </a:defRPr>
                      </a:lvl5pPr>
                      <a:lvl6pPr marL="3047924" algn="l" defTabSz="1219170" rtl="0" eaLnBrk="1" latinLnBrk="0" hangingPunct="1">
                        <a:defRPr sz="2400" b="1" kern="1200">
                          <a:solidFill>
                            <a:schemeClr val="bg1"/>
                          </a:solidFill>
                          <a:latin typeface="Calibri" panose="020F0502020204030204"/>
                        </a:defRPr>
                      </a:lvl6pPr>
                      <a:lvl7pPr marL="3657509" algn="l" defTabSz="1219170" rtl="0" eaLnBrk="1" latinLnBrk="0" hangingPunct="1">
                        <a:defRPr sz="2400" b="1" kern="1200">
                          <a:solidFill>
                            <a:schemeClr val="bg1"/>
                          </a:solidFill>
                          <a:latin typeface="Calibri" panose="020F0502020204030204"/>
                        </a:defRPr>
                      </a:lvl7pPr>
                      <a:lvl8pPr marL="4267093" algn="l" defTabSz="1219170" rtl="0" eaLnBrk="1" latinLnBrk="0" hangingPunct="1">
                        <a:defRPr sz="2400" b="1" kern="1200">
                          <a:solidFill>
                            <a:schemeClr val="bg1"/>
                          </a:solidFill>
                          <a:latin typeface="Calibri" panose="020F0502020204030204"/>
                        </a:defRPr>
                      </a:lvl8pPr>
                      <a:lvl9pPr marL="4876678" algn="l" defTabSz="1219170" rtl="0" eaLnBrk="1" latinLnBrk="0" hangingPunct="1">
                        <a:defRPr sz="2400" b="1" kern="1200">
                          <a:solidFill>
                            <a:schemeClr val="bg1"/>
                          </a:solidFill>
                          <a:latin typeface="Calibri" panose="020F0502020204030204"/>
                        </a:defRPr>
                      </a:lvl9pPr>
                    </a:lstStyle>
                    <a:p>
                      <a:pPr algn="ctr"/>
                      <a:r>
                        <a:rPr lang="en-AU" sz="2000" b="1" kern="1200" dirty="0">
                          <a:solidFill>
                            <a:schemeClr val="lt1"/>
                          </a:solidFill>
                          <a:latin typeface="TCCC-UnityText" panose="020B0605030303020204" pitchFamily="34" charset="0"/>
                          <a:ea typeface="Verdana" panose="020B0604030504040204" pitchFamily="34" charset="0"/>
                          <a:cs typeface="Calibri" panose="020F0502020204030204" pitchFamily="34" charset="0"/>
                        </a:rPr>
                        <a:t>KEY REQUIREMENTS</a:t>
                      </a:r>
                    </a:p>
                  </a:txBody>
                  <a:tcPr marL="150781" marR="150781" marT="75390" marB="753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1219170" rtl="0" eaLnBrk="1" latinLnBrk="0" hangingPunct="1">
                        <a:defRPr sz="2400" b="1" kern="1200">
                          <a:solidFill>
                            <a:schemeClr val="bg1"/>
                          </a:solidFill>
                          <a:latin typeface="Calibri" panose="020F0502020204030204"/>
                        </a:defRPr>
                      </a:lvl1pPr>
                      <a:lvl2pPr marL="609585" algn="l" defTabSz="1219170" rtl="0" eaLnBrk="1" latinLnBrk="0" hangingPunct="1">
                        <a:defRPr sz="2400" b="1" kern="1200">
                          <a:solidFill>
                            <a:schemeClr val="bg1"/>
                          </a:solidFill>
                          <a:latin typeface="Calibri" panose="020F0502020204030204"/>
                        </a:defRPr>
                      </a:lvl2pPr>
                      <a:lvl3pPr marL="1219170" algn="l" defTabSz="1219170" rtl="0" eaLnBrk="1" latinLnBrk="0" hangingPunct="1">
                        <a:defRPr sz="2400" b="1" kern="1200">
                          <a:solidFill>
                            <a:schemeClr val="bg1"/>
                          </a:solidFill>
                          <a:latin typeface="Calibri" panose="020F0502020204030204"/>
                        </a:defRPr>
                      </a:lvl3pPr>
                      <a:lvl4pPr marL="1828754" algn="l" defTabSz="1219170" rtl="0" eaLnBrk="1" latinLnBrk="0" hangingPunct="1">
                        <a:defRPr sz="2400" b="1" kern="1200">
                          <a:solidFill>
                            <a:schemeClr val="bg1"/>
                          </a:solidFill>
                          <a:latin typeface="Calibri" panose="020F0502020204030204"/>
                        </a:defRPr>
                      </a:lvl4pPr>
                      <a:lvl5pPr marL="2438339" algn="l" defTabSz="1219170" rtl="0" eaLnBrk="1" latinLnBrk="0" hangingPunct="1">
                        <a:defRPr sz="2400" b="1" kern="1200">
                          <a:solidFill>
                            <a:schemeClr val="bg1"/>
                          </a:solidFill>
                          <a:latin typeface="Calibri" panose="020F0502020204030204"/>
                        </a:defRPr>
                      </a:lvl5pPr>
                      <a:lvl6pPr marL="3047924" algn="l" defTabSz="1219170" rtl="0" eaLnBrk="1" latinLnBrk="0" hangingPunct="1">
                        <a:defRPr sz="2400" b="1" kern="1200">
                          <a:solidFill>
                            <a:schemeClr val="bg1"/>
                          </a:solidFill>
                          <a:latin typeface="Calibri" panose="020F0502020204030204"/>
                        </a:defRPr>
                      </a:lvl6pPr>
                      <a:lvl7pPr marL="3657509" algn="l" defTabSz="1219170" rtl="0" eaLnBrk="1" latinLnBrk="0" hangingPunct="1">
                        <a:defRPr sz="2400" b="1" kern="1200">
                          <a:solidFill>
                            <a:schemeClr val="bg1"/>
                          </a:solidFill>
                          <a:latin typeface="Calibri" panose="020F0502020204030204"/>
                        </a:defRPr>
                      </a:lvl7pPr>
                      <a:lvl8pPr marL="4267093" algn="l" defTabSz="1219170" rtl="0" eaLnBrk="1" latinLnBrk="0" hangingPunct="1">
                        <a:defRPr sz="2400" b="1" kern="1200">
                          <a:solidFill>
                            <a:schemeClr val="bg1"/>
                          </a:solidFill>
                          <a:latin typeface="Calibri" panose="020F0502020204030204"/>
                        </a:defRPr>
                      </a:lvl8pPr>
                      <a:lvl9pPr marL="4876678" algn="l" defTabSz="1219170" rtl="0" eaLnBrk="1" latinLnBrk="0" hangingPunct="1">
                        <a:defRPr sz="2400" b="1" kern="1200">
                          <a:solidFill>
                            <a:schemeClr val="bg1"/>
                          </a:solidFill>
                          <a:latin typeface="Calibri" panose="020F0502020204030204"/>
                        </a:defRPr>
                      </a:lvl9pPr>
                    </a:lstStyle>
                    <a:p>
                      <a:pPr algn="ctr"/>
                      <a:endParaRPr lang="en-AU" sz="2000" b="1" kern="1200" dirty="0">
                        <a:solidFill>
                          <a:schemeClr val="lt1"/>
                        </a:solidFill>
                        <a:latin typeface="TCCC-UnityText" panose="020B0605030303020204" pitchFamily="34" charset="0"/>
                        <a:ea typeface="Verdana" panose="020B0604030504040204" pitchFamily="34" charset="0"/>
                        <a:cs typeface="Calibri" panose="020F0502020204030204" pitchFamily="34" charset="0"/>
                      </a:endParaRPr>
                    </a:p>
                  </a:txBody>
                  <a:tcPr marL="150781" marR="150781" marT="75390" marB="753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249530359"/>
                  </a:ext>
                </a:extLst>
              </a:tr>
              <a:tr h="1115428">
                <a:tc>
                  <a:txBody>
                    <a:bodyPr/>
                    <a:lstStyle>
                      <a:lvl1pPr marL="0" algn="l" defTabSz="1219170" rtl="0" eaLnBrk="1" latinLnBrk="0" hangingPunct="1">
                        <a:defRPr sz="2400" kern="1200">
                          <a:solidFill>
                            <a:schemeClr val="tx1"/>
                          </a:solidFill>
                          <a:latin typeface="Calibri" panose="020F0502020204030204"/>
                        </a:defRPr>
                      </a:lvl1pPr>
                      <a:lvl2pPr marL="609585" algn="l" defTabSz="1219170" rtl="0" eaLnBrk="1" latinLnBrk="0" hangingPunct="1">
                        <a:defRPr sz="2400" kern="1200">
                          <a:solidFill>
                            <a:schemeClr val="tx1"/>
                          </a:solidFill>
                          <a:latin typeface="Calibri" panose="020F0502020204030204"/>
                        </a:defRPr>
                      </a:lvl2pPr>
                      <a:lvl3pPr marL="1219170" algn="l" defTabSz="1219170" rtl="0" eaLnBrk="1" latinLnBrk="0" hangingPunct="1">
                        <a:defRPr sz="2400" kern="1200">
                          <a:solidFill>
                            <a:schemeClr val="tx1"/>
                          </a:solidFill>
                          <a:latin typeface="Calibri" panose="020F0502020204030204"/>
                        </a:defRPr>
                      </a:lvl3pPr>
                      <a:lvl4pPr marL="1828754" algn="l" defTabSz="1219170" rtl="0" eaLnBrk="1" latinLnBrk="0" hangingPunct="1">
                        <a:defRPr sz="2400" kern="1200">
                          <a:solidFill>
                            <a:schemeClr val="tx1"/>
                          </a:solidFill>
                          <a:latin typeface="Calibri" panose="020F0502020204030204"/>
                        </a:defRPr>
                      </a:lvl4pPr>
                      <a:lvl5pPr marL="2438339" algn="l" defTabSz="1219170" rtl="0" eaLnBrk="1" latinLnBrk="0" hangingPunct="1">
                        <a:defRPr sz="2400" kern="1200">
                          <a:solidFill>
                            <a:schemeClr val="tx1"/>
                          </a:solidFill>
                          <a:latin typeface="Calibri" panose="020F0502020204030204"/>
                        </a:defRPr>
                      </a:lvl5pPr>
                      <a:lvl6pPr marL="3047924" algn="l" defTabSz="1219170" rtl="0" eaLnBrk="1" latinLnBrk="0" hangingPunct="1">
                        <a:defRPr sz="2400" kern="1200">
                          <a:solidFill>
                            <a:schemeClr val="tx1"/>
                          </a:solidFill>
                          <a:latin typeface="Calibri" panose="020F0502020204030204"/>
                        </a:defRPr>
                      </a:lvl6pPr>
                      <a:lvl7pPr marL="3657509" algn="l" defTabSz="1219170" rtl="0" eaLnBrk="1" latinLnBrk="0" hangingPunct="1">
                        <a:defRPr sz="2400" kern="1200">
                          <a:solidFill>
                            <a:schemeClr val="tx1"/>
                          </a:solidFill>
                          <a:latin typeface="Calibri" panose="020F0502020204030204"/>
                        </a:defRPr>
                      </a:lvl7pPr>
                      <a:lvl8pPr marL="4267093" algn="l" defTabSz="1219170" rtl="0" eaLnBrk="1" latinLnBrk="0" hangingPunct="1">
                        <a:defRPr sz="2400" kern="1200">
                          <a:solidFill>
                            <a:schemeClr val="tx1"/>
                          </a:solidFill>
                          <a:latin typeface="Calibri" panose="020F0502020204030204"/>
                        </a:defRPr>
                      </a:lvl8pPr>
                      <a:lvl9pPr marL="4876678" algn="l" defTabSz="1219170" rtl="0" eaLnBrk="1" latinLnBrk="0" hangingPunct="1">
                        <a:defRPr sz="2400" kern="1200">
                          <a:solidFill>
                            <a:schemeClr val="tx1"/>
                          </a:solidFill>
                          <a:latin typeface="Calibri" panose="020F0502020204030204"/>
                        </a:defRPr>
                      </a:lvl9pPr>
                    </a:lstStyle>
                    <a:p>
                      <a:pPr algn="l"/>
                      <a:r>
                        <a:rPr lang="en-US" sz="2000" b="1" dirty="0">
                          <a:solidFill>
                            <a:schemeClr val="tx1"/>
                          </a:solidFill>
                          <a:latin typeface="TCCC-UnityText" panose="020B0605030303020204" pitchFamily="34" charset="0"/>
                          <a:ea typeface="Verdana" panose="020B0604030504040204" pitchFamily="34" charset="0"/>
                          <a:cs typeface="Calibri" panose="020F0502020204030204" pitchFamily="34" charset="0"/>
                          <a:sym typeface="Arial" pitchFamily="34" charset="0"/>
                        </a:rPr>
                        <a:t>Include “Do Not Sell My Personal Information” button on websites</a:t>
                      </a:r>
                    </a:p>
                  </a:txBody>
                  <a:tcPr marL="1206246" marR="15706" marT="1570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1219170" rtl="0" eaLnBrk="1" latinLnBrk="0" hangingPunct="1">
                        <a:defRPr sz="2400" kern="1200">
                          <a:solidFill>
                            <a:schemeClr val="tx1"/>
                          </a:solidFill>
                          <a:latin typeface="Calibri" panose="020F0502020204030204"/>
                        </a:defRPr>
                      </a:lvl1pPr>
                      <a:lvl2pPr marL="609585" algn="l" defTabSz="1219170" rtl="0" eaLnBrk="1" latinLnBrk="0" hangingPunct="1">
                        <a:defRPr sz="2400" kern="1200">
                          <a:solidFill>
                            <a:schemeClr val="tx1"/>
                          </a:solidFill>
                          <a:latin typeface="Calibri" panose="020F0502020204030204"/>
                        </a:defRPr>
                      </a:lvl2pPr>
                      <a:lvl3pPr marL="1219170" algn="l" defTabSz="1219170" rtl="0" eaLnBrk="1" latinLnBrk="0" hangingPunct="1">
                        <a:defRPr sz="2400" kern="1200">
                          <a:solidFill>
                            <a:schemeClr val="tx1"/>
                          </a:solidFill>
                          <a:latin typeface="Calibri" panose="020F0502020204030204"/>
                        </a:defRPr>
                      </a:lvl3pPr>
                      <a:lvl4pPr marL="1828754" algn="l" defTabSz="1219170" rtl="0" eaLnBrk="1" latinLnBrk="0" hangingPunct="1">
                        <a:defRPr sz="2400" kern="1200">
                          <a:solidFill>
                            <a:schemeClr val="tx1"/>
                          </a:solidFill>
                          <a:latin typeface="Calibri" panose="020F0502020204030204"/>
                        </a:defRPr>
                      </a:lvl4pPr>
                      <a:lvl5pPr marL="2438339" algn="l" defTabSz="1219170" rtl="0" eaLnBrk="1" latinLnBrk="0" hangingPunct="1">
                        <a:defRPr sz="2400" kern="1200">
                          <a:solidFill>
                            <a:schemeClr val="tx1"/>
                          </a:solidFill>
                          <a:latin typeface="Calibri" panose="020F0502020204030204"/>
                        </a:defRPr>
                      </a:lvl5pPr>
                      <a:lvl6pPr marL="3047924" algn="l" defTabSz="1219170" rtl="0" eaLnBrk="1" latinLnBrk="0" hangingPunct="1">
                        <a:defRPr sz="2400" kern="1200">
                          <a:solidFill>
                            <a:schemeClr val="tx1"/>
                          </a:solidFill>
                          <a:latin typeface="Calibri" panose="020F0502020204030204"/>
                        </a:defRPr>
                      </a:lvl6pPr>
                      <a:lvl7pPr marL="3657509" algn="l" defTabSz="1219170" rtl="0" eaLnBrk="1" latinLnBrk="0" hangingPunct="1">
                        <a:defRPr sz="2400" kern="1200">
                          <a:solidFill>
                            <a:schemeClr val="tx1"/>
                          </a:solidFill>
                          <a:latin typeface="Calibri" panose="020F0502020204030204"/>
                        </a:defRPr>
                      </a:lvl7pPr>
                      <a:lvl8pPr marL="4267093" algn="l" defTabSz="1219170" rtl="0" eaLnBrk="1" latinLnBrk="0" hangingPunct="1">
                        <a:defRPr sz="2400" kern="1200">
                          <a:solidFill>
                            <a:schemeClr val="tx1"/>
                          </a:solidFill>
                          <a:latin typeface="Calibri" panose="020F0502020204030204"/>
                        </a:defRPr>
                      </a:lvl8pPr>
                      <a:lvl9pPr marL="4876678" algn="l" defTabSz="1219170" rtl="0" eaLnBrk="1" latinLnBrk="0" hangingPunct="1">
                        <a:defRPr sz="24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GB" sz="2000" b="0" dirty="0">
                          <a:solidFill>
                            <a:prstClr val="black"/>
                          </a:solidFill>
                          <a:latin typeface="TCCC-UnityText" panose="020B0605030303020204" pitchFamily="34" charset="0"/>
                          <a:cs typeface="Calibri" panose="020F0502020204030204" pitchFamily="34" charset="0"/>
                        </a:rPr>
                        <a:t>Must </a:t>
                      </a:r>
                      <a:r>
                        <a:rPr lang="en-US" sz="2000" b="0" dirty="0">
                          <a:solidFill>
                            <a:srgbClr val="000000"/>
                          </a:solidFill>
                          <a:effectLst/>
                          <a:latin typeface="TCCC-UnityText" panose="020B0605030303020204" pitchFamily="34" charset="0"/>
                          <a:cs typeface="Calibri" panose="020F0502020204030204" pitchFamily="34" charset="0"/>
                        </a:rPr>
                        <a:t>provide consumers “opt-out” to prohibit sale or transfer of their personal information to a third party.</a:t>
                      </a:r>
                      <a:r>
                        <a:rPr lang="en-US" sz="2000" b="0" dirty="0">
                          <a:solidFill>
                            <a:schemeClr val="bg2">
                              <a:lumMod val="10000"/>
                            </a:schemeClr>
                          </a:solidFill>
                          <a:effectLst/>
                          <a:latin typeface="TCCC-UnityText" panose="020B0605030303020204" pitchFamily="34" charset="0"/>
                          <a:cs typeface="Calibri" panose="020F0502020204030204" pitchFamily="34" charset="0"/>
                        </a:rPr>
                        <a:t> M</a:t>
                      </a:r>
                      <a:r>
                        <a:rPr lang="en-US" sz="2000" spc="-15" dirty="0">
                          <a:solidFill>
                            <a:schemeClr val="bg2">
                              <a:lumMod val="10000"/>
                            </a:schemeClr>
                          </a:solidFill>
                          <a:latin typeface="TCCC-UnityText" panose="020B0605030303020204" pitchFamily="34" charset="0"/>
                          <a:cs typeface="Calibri" panose="020F0502020204030204" pitchFamily="34" charset="0"/>
                        </a:rPr>
                        <a:t>ust</a:t>
                      </a:r>
                      <a:r>
                        <a:rPr lang="en-US" sz="2000" spc="-55" dirty="0">
                          <a:solidFill>
                            <a:schemeClr val="bg2">
                              <a:lumMod val="10000"/>
                            </a:schemeClr>
                          </a:solidFill>
                          <a:latin typeface="TCCC-UnityText" panose="020B0605030303020204" pitchFamily="34" charset="0"/>
                          <a:cs typeface="Calibri" panose="020F0502020204030204" pitchFamily="34" charset="0"/>
                        </a:rPr>
                        <a:t> </a:t>
                      </a:r>
                      <a:r>
                        <a:rPr lang="en-US" sz="2000" spc="-20" dirty="0">
                          <a:solidFill>
                            <a:schemeClr val="bg2">
                              <a:lumMod val="10000"/>
                            </a:schemeClr>
                          </a:solidFill>
                          <a:latin typeface="TCCC-UnityText" panose="020B0605030303020204" pitchFamily="34" charset="0"/>
                          <a:cs typeface="Calibri" panose="020F0502020204030204" pitchFamily="34" charset="0"/>
                        </a:rPr>
                        <a:t>avoid</a:t>
                      </a:r>
                      <a:r>
                        <a:rPr lang="en-US" sz="2000" spc="-55" dirty="0">
                          <a:solidFill>
                            <a:schemeClr val="bg2">
                              <a:lumMod val="10000"/>
                            </a:schemeClr>
                          </a:solidFill>
                          <a:latin typeface="TCCC-UnityText" panose="020B0605030303020204" pitchFamily="34" charset="0"/>
                          <a:cs typeface="Calibri" panose="020F0502020204030204" pitchFamily="34" charset="0"/>
                        </a:rPr>
                        <a:t> </a:t>
                      </a:r>
                      <a:r>
                        <a:rPr lang="en-US" sz="2000" spc="-20" dirty="0">
                          <a:solidFill>
                            <a:schemeClr val="bg2">
                              <a:lumMod val="10000"/>
                            </a:schemeClr>
                          </a:solidFill>
                          <a:latin typeface="TCCC-UnityText" panose="020B0605030303020204" pitchFamily="34" charset="0"/>
                          <a:cs typeface="Calibri" panose="020F0502020204030204" pitchFamily="34" charset="0"/>
                        </a:rPr>
                        <a:t>requesting</a:t>
                      </a:r>
                      <a:r>
                        <a:rPr lang="en-US" sz="2000" spc="-60" dirty="0">
                          <a:solidFill>
                            <a:schemeClr val="bg2">
                              <a:lumMod val="10000"/>
                            </a:schemeClr>
                          </a:solidFill>
                          <a:latin typeface="TCCC-UnityText" panose="020B0605030303020204" pitchFamily="34" charset="0"/>
                          <a:cs typeface="Calibri" panose="020F0502020204030204" pitchFamily="34" charset="0"/>
                        </a:rPr>
                        <a:t> </a:t>
                      </a:r>
                      <a:r>
                        <a:rPr lang="en-US" sz="2000" spc="-20" dirty="0">
                          <a:solidFill>
                            <a:schemeClr val="bg2">
                              <a:lumMod val="10000"/>
                            </a:schemeClr>
                          </a:solidFill>
                          <a:latin typeface="TCCC-UnityText" panose="020B0605030303020204" pitchFamily="34" charset="0"/>
                          <a:cs typeface="Calibri" panose="020F0502020204030204" pitchFamily="34" charset="0"/>
                        </a:rPr>
                        <a:t>opt-in</a:t>
                      </a:r>
                      <a:r>
                        <a:rPr lang="en-US" sz="2000" spc="-90" dirty="0">
                          <a:solidFill>
                            <a:schemeClr val="bg2">
                              <a:lumMod val="10000"/>
                            </a:schemeClr>
                          </a:solidFill>
                          <a:latin typeface="TCCC-UnityText" panose="020B0605030303020204" pitchFamily="34" charset="0"/>
                          <a:cs typeface="Calibri" panose="020F0502020204030204" pitchFamily="34" charset="0"/>
                        </a:rPr>
                        <a:t> </a:t>
                      </a:r>
                      <a:r>
                        <a:rPr lang="en-US" sz="2000" spc="-20" dirty="0">
                          <a:solidFill>
                            <a:schemeClr val="bg2">
                              <a:lumMod val="10000"/>
                            </a:schemeClr>
                          </a:solidFill>
                          <a:latin typeface="TCCC-UnityText" panose="020B0605030303020204" pitchFamily="34" charset="0"/>
                          <a:cs typeface="Calibri" panose="020F0502020204030204" pitchFamily="34" charset="0"/>
                        </a:rPr>
                        <a:t>consent</a:t>
                      </a:r>
                      <a:r>
                        <a:rPr lang="en-US" sz="2000" spc="-50" dirty="0">
                          <a:solidFill>
                            <a:schemeClr val="bg2">
                              <a:lumMod val="10000"/>
                            </a:schemeClr>
                          </a:solidFill>
                          <a:latin typeface="TCCC-UnityText" panose="020B0605030303020204" pitchFamily="34" charset="0"/>
                          <a:cs typeface="Calibri" panose="020F0502020204030204" pitchFamily="34" charset="0"/>
                        </a:rPr>
                        <a:t> </a:t>
                      </a:r>
                      <a:r>
                        <a:rPr lang="en-US" sz="2000" spc="-20" dirty="0">
                          <a:solidFill>
                            <a:schemeClr val="bg2">
                              <a:lumMod val="10000"/>
                            </a:schemeClr>
                          </a:solidFill>
                          <a:latin typeface="TCCC-UnityText" panose="020B0605030303020204" pitchFamily="34" charset="0"/>
                          <a:cs typeface="Calibri" panose="020F0502020204030204" pitchFamily="34" charset="0"/>
                        </a:rPr>
                        <a:t>for</a:t>
                      </a:r>
                      <a:r>
                        <a:rPr lang="en-US" sz="2000" spc="-40" dirty="0">
                          <a:solidFill>
                            <a:schemeClr val="bg2">
                              <a:lumMod val="10000"/>
                            </a:schemeClr>
                          </a:solidFill>
                          <a:latin typeface="TCCC-UnityText" panose="020B0605030303020204" pitchFamily="34" charset="0"/>
                          <a:cs typeface="Calibri" panose="020F0502020204030204" pitchFamily="34" charset="0"/>
                        </a:rPr>
                        <a:t> </a:t>
                      </a:r>
                      <a:r>
                        <a:rPr lang="en-US" sz="2000" spc="-10" dirty="0">
                          <a:solidFill>
                            <a:schemeClr val="bg2">
                              <a:lumMod val="10000"/>
                            </a:schemeClr>
                          </a:solidFill>
                          <a:latin typeface="TCCC-UnityText" panose="020B0605030303020204" pitchFamily="34" charset="0"/>
                          <a:cs typeface="Calibri" panose="020F0502020204030204" pitchFamily="34" charset="0"/>
                        </a:rPr>
                        <a:t>12</a:t>
                      </a:r>
                      <a:r>
                        <a:rPr lang="en-US" sz="2000" spc="-60" dirty="0">
                          <a:solidFill>
                            <a:schemeClr val="bg2">
                              <a:lumMod val="10000"/>
                            </a:schemeClr>
                          </a:solidFill>
                          <a:latin typeface="TCCC-UnityText" panose="020B0605030303020204" pitchFamily="34" charset="0"/>
                          <a:cs typeface="Calibri" panose="020F0502020204030204" pitchFamily="34" charset="0"/>
                        </a:rPr>
                        <a:t> </a:t>
                      </a:r>
                      <a:r>
                        <a:rPr lang="en-US" sz="2000" spc="-15" dirty="0">
                          <a:solidFill>
                            <a:schemeClr val="bg2">
                              <a:lumMod val="10000"/>
                            </a:schemeClr>
                          </a:solidFill>
                          <a:latin typeface="TCCC-UnityText" panose="020B0605030303020204" pitchFamily="34" charset="0"/>
                          <a:cs typeface="Calibri" panose="020F0502020204030204" pitchFamily="34" charset="0"/>
                        </a:rPr>
                        <a:t>months</a:t>
                      </a:r>
                      <a:r>
                        <a:rPr lang="en-US" sz="2000" spc="-70" dirty="0">
                          <a:solidFill>
                            <a:schemeClr val="bg2">
                              <a:lumMod val="10000"/>
                            </a:schemeClr>
                          </a:solidFill>
                          <a:latin typeface="TCCC-UnityText" panose="020B0605030303020204" pitchFamily="34" charset="0"/>
                          <a:cs typeface="Calibri" panose="020F0502020204030204" pitchFamily="34" charset="0"/>
                        </a:rPr>
                        <a:t> </a:t>
                      </a:r>
                      <a:r>
                        <a:rPr lang="en-US" sz="2000" spc="-20" dirty="0">
                          <a:solidFill>
                            <a:schemeClr val="bg2">
                              <a:lumMod val="10000"/>
                            </a:schemeClr>
                          </a:solidFill>
                          <a:latin typeface="TCCC-UnityText" panose="020B0605030303020204" pitchFamily="34" charset="0"/>
                          <a:cs typeface="Calibri" panose="020F0502020204030204" pitchFamily="34" charset="0"/>
                        </a:rPr>
                        <a:t>after</a:t>
                      </a:r>
                      <a:r>
                        <a:rPr lang="en-US" sz="2000" spc="-55" dirty="0">
                          <a:solidFill>
                            <a:schemeClr val="bg2">
                              <a:lumMod val="10000"/>
                            </a:schemeClr>
                          </a:solidFill>
                          <a:latin typeface="TCCC-UnityText" panose="020B0605030303020204" pitchFamily="34" charset="0"/>
                          <a:cs typeface="Calibri" panose="020F0502020204030204" pitchFamily="34" charset="0"/>
                        </a:rPr>
                        <a:t> </a:t>
                      </a:r>
                      <a:r>
                        <a:rPr lang="en-US" sz="2000" dirty="0">
                          <a:solidFill>
                            <a:schemeClr val="bg2">
                              <a:lumMod val="10000"/>
                            </a:schemeClr>
                          </a:solidFill>
                          <a:latin typeface="TCCC-UnityText" panose="020B0605030303020204" pitchFamily="34" charset="0"/>
                          <a:cs typeface="Calibri" panose="020F0502020204030204" pitchFamily="34" charset="0"/>
                        </a:rPr>
                        <a:t>a</a:t>
                      </a:r>
                      <a:r>
                        <a:rPr lang="en-US" sz="2000" spc="-45" dirty="0">
                          <a:solidFill>
                            <a:schemeClr val="bg2">
                              <a:lumMod val="10000"/>
                            </a:schemeClr>
                          </a:solidFill>
                          <a:latin typeface="TCCC-UnityText" panose="020B0605030303020204" pitchFamily="34" charset="0"/>
                          <a:cs typeface="Calibri" panose="020F0502020204030204" pitchFamily="34" charset="0"/>
                        </a:rPr>
                        <a:t> </a:t>
                      </a:r>
                      <a:r>
                        <a:rPr lang="en-US" sz="2000" spc="-25" dirty="0">
                          <a:solidFill>
                            <a:schemeClr val="bg2">
                              <a:lumMod val="10000"/>
                            </a:schemeClr>
                          </a:solidFill>
                          <a:latin typeface="TCCC-UnityText" panose="020B0605030303020204" pitchFamily="34" charset="0"/>
                          <a:cs typeface="Calibri" panose="020F0502020204030204" pitchFamily="34" charset="0"/>
                        </a:rPr>
                        <a:t>consumer</a:t>
                      </a:r>
                      <a:r>
                        <a:rPr lang="en-US" sz="2000" spc="-70" dirty="0">
                          <a:solidFill>
                            <a:schemeClr val="bg2">
                              <a:lumMod val="10000"/>
                            </a:schemeClr>
                          </a:solidFill>
                          <a:latin typeface="TCCC-UnityText" panose="020B0605030303020204" pitchFamily="34" charset="0"/>
                          <a:cs typeface="Calibri" panose="020F0502020204030204" pitchFamily="34" charset="0"/>
                        </a:rPr>
                        <a:t> </a:t>
                      </a:r>
                      <a:r>
                        <a:rPr lang="en-US" sz="2000" spc="-20" dirty="0">
                          <a:solidFill>
                            <a:schemeClr val="bg2">
                              <a:lumMod val="10000"/>
                            </a:schemeClr>
                          </a:solidFill>
                          <a:latin typeface="TCCC-UnityText" panose="020B0605030303020204" pitchFamily="34" charset="0"/>
                          <a:cs typeface="Calibri" panose="020F0502020204030204" pitchFamily="34" charset="0"/>
                        </a:rPr>
                        <a:t>opts</a:t>
                      </a:r>
                      <a:r>
                        <a:rPr lang="en-US" sz="2000" spc="-55" dirty="0">
                          <a:solidFill>
                            <a:schemeClr val="bg2">
                              <a:lumMod val="10000"/>
                            </a:schemeClr>
                          </a:solidFill>
                          <a:latin typeface="TCCC-UnityText" panose="020B0605030303020204" pitchFamily="34" charset="0"/>
                          <a:cs typeface="Calibri" panose="020F0502020204030204" pitchFamily="34" charset="0"/>
                        </a:rPr>
                        <a:t> </a:t>
                      </a:r>
                      <a:r>
                        <a:rPr lang="en-US" sz="2000" spc="-20" dirty="0">
                          <a:solidFill>
                            <a:schemeClr val="bg2">
                              <a:lumMod val="10000"/>
                            </a:schemeClr>
                          </a:solidFill>
                          <a:latin typeface="TCCC-UnityText" panose="020B0605030303020204" pitchFamily="34" charset="0"/>
                          <a:cs typeface="Calibri" panose="020F0502020204030204" pitchFamily="34" charset="0"/>
                        </a:rPr>
                        <a:t>out.</a:t>
                      </a:r>
                      <a:endParaRPr lang="en-GB" sz="2000" b="0" dirty="0">
                        <a:solidFill>
                          <a:schemeClr val="bg2">
                            <a:lumMod val="10000"/>
                          </a:schemeClr>
                        </a:solidFill>
                        <a:latin typeface="TCCC-UnityText" panose="020B0605030303020204" pitchFamily="34" charset="0"/>
                        <a:cs typeface="Calibri" panose="020F0502020204030204" pitchFamily="34" charset="0"/>
                      </a:endParaRPr>
                    </a:p>
                  </a:txBody>
                  <a:tcPr marL="226171" marR="15706" marT="1570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58934027"/>
                  </a:ext>
                </a:extLst>
              </a:tr>
              <a:tr h="971918">
                <a:tc>
                  <a:txBody>
                    <a:bodyPr/>
                    <a:lstStyle>
                      <a:lvl1pPr marL="0" algn="l" defTabSz="1219170" rtl="0" eaLnBrk="1" latinLnBrk="0" hangingPunct="1">
                        <a:defRPr sz="2400" kern="1200">
                          <a:solidFill>
                            <a:schemeClr val="tx1"/>
                          </a:solidFill>
                          <a:latin typeface="Calibri" panose="020F0502020204030204"/>
                        </a:defRPr>
                      </a:lvl1pPr>
                      <a:lvl2pPr marL="609585" algn="l" defTabSz="1219170" rtl="0" eaLnBrk="1" latinLnBrk="0" hangingPunct="1">
                        <a:defRPr sz="2400" kern="1200">
                          <a:solidFill>
                            <a:schemeClr val="tx1"/>
                          </a:solidFill>
                          <a:latin typeface="Calibri" panose="020F0502020204030204"/>
                        </a:defRPr>
                      </a:lvl2pPr>
                      <a:lvl3pPr marL="1219170" algn="l" defTabSz="1219170" rtl="0" eaLnBrk="1" latinLnBrk="0" hangingPunct="1">
                        <a:defRPr sz="2400" kern="1200">
                          <a:solidFill>
                            <a:schemeClr val="tx1"/>
                          </a:solidFill>
                          <a:latin typeface="Calibri" panose="020F0502020204030204"/>
                        </a:defRPr>
                      </a:lvl3pPr>
                      <a:lvl4pPr marL="1828754" algn="l" defTabSz="1219170" rtl="0" eaLnBrk="1" latinLnBrk="0" hangingPunct="1">
                        <a:defRPr sz="2400" kern="1200">
                          <a:solidFill>
                            <a:schemeClr val="tx1"/>
                          </a:solidFill>
                          <a:latin typeface="Calibri" panose="020F0502020204030204"/>
                        </a:defRPr>
                      </a:lvl4pPr>
                      <a:lvl5pPr marL="2438339" algn="l" defTabSz="1219170" rtl="0" eaLnBrk="1" latinLnBrk="0" hangingPunct="1">
                        <a:defRPr sz="2400" kern="1200">
                          <a:solidFill>
                            <a:schemeClr val="tx1"/>
                          </a:solidFill>
                          <a:latin typeface="Calibri" panose="020F0502020204030204"/>
                        </a:defRPr>
                      </a:lvl5pPr>
                      <a:lvl6pPr marL="3047924" algn="l" defTabSz="1219170" rtl="0" eaLnBrk="1" latinLnBrk="0" hangingPunct="1">
                        <a:defRPr sz="2400" kern="1200">
                          <a:solidFill>
                            <a:schemeClr val="tx1"/>
                          </a:solidFill>
                          <a:latin typeface="Calibri" panose="020F0502020204030204"/>
                        </a:defRPr>
                      </a:lvl6pPr>
                      <a:lvl7pPr marL="3657509" algn="l" defTabSz="1219170" rtl="0" eaLnBrk="1" latinLnBrk="0" hangingPunct="1">
                        <a:defRPr sz="2400" kern="1200">
                          <a:solidFill>
                            <a:schemeClr val="tx1"/>
                          </a:solidFill>
                          <a:latin typeface="Calibri" panose="020F0502020204030204"/>
                        </a:defRPr>
                      </a:lvl7pPr>
                      <a:lvl8pPr marL="4267093" algn="l" defTabSz="1219170" rtl="0" eaLnBrk="1" latinLnBrk="0" hangingPunct="1">
                        <a:defRPr sz="2400" kern="1200">
                          <a:solidFill>
                            <a:schemeClr val="tx1"/>
                          </a:solidFill>
                          <a:latin typeface="Calibri" panose="020F0502020204030204"/>
                        </a:defRPr>
                      </a:lvl8pPr>
                      <a:lvl9pPr marL="4876678" algn="l" defTabSz="1219170" rtl="0" eaLnBrk="1" latinLnBrk="0" hangingPunct="1">
                        <a:defRPr sz="2400" kern="1200">
                          <a:solidFill>
                            <a:schemeClr val="tx1"/>
                          </a:solidFill>
                          <a:latin typeface="Calibri" panose="020F0502020204030204"/>
                        </a:defRPr>
                      </a:lvl9p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000" b="1" i="0" dirty="0">
                          <a:solidFill>
                            <a:schemeClr val="tx1"/>
                          </a:solidFill>
                          <a:latin typeface="TCCC-UnityText" panose="020B0605030303020204" pitchFamily="34" charset="0"/>
                          <a:ea typeface="Verdana" panose="020B0604030504040204" pitchFamily="34" charset="0"/>
                          <a:cs typeface="Calibri" panose="020F0502020204030204" pitchFamily="34" charset="0"/>
                          <a:sym typeface="Arial" pitchFamily="34" charset="0"/>
                        </a:rPr>
                        <a:t>Provide at least two methods for receiving consumer requests</a:t>
                      </a:r>
                    </a:p>
                  </a:txBody>
                  <a:tcPr marL="1206246" marR="15706" marT="1570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1219170" rtl="0" eaLnBrk="1" latinLnBrk="0" hangingPunct="1">
                        <a:defRPr sz="2400" kern="1200">
                          <a:solidFill>
                            <a:schemeClr val="tx1"/>
                          </a:solidFill>
                          <a:latin typeface="Calibri" panose="020F0502020204030204"/>
                        </a:defRPr>
                      </a:lvl1pPr>
                      <a:lvl2pPr marL="609585" algn="l" defTabSz="1219170" rtl="0" eaLnBrk="1" latinLnBrk="0" hangingPunct="1">
                        <a:defRPr sz="2400" kern="1200">
                          <a:solidFill>
                            <a:schemeClr val="tx1"/>
                          </a:solidFill>
                          <a:latin typeface="Calibri" panose="020F0502020204030204"/>
                        </a:defRPr>
                      </a:lvl2pPr>
                      <a:lvl3pPr marL="1219170" algn="l" defTabSz="1219170" rtl="0" eaLnBrk="1" latinLnBrk="0" hangingPunct="1">
                        <a:defRPr sz="2400" kern="1200">
                          <a:solidFill>
                            <a:schemeClr val="tx1"/>
                          </a:solidFill>
                          <a:latin typeface="Calibri" panose="020F0502020204030204"/>
                        </a:defRPr>
                      </a:lvl3pPr>
                      <a:lvl4pPr marL="1828754" algn="l" defTabSz="1219170" rtl="0" eaLnBrk="1" latinLnBrk="0" hangingPunct="1">
                        <a:defRPr sz="2400" kern="1200">
                          <a:solidFill>
                            <a:schemeClr val="tx1"/>
                          </a:solidFill>
                          <a:latin typeface="Calibri" panose="020F0502020204030204"/>
                        </a:defRPr>
                      </a:lvl4pPr>
                      <a:lvl5pPr marL="2438339" algn="l" defTabSz="1219170" rtl="0" eaLnBrk="1" latinLnBrk="0" hangingPunct="1">
                        <a:defRPr sz="2400" kern="1200">
                          <a:solidFill>
                            <a:schemeClr val="tx1"/>
                          </a:solidFill>
                          <a:latin typeface="Calibri" panose="020F0502020204030204"/>
                        </a:defRPr>
                      </a:lvl5pPr>
                      <a:lvl6pPr marL="3047924" algn="l" defTabSz="1219170" rtl="0" eaLnBrk="1" latinLnBrk="0" hangingPunct="1">
                        <a:defRPr sz="2400" kern="1200">
                          <a:solidFill>
                            <a:schemeClr val="tx1"/>
                          </a:solidFill>
                          <a:latin typeface="Calibri" panose="020F0502020204030204"/>
                        </a:defRPr>
                      </a:lvl6pPr>
                      <a:lvl7pPr marL="3657509" algn="l" defTabSz="1219170" rtl="0" eaLnBrk="1" latinLnBrk="0" hangingPunct="1">
                        <a:defRPr sz="2400" kern="1200">
                          <a:solidFill>
                            <a:schemeClr val="tx1"/>
                          </a:solidFill>
                          <a:latin typeface="Calibri" panose="020F0502020204030204"/>
                        </a:defRPr>
                      </a:lvl7pPr>
                      <a:lvl8pPr marL="4267093" algn="l" defTabSz="1219170" rtl="0" eaLnBrk="1" latinLnBrk="0" hangingPunct="1">
                        <a:defRPr sz="2400" kern="1200">
                          <a:solidFill>
                            <a:schemeClr val="tx1"/>
                          </a:solidFill>
                          <a:latin typeface="Calibri" panose="020F0502020204030204"/>
                        </a:defRPr>
                      </a:lvl8pPr>
                      <a:lvl9pPr marL="4876678" algn="l" defTabSz="1219170" rtl="0" eaLnBrk="1" latinLnBrk="0" hangingPunct="1">
                        <a:defRPr sz="2400" kern="1200">
                          <a:solidFill>
                            <a:schemeClr val="tx1"/>
                          </a:solidFill>
                          <a:latin typeface="Calibri" panose="020F0502020204030204"/>
                        </a:defRPr>
                      </a:lvl9pPr>
                    </a:lstStyle>
                    <a:p>
                      <a:pPr marL="342900" marR="0" lvl="0" indent="-342900" algn="l" defTabSz="1219170" rtl="0" eaLnBrk="1" fontAlgn="auto" latinLnBrk="0" hangingPunct="1">
                        <a:lnSpc>
                          <a:spcPct val="100000"/>
                        </a:lnSpc>
                        <a:spcBef>
                          <a:spcPts val="0"/>
                        </a:spcBef>
                        <a:spcAft>
                          <a:spcPts val="0"/>
                        </a:spcAft>
                        <a:buClrTx/>
                        <a:buSzTx/>
                        <a:buFontTx/>
                        <a:buAutoNum type="arabicPeriod"/>
                        <a:tabLst/>
                        <a:defRPr/>
                      </a:pPr>
                      <a:r>
                        <a:rPr lang="en-US" sz="2000" b="0" dirty="0">
                          <a:solidFill>
                            <a:schemeClr val="bg2">
                              <a:lumMod val="10000"/>
                            </a:schemeClr>
                          </a:solidFill>
                          <a:effectLst/>
                          <a:latin typeface="TCCC-UnityText" panose="020B0605030303020204" pitchFamily="34" charset="0"/>
                          <a:cs typeface="Calibri" panose="020F0502020204030204" pitchFamily="34" charset="0"/>
                        </a:rPr>
                        <a:t>Web site</a:t>
                      </a:r>
                    </a:p>
                    <a:p>
                      <a:pPr marL="342900" marR="0" lvl="0" indent="-342900" algn="l" defTabSz="1219170" rtl="0" eaLnBrk="1" fontAlgn="auto" latinLnBrk="0" hangingPunct="1">
                        <a:lnSpc>
                          <a:spcPct val="100000"/>
                        </a:lnSpc>
                        <a:spcBef>
                          <a:spcPts val="0"/>
                        </a:spcBef>
                        <a:spcAft>
                          <a:spcPts val="0"/>
                        </a:spcAft>
                        <a:buClrTx/>
                        <a:buSzTx/>
                        <a:buFontTx/>
                        <a:buAutoNum type="arabicPeriod"/>
                        <a:tabLst/>
                        <a:defRPr/>
                      </a:pPr>
                      <a:r>
                        <a:rPr lang="en-US" sz="2000" b="0" dirty="0">
                          <a:solidFill>
                            <a:schemeClr val="bg2">
                              <a:lumMod val="10000"/>
                            </a:schemeClr>
                          </a:solidFill>
                          <a:effectLst/>
                          <a:latin typeface="TCCC-UnityText" panose="020B0605030303020204" pitchFamily="34" charset="0"/>
                          <a:cs typeface="Calibri" panose="020F0502020204030204" pitchFamily="34" charset="0"/>
                        </a:rPr>
                        <a:t>Toll-free number</a:t>
                      </a:r>
                    </a:p>
                  </a:txBody>
                  <a:tcPr marL="226171" marR="15706" marT="1570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24783510"/>
                  </a:ext>
                </a:extLst>
              </a:tr>
              <a:tr h="1115428">
                <a:tc>
                  <a:txBody>
                    <a:bodyPr/>
                    <a:lstStyle/>
                    <a:p>
                      <a:pPr marL="0" marR="0" indent="0" algn="l" defTabSz="914108" rtl="0" eaLnBrk="1" fontAlgn="t" latinLnBrk="0" hangingPunct="1">
                        <a:lnSpc>
                          <a:spcPct val="100000"/>
                        </a:lnSpc>
                        <a:spcBef>
                          <a:spcPts val="0"/>
                        </a:spcBef>
                        <a:spcAft>
                          <a:spcPts val="0"/>
                        </a:spcAft>
                        <a:buClrTx/>
                        <a:buSzTx/>
                        <a:buFontTx/>
                        <a:buNone/>
                        <a:tabLst/>
                        <a:defRPr/>
                      </a:pPr>
                      <a:r>
                        <a:rPr lang="en-US" sz="2000" b="1" i="0" dirty="0">
                          <a:solidFill>
                            <a:schemeClr val="tx1"/>
                          </a:solidFill>
                          <a:latin typeface="TCCC-UnityText" panose="020B0605030303020204" pitchFamily="34" charset="0"/>
                          <a:ea typeface="Verdana" panose="020B0604030504040204" pitchFamily="34" charset="0"/>
                          <a:cs typeface="Calibri" panose="020F0502020204030204" pitchFamily="34" charset="0"/>
                          <a:sym typeface="Arial" pitchFamily="34" charset="0"/>
                        </a:rPr>
                        <a:t>Respond to consumer requests, free-of-charge, within 45 days in portable format</a:t>
                      </a:r>
                    </a:p>
                  </a:txBody>
                  <a:tcPr marL="1206246" marR="15706" marT="1570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2700" indent="0">
                        <a:lnSpc>
                          <a:spcPct val="100000"/>
                        </a:lnSpc>
                        <a:spcBef>
                          <a:spcPts val="755"/>
                        </a:spcBef>
                        <a:buFont typeface="Arial"/>
                        <a:buNone/>
                        <a:tabLst>
                          <a:tab pos="185420" algn="l"/>
                        </a:tabLst>
                      </a:pPr>
                      <a:r>
                        <a:rPr lang="en-US" sz="2000" dirty="0">
                          <a:solidFill>
                            <a:srgbClr val="000000"/>
                          </a:solidFill>
                          <a:effectLst/>
                          <a:latin typeface="TCCC-UnityText" panose="020B0605030303020204" pitchFamily="34" charset="0"/>
                          <a:cs typeface="Calibri" panose="020F0502020204030204" pitchFamily="34" charset="0"/>
                        </a:rPr>
                        <a:t>Consumers can </a:t>
                      </a:r>
                      <a:r>
                        <a:rPr lang="en-US" sz="2000" b="0" dirty="0">
                          <a:solidFill>
                            <a:srgbClr val="000000"/>
                          </a:solidFill>
                          <a:effectLst/>
                          <a:latin typeface="TCCC-UnityText" panose="020B0605030303020204" pitchFamily="34" charset="0"/>
                          <a:cs typeface="Calibri" panose="020F0502020204030204" pitchFamily="34" charset="0"/>
                        </a:rPr>
                        <a:t>request access, deletion, and portability of </a:t>
                      </a:r>
                      <a:r>
                        <a:rPr lang="en-US" sz="2000" dirty="0">
                          <a:solidFill>
                            <a:srgbClr val="000000"/>
                          </a:solidFill>
                          <a:effectLst/>
                          <a:latin typeface="TCCC-UnityText" panose="020B0605030303020204" pitchFamily="34" charset="0"/>
                          <a:cs typeface="Calibri" panose="020F0502020204030204" pitchFamily="34" charset="0"/>
                        </a:rPr>
                        <a:t>their data – going back 12 months in time</a:t>
                      </a:r>
                      <a:endParaRPr lang="en-US" sz="2000" b="0" dirty="0">
                        <a:latin typeface="TCCC-UnityText" panose="020B0605030303020204" pitchFamily="34" charset="0"/>
                        <a:cs typeface="Calibri" panose="020F0502020204030204" pitchFamily="34" charset="0"/>
                      </a:endParaRPr>
                    </a:p>
                  </a:txBody>
                  <a:tcPr marL="226171" marR="15706" marT="1570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76026267"/>
                  </a:ext>
                </a:extLst>
              </a:tr>
              <a:tr h="983009">
                <a:tc>
                  <a:txBody>
                    <a:bodyPr/>
                    <a:lstStyle>
                      <a:lvl1pPr marL="0" algn="l" defTabSz="1219170" rtl="0" eaLnBrk="1" latinLnBrk="0" hangingPunct="1">
                        <a:defRPr sz="2400" kern="1200">
                          <a:solidFill>
                            <a:schemeClr val="tx1"/>
                          </a:solidFill>
                          <a:latin typeface="Calibri" panose="020F0502020204030204"/>
                        </a:defRPr>
                      </a:lvl1pPr>
                      <a:lvl2pPr marL="609585" algn="l" defTabSz="1219170" rtl="0" eaLnBrk="1" latinLnBrk="0" hangingPunct="1">
                        <a:defRPr sz="2400" kern="1200">
                          <a:solidFill>
                            <a:schemeClr val="tx1"/>
                          </a:solidFill>
                          <a:latin typeface="Calibri" panose="020F0502020204030204"/>
                        </a:defRPr>
                      </a:lvl2pPr>
                      <a:lvl3pPr marL="1219170" algn="l" defTabSz="1219170" rtl="0" eaLnBrk="1" latinLnBrk="0" hangingPunct="1">
                        <a:defRPr sz="2400" kern="1200">
                          <a:solidFill>
                            <a:schemeClr val="tx1"/>
                          </a:solidFill>
                          <a:latin typeface="Calibri" panose="020F0502020204030204"/>
                        </a:defRPr>
                      </a:lvl3pPr>
                      <a:lvl4pPr marL="1828754" algn="l" defTabSz="1219170" rtl="0" eaLnBrk="1" latinLnBrk="0" hangingPunct="1">
                        <a:defRPr sz="2400" kern="1200">
                          <a:solidFill>
                            <a:schemeClr val="tx1"/>
                          </a:solidFill>
                          <a:latin typeface="Calibri" panose="020F0502020204030204"/>
                        </a:defRPr>
                      </a:lvl4pPr>
                      <a:lvl5pPr marL="2438339" algn="l" defTabSz="1219170" rtl="0" eaLnBrk="1" latinLnBrk="0" hangingPunct="1">
                        <a:defRPr sz="2400" kern="1200">
                          <a:solidFill>
                            <a:schemeClr val="tx1"/>
                          </a:solidFill>
                          <a:latin typeface="Calibri" panose="020F0502020204030204"/>
                        </a:defRPr>
                      </a:lvl5pPr>
                      <a:lvl6pPr marL="3047924" algn="l" defTabSz="1219170" rtl="0" eaLnBrk="1" latinLnBrk="0" hangingPunct="1">
                        <a:defRPr sz="2400" kern="1200">
                          <a:solidFill>
                            <a:schemeClr val="tx1"/>
                          </a:solidFill>
                          <a:latin typeface="Calibri" panose="020F0502020204030204"/>
                        </a:defRPr>
                      </a:lvl6pPr>
                      <a:lvl7pPr marL="3657509" algn="l" defTabSz="1219170" rtl="0" eaLnBrk="1" latinLnBrk="0" hangingPunct="1">
                        <a:defRPr sz="2400" kern="1200">
                          <a:solidFill>
                            <a:schemeClr val="tx1"/>
                          </a:solidFill>
                          <a:latin typeface="Calibri" panose="020F0502020204030204"/>
                        </a:defRPr>
                      </a:lvl7pPr>
                      <a:lvl8pPr marL="4267093" algn="l" defTabSz="1219170" rtl="0" eaLnBrk="1" latinLnBrk="0" hangingPunct="1">
                        <a:defRPr sz="2400" kern="1200">
                          <a:solidFill>
                            <a:schemeClr val="tx1"/>
                          </a:solidFill>
                          <a:latin typeface="Calibri" panose="020F0502020204030204"/>
                        </a:defRPr>
                      </a:lvl8pPr>
                      <a:lvl9pPr marL="4876678" algn="l" defTabSz="1219170" rtl="0" eaLnBrk="1" latinLnBrk="0" hangingPunct="1">
                        <a:defRPr sz="2400" kern="1200">
                          <a:solidFill>
                            <a:schemeClr val="tx1"/>
                          </a:solidFill>
                          <a:latin typeface="Calibri" panose="020F0502020204030204"/>
                        </a:defRPr>
                      </a:lvl9pPr>
                    </a:lstStyle>
                    <a:p>
                      <a:pPr marL="0" marR="0" indent="0" algn="l" defTabSz="914108" rtl="0" eaLnBrk="1" fontAlgn="t" latinLnBrk="0" hangingPunct="1">
                        <a:lnSpc>
                          <a:spcPct val="100000"/>
                        </a:lnSpc>
                        <a:spcBef>
                          <a:spcPts val="0"/>
                        </a:spcBef>
                        <a:spcAft>
                          <a:spcPts val="0"/>
                        </a:spcAft>
                        <a:buClrTx/>
                        <a:buSzTx/>
                        <a:buFontTx/>
                        <a:buNone/>
                        <a:tabLst/>
                        <a:defRPr/>
                      </a:pPr>
                      <a:r>
                        <a:rPr lang="en-US" sz="2000" b="0" i="1" dirty="0">
                          <a:solidFill>
                            <a:schemeClr val="tx1"/>
                          </a:solidFill>
                          <a:latin typeface="TCCC-UnityText" panose="020B0605030303020204" pitchFamily="34" charset="0"/>
                          <a:ea typeface="Verdana" panose="020B0604030504040204" pitchFamily="34" charset="0"/>
                          <a:cs typeface="Calibri" panose="020F0502020204030204" pitchFamily="34" charset="0"/>
                          <a:sym typeface="Arial" pitchFamily="34" charset="0"/>
                        </a:rPr>
                        <a:t> </a:t>
                      </a:r>
                      <a:r>
                        <a:rPr lang="en-US" sz="2000" b="1" i="0" dirty="0">
                          <a:solidFill>
                            <a:schemeClr val="tx1"/>
                          </a:solidFill>
                          <a:latin typeface="TCCC-UnityText" panose="020B0605030303020204" pitchFamily="34" charset="0"/>
                          <a:ea typeface="Verdana" panose="020B0604030504040204" pitchFamily="34" charset="0"/>
                          <a:cs typeface="Calibri" panose="020F0502020204030204" pitchFamily="34" charset="0"/>
                          <a:sym typeface="Arial" pitchFamily="34" charset="0"/>
                        </a:rPr>
                        <a:t>Do not discriminate against consumers</a:t>
                      </a:r>
                      <a:endParaRPr lang="en-US" sz="2000" b="0" i="1" dirty="0">
                        <a:solidFill>
                          <a:schemeClr val="tx1"/>
                        </a:solidFill>
                        <a:latin typeface="TCCC-UnityText" panose="020B0605030303020204" pitchFamily="34" charset="0"/>
                        <a:ea typeface="Verdana" panose="020B0604030504040204" pitchFamily="34" charset="0"/>
                        <a:cs typeface="Calibri" panose="020F0502020204030204" pitchFamily="34" charset="0"/>
                        <a:sym typeface="Arial" pitchFamily="34" charset="0"/>
                      </a:endParaRPr>
                    </a:p>
                  </a:txBody>
                  <a:tcPr marL="1206246" marR="15706" marT="1570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1219170" rtl="0" eaLnBrk="1" latinLnBrk="0" hangingPunct="1">
                        <a:defRPr sz="2400" kern="1200">
                          <a:solidFill>
                            <a:schemeClr val="tx1"/>
                          </a:solidFill>
                          <a:latin typeface="Calibri" panose="020F0502020204030204"/>
                        </a:defRPr>
                      </a:lvl1pPr>
                      <a:lvl2pPr marL="609585" algn="l" defTabSz="1219170" rtl="0" eaLnBrk="1" latinLnBrk="0" hangingPunct="1">
                        <a:defRPr sz="2400" kern="1200">
                          <a:solidFill>
                            <a:schemeClr val="tx1"/>
                          </a:solidFill>
                          <a:latin typeface="Calibri" panose="020F0502020204030204"/>
                        </a:defRPr>
                      </a:lvl2pPr>
                      <a:lvl3pPr marL="1219170" algn="l" defTabSz="1219170" rtl="0" eaLnBrk="1" latinLnBrk="0" hangingPunct="1">
                        <a:defRPr sz="2400" kern="1200">
                          <a:solidFill>
                            <a:schemeClr val="tx1"/>
                          </a:solidFill>
                          <a:latin typeface="Calibri" panose="020F0502020204030204"/>
                        </a:defRPr>
                      </a:lvl3pPr>
                      <a:lvl4pPr marL="1828754" algn="l" defTabSz="1219170" rtl="0" eaLnBrk="1" latinLnBrk="0" hangingPunct="1">
                        <a:defRPr sz="2400" kern="1200">
                          <a:solidFill>
                            <a:schemeClr val="tx1"/>
                          </a:solidFill>
                          <a:latin typeface="Calibri" panose="020F0502020204030204"/>
                        </a:defRPr>
                      </a:lvl4pPr>
                      <a:lvl5pPr marL="2438339" algn="l" defTabSz="1219170" rtl="0" eaLnBrk="1" latinLnBrk="0" hangingPunct="1">
                        <a:defRPr sz="2400" kern="1200">
                          <a:solidFill>
                            <a:schemeClr val="tx1"/>
                          </a:solidFill>
                          <a:latin typeface="Calibri" panose="020F0502020204030204"/>
                        </a:defRPr>
                      </a:lvl5pPr>
                      <a:lvl6pPr marL="3047924" algn="l" defTabSz="1219170" rtl="0" eaLnBrk="1" latinLnBrk="0" hangingPunct="1">
                        <a:defRPr sz="2400" kern="1200">
                          <a:solidFill>
                            <a:schemeClr val="tx1"/>
                          </a:solidFill>
                          <a:latin typeface="Calibri" panose="020F0502020204030204"/>
                        </a:defRPr>
                      </a:lvl6pPr>
                      <a:lvl7pPr marL="3657509" algn="l" defTabSz="1219170" rtl="0" eaLnBrk="1" latinLnBrk="0" hangingPunct="1">
                        <a:defRPr sz="2400" kern="1200">
                          <a:solidFill>
                            <a:schemeClr val="tx1"/>
                          </a:solidFill>
                          <a:latin typeface="Calibri" panose="020F0502020204030204"/>
                        </a:defRPr>
                      </a:lvl7pPr>
                      <a:lvl8pPr marL="4267093" algn="l" defTabSz="1219170" rtl="0" eaLnBrk="1" latinLnBrk="0" hangingPunct="1">
                        <a:defRPr sz="2400" kern="1200">
                          <a:solidFill>
                            <a:schemeClr val="tx1"/>
                          </a:solidFill>
                          <a:latin typeface="Calibri" panose="020F0502020204030204"/>
                        </a:defRPr>
                      </a:lvl8pPr>
                      <a:lvl9pPr marL="4876678" algn="l" defTabSz="1219170" rtl="0" eaLnBrk="1" latinLnBrk="0" hangingPunct="1">
                        <a:defRPr sz="2400" kern="1200">
                          <a:solidFill>
                            <a:schemeClr val="tx1"/>
                          </a:solidFill>
                          <a:latin typeface="Calibri" panose="020F0502020204030204"/>
                        </a:defRPr>
                      </a:lvl9pPr>
                    </a:lstStyle>
                    <a:p>
                      <a:pPr marL="12700" indent="0">
                        <a:lnSpc>
                          <a:spcPct val="100000"/>
                        </a:lnSpc>
                        <a:spcBef>
                          <a:spcPts val="755"/>
                        </a:spcBef>
                        <a:buFont typeface="Arial"/>
                        <a:buNone/>
                        <a:tabLst>
                          <a:tab pos="185420" algn="l"/>
                        </a:tabLst>
                      </a:pPr>
                      <a:r>
                        <a:rPr lang="en-US" sz="2000" b="0" spc="-20" dirty="0">
                          <a:solidFill>
                            <a:schemeClr val="bg2">
                              <a:lumMod val="10000"/>
                            </a:schemeClr>
                          </a:solidFill>
                          <a:latin typeface="TCCC-UnityText" panose="020B0605030303020204" pitchFamily="34" charset="0"/>
                          <a:cs typeface="Calibri" panose="020F0502020204030204" pitchFamily="34" charset="0"/>
                        </a:rPr>
                        <a:t>Cannot</a:t>
                      </a:r>
                      <a:r>
                        <a:rPr lang="en-US" sz="2000" b="0" spc="-60" dirty="0">
                          <a:solidFill>
                            <a:schemeClr val="bg2">
                              <a:lumMod val="10000"/>
                            </a:schemeClr>
                          </a:solidFill>
                          <a:latin typeface="TCCC-UnityText" panose="020B0605030303020204" pitchFamily="34" charset="0"/>
                          <a:cs typeface="Calibri" panose="020F0502020204030204" pitchFamily="34" charset="0"/>
                        </a:rPr>
                        <a:t> </a:t>
                      </a:r>
                      <a:r>
                        <a:rPr lang="en-US" sz="2000" b="0" spc="-20" dirty="0">
                          <a:solidFill>
                            <a:schemeClr val="bg2">
                              <a:lumMod val="10000"/>
                            </a:schemeClr>
                          </a:solidFill>
                          <a:latin typeface="TCCC-UnityText" panose="020B0605030303020204" pitchFamily="34" charset="0"/>
                          <a:cs typeface="Calibri" panose="020F0502020204030204" pitchFamily="34" charset="0"/>
                        </a:rPr>
                        <a:t>deny</a:t>
                      </a:r>
                      <a:r>
                        <a:rPr lang="en-US" sz="2000" b="0" spc="-50" dirty="0">
                          <a:solidFill>
                            <a:schemeClr val="bg2">
                              <a:lumMod val="10000"/>
                            </a:schemeClr>
                          </a:solidFill>
                          <a:latin typeface="TCCC-UnityText" panose="020B0605030303020204" pitchFamily="34" charset="0"/>
                          <a:cs typeface="Calibri" panose="020F0502020204030204" pitchFamily="34" charset="0"/>
                        </a:rPr>
                        <a:t> </a:t>
                      </a:r>
                      <a:r>
                        <a:rPr lang="en-US" sz="2000" b="0" spc="-20" dirty="0">
                          <a:solidFill>
                            <a:schemeClr val="bg2">
                              <a:lumMod val="10000"/>
                            </a:schemeClr>
                          </a:solidFill>
                          <a:latin typeface="TCCC-UnityText" panose="020B0605030303020204" pitchFamily="34" charset="0"/>
                          <a:cs typeface="Calibri" panose="020F0502020204030204" pitchFamily="34" charset="0"/>
                        </a:rPr>
                        <a:t>goods</a:t>
                      </a:r>
                      <a:r>
                        <a:rPr lang="en-US" sz="2000" b="0" spc="-35" dirty="0">
                          <a:solidFill>
                            <a:schemeClr val="bg2">
                              <a:lumMod val="10000"/>
                            </a:schemeClr>
                          </a:solidFill>
                          <a:latin typeface="TCCC-UnityText" panose="020B0605030303020204" pitchFamily="34" charset="0"/>
                          <a:cs typeface="Calibri" panose="020F0502020204030204" pitchFamily="34" charset="0"/>
                        </a:rPr>
                        <a:t> </a:t>
                      </a:r>
                      <a:r>
                        <a:rPr lang="en-US" sz="2000" b="0" spc="-15" dirty="0">
                          <a:solidFill>
                            <a:schemeClr val="bg2">
                              <a:lumMod val="10000"/>
                            </a:schemeClr>
                          </a:solidFill>
                          <a:latin typeface="TCCC-UnityText" panose="020B0605030303020204" pitchFamily="34" charset="0"/>
                          <a:cs typeface="Calibri" panose="020F0502020204030204" pitchFamily="34" charset="0"/>
                        </a:rPr>
                        <a:t>or</a:t>
                      </a:r>
                      <a:r>
                        <a:rPr lang="en-US" sz="2000" b="0" spc="-25" dirty="0">
                          <a:solidFill>
                            <a:schemeClr val="bg2">
                              <a:lumMod val="10000"/>
                            </a:schemeClr>
                          </a:solidFill>
                          <a:latin typeface="TCCC-UnityText" panose="020B0605030303020204" pitchFamily="34" charset="0"/>
                          <a:cs typeface="Calibri" panose="020F0502020204030204" pitchFamily="34" charset="0"/>
                        </a:rPr>
                        <a:t> services,</a:t>
                      </a:r>
                      <a:r>
                        <a:rPr lang="en-US" sz="2000" b="0" spc="-35" dirty="0">
                          <a:solidFill>
                            <a:schemeClr val="bg2">
                              <a:lumMod val="10000"/>
                            </a:schemeClr>
                          </a:solidFill>
                          <a:latin typeface="TCCC-UnityText" panose="020B0605030303020204" pitchFamily="34" charset="0"/>
                          <a:cs typeface="Calibri" panose="020F0502020204030204" pitchFamily="34" charset="0"/>
                        </a:rPr>
                        <a:t> </a:t>
                      </a:r>
                      <a:r>
                        <a:rPr lang="en-US" sz="2000" b="0" spc="-20" dirty="0">
                          <a:solidFill>
                            <a:schemeClr val="bg2">
                              <a:lumMod val="10000"/>
                            </a:schemeClr>
                          </a:solidFill>
                          <a:latin typeface="TCCC-UnityText" panose="020B0605030303020204" pitchFamily="34" charset="0"/>
                          <a:cs typeface="Calibri" panose="020F0502020204030204" pitchFamily="34" charset="0"/>
                        </a:rPr>
                        <a:t>charge</a:t>
                      </a:r>
                      <a:r>
                        <a:rPr lang="en-US" sz="2000" b="0" spc="-65" dirty="0">
                          <a:solidFill>
                            <a:schemeClr val="bg2">
                              <a:lumMod val="10000"/>
                            </a:schemeClr>
                          </a:solidFill>
                          <a:latin typeface="TCCC-UnityText" panose="020B0605030303020204" pitchFamily="34" charset="0"/>
                          <a:cs typeface="Calibri" panose="020F0502020204030204" pitchFamily="34" charset="0"/>
                        </a:rPr>
                        <a:t> </a:t>
                      </a:r>
                      <a:r>
                        <a:rPr lang="en-US" sz="2000" b="0" spc="-25" dirty="0">
                          <a:solidFill>
                            <a:schemeClr val="bg2">
                              <a:lumMod val="10000"/>
                            </a:schemeClr>
                          </a:solidFill>
                          <a:latin typeface="TCCC-UnityText" panose="020B0605030303020204" pitchFamily="34" charset="0"/>
                          <a:cs typeface="Calibri" panose="020F0502020204030204" pitchFamily="34" charset="0"/>
                        </a:rPr>
                        <a:t>different</a:t>
                      </a:r>
                      <a:r>
                        <a:rPr lang="en-US" sz="2000" b="0" spc="-40" dirty="0">
                          <a:solidFill>
                            <a:schemeClr val="bg2">
                              <a:lumMod val="10000"/>
                            </a:schemeClr>
                          </a:solidFill>
                          <a:latin typeface="TCCC-UnityText" panose="020B0605030303020204" pitchFamily="34" charset="0"/>
                          <a:cs typeface="Calibri" panose="020F0502020204030204" pitchFamily="34" charset="0"/>
                        </a:rPr>
                        <a:t> </a:t>
                      </a:r>
                      <a:r>
                        <a:rPr lang="en-US" sz="2000" b="0" spc="-20" dirty="0">
                          <a:solidFill>
                            <a:schemeClr val="bg2">
                              <a:lumMod val="10000"/>
                            </a:schemeClr>
                          </a:solidFill>
                          <a:latin typeface="TCCC-UnityText" panose="020B0605030303020204" pitchFamily="34" charset="0"/>
                          <a:cs typeface="Calibri" panose="020F0502020204030204" pitchFamily="34" charset="0"/>
                        </a:rPr>
                        <a:t>prices,</a:t>
                      </a:r>
                      <a:r>
                        <a:rPr lang="en-US" sz="2000" b="0" spc="-35" dirty="0">
                          <a:solidFill>
                            <a:schemeClr val="bg2">
                              <a:lumMod val="10000"/>
                            </a:schemeClr>
                          </a:solidFill>
                          <a:latin typeface="TCCC-UnityText" panose="020B0605030303020204" pitchFamily="34" charset="0"/>
                          <a:cs typeface="Calibri" panose="020F0502020204030204" pitchFamily="34" charset="0"/>
                        </a:rPr>
                        <a:t> </a:t>
                      </a:r>
                      <a:r>
                        <a:rPr lang="en-US" sz="2000" b="0" spc="-20" dirty="0">
                          <a:solidFill>
                            <a:schemeClr val="bg2">
                              <a:lumMod val="10000"/>
                            </a:schemeClr>
                          </a:solidFill>
                          <a:latin typeface="TCCC-UnityText" panose="020B0605030303020204" pitchFamily="34" charset="0"/>
                          <a:cs typeface="Calibri" panose="020F0502020204030204" pitchFamily="34" charset="0"/>
                        </a:rPr>
                        <a:t>provide</a:t>
                      </a:r>
                      <a:r>
                        <a:rPr lang="en-US" sz="2000" b="0" spc="-55" dirty="0">
                          <a:solidFill>
                            <a:schemeClr val="bg2">
                              <a:lumMod val="10000"/>
                            </a:schemeClr>
                          </a:solidFill>
                          <a:latin typeface="TCCC-UnityText" panose="020B0605030303020204" pitchFamily="34" charset="0"/>
                          <a:cs typeface="Calibri" panose="020F0502020204030204" pitchFamily="34" charset="0"/>
                        </a:rPr>
                        <a:t> </a:t>
                      </a:r>
                      <a:r>
                        <a:rPr lang="en-US" sz="2000" b="0" dirty="0">
                          <a:solidFill>
                            <a:schemeClr val="bg2">
                              <a:lumMod val="10000"/>
                            </a:schemeClr>
                          </a:solidFill>
                          <a:latin typeface="TCCC-UnityText" panose="020B0605030303020204" pitchFamily="34" charset="0"/>
                          <a:cs typeface="Calibri" panose="020F0502020204030204" pitchFamily="34" charset="0"/>
                        </a:rPr>
                        <a:t>a</a:t>
                      </a:r>
                      <a:r>
                        <a:rPr lang="en-US" sz="2000" b="0" spc="-50" dirty="0">
                          <a:solidFill>
                            <a:schemeClr val="bg2">
                              <a:lumMod val="10000"/>
                            </a:schemeClr>
                          </a:solidFill>
                          <a:latin typeface="TCCC-UnityText" panose="020B0605030303020204" pitchFamily="34" charset="0"/>
                          <a:cs typeface="Calibri" panose="020F0502020204030204" pitchFamily="34" charset="0"/>
                        </a:rPr>
                        <a:t> </a:t>
                      </a:r>
                      <a:r>
                        <a:rPr lang="en-US" sz="2000" b="0" spc="-25" dirty="0">
                          <a:solidFill>
                            <a:schemeClr val="bg2">
                              <a:lumMod val="10000"/>
                            </a:schemeClr>
                          </a:solidFill>
                          <a:latin typeface="TCCC-UnityText" panose="020B0605030303020204" pitchFamily="34" charset="0"/>
                          <a:cs typeface="Calibri" panose="020F0502020204030204" pitchFamily="34" charset="0"/>
                        </a:rPr>
                        <a:t>different</a:t>
                      </a:r>
                      <a:r>
                        <a:rPr lang="en-US" sz="2000" b="0" spc="-40" dirty="0">
                          <a:solidFill>
                            <a:schemeClr val="bg2">
                              <a:lumMod val="10000"/>
                            </a:schemeClr>
                          </a:solidFill>
                          <a:latin typeface="TCCC-UnityText" panose="020B0605030303020204" pitchFamily="34" charset="0"/>
                          <a:cs typeface="Calibri" panose="020F0502020204030204" pitchFamily="34" charset="0"/>
                        </a:rPr>
                        <a:t> </a:t>
                      </a:r>
                      <a:r>
                        <a:rPr lang="en-US" sz="2000" b="0" spc="-25" dirty="0">
                          <a:solidFill>
                            <a:schemeClr val="bg2">
                              <a:lumMod val="10000"/>
                            </a:schemeClr>
                          </a:solidFill>
                          <a:latin typeface="TCCC-UnityText" panose="020B0605030303020204" pitchFamily="34" charset="0"/>
                          <a:cs typeface="Calibri" panose="020F0502020204030204" pitchFamily="34" charset="0"/>
                        </a:rPr>
                        <a:t>level</a:t>
                      </a:r>
                      <a:r>
                        <a:rPr lang="en-US" sz="2000" b="0" spc="-30" dirty="0">
                          <a:solidFill>
                            <a:schemeClr val="bg2">
                              <a:lumMod val="10000"/>
                            </a:schemeClr>
                          </a:solidFill>
                          <a:latin typeface="TCCC-UnityText" panose="020B0605030303020204" pitchFamily="34" charset="0"/>
                          <a:cs typeface="Calibri" panose="020F0502020204030204" pitchFamily="34" charset="0"/>
                        </a:rPr>
                        <a:t> </a:t>
                      </a:r>
                      <a:r>
                        <a:rPr lang="en-US" sz="2000" b="0" spc="-15" dirty="0">
                          <a:solidFill>
                            <a:schemeClr val="bg2">
                              <a:lumMod val="10000"/>
                            </a:schemeClr>
                          </a:solidFill>
                          <a:latin typeface="TCCC-UnityText" panose="020B0605030303020204" pitchFamily="34" charset="0"/>
                          <a:cs typeface="Calibri" panose="020F0502020204030204" pitchFamily="34" charset="0"/>
                        </a:rPr>
                        <a:t>of</a:t>
                      </a:r>
                      <a:r>
                        <a:rPr lang="en-US" sz="2000" b="0" spc="-20" dirty="0">
                          <a:solidFill>
                            <a:schemeClr val="bg2">
                              <a:lumMod val="10000"/>
                            </a:schemeClr>
                          </a:solidFill>
                          <a:latin typeface="TCCC-UnityText" panose="020B0605030303020204" pitchFamily="34" charset="0"/>
                          <a:cs typeface="Calibri" panose="020F0502020204030204" pitchFamily="34" charset="0"/>
                        </a:rPr>
                        <a:t> </a:t>
                      </a:r>
                      <a:r>
                        <a:rPr lang="en-US" sz="2000" b="0" spc="-25" dirty="0">
                          <a:solidFill>
                            <a:schemeClr val="bg2">
                              <a:lumMod val="10000"/>
                            </a:schemeClr>
                          </a:solidFill>
                          <a:latin typeface="TCCC-UnityText" panose="020B0605030303020204" pitchFamily="34" charset="0"/>
                          <a:cs typeface="Calibri" panose="020F0502020204030204" pitchFamily="34" charset="0"/>
                        </a:rPr>
                        <a:t>quality,</a:t>
                      </a:r>
                      <a:r>
                        <a:rPr lang="en-US" sz="2000" b="0" spc="-60" dirty="0">
                          <a:solidFill>
                            <a:schemeClr val="bg2">
                              <a:lumMod val="10000"/>
                            </a:schemeClr>
                          </a:solidFill>
                          <a:latin typeface="TCCC-UnityText" panose="020B0605030303020204" pitchFamily="34" charset="0"/>
                          <a:cs typeface="Calibri" panose="020F0502020204030204" pitchFamily="34" charset="0"/>
                        </a:rPr>
                        <a:t> </a:t>
                      </a:r>
                      <a:r>
                        <a:rPr lang="en-US" sz="2000" b="0" spc="-20" dirty="0">
                          <a:solidFill>
                            <a:schemeClr val="bg2">
                              <a:lumMod val="10000"/>
                            </a:schemeClr>
                          </a:solidFill>
                          <a:latin typeface="TCCC-UnityText" panose="020B0605030303020204" pitchFamily="34" charset="0"/>
                          <a:cs typeface="Calibri" panose="020F0502020204030204" pitchFamily="34" charset="0"/>
                        </a:rPr>
                        <a:t>etc. if consumer exercises rights </a:t>
                      </a:r>
                      <a:endParaRPr lang="en-US" sz="2000" b="0" dirty="0">
                        <a:solidFill>
                          <a:schemeClr val="bg2">
                            <a:lumMod val="10000"/>
                          </a:schemeClr>
                        </a:solidFill>
                        <a:latin typeface="TCCC-UnityText" panose="020B0605030303020204" pitchFamily="34" charset="0"/>
                        <a:cs typeface="Calibri" panose="020F0502020204030204" pitchFamily="34" charset="0"/>
                      </a:endParaRPr>
                    </a:p>
                  </a:txBody>
                  <a:tcPr marL="226171" marR="15706" marT="1570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7553502"/>
                  </a:ext>
                </a:extLst>
              </a:tr>
              <a:tr h="1115428">
                <a:tc>
                  <a:txBody>
                    <a:bodyPr/>
                    <a:lstStyle>
                      <a:lvl1pPr marL="0" algn="l" defTabSz="1219170" rtl="0" eaLnBrk="1" latinLnBrk="0" hangingPunct="1">
                        <a:defRPr sz="2400" kern="1200">
                          <a:solidFill>
                            <a:schemeClr val="tx1"/>
                          </a:solidFill>
                          <a:latin typeface="Calibri" panose="020F0502020204030204"/>
                        </a:defRPr>
                      </a:lvl1pPr>
                      <a:lvl2pPr marL="609585" algn="l" defTabSz="1219170" rtl="0" eaLnBrk="1" latinLnBrk="0" hangingPunct="1">
                        <a:defRPr sz="2400" kern="1200">
                          <a:solidFill>
                            <a:schemeClr val="tx1"/>
                          </a:solidFill>
                          <a:latin typeface="Calibri" panose="020F0502020204030204"/>
                        </a:defRPr>
                      </a:lvl2pPr>
                      <a:lvl3pPr marL="1219170" algn="l" defTabSz="1219170" rtl="0" eaLnBrk="1" latinLnBrk="0" hangingPunct="1">
                        <a:defRPr sz="2400" kern="1200">
                          <a:solidFill>
                            <a:schemeClr val="tx1"/>
                          </a:solidFill>
                          <a:latin typeface="Calibri" panose="020F0502020204030204"/>
                        </a:defRPr>
                      </a:lvl3pPr>
                      <a:lvl4pPr marL="1828754" algn="l" defTabSz="1219170" rtl="0" eaLnBrk="1" latinLnBrk="0" hangingPunct="1">
                        <a:defRPr sz="2400" kern="1200">
                          <a:solidFill>
                            <a:schemeClr val="tx1"/>
                          </a:solidFill>
                          <a:latin typeface="Calibri" panose="020F0502020204030204"/>
                        </a:defRPr>
                      </a:lvl4pPr>
                      <a:lvl5pPr marL="2438339" algn="l" defTabSz="1219170" rtl="0" eaLnBrk="1" latinLnBrk="0" hangingPunct="1">
                        <a:defRPr sz="2400" kern="1200">
                          <a:solidFill>
                            <a:schemeClr val="tx1"/>
                          </a:solidFill>
                          <a:latin typeface="Calibri" panose="020F0502020204030204"/>
                        </a:defRPr>
                      </a:lvl5pPr>
                      <a:lvl6pPr marL="3047924" algn="l" defTabSz="1219170" rtl="0" eaLnBrk="1" latinLnBrk="0" hangingPunct="1">
                        <a:defRPr sz="2400" kern="1200">
                          <a:solidFill>
                            <a:schemeClr val="tx1"/>
                          </a:solidFill>
                          <a:latin typeface="Calibri" panose="020F0502020204030204"/>
                        </a:defRPr>
                      </a:lvl6pPr>
                      <a:lvl7pPr marL="3657509" algn="l" defTabSz="1219170" rtl="0" eaLnBrk="1" latinLnBrk="0" hangingPunct="1">
                        <a:defRPr sz="2400" kern="1200">
                          <a:solidFill>
                            <a:schemeClr val="tx1"/>
                          </a:solidFill>
                          <a:latin typeface="Calibri" panose="020F0502020204030204"/>
                        </a:defRPr>
                      </a:lvl7pPr>
                      <a:lvl8pPr marL="4267093" algn="l" defTabSz="1219170" rtl="0" eaLnBrk="1" latinLnBrk="0" hangingPunct="1">
                        <a:defRPr sz="2400" kern="1200">
                          <a:solidFill>
                            <a:schemeClr val="tx1"/>
                          </a:solidFill>
                          <a:latin typeface="Calibri" panose="020F0502020204030204"/>
                        </a:defRPr>
                      </a:lvl8pPr>
                      <a:lvl9pPr marL="4876678" algn="l" defTabSz="1219170" rtl="0" eaLnBrk="1" latinLnBrk="0" hangingPunct="1">
                        <a:defRPr sz="2400" kern="1200">
                          <a:solidFill>
                            <a:schemeClr val="tx1"/>
                          </a:solidFill>
                          <a:latin typeface="Calibri" panose="020F0502020204030204"/>
                        </a:defRPr>
                      </a:lvl9pPr>
                    </a:lstStyle>
                    <a:p>
                      <a:pPr marL="0" marR="0" indent="0" algn="l" defTabSz="914108" rtl="0" eaLnBrk="1" fontAlgn="t" latinLnBrk="0" hangingPunct="1">
                        <a:lnSpc>
                          <a:spcPct val="100000"/>
                        </a:lnSpc>
                        <a:spcBef>
                          <a:spcPts val="0"/>
                        </a:spcBef>
                        <a:spcAft>
                          <a:spcPts val="0"/>
                        </a:spcAft>
                        <a:buClrTx/>
                        <a:buSzTx/>
                        <a:buFontTx/>
                        <a:buNone/>
                        <a:tabLst/>
                        <a:defRPr/>
                      </a:pPr>
                      <a:r>
                        <a:rPr lang="en-US" sz="2000" b="1" i="0" dirty="0">
                          <a:solidFill>
                            <a:schemeClr val="tx1"/>
                          </a:solidFill>
                          <a:latin typeface="TCCC-UnityText" panose="020B0605030303020204" pitchFamily="34" charset="0"/>
                          <a:ea typeface="Verdana" panose="020B0604030504040204" pitchFamily="34" charset="0"/>
                          <a:cs typeface="Calibri" panose="020F0502020204030204" pitchFamily="34" charset="0"/>
                          <a:sym typeface="Arial" pitchFamily="34" charset="0"/>
                        </a:rPr>
                        <a:t>Provide certain disclosures/notices to consumers</a:t>
                      </a:r>
                    </a:p>
                  </a:txBody>
                  <a:tcPr marL="1206246" marR="15706" marT="1570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1219170" rtl="0" eaLnBrk="1" latinLnBrk="0" hangingPunct="1">
                        <a:defRPr sz="2400" kern="1200">
                          <a:solidFill>
                            <a:schemeClr val="tx1"/>
                          </a:solidFill>
                          <a:latin typeface="Calibri" panose="020F0502020204030204"/>
                        </a:defRPr>
                      </a:lvl1pPr>
                      <a:lvl2pPr marL="609585" algn="l" defTabSz="1219170" rtl="0" eaLnBrk="1" latinLnBrk="0" hangingPunct="1">
                        <a:defRPr sz="2400" kern="1200">
                          <a:solidFill>
                            <a:schemeClr val="tx1"/>
                          </a:solidFill>
                          <a:latin typeface="Calibri" panose="020F0502020204030204"/>
                        </a:defRPr>
                      </a:lvl2pPr>
                      <a:lvl3pPr marL="1219170" algn="l" defTabSz="1219170" rtl="0" eaLnBrk="1" latinLnBrk="0" hangingPunct="1">
                        <a:defRPr sz="2400" kern="1200">
                          <a:solidFill>
                            <a:schemeClr val="tx1"/>
                          </a:solidFill>
                          <a:latin typeface="Calibri" panose="020F0502020204030204"/>
                        </a:defRPr>
                      </a:lvl3pPr>
                      <a:lvl4pPr marL="1828754" algn="l" defTabSz="1219170" rtl="0" eaLnBrk="1" latinLnBrk="0" hangingPunct="1">
                        <a:defRPr sz="2400" kern="1200">
                          <a:solidFill>
                            <a:schemeClr val="tx1"/>
                          </a:solidFill>
                          <a:latin typeface="Calibri" panose="020F0502020204030204"/>
                        </a:defRPr>
                      </a:lvl4pPr>
                      <a:lvl5pPr marL="2438339" algn="l" defTabSz="1219170" rtl="0" eaLnBrk="1" latinLnBrk="0" hangingPunct="1">
                        <a:defRPr sz="2400" kern="1200">
                          <a:solidFill>
                            <a:schemeClr val="tx1"/>
                          </a:solidFill>
                          <a:latin typeface="Calibri" panose="020F0502020204030204"/>
                        </a:defRPr>
                      </a:lvl5pPr>
                      <a:lvl6pPr marL="3047924" algn="l" defTabSz="1219170" rtl="0" eaLnBrk="1" latinLnBrk="0" hangingPunct="1">
                        <a:defRPr sz="2400" kern="1200">
                          <a:solidFill>
                            <a:schemeClr val="tx1"/>
                          </a:solidFill>
                          <a:latin typeface="Calibri" panose="020F0502020204030204"/>
                        </a:defRPr>
                      </a:lvl6pPr>
                      <a:lvl7pPr marL="3657509" algn="l" defTabSz="1219170" rtl="0" eaLnBrk="1" latinLnBrk="0" hangingPunct="1">
                        <a:defRPr sz="2400" kern="1200">
                          <a:solidFill>
                            <a:schemeClr val="tx1"/>
                          </a:solidFill>
                          <a:latin typeface="Calibri" panose="020F0502020204030204"/>
                        </a:defRPr>
                      </a:lvl7pPr>
                      <a:lvl8pPr marL="4267093" algn="l" defTabSz="1219170" rtl="0" eaLnBrk="1" latinLnBrk="0" hangingPunct="1">
                        <a:defRPr sz="2400" kern="1200">
                          <a:solidFill>
                            <a:schemeClr val="tx1"/>
                          </a:solidFill>
                          <a:latin typeface="Calibri" panose="020F0502020204030204"/>
                        </a:defRPr>
                      </a:lvl8pPr>
                      <a:lvl9pPr marL="4876678" algn="l" defTabSz="1219170" rtl="0" eaLnBrk="1" latinLnBrk="0" hangingPunct="1">
                        <a:defRPr sz="2400" kern="1200">
                          <a:solidFill>
                            <a:schemeClr val="tx1"/>
                          </a:solidFill>
                          <a:latin typeface="Calibri" panose="020F0502020204030204"/>
                        </a:defRPr>
                      </a:lvl9pPr>
                    </a:lstStyle>
                    <a:p>
                      <a:pPr marL="12700" marR="5080" indent="0" algn="just">
                        <a:lnSpc>
                          <a:spcPct val="100000"/>
                        </a:lnSpc>
                        <a:spcBef>
                          <a:spcPts val="105"/>
                        </a:spcBef>
                        <a:buFont typeface="Arial"/>
                        <a:buNone/>
                        <a:tabLst>
                          <a:tab pos="185420" algn="l"/>
                        </a:tabLst>
                      </a:pPr>
                      <a:r>
                        <a:rPr lang="en-US" sz="2000" spc="-25" dirty="0">
                          <a:solidFill>
                            <a:schemeClr val="bg2">
                              <a:lumMod val="10000"/>
                            </a:schemeClr>
                          </a:solidFill>
                          <a:latin typeface="TCCC-UnityText" panose="020B0605030303020204" pitchFamily="34" charset="0"/>
                          <a:cs typeface="Calibri" panose="020F0502020204030204" pitchFamily="34" charset="0"/>
                        </a:rPr>
                        <a:t>Notices </a:t>
                      </a:r>
                      <a:r>
                        <a:rPr lang="en-US" sz="2000" spc="-20" dirty="0">
                          <a:solidFill>
                            <a:schemeClr val="bg2">
                              <a:lumMod val="10000"/>
                            </a:schemeClr>
                          </a:solidFill>
                          <a:latin typeface="TCCC-UnityText" panose="020B0605030303020204" pitchFamily="34" charset="0"/>
                          <a:cs typeface="Calibri" panose="020F0502020204030204" pitchFamily="34" charset="0"/>
                        </a:rPr>
                        <a:t>must </a:t>
                      </a:r>
                      <a:r>
                        <a:rPr lang="en-US" sz="2000" spc="-25" dirty="0">
                          <a:solidFill>
                            <a:schemeClr val="bg2">
                              <a:lumMod val="10000"/>
                            </a:schemeClr>
                          </a:solidFill>
                          <a:latin typeface="TCCC-UnityText" panose="020B0605030303020204" pitchFamily="34" charset="0"/>
                          <a:cs typeface="Calibri" panose="020F0502020204030204" pitchFamily="34" charset="0"/>
                        </a:rPr>
                        <a:t>include </a:t>
                      </a:r>
                      <a:r>
                        <a:rPr lang="en-US" sz="2000" spc="-20" dirty="0">
                          <a:solidFill>
                            <a:schemeClr val="bg2">
                              <a:lumMod val="10000"/>
                            </a:schemeClr>
                          </a:solidFill>
                          <a:latin typeface="TCCC-UnityText" panose="020B0605030303020204" pitchFamily="34" charset="0"/>
                          <a:cs typeface="Calibri" panose="020F0502020204030204" pitchFamily="34" charset="0"/>
                        </a:rPr>
                        <a:t>what </a:t>
                      </a:r>
                      <a:r>
                        <a:rPr lang="en-US" sz="2000" spc="-15" dirty="0">
                          <a:solidFill>
                            <a:schemeClr val="bg2">
                              <a:lumMod val="10000"/>
                            </a:schemeClr>
                          </a:solidFill>
                          <a:latin typeface="TCCC-UnityText" panose="020B0605030303020204" pitchFamily="34" charset="0"/>
                          <a:cs typeface="Calibri" panose="020F0502020204030204" pitchFamily="34" charset="0"/>
                        </a:rPr>
                        <a:t>is </a:t>
                      </a:r>
                      <a:r>
                        <a:rPr lang="en-US" sz="2000" spc="-25" dirty="0">
                          <a:solidFill>
                            <a:schemeClr val="bg2">
                              <a:lumMod val="10000"/>
                            </a:schemeClr>
                          </a:solidFill>
                          <a:latin typeface="TCCC-UnityText" panose="020B0605030303020204" pitchFamily="34" charset="0"/>
                          <a:cs typeface="Calibri" panose="020F0502020204030204" pitchFamily="34" charset="0"/>
                        </a:rPr>
                        <a:t>being collected, </a:t>
                      </a:r>
                      <a:r>
                        <a:rPr lang="en-US" sz="2000" spc="-15" dirty="0">
                          <a:solidFill>
                            <a:schemeClr val="bg2">
                              <a:lumMod val="10000"/>
                            </a:schemeClr>
                          </a:solidFill>
                          <a:latin typeface="TCCC-UnityText" panose="020B0605030303020204" pitchFamily="34" charset="0"/>
                          <a:cs typeface="Calibri" panose="020F0502020204030204" pitchFamily="34" charset="0"/>
                        </a:rPr>
                        <a:t>why </a:t>
                      </a:r>
                      <a:r>
                        <a:rPr lang="en-US" sz="2000" spc="-20" dirty="0">
                          <a:solidFill>
                            <a:schemeClr val="bg2">
                              <a:lumMod val="10000"/>
                            </a:schemeClr>
                          </a:solidFill>
                          <a:latin typeface="TCCC-UnityText" panose="020B0605030303020204" pitchFamily="34" charset="0"/>
                          <a:cs typeface="Calibri" panose="020F0502020204030204" pitchFamily="34" charset="0"/>
                        </a:rPr>
                        <a:t>it’s </a:t>
                      </a:r>
                      <a:r>
                        <a:rPr lang="en-US" sz="2000" spc="-25" dirty="0">
                          <a:solidFill>
                            <a:schemeClr val="bg2">
                              <a:lumMod val="10000"/>
                            </a:schemeClr>
                          </a:solidFill>
                          <a:latin typeface="TCCC-UnityText" panose="020B0605030303020204" pitchFamily="34" charset="0"/>
                          <a:cs typeface="Calibri" panose="020F0502020204030204" pitchFamily="34" charset="0"/>
                        </a:rPr>
                        <a:t>being collected, </a:t>
                      </a:r>
                      <a:r>
                        <a:rPr lang="en-US" sz="2000" spc="-15" dirty="0">
                          <a:solidFill>
                            <a:schemeClr val="bg2">
                              <a:lumMod val="10000"/>
                            </a:schemeClr>
                          </a:solidFill>
                          <a:latin typeface="TCCC-UnityText" panose="020B0605030303020204" pitchFamily="34" charset="0"/>
                          <a:cs typeface="Calibri" panose="020F0502020204030204" pitchFamily="34" charset="0"/>
                        </a:rPr>
                        <a:t>how </a:t>
                      </a:r>
                      <a:r>
                        <a:rPr lang="en-US" sz="2000" spc="-20" dirty="0">
                          <a:solidFill>
                            <a:schemeClr val="bg2">
                              <a:lumMod val="10000"/>
                            </a:schemeClr>
                          </a:solidFill>
                          <a:latin typeface="TCCC-UnityText" panose="020B0605030303020204" pitchFamily="34" charset="0"/>
                          <a:cs typeface="Calibri" panose="020F0502020204030204" pitchFamily="34" charset="0"/>
                        </a:rPr>
                        <a:t>it’s being </a:t>
                      </a:r>
                      <a:r>
                        <a:rPr lang="en-US" sz="2000" spc="-25" dirty="0">
                          <a:solidFill>
                            <a:schemeClr val="bg2">
                              <a:lumMod val="10000"/>
                            </a:schemeClr>
                          </a:solidFill>
                          <a:latin typeface="TCCC-UnityText" panose="020B0605030303020204" pitchFamily="34" charset="0"/>
                          <a:cs typeface="Calibri" panose="020F0502020204030204" pitchFamily="34" charset="0"/>
                        </a:rPr>
                        <a:t>used, </a:t>
                      </a:r>
                      <a:r>
                        <a:rPr lang="en-US" sz="2000" spc="-15" dirty="0">
                          <a:solidFill>
                            <a:schemeClr val="bg2">
                              <a:lumMod val="10000"/>
                            </a:schemeClr>
                          </a:solidFill>
                          <a:latin typeface="TCCC-UnityText" panose="020B0605030303020204" pitchFamily="34" charset="0"/>
                          <a:cs typeface="Calibri" panose="020F0502020204030204" pitchFamily="34" charset="0"/>
                        </a:rPr>
                        <a:t>who </a:t>
                      </a:r>
                      <a:r>
                        <a:rPr lang="en-US" sz="2000" spc="-25" dirty="0">
                          <a:solidFill>
                            <a:schemeClr val="bg2">
                              <a:lumMod val="10000"/>
                            </a:schemeClr>
                          </a:solidFill>
                          <a:latin typeface="TCCC-UnityText" panose="020B0605030303020204" pitchFamily="34" charset="0"/>
                          <a:cs typeface="Calibri" panose="020F0502020204030204" pitchFamily="34" charset="0"/>
                        </a:rPr>
                        <a:t>it’s  being</a:t>
                      </a:r>
                      <a:r>
                        <a:rPr lang="en-US" sz="2000" spc="-45" dirty="0">
                          <a:solidFill>
                            <a:schemeClr val="bg2">
                              <a:lumMod val="10000"/>
                            </a:schemeClr>
                          </a:solidFill>
                          <a:latin typeface="TCCC-UnityText" panose="020B0605030303020204" pitchFamily="34" charset="0"/>
                          <a:cs typeface="Calibri" panose="020F0502020204030204" pitchFamily="34" charset="0"/>
                        </a:rPr>
                        <a:t> </a:t>
                      </a:r>
                      <a:r>
                        <a:rPr lang="en-US" sz="2000" spc="-25" dirty="0">
                          <a:solidFill>
                            <a:schemeClr val="bg2">
                              <a:lumMod val="10000"/>
                            </a:schemeClr>
                          </a:solidFill>
                          <a:latin typeface="TCCC-UnityText" panose="020B0605030303020204" pitchFamily="34" charset="0"/>
                          <a:cs typeface="Calibri" panose="020F0502020204030204" pitchFamily="34" charset="0"/>
                        </a:rPr>
                        <a:t>shared</a:t>
                      </a:r>
                      <a:r>
                        <a:rPr lang="en-US" sz="2000" spc="-40" dirty="0">
                          <a:solidFill>
                            <a:schemeClr val="bg2">
                              <a:lumMod val="10000"/>
                            </a:schemeClr>
                          </a:solidFill>
                          <a:latin typeface="TCCC-UnityText" panose="020B0605030303020204" pitchFamily="34" charset="0"/>
                          <a:cs typeface="Calibri" panose="020F0502020204030204" pitchFamily="34" charset="0"/>
                        </a:rPr>
                        <a:t> </a:t>
                      </a:r>
                      <a:r>
                        <a:rPr lang="en-US" sz="2000" spc="-20" dirty="0">
                          <a:solidFill>
                            <a:schemeClr val="bg2">
                              <a:lumMod val="10000"/>
                            </a:schemeClr>
                          </a:solidFill>
                          <a:latin typeface="TCCC-UnityText" panose="020B0605030303020204" pitchFamily="34" charset="0"/>
                          <a:cs typeface="Calibri" panose="020F0502020204030204" pitchFamily="34" charset="0"/>
                        </a:rPr>
                        <a:t>with,</a:t>
                      </a:r>
                      <a:r>
                        <a:rPr lang="en-US" sz="2000" spc="-45" dirty="0">
                          <a:solidFill>
                            <a:schemeClr val="bg2">
                              <a:lumMod val="10000"/>
                            </a:schemeClr>
                          </a:solidFill>
                          <a:latin typeface="TCCC-UnityText" panose="020B0605030303020204" pitchFamily="34" charset="0"/>
                          <a:cs typeface="Calibri" panose="020F0502020204030204" pitchFamily="34" charset="0"/>
                        </a:rPr>
                        <a:t> </a:t>
                      </a:r>
                      <a:r>
                        <a:rPr lang="en-US" sz="2000" spc="-20" dirty="0">
                          <a:solidFill>
                            <a:schemeClr val="bg2">
                              <a:lumMod val="10000"/>
                            </a:schemeClr>
                          </a:solidFill>
                          <a:latin typeface="TCCC-UnityText" panose="020B0605030303020204" pitchFamily="34" charset="0"/>
                          <a:cs typeface="Calibri" panose="020F0502020204030204" pitchFamily="34" charset="0"/>
                        </a:rPr>
                        <a:t>what</a:t>
                      </a:r>
                      <a:r>
                        <a:rPr lang="en-US" sz="2000" spc="-50" dirty="0">
                          <a:solidFill>
                            <a:schemeClr val="bg2">
                              <a:lumMod val="10000"/>
                            </a:schemeClr>
                          </a:solidFill>
                          <a:latin typeface="TCCC-UnityText" panose="020B0605030303020204" pitchFamily="34" charset="0"/>
                          <a:cs typeface="Calibri" panose="020F0502020204030204" pitchFamily="34" charset="0"/>
                        </a:rPr>
                        <a:t> </a:t>
                      </a:r>
                      <a:r>
                        <a:rPr lang="en-US" sz="2000" spc="-15" dirty="0">
                          <a:solidFill>
                            <a:schemeClr val="bg2">
                              <a:lumMod val="10000"/>
                            </a:schemeClr>
                          </a:solidFill>
                          <a:latin typeface="TCCC-UnityText" panose="020B0605030303020204" pitchFamily="34" charset="0"/>
                          <a:cs typeface="Calibri" panose="020F0502020204030204" pitchFamily="34" charset="0"/>
                        </a:rPr>
                        <a:t>is</a:t>
                      </a:r>
                      <a:r>
                        <a:rPr lang="en-US" sz="2000" spc="-40" dirty="0">
                          <a:solidFill>
                            <a:schemeClr val="bg2">
                              <a:lumMod val="10000"/>
                            </a:schemeClr>
                          </a:solidFill>
                          <a:latin typeface="TCCC-UnityText" panose="020B0605030303020204" pitchFamily="34" charset="0"/>
                          <a:cs typeface="Calibri" panose="020F0502020204030204" pitchFamily="34" charset="0"/>
                        </a:rPr>
                        <a:t> </a:t>
                      </a:r>
                      <a:r>
                        <a:rPr lang="en-US" sz="2000" spc="-20" dirty="0">
                          <a:solidFill>
                            <a:schemeClr val="bg2">
                              <a:lumMod val="10000"/>
                            </a:schemeClr>
                          </a:solidFill>
                          <a:latin typeface="TCCC-UnityText" panose="020B0605030303020204" pitchFamily="34" charset="0"/>
                          <a:cs typeface="Calibri" panose="020F0502020204030204" pitchFamily="34" charset="0"/>
                        </a:rPr>
                        <a:t>being</a:t>
                      </a:r>
                      <a:r>
                        <a:rPr lang="en-US" sz="2000" spc="-40" dirty="0">
                          <a:solidFill>
                            <a:schemeClr val="bg2">
                              <a:lumMod val="10000"/>
                            </a:schemeClr>
                          </a:solidFill>
                          <a:latin typeface="TCCC-UnityText" panose="020B0605030303020204" pitchFamily="34" charset="0"/>
                          <a:cs typeface="Calibri" panose="020F0502020204030204" pitchFamily="34" charset="0"/>
                        </a:rPr>
                        <a:t> </a:t>
                      </a:r>
                      <a:r>
                        <a:rPr lang="en-US" sz="2000" spc="-20" dirty="0">
                          <a:solidFill>
                            <a:schemeClr val="bg2">
                              <a:lumMod val="10000"/>
                            </a:schemeClr>
                          </a:solidFill>
                          <a:latin typeface="TCCC-UnityText" panose="020B0605030303020204" pitchFamily="34" charset="0"/>
                          <a:cs typeface="Calibri" panose="020F0502020204030204" pitchFamily="34" charset="0"/>
                        </a:rPr>
                        <a:t>sold,</a:t>
                      </a:r>
                      <a:r>
                        <a:rPr lang="en-US" sz="2000" spc="-45" dirty="0">
                          <a:solidFill>
                            <a:schemeClr val="bg2">
                              <a:lumMod val="10000"/>
                            </a:schemeClr>
                          </a:solidFill>
                          <a:latin typeface="TCCC-UnityText" panose="020B0605030303020204" pitchFamily="34" charset="0"/>
                          <a:cs typeface="Calibri" panose="020F0502020204030204" pitchFamily="34" charset="0"/>
                        </a:rPr>
                        <a:t> </a:t>
                      </a:r>
                      <a:r>
                        <a:rPr lang="en-US" sz="2000" spc="-15" dirty="0">
                          <a:solidFill>
                            <a:schemeClr val="bg2">
                              <a:lumMod val="10000"/>
                            </a:schemeClr>
                          </a:solidFill>
                          <a:latin typeface="TCCC-UnityText" panose="020B0605030303020204" pitchFamily="34" charset="0"/>
                          <a:cs typeface="Calibri" panose="020F0502020204030204" pitchFamily="34" charset="0"/>
                        </a:rPr>
                        <a:t>how</a:t>
                      </a:r>
                      <a:r>
                        <a:rPr lang="en-US" sz="2000" spc="-50" dirty="0">
                          <a:solidFill>
                            <a:schemeClr val="bg2">
                              <a:lumMod val="10000"/>
                            </a:schemeClr>
                          </a:solidFill>
                          <a:latin typeface="TCCC-UnityText" panose="020B0605030303020204" pitchFamily="34" charset="0"/>
                          <a:cs typeface="Calibri" panose="020F0502020204030204" pitchFamily="34" charset="0"/>
                        </a:rPr>
                        <a:t> </a:t>
                      </a:r>
                      <a:r>
                        <a:rPr lang="en-US" sz="2000" spc="-10" dirty="0">
                          <a:solidFill>
                            <a:schemeClr val="bg2">
                              <a:lumMod val="10000"/>
                            </a:schemeClr>
                          </a:solidFill>
                          <a:latin typeface="TCCC-UnityText" panose="020B0605030303020204" pitchFamily="34" charset="0"/>
                          <a:cs typeface="Calibri" panose="020F0502020204030204" pitchFamily="34" charset="0"/>
                        </a:rPr>
                        <a:t>to</a:t>
                      </a:r>
                      <a:r>
                        <a:rPr lang="en-US" sz="2000" spc="-50" dirty="0">
                          <a:solidFill>
                            <a:schemeClr val="bg2">
                              <a:lumMod val="10000"/>
                            </a:schemeClr>
                          </a:solidFill>
                          <a:latin typeface="TCCC-UnityText" panose="020B0605030303020204" pitchFamily="34" charset="0"/>
                          <a:cs typeface="Calibri" panose="020F0502020204030204" pitchFamily="34" charset="0"/>
                        </a:rPr>
                        <a:t> </a:t>
                      </a:r>
                      <a:r>
                        <a:rPr lang="en-US" sz="2000" spc="-25" dirty="0">
                          <a:solidFill>
                            <a:schemeClr val="bg2">
                              <a:lumMod val="10000"/>
                            </a:schemeClr>
                          </a:solidFill>
                          <a:latin typeface="TCCC-UnityText" panose="020B0605030303020204" pitchFamily="34" charset="0"/>
                          <a:cs typeface="Calibri" panose="020F0502020204030204" pitchFamily="34" charset="0"/>
                        </a:rPr>
                        <a:t>opt-out</a:t>
                      </a:r>
                      <a:r>
                        <a:rPr lang="en-US" sz="2000" spc="-40" dirty="0">
                          <a:solidFill>
                            <a:schemeClr val="bg2">
                              <a:lumMod val="10000"/>
                            </a:schemeClr>
                          </a:solidFill>
                          <a:latin typeface="TCCC-UnityText" panose="020B0605030303020204" pitchFamily="34" charset="0"/>
                          <a:cs typeface="Calibri" panose="020F0502020204030204" pitchFamily="34" charset="0"/>
                        </a:rPr>
                        <a:t> </a:t>
                      </a:r>
                      <a:r>
                        <a:rPr lang="en-US" sz="2000" spc="-25" dirty="0">
                          <a:solidFill>
                            <a:schemeClr val="bg2">
                              <a:lumMod val="10000"/>
                            </a:schemeClr>
                          </a:solidFill>
                          <a:latin typeface="TCCC-UnityText" panose="020B0605030303020204" pitchFamily="34" charset="0"/>
                          <a:cs typeface="Calibri" panose="020F0502020204030204" pitchFamily="34" charset="0"/>
                        </a:rPr>
                        <a:t>(processing</a:t>
                      </a:r>
                      <a:r>
                        <a:rPr lang="en-US" sz="2000" spc="-40" dirty="0">
                          <a:solidFill>
                            <a:schemeClr val="bg2">
                              <a:lumMod val="10000"/>
                            </a:schemeClr>
                          </a:solidFill>
                          <a:latin typeface="TCCC-UnityText" panose="020B0605030303020204" pitchFamily="34" charset="0"/>
                          <a:cs typeface="Calibri" panose="020F0502020204030204" pitchFamily="34" charset="0"/>
                        </a:rPr>
                        <a:t> </a:t>
                      </a:r>
                      <a:r>
                        <a:rPr lang="en-US" sz="2000" spc="-15" dirty="0">
                          <a:solidFill>
                            <a:schemeClr val="bg2">
                              <a:lumMod val="10000"/>
                            </a:schemeClr>
                          </a:solidFill>
                          <a:latin typeface="TCCC-UnityText" panose="020B0605030303020204" pitchFamily="34" charset="0"/>
                          <a:cs typeface="Calibri" panose="020F0502020204030204" pitchFamily="34" charset="0"/>
                        </a:rPr>
                        <a:t>or</a:t>
                      </a:r>
                      <a:r>
                        <a:rPr lang="en-US" sz="2000" spc="-35" dirty="0">
                          <a:solidFill>
                            <a:schemeClr val="bg2">
                              <a:lumMod val="10000"/>
                            </a:schemeClr>
                          </a:solidFill>
                          <a:latin typeface="TCCC-UnityText" panose="020B0605030303020204" pitchFamily="34" charset="0"/>
                          <a:cs typeface="Calibri" panose="020F0502020204030204" pitchFamily="34" charset="0"/>
                        </a:rPr>
                        <a:t> </a:t>
                      </a:r>
                      <a:r>
                        <a:rPr lang="en-US" sz="2000" spc="-25" dirty="0">
                          <a:solidFill>
                            <a:schemeClr val="bg2">
                              <a:lumMod val="10000"/>
                            </a:schemeClr>
                          </a:solidFill>
                          <a:latin typeface="TCCC-UnityText" panose="020B0605030303020204" pitchFamily="34" charset="0"/>
                          <a:cs typeface="Calibri" panose="020F0502020204030204" pitchFamily="34" charset="0"/>
                        </a:rPr>
                        <a:t>sale),</a:t>
                      </a:r>
                      <a:r>
                        <a:rPr lang="en-US" sz="2000" spc="-40" dirty="0">
                          <a:solidFill>
                            <a:schemeClr val="bg2">
                              <a:lumMod val="10000"/>
                            </a:schemeClr>
                          </a:solidFill>
                          <a:latin typeface="TCCC-UnityText" panose="020B0605030303020204" pitchFamily="34" charset="0"/>
                          <a:cs typeface="Calibri" panose="020F0502020204030204" pitchFamily="34" charset="0"/>
                        </a:rPr>
                        <a:t> </a:t>
                      </a:r>
                      <a:r>
                        <a:rPr lang="en-US" sz="2000" spc="-15" dirty="0">
                          <a:solidFill>
                            <a:schemeClr val="bg2">
                              <a:lumMod val="10000"/>
                            </a:schemeClr>
                          </a:solidFill>
                          <a:latin typeface="TCCC-UnityText" panose="020B0605030303020204" pitchFamily="34" charset="0"/>
                          <a:cs typeface="Calibri" panose="020F0502020204030204" pitchFamily="34" charset="0"/>
                        </a:rPr>
                        <a:t>how</a:t>
                      </a:r>
                      <a:r>
                        <a:rPr lang="en-US" sz="2000" spc="-45" dirty="0">
                          <a:solidFill>
                            <a:schemeClr val="bg2">
                              <a:lumMod val="10000"/>
                            </a:schemeClr>
                          </a:solidFill>
                          <a:latin typeface="TCCC-UnityText" panose="020B0605030303020204" pitchFamily="34" charset="0"/>
                          <a:cs typeface="Calibri" panose="020F0502020204030204" pitchFamily="34" charset="0"/>
                        </a:rPr>
                        <a:t> </a:t>
                      </a:r>
                      <a:r>
                        <a:rPr lang="en-US" sz="2000" spc="-10" dirty="0">
                          <a:solidFill>
                            <a:schemeClr val="bg2">
                              <a:lumMod val="10000"/>
                            </a:schemeClr>
                          </a:solidFill>
                          <a:latin typeface="TCCC-UnityText" panose="020B0605030303020204" pitchFamily="34" charset="0"/>
                          <a:cs typeface="Calibri" panose="020F0502020204030204" pitchFamily="34" charset="0"/>
                        </a:rPr>
                        <a:t>to</a:t>
                      </a:r>
                      <a:r>
                        <a:rPr lang="en-US" sz="2000" spc="-50" dirty="0">
                          <a:solidFill>
                            <a:schemeClr val="bg2">
                              <a:lumMod val="10000"/>
                            </a:schemeClr>
                          </a:solidFill>
                          <a:latin typeface="TCCC-UnityText" panose="020B0605030303020204" pitchFamily="34" charset="0"/>
                          <a:cs typeface="Calibri" panose="020F0502020204030204" pitchFamily="34" charset="0"/>
                        </a:rPr>
                        <a:t> </a:t>
                      </a:r>
                      <a:r>
                        <a:rPr lang="en-US" sz="2000" spc="-20" dirty="0">
                          <a:solidFill>
                            <a:schemeClr val="bg2">
                              <a:lumMod val="10000"/>
                            </a:schemeClr>
                          </a:solidFill>
                          <a:latin typeface="TCCC-UnityText" panose="020B0605030303020204" pitchFamily="34" charset="0"/>
                          <a:cs typeface="Calibri" panose="020F0502020204030204" pitchFamily="34" charset="0"/>
                        </a:rPr>
                        <a:t>request</a:t>
                      </a:r>
                      <a:r>
                        <a:rPr lang="en-US" sz="2000" spc="-45" dirty="0">
                          <a:solidFill>
                            <a:schemeClr val="bg2">
                              <a:lumMod val="10000"/>
                            </a:schemeClr>
                          </a:solidFill>
                          <a:latin typeface="TCCC-UnityText" panose="020B0605030303020204" pitchFamily="34" charset="0"/>
                          <a:cs typeface="Calibri" panose="020F0502020204030204" pitchFamily="34" charset="0"/>
                        </a:rPr>
                        <a:t> </a:t>
                      </a:r>
                      <a:r>
                        <a:rPr lang="en-US" sz="2000" spc="-25" dirty="0">
                          <a:solidFill>
                            <a:schemeClr val="bg2">
                              <a:lumMod val="10000"/>
                            </a:schemeClr>
                          </a:solidFill>
                          <a:latin typeface="TCCC-UnityText" panose="020B0605030303020204" pitchFamily="34" charset="0"/>
                          <a:cs typeface="Calibri" panose="020F0502020204030204" pitchFamily="34" charset="0"/>
                        </a:rPr>
                        <a:t>deletion,  </a:t>
                      </a:r>
                      <a:r>
                        <a:rPr lang="en-US" sz="2000" spc="-20" dirty="0">
                          <a:solidFill>
                            <a:schemeClr val="bg2">
                              <a:lumMod val="10000"/>
                            </a:schemeClr>
                          </a:solidFill>
                          <a:latin typeface="TCCC-UnityText" panose="020B0605030303020204" pitchFamily="34" charset="0"/>
                          <a:cs typeface="Calibri" panose="020F0502020204030204" pitchFamily="34" charset="0"/>
                        </a:rPr>
                        <a:t>etc.</a:t>
                      </a:r>
                      <a:endParaRPr lang="en-US" sz="2000" dirty="0">
                        <a:solidFill>
                          <a:schemeClr val="bg2">
                            <a:lumMod val="10000"/>
                          </a:schemeClr>
                        </a:solidFill>
                        <a:latin typeface="TCCC-UnityText" panose="020B0605030303020204" pitchFamily="34" charset="0"/>
                        <a:cs typeface="Calibri" panose="020F0502020204030204" pitchFamily="34" charset="0"/>
                      </a:endParaRPr>
                    </a:p>
                  </a:txBody>
                  <a:tcPr marL="226171" marR="15706" marT="1570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05838838"/>
                  </a:ext>
                </a:extLst>
              </a:tr>
              <a:tr h="971918">
                <a:tc>
                  <a:txBody>
                    <a:bodyPr/>
                    <a:lstStyle>
                      <a:lvl1pPr marL="0" algn="l" defTabSz="1219170" rtl="0" eaLnBrk="1" latinLnBrk="0" hangingPunct="1">
                        <a:defRPr sz="2400" kern="1200">
                          <a:solidFill>
                            <a:schemeClr val="tx1"/>
                          </a:solidFill>
                          <a:latin typeface="Calibri" panose="020F0502020204030204"/>
                        </a:defRPr>
                      </a:lvl1pPr>
                      <a:lvl2pPr marL="609585" algn="l" defTabSz="1219170" rtl="0" eaLnBrk="1" latinLnBrk="0" hangingPunct="1">
                        <a:defRPr sz="2400" kern="1200">
                          <a:solidFill>
                            <a:schemeClr val="tx1"/>
                          </a:solidFill>
                          <a:latin typeface="Calibri" panose="020F0502020204030204"/>
                        </a:defRPr>
                      </a:lvl2pPr>
                      <a:lvl3pPr marL="1219170" algn="l" defTabSz="1219170" rtl="0" eaLnBrk="1" latinLnBrk="0" hangingPunct="1">
                        <a:defRPr sz="2400" kern="1200">
                          <a:solidFill>
                            <a:schemeClr val="tx1"/>
                          </a:solidFill>
                          <a:latin typeface="Calibri" panose="020F0502020204030204"/>
                        </a:defRPr>
                      </a:lvl3pPr>
                      <a:lvl4pPr marL="1828754" algn="l" defTabSz="1219170" rtl="0" eaLnBrk="1" latinLnBrk="0" hangingPunct="1">
                        <a:defRPr sz="2400" kern="1200">
                          <a:solidFill>
                            <a:schemeClr val="tx1"/>
                          </a:solidFill>
                          <a:latin typeface="Calibri" panose="020F0502020204030204"/>
                        </a:defRPr>
                      </a:lvl4pPr>
                      <a:lvl5pPr marL="2438339" algn="l" defTabSz="1219170" rtl="0" eaLnBrk="1" latinLnBrk="0" hangingPunct="1">
                        <a:defRPr sz="2400" kern="1200">
                          <a:solidFill>
                            <a:schemeClr val="tx1"/>
                          </a:solidFill>
                          <a:latin typeface="Calibri" panose="020F0502020204030204"/>
                        </a:defRPr>
                      </a:lvl5pPr>
                      <a:lvl6pPr marL="3047924" algn="l" defTabSz="1219170" rtl="0" eaLnBrk="1" latinLnBrk="0" hangingPunct="1">
                        <a:defRPr sz="2400" kern="1200">
                          <a:solidFill>
                            <a:schemeClr val="tx1"/>
                          </a:solidFill>
                          <a:latin typeface="Calibri" panose="020F0502020204030204"/>
                        </a:defRPr>
                      </a:lvl6pPr>
                      <a:lvl7pPr marL="3657509" algn="l" defTabSz="1219170" rtl="0" eaLnBrk="1" latinLnBrk="0" hangingPunct="1">
                        <a:defRPr sz="2400" kern="1200">
                          <a:solidFill>
                            <a:schemeClr val="tx1"/>
                          </a:solidFill>
                          <a:latin typeface="Calibri" panose="020F0502020204030204"/>
                        </a:defRPr>
                      </a:lvl7pPr>
                      <a:lvl8pPr marL="4267093" algn="l" defTabSz="1219170" rtl="0" eaLnBrk="1" latinLnBrk="0" hangingPunct="1">
                        <a:defRPr sz="2400" kern="1200">
                          <a:solidFill>
                            <a:schemeClr val="tx1"/>
                          </a:solidFill>
                          <a:latin typeface="Calibri" panose="020F0502020204030204"/>
                        </a:defRPr>
                      </a:lvl8pPr>
                      <a:lvl9pPr marL="4876678" algn="l" defTabSz="1219170" rtl="0" eaLnBrk="1" latinLnBrk="0" hangingPunct="1">
                        <a:defRPr sz="2400" kern="1200">
                          <a:solidFill>
                            <a:schemeClr val="tx1"/>
                          </a:solidFill>
                          <a:latin typeface="Calibri" panose="020F0502020204030204"/>
                        </a:defRPr>
                      </a:lvl9pPr>
                    </a:lstStyle>
                    <a:p>
                      <a:pPr marL="0" marR="0" indent="0" algn="l" defTabSz="914108" rtl="0" eaLnBrk="1" fontAlgn="t" latinLnBrk="0" hangingPunct="1">
                        <a:lnSpc>
                          <a:spcPct val="100000"/>
                        </a:lnSpc>
                        <a:spcBef>
                          <a:spcPts val="0"/>
                        </a:spcBef>
                        <a:spcAft>
                          <a:spcPts val="0"/>
                        </a:spcAft>
                        <a:buClrTx/>
                        <a:buSzTx/>
                        <a:buFontTx/>
                        <a:buNone/>
                        <a:tabLst/>
                        <a:defRPr/>
                      </a:pPr>
                      <a:r>
                        <a:rPr lang="en-US" sz="2000" b="1" dirty="0">
                          <a:solidFill>
                            <a:schemeClr val="tx1"/>
                          </a:solidFill>
                          <a:latin typeface="TCCC-UnityText" panose="020B0605030303020204" pitchFamily="34" charset="0"/>
                          <a:ea typeface="Verdana" panose="020B0604030504040204" pitchFamily="34" charset="0"/>
                          <a:cs typeface="Calibri" panose="020F0502020204030204" pitchFamily="34" charset="0"/>
                          <a:sym typeface="Arial" pitchFamily="34" charset="0"/>
                        </a:rPr>
                        <a:t>Get correct consent from minors</a:t>
                      </a:r>
                    </a:p>
                  </a:txBody>
                  <a:tcPr marL="1206246" marR="15706" marT="1570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1219170" rtl="0" eaLnBrk="1" latinLnBrk="0" hangingPunct="1">
                        <a:defRPr sz="2400" kern="1200">
                          <a:solidFill>
                            <a:schemeClr val="tx1"/>
                          </a:solidFill>
                          <a:latin typeface="Calibri" panose="020F0502020204030204"/>
                        </a:defRPr>
                      </a:lvl1pPr>
                      <a:lvl2pPr marL="609585" algn="l" defTabSz="1219170" rtl="0" eaLnBrk="1" latinLnBrk="0" hangingPunct="1">
                        <a:defRPr sz="2400" kern="1200">
                          <a:solidFill>
                            <a:schemeClr val="tx1"/>
                          </a:solidFill>
                          <a:latin typeface="Calibri" panose="020F0502020204030204"/>
                        </a:defRPr>
                      </a:lvl2pPr>
                      <a:lvl3pPr marL="1219170" algn="l" defTabSz="1219170" rtl="0" eaLnBrk="1" latinLnBrk="0" hangingPunct="1">
                        <a:defRPr sz="2400" kern="1200">
                          <a:solidFill>
                            <a:schemeClr val="tx1"/>
                          </a:solidFill>
                          <a:latin typeface="Calibri" panose="020F0502020204030204"/>
                        </a:defRPr>
                      </a:lvl3pPr>
                      <a:lvl4pPr marL="1828754" algn="l" defTabSz="1219170" rtl="0" eaLnBrk="1" latinLnBrk="0" hangingPunct="1">
                        <a:defRPr sz="2400" kern="1200">
                          <a:solidFill>
                            <a:schemeClr val="tx1"/>
                          </a:solidFill>
                          <a:latin typeface="Calibri" panose="020F0502020204030204"/>
                        </a:defRPr>
                      </a:lvl4pPr>
                      <a:lvl5pPr marL="2438339" algn="l" defTabSz="1219170" rtl="0" eaLnBrk="1" latinLnBrk="0" hangingPunct="1">
                        <a:defRPr sz="2400" kern="1200">
                          <a:solidFill>
                            <a:schemeClr val="tx1"/>
                          </a:solidFill>
                          <a:latin typeface="Calibri" panose="020F0502020204030204"/>
                        </a:defRPr>
                      </a:lvl5pPr>
                      <a:lvl6pPr marL="3047924" algn="l" defTabSz="1219170" rtl="0" eaLnBrk="1" latinLnBrk="0" hangingPunct="1">
                        <a:defRPr sz="2400" kern="1200">
                          <a:solidFill>
                            <a:schemeClr val="tx1"/>
                          </a:solidFill>
                          <a:latin typeface="Calibri" panose="020F0502020204030204"/>
                        </a:defRPr>
                      </a:lvl6pPr>
                      <a:lvl7pPr marL="3657509" algn="l" defTabSz="1219170" rtl="0" eaLnBrk="1" latinLnBrk="0" hangingPunct="1">
                        <a:defRPr sz="2400" kern="1200">
                          <a:solidFill>
                            <a:schemeClr val="tx1"/>
                          </a:solidFill>
                          <a:latin typeface="Calibri" panose="020F0502020204030204"/>
                        </a:defRPr>
                      </a:lvl7pPr>
                      <a:lvl8pPr marL="4267093" algn="l" defTabSz="1219170" rtl="0" eaLnBrk="1" latinLnBrk="0" hangingPunct="1">
                        <a:defRPr sz="2400" kern="1200">
                          <a:solidFill>
                            <a:schemeClr val="tx1"/>
                          </a:solidFill>
                          <a:latin typeface="Calibri" panose="020F0502020204030204"/>
                        </a:defRPr>
                      </a:lvl8pPr>
                      <a:lvl9pPr marL="4876678" algn="l" defTabSz="1219170" rtl="0" eaLnBrk="1" latinLnBrk="0" hangingPunct="1">
                        <a:defRPr sz="2400" kern="1200">
                          <a:solidFill>
                            <a:schemeClr val="tx1"/>
                          </a:solidFill>
                          <a:latin typeface="Calibri" panose="020F0502020204030204"/>
                        </a:defRPr>
                      </a:lvl9pPr>
                    </a:lstStyle>
                    <a:p>
                      <a:pPr marL="0" marR="0" indent="0" algn="l" defTabSz="914108" rtl="0" eaLnBrk="1" fontAlgn="t" latinLnBrk="0" hangingPunct="1">
                        <a:lnSpc>
                          <a:spcPct val="100000"/>
                        </a:lnSpc>
                        <a:spcBef>
                          <a:spcPts val="0"/>
                        </a:spcBef>
                        <a:spcAft>
                          <a:spcPts val="0"/>
                        </a:spcAft>
                        <a:buClrTx/>
                        <a:buSzTx/>
                        <a:buFontTx/>
                        <a:buNone/>
                        <a:tabLst/>
                        <a:defRPr/>
                      </a:pPr>
                      <a:r>
                        <a:rPr lang="en-US" sz="2000" b="0" dirty="0">
                          <a:solidFill>
                            <a:schemeClr val="bg2">
                              <a:lumMod val="10000"/>
                            </a:schemeClr>
                          </a:solidFill>
                          <a:latin typeface="TCCC-UnityText" panose="020B0605030303020204" pitchFamily="34" charset="0"/>
                          <a:ea typeface="Verdana" panose="020B0604030504040204" pitchFamily="34" charset="0"/>
                          <a:cs typeface="Calibri" panose="020F0502020204030204" pitchFamily="34" charset="0"/>
                          <a:sym typeface="Arial" pitchFamily="34" charset="0"/>
                        </a:rPr>
                        <a:t>Parental consent needed for minors under 13 years of age. Opt-in consent from the minor if under 16 years of age.</a:t>
                      </a:r>
                    </a:p>
                  </a:txBody>
                  <a:tcPr marL="226171" marR="15706" marT="1570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5850382"/>
                  </a:ext>
                </a:extLst>
              </a:tr>
              <a:tr h="1115428">
                <a:tc>
                  <a:txBody>
                    <a:bodyPr/>
                    <a:lstStyle/>
                    <a:p>
                      <a:pPr marL="0" marR="0" indent="0" algn="l" defTabSz="914108" rtl="0" eaLnBrk="1" fontAlgn="t" latinLnBrk="0" hangingPunct="1">
                        <a:lnSpc>
                          <a:spcPct val="100000"/>
                        </a:lnSpc>
                        <a:spcBef>
                          <a:spcPts val="0"/>
                        </a:spcBef>
                        <a:spcAft>
                          <a:spcPts val="0"/>
                        </a:spcAft>
                        <a:buClrTx/>
                        <a:buSzTx/>
                        <a:buFontTx/>
                        <a:buNone/>
                        <a:tabLst/>
                        <a:defRPr/>
                      </a:pPr>
                      <a:r>
                        <a:rPr lang="en-US" sz="2000" b="1" dirty="0">
                          <a:solidFill>
                            <a:schemeClr val="tx1"/>
                          </a:solidFill>
                          <a:latin typeface="TCCC-UnityText" panose="020B0605030303020204" pitchFamily="34" charset="0"/>
                          <a:ea typeface="Verdana" panose="020B0604030504040204" pitchFamily="34" charset="0"/>
                          <a:cs typeface="Calibri" panose="020F0502020204030204" pitchFamily="34" charset="0"/>
                          <a:sym typeface="Arial" pitchFamily="34" charset="0"/>
                        </a:rPr>
                        <a:t>Train employees</a:t>
                      </a:r>
                    </a:p>
                  </a:txBody>
                  <a:tcPr marL="1206246" marR="15706" marT="1570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2700" indent="0">
                        <a:lnSpc>
                          <a:spcPct val="100000"/>
                        </a:lnSpc>
                        <a:spcBef>
                          <a:spcPts val="755"/>
                        </a:spcBef>
                        <a:buFont typeface="Arial"/>
                        <a:buNone/>
                        <a:tabLst>
                          <a:tab pos="185420" algn="l"/>
                        </a:tabLst>
                      </a:pPr>
                      <a:r>
                        <a:rPr lang="en-US" sz="2000" spc="-25" dirty="0">
                          <a:solidFill>
                            <a:schemeClr val="bg2">
                              <a:lumMod val="10000"/>
                            </a:schemeClr>
                          </a:solidFill>
                          <a:latin typeface="TCCC-UnityText" panose="020B0605030303020204" pitchFamily="34" charset="0"/>
                          <a:cs typeface="Calibri" panose="020F0502020204030204" pitchFamily="34" charset="0"/>
                        </a:rPr>
                        <a:t>Specific individuals/groups responsible </a:t>
                      </a:r>
                      <a:r>
                        <a:rPr lang="en-US" sz="2000" spc="-20" dirty="0">
                          <a:solidFill>
                            <a:schemeClr val="bg2">
                              <a:lumMod val="10000"/>
                            </a:schemeClr>
                          </a:solidFill>
                          <a:latin typeface="TCCC-UnityText" panose="020B0605030303020204" pitchFamily="34" charset="0"/>
                          <a:cs typeface="Calibri" panose="020F0502020204030204" pitchFamily="34" charset="0"/>
                        </a:rPr>
                        <a:t>for </a:t>
                      </a:r>
                      <a:r>
                        <a:rPr lang="en-US" sz="2000" spc="-25" dirty="0">
                          <a:solidFill>
                            <a:schemeClr val="bg2">
                              <a:lumMod val="10000"/>
                            </a:schemeClr>
                          </a:solidFill>
                          <a:latin typeface="TCCC-UnityText" panose="020B0605030303020204" pitchFamily="34" charset="0"/>
                          <a:cs typeface="Calibri" panose="020F0502020204030204" pitchFamily="34" charset="0"/>
                        </a:rPr>
                        <a:t>responding </a:t>
                      </a:r>
                      <a:r>
                        <a:rPr lang="en-US" sz="2000" spc="-10" dirty="0">
                          <a:solidFill>
                            <a:schemeClr val="bg2">
                              <a:lumMod val="10000"/>
                            </a:schemeClr>
                          </a:solidFill>
                          <a:latin typeface="TCCC-UnityText" panose="020B0605030303020204" pitchFamily="34" charset="0"/>
                          <a:cs typeface="Calibri" panose="020F0502020204030204" pitchFamily="34" charset="0"/>
                        </a:rPr>
                        <a:t>to </a:t>
                      </a:r>
                      <a:r>
                        <a:rPr lang="en-US" sz="2000" spc="-25" dirty="0">
                          <a:solidFill>
                            <a:schemeClr val="bg2">
                              <a:lumMod val="10000"/>
                            </a:schemeClr>
                          </a:solidFill>
                          <a:latin typeface="TCCC-UnityText" panose="020B0605030303020204" pitchFamily="34" charset="0"/>
                          <a:cs typeface="Calibri" panose="020F0502020204030204" pitchFamily="34" charset="0"/>
                        </a:rPr>
                        <a:t>individual </a:t>
                      </a:r>
                      <a:r>
                        <a:rPr lang="en-US" sz="2000" spc="-20" dirty="0">
                          <a:solidFill>
                            <a:schemeClr val="bg2">
                              <a:lumMod val="10000"/>
                            </a:schemeClr>
                          </a:solidFill>
                          <a:latin typeface="TCCC-UnityText" panose="020B0605030303020204" pitchFamily="34" charset="0"/>
                          <a:cs typeface="Calibri" panose="020F0502020204030204" pitchFamily="34" charset="0"/>
                        </a:rPr>
                        <a:t>rights </a:t>
                      </a:r>
                      <a:r>
                        <a:rPr lang="en-US" sz="2000" spc="-280" dirty="0">
                          <a:solidFill>
                            <a:schemeClr val="bg2">
                              <a:lumMod val="10000"/>
                            </a:schemeClr>
                          </a:solidFill>
                          <a:latin typeface="TCCC-UnityText" panose="020B0605030303020204" pitchFamily="34" charset="0"/>
                          <a:cs typeface="Calibri" panose="020F0502020204030204" pitchFamily="34" charset="0"/>
                        </a:rPr>
                        <a:t> </a:t>
                      </a:r>
                      <a:r>
                        <a:rPr lang="en-US" sz="2000" spc="-20" dirty="0">
                          <a:solidFill>
                            <a:schemeClr val="bg2">
                              <a:lumMod val="10000"/>
                            </a:schemeClr>
                          </a:solidFill>
                          <a:latin typeface="TCCC-UnityText" panose="020B0605030303020204" pitchFamily="34" charset="0"/>
                          <a:cs typeface="Calibri" panose="020F0502020204030204" pitchFamily="34" charset="0"/>
                        </a:rPr>
                        <a:t>requests and anyone responsible for complying with the law</a:t>
                      </a:r>
                      <a:endParaRPr lang="en-US" sz="2000" dirty="0">
                        <a:solidFill>
                          <a:schemeClr val="bg2">
                            <a:lumMod val="10000"/>
                          </a:schemeClr>
                        </a:solidFill>
                        <a:latin typeface="TCCC-UnityText" panose="020B0605030303020204" pitchFamily="34" charset="0"/>
                        <a:cs typeface="Calibri" panose="020F0502020204030204" pitchFamily="34" charset="0"/>
                      </a:endParaRPr>
                    </a:p>
                    <a:p>
                      <a:pPr marL="0" marR="0" indent="0" algn="l" defTabSz="914108" rtl="0" eaLnBrk="1" fontAlgn="t" latinLnBrk="0" hangingPunct="1">
                        <a:lnSpc>
                          <a:spcPct val="100000"/>
                        </a:lnSpc>
                        <a:spcBef>
                          <a:spcPts val="0"/>
                        </a:spcBef>
                        <a:spcAft>
                          <a:spcPts val="0"/>
                        </a:spcAft>
                        <a:buClrTx/>
                        <a:buSzTx/>
                        <a:buFontTx/>
                        <a:buNone/>
                        <a:tabLst/>
                        <a:defRPr/>
                      </a:pPr>
                      <a:endParaRPr lang="en-US" sz="2000" b="0" dirty="0">
                        <a:solidFill>
                          <a:schemeClr val="tx1"/>
                        </a:solidFill>
                        <a:latin typeface="TCCC-UnityText" panose="020B0605030303020204" pitchFamily="34" charset="0"/>
                        <a:ea typeface="Verdana" panose="020B0604030504040204" pitchFamily="34" charset="0"/>
                        <a:cs typeface="Calibri" panose="020F0502020204030204" pitchFamily="34" charset="0"/>
                        <a:sym typeface="Arial" pitchFamily="34" charset="0"/>
                      </a:endParaRPr>
                    </a:p>
                  </a:txBody>
                  <a:tcPr marL="226171" marR="15706" marT="1570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67886073"/>
                  </a:ext>
                </a:extLst>
              </a:tr>
            </a:tbl>
          </a:graphicData>
        </a:graphic>
      </p:graphicFrame>
      <p:grpSp>
        <p:nvGrpSpPr>
          <p:cNvPr id="13" name="Group 12">
            <a:extLst>
              <a:ext uri="{FF2B5EF4-FFF2-40B4-BE49-F238E27FC236}">
                <a16:creationId xmlns:a16="http://schemas.microsoft.com/office/drawing/2014/main" id="{BF7BCCDC-07DD-4B92-90BB-A397B59C1921}"/>
              </a:ext>
            </a:extLst>
          </p:cNvPr>
          <p:cNvGrpSpPr/>
          <p:nvPr/>
        </p:nvGrpSpPr>
        <p:grpSpPr>
          <a:xfrm>
            <a:off x="1073618" y="2705284"/>
            <a:ext cx="663435" cy="663435"/>
            <a:chOff x="1084373" y="1868324"/>
            <a:chExt cx="400051" cy="400051"/>
          </a:xfrm>
          <a:solidFill>
            <a:srgbClr val="C00000"/>
          </a:solidFill>
        </p:grpSpPr>
        <p:sp>
          <p:nvSpPr>
            <p:cNvPr id="14" name="Freeform 453">
              <a:extLst>
                <a:ext uri="{FF2B5EF4-FFF2-40B4-BE49-F238E27FC236}">
                  <a16:creationId xmlns:a16="http://schemas.microsoft.com/office/drawing/2014/main" id="{2B2E12D6-A755-4C19-A4ED-AB3BF8619161}"/>
                </a:ext>
              </a:extLst>
            </p:cNvPr>
            <p:cNvSpPr>
              <a:spLocks noEditPoints="1"/>
            </p:cNvSpPr>
            <p:nvPr/>
          </p:nvSpPr>
          <p:spPr bwMode="auto">
            <a:xfrm>
              <a:off x="1084373" y="1868324"/>
              <a:ext cx="400051" cy="400051"/>
            </a:xfrm>
            <a:custGeom>
              <a:avLst/>
              <a:gdLst>
                <a:gd name="T0" fmla="*/ 256 w 512"/>
                <a:gd name="T1" fmla="*/ 21 h 512"/>
                <a:gd name="T2" fmla="*/ 490 w 512"/>
                <a:gd name="T3" fmla="*/ 256 h 512"/>
                <a:gd name="T4" fmla="*/ 256 w 512"/>
                <a:gd name="T5" fmla="*/ 491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7"/>
                    <a:pt x="490" y="256"/>
                  </a:cubicBezTo>
                  <a:cubicBezTo>
                    <a:pt x="490" y="385"/>
                    <a:pt x="385" y="491"/>
                    <a:pt x="256" y="491"/>
                  </a:cubicBezTo>
                  <a:cubicBezTo>
                    <a:pt x="126" y="491"/>
                    <a:pt x="21" y="385"/>
                    <a:pt x="21" y="256"/>
                  </a:cubicBezTo>
                  <a:cubicBezTo>
                    <a:pt x="21" y="127"/>
                    <a:pt x="126" y="21"/>
                    <a:pt x="256" y="21"/>
                  </a:cubicBezTo>
                  <a:moveTo>
                    <a:pt x="256" y="0"/>
                  </a:moveTo>
                  <a:cubicBezTo>
                    <a:pt x="114" y="0"/>
                    <a:pt x="0" y="115"/>
                    <a:pt x="0" y="256"/>
                  </a:cubicBezTo>
                  <a:cubicBezTo>
                    <a:pt x="0" y="397"/>
                    <a:pt x="114" y="512"/>
                    <a:pt x="256" y="512"/>
                  </a:cubicBezTo>
                  <a:cubicBezTo>
                    <a:pt x="397" y="512"/>
                    <a:pt x="512" y="397"/>
                    <a:pt x="512" y="256"/>
                  </a:cubicBezTo>
                  <a:cubicBezTo>
                    <a:pt x="512" y="115"/>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0468" tIns="45234" rIns="90468" bIns="45234" numCol="1" anchor="t" anchorCtr="0" compatLnSpc="1">
              <a:prstTxWarp prst="textNoShape">
                <a:avLst/>
              </a:prstTxWarp>
            </a:bodyPr>
            <a:lstStyle/>
            <a:p>
              <a:pPr defTabSz="753923">
                <a:defRPr/>
              </a:pPr>
              <a:endParaRPr lang="en-GB" sz="1979" dirty="0">
                <a:solidFill>
                  <a:prstClr val="white">
                    <a:lumMod val="50000"/>
                  </a:prstClr>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Freeform 454">
              <a:extLst>
                <a:ext uri="{FF2B5EF4-FFF2-40B4-BE49-F238E27FC236}">
                  <a16:creationId xmlns:a16="http://schemas.microsoft.com/office/drawing/2014/main" id="{420DE271-4F07-4C36-88EE-6CD265337789}"/>
                </a:ext>
              </a:extLst>
            </p:cNvPr>
            <p:cNvSpPr>
              <a:spLocks noEditPoints="1"/>
            </p:cNvSpPr>
            <p:nvPr/>
          </p:nvSpPr>
          <p:spPr bwMode="auto">
            <a:xfrm>
              <a:off x="1159677" y="2002458"/>
              <a:ext cx="249444" cy="132958"/>
            </a:xfrm>
            <a:custGeom>
              <a:avLst/>
              <a:gdLst>
                <a:gd name="T0" fmla="*/ 318 w 320"/>
                <a:gd name="T1" fmla="*/ 79 h 171"/>
                <a:gd name="T2" fmla="*/ 297 w 320"/>
                <a:gd name="T3" fmla="*/ 47 h 171"/>
                <a:gd name="T4" fmla="*/ 288 w 320"/>
                <a:gd name="T5" fmla="*/ 43 h 171"/>
                <a:gd name="T6" fmla="*/ 159 w 320"/>
                <a:gd name="T7" fmla="*/ 43 h 171"/>
                <a:gd name="T8" fmla="*/ 85 w 320"/>
                <a:gd name="T9" fmla="*/ 0 h 171"/>
                <a:gd name="T10" fmla="*/ 0 w 320"/>
                <a:gd name="T11" fmla="*/ 85 h 171"/>
                <a:gd name="T12" fmla="*/ 85 w 320"/>
                <a:gd name="T13" fmla="*/ 171 h 171"/>
                <a:gd name="T14" fmla="*/ 159 w 320"/>
                <a:gd name="T15" fmla="*/ 128 h 171"/>
                <a:gd name="T16" fmla="*/ 202 w 320"/>
                <a:gd name="T17" fmla="*/ 128 h 171"/>
                <a:gd name="T18" fmla="*/ 210 w 320"/>
                <a:gd name="T19" fmla="*/ 125 h 171"/>
                <a:gd name="T20" fmla="*/ 224 w 320"/>
                <a:gd name="T21" fmla="*/ 111 h 171"/>
                <a:gd name="T22" fmla="*/ 237 w 320"/>
                <a:gd name="T23" fmla="*/ 125 h 171"/>
                <a:gd name="T24" fmla="*/ 253 w 320"/>
                <a:gd name="T25" fmla="*/ 125 h 171"/>
                <a:gd name="T26" fmla="*/ 266 w 320"/>
                <a:gd name="T27" fmla="*/ 111 h 171"/>
                <a:gd name="T28" fmla="*/ 280 w 320"/>
                <a:gd name="T29" fmla="*/ 125 h 171"/>
                <a:gd name="T30" fmla="*/ 289 w 320"/>
                <a:gd name="T31" fmla="*/ 128 h 171"/>
                <a:gd name="T32" fmla="*/ 297 w 320"/>
                <a:gd name="T33" fmla="*/ 123 h 171"/>
                <a:gd name="T34" fmla="*/ 318 w 320"/>
                <a:gd name="T35" fmla="*/ 91 h 171"/>
                <a:gd name="T36" fmla="*/ 318 w 320"/>
                <a:gd name="T37" fmla="*/ 79 h 171"/>
                <a:gd name="T38" fmla="*/ 286 w 320"/>
                <a:gd name="T39" fmla="*/ 100 h 171"/>
                <a:gd name="T40" fmla="*/ 274 w 320"/>
                <a:gd name="T41" fmla="*/ 88 h 171"/>
                <a:gd name="T42" fmla="*/ 259 w 320"/>
                <a:gd name="T43" fmla="*/ 88 h 171"/>
                <a:gd name="T44" fmla="*/ 245 w 320"/>
                <a:gd name="T45" fmla="*/ 102 h 171"/>
                <a:gd name="T46" fmla="*/ 231 w 320"/>
                <a:gd name="T47" fmla="*/ 88 h 171"/>
                <a:gd name="T48" fmla="*/ 216 w 320"/>
                <a:gd name="T49" fmla="*/ 88 h 171"/>
                <a:gd name="T50" fmla="*/ 198 w 320"/>
                <a:gd name="T51" fmla="*/ 107 h 171"/>
                <a:gd name="T52" fmla="*/ 152 w 320"/>
                <a:gd name="T53" fmla="*/ 107 h 171"/>
                <a:gd name="T54" fmla="*/ 143 w 320"/>
                <a:gd name="T55" fmla="*/ 113 h 171"/>
                <a:gd name="T56" fmla="*/ 85 w 320"/>
                <a:gd name="T57" fmla="*/ 149 h 171"/>
                <a:gd name="T58" fmla="*/ 21 w 320"/>
                <a:gd name="T59" fmla="*/ 85 h 171"/>
                <a:gd name="T60" fmla="*/ 85 w 320"/>
                <a:gd name="T61" fmla="*/ 21 h 171"/>
                <a:gd name="T62" fmla="*/ 143 w 320"/>
                <a:gd name="T63" fmla="*/ 58 h 171"/>
                <a:gd name="T64" fmla="*/ 152 w 320"/>
                <a:gd name="T65" fmla="*/ 64 h 171"/>
                <a:gd name="T66" fmla="*/ 282 w 320"/>
                <a:gd name="T67" fmla="*/ 64 h 171"/>
                <a:gd name="T68" fmla="*/ 296 w 320"/>
                <a:gd name="T69" fmla="*/ 85 h 171"/>
                <a:gd name="T70" fmla="*/ 286 w 320"/>
                <a:gd name="T71" fmla="*/ 10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0" h="171">
                  <a:moveTo>
                    <a:pt x="318" y="79"/>
                  </a:moveTo>
                  <a:cubicBezTo>
                    <a:pt x="297" y="47"/>
                    <a:pt x="297" y="47"/>
                    <a:pt x="297" y="47"/>
                  </a:cubicBezTo>
                  <a:cubicBezTo>
                    <a:pt x="295" y="44"/>
                    <a:pt x="291" y="43"/>
                    <a:pt x="288" y="43"/>
                  </a:cubicBezTo>
                  <a:cubicBezTo>
                    <a:pt x="159" y="43"/>
                    <a:pt x="159" y="43"/>
                    <a:pt x="159" y="43"/>
                  </a:cubicBezTo>
                  <a:cubicBezTo>
                    <a:pt x="144" y="16"/>
                    <a:pt x="115" y="0"/>
                    <a:pt x="85" y="0"/>
                  </a:cubicBezTo>
                  <a:cubicBezTo>
                    <a:pt x="38" y="0"/>
                    <a:pt x="0" y="38"/>
                    <a:pt x="0" y="85"/>
                  </a:cubicBezTo>
                  <a:cubicBezTo>
                    <a:pt x="0" y="132"/>
                    <a:pt x="38" y="171"/>
                    <a:pt x="85" y="171"/>
                  </a:cubicBezTo>
                  <a:cubicBezTo>
                    <a:pt x="115" y="171"/>
                    <a:pt x="144" y="154"/>
                    <a:pt x="159" y="128"/>
                  </a:cubicBezTo>
                  <a:cubicBezTo>
                    <a:pt x="202" y="128"/>
                    <a:pt x="202" y="128"/>
                    <a:pt x="202" y="128"/>
                  </a:cubicBezTo>
                  <a:cubicBezTo>
                    <a:pt x="205" y="128"/>
                    <a:pt x="208" y="127"/>
                    <a:pt x="210" y="125"/>
                  </a:cubicBezTo>
                  <a:cubicBezTo>
                    <a:pt x="224" y="111"/>
                    <a:pt x="224" y="111"/>
                    <a:pt x="224" y="111"/>
                  </a:cubicBezTo>
                  <a:cubicBezTo>
                    <a:pt x="237" y="125"/>
                    <a:pt x="237" y="125"/>
                    <a:pt x="237" y="125"/>
                  </a:cubicBezTo>
                  <a:cubicBezTo>
                    <a:pt x="242" y="129"/>
                    <a:pt x="248" y="129"/>
                    <a:pt x="253" y="125"/>
                  </a:cubicBezTo>
                  <a:cubicBezTo>
                    <a:pt x="266" y="111"/>
                    <a:pt x="266" y="111"/>
                    <a:pt x="266" y="111"/>
                  </a:cubicBezTo>
                  <a:cubicBezTo>
                    <a:pt x="280" y="125"/>
                    <a:pt x="280" y="125"/>
                    <a:pt x="280" y="125"/>
                  </a:cubicBezTo>
                  <a:cubicBezTo>
                    <a:pt x="282" y="127"/>
                    <a:pt x="285" y="128"/>
                    <a:pt x="289" y="128"/>
                  </a:cubicBezTo>
                  <a:cubicBezTo>
                    <a:pt x="292" y="127"/>
                    <a:pt x="295" y="126"/>
                    <a:pt x="297" y="123"/>
                  </a:cubicBezTo>
                  <a:cubicBezTo>
                    <a:pt x="318" y="91"/>
                    <a:pt x="318" y="91"/>
                    <a:pt x="318" y="91"/>
                  </a:cubicBezTo>
                  <a:cubicBezTo>
                    <a:pt x="320" y="87"/>
                    <a:pt x="320" y="83"/>
                    <a:pt x="318" y="79"/>
                  </a:cubicBezTo>
                  <a:close/>
                  <a:moveTo>
                    <a:pt x="286" y="100"/>
                  </a:moveTo>
                  <a:cubicBezTo>
                    <a:pt x="274" y="88"/>
                    <a:pt x="274" y="88"/>
                    <a:pt x="274" y="88"/>
                  </a:cubicBezTo>
                  <a:cubicBezTo>
                    <a:pt x="270" y="84"/>
                    <a:pt x="263" y="84"/>
                    <a:pt x="259" y="88"/>
                  </a:cubicBezTo>
                  <a:cubicBezTo>
                    <a:pt x="245" y="102"/>
                    <a:pt x="245" y="102"/>
                    <a:pt x="245" y="102"/>
                  </a:cubicBezTo>
                  <a:cubicBezTo>
                    <a:pt x="231" y="88"/>
                    <a:pt x="231" y="88"/>
                    <a:pt x="231" y="88"/>
                  </a:cubicBezTo>
                  <a:cubicBezTo>
                    <a:pt x="227" y="84"/>
                    <a:pt x="220" y="84"/>
                    <a:pt x="216" y="88"/>
                  </a:cubicBezTo>
                  <a:cubicBezTo>
                    <a:pt x="198" y="107"/>
                    <a:pt x="198" y="107"/>
                    <a:pt x="198" y="107"/>
                  </a:cubicBezTo>
                  <a:cubicBezTo>
                    <a:pt x="152" y="107"/>
                    <a:pt x="152" y="107"/>
                    <a:pt x="152" y="107"/>
                  </a:cubicBezTo>
                  <a:cubicBezTo>
                    <a:pt x="148" y="107"/>
                    <a:pt x="145" y="109"/>
                    <a:pt x="143" y="113"/>
                  </a:cubicBezTo>
                  <a:cubicBezTo>
                    <a:pt x="132" y="135"/>
                    <a:pt x="110" y="149"/>
                    <a:pt x="85" y="149"/>
                  </a:cubicBezTo>
                  <a:cubicBezTo>
                    <a:pt x="50" y="149"/>
                    <a:pt x="21" y="120"/>
                    <a:pt x="21" y="85"/>
                  </a:cubicBezTo>
                  <a:cubicBezTo>
                    <a:pt x="21" y="50"/>
                    <a:pt x="50" y="21"/>
                    <a:pt x="85" y="21"/>
                  </a:cubicBezTo>
                  <a:cubicBezTo>
                    <a:pt x="110" y="21"/>
                    <a:pt x="132" y="36"/>
                    <a:pt x="143" y="58"/>
                  </a:cubicBezTo>
                  <a:cubicBezTo>
                    <a:pt x="145" y="62"/>
                    <a:pt x="148" y="64"/>
                    <a:pt x="152" y="64"/>
                  </a:cubicBezTo>
                  <a:cubicBezTo>
                    <a:pt x="282" y="64"/>
                    <a:pt x="282" y="64"/>
                    <a:pt x="282" y="64"/>
                  </a:cubicBezTo>
                  <a:cubicBezTo>
                    <a:pt x="296" y="85"/>
                    <a:pt x="296" y="85"/>
                    <a:pt x="296" y="85"/>
                  </a:cubicBezTo>
                  <a:lnTo>
                    <a:pt x="286" y="1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0468" tIns="45234" rIns="90468" bIns="45234" numCol="1" anchor="t" anchorCtr="0" compatLnSpc="1">
              <a:prstTxWarp prst="textNoShape">
                <a:avLst/>
              </a:prstTxWarp>
            </a:bodyPr>
            <a:lstStyle/>
            <a:p>
              <a:pPr defTabSz="753923">
                <a:defRPr/>
              </a:pPr>
              <a:endParaRPr lang="en-GB" sz="1979" dirty="0">
                <a:solidFill>
                  <a:prstClr val="white">
                    <a:lumMod val="50000"/>
                  </a:prstClr>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Oval 455">
              <a:extLst>
                <a:ext uri="{FF2B5EF4-FFF2-40B4-BE49-F238E27FC236}">
                  <a16:creationId xmlns:a16="http://schemas.microsoft.com/office/drawing/2014/main" id="{3BE15C44-A110-448E-AEE9-F1770A50317B}"/>
                </a:ext>
              </a:extLst>
            </p:cNvPr>
            <p:cNvSpPr>
              <a:spLocks noChangeArrowheads="1"/>
            </p:cNvSpPr>
            <p:nvPr/>
          </p:nvSpPr>
          <p:spPr bwMode="auto">
            <a:xfrm>
              <a:off x="1267926" y="2051876"/>
              <a:ext cx="32945" cy="32945"/>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0468" tIns="45234" rIns="90468" bIns="45234" numCol="1" anchor="t" anchorCtr="0" compatLnSpc="1">
              <a:prstTxWarp prst="textNoShape">
                <a:avLst/>
              </a:prstTxWarp>
            </a:bodyPr>
            <a:lstStyle/>
            <a:p>
              <a:pPr defTabSz="753923">
                <a:defRPr/>
              </a:pPr>
              <a:endParaRPr lang="en-GB" sz="1979" dirty="0">
                <a:solidFill>
                  <a:prstClr val="white">
                    <a:lumMod val="50000"/>
                  </a:prstClr>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17" name="Group 16">
            <a:extLst>
              <a:ext uri="{FF2B5EF4-FFF2-40B4-BE49-F238E27FC236}">
                <a16:creationId xmlns:a16="http://schemas.microsoft.com/office/drawing/2014/main" id="{98A19493-9F31-4562-9BAF-70E2BFF5F8C9}"/>
              </a:ext>
            </a:extLst>
          </p:cNvPr>
          <p:cNvGrpSpPr/>
          <p:nvPr/>
        </p:nvGrpSpPr>
        <p:grpSpPr>
          <a:xfrm>
            <a:off x="1073618" y="3797077"/>
            <a:ext cx="663435" cy="663435"/>
            <a:chOff x="1084373" y="2995724"/>
            <a:chExt cx="400051" cy="400051"/>
          </a:xfrm>
          <a:solidFill>
            <a:srgbClr val="C00000"/>
          </a:solidFill>
        </p:grpSpPr>
        <p:sp>
          <p:nvSpPr>
            <p:cNvPr id="18" name="Freeform 695">
              <a:extLst>
                <a:ext uri="{FF2B5EF4-FFF2-40B4-BE49-F238E27FC236}">
                  <a16:creationId xmlns:a16="http://schemas.microsoft.com/office/drawing/2014/main" id="{168D2F15-6149-44FC-B1E7-B93695FE47D2}"/>
                </a:ext>
              </a:extLst>
            </p:cNvPr>
            <p:cNvSpPr>
              <a:spLocks noEditPoints="1"/>
            </p:cNvSpPr>
            <p:nvPr/>
          </p:nvSpPr>
          <p:spPr bwMode="auto">
            <a:xfrm>
              <a:off x="1084373" y="2995724"/>
              <a:ext cx="400051" cy="400051"/>
            </a:xfrm>
            <a:custGeom>
              <a:avLst/>
              <a:gdLst>
                <a:gd name="T0" fmla="*/ 256 w 512"/>
                <a:gd name="T1" fmla="*/ 22 h 512"/>
                <a:gd name="T2" fmla="*/ 491 w 512"/>
                <a:gd name="T3" fmla="*/ 256 h 512"/>
                <a:gd name="T4" fmla="*/ 256 w 512"/>
                <a:gd name="T5" fmla="*/ 491 h 512"/>
                <a:gd name="T6" fmla="*/ 21 w 512"/>
                <a:gd name="T7" fmla="*/ 256 h 512"/>
                <a:gd name="T8" fmla="*/ 256 w 512"/>
                <a:gd name="T9" fmla="*/ 22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2"/>
                  </a:moveTo>
                  <a:cubicBezTo>
                    <a:pt x="385" y="22"/>
                    <a:pt x="491" y="127"/>
                    <a:pt x="491" y="256"/>
                  </a:cubicBezTo>
                  <a:cubicBezTo>
                    <a:pt x="491" y="386"/>
                    <a:pt x="385" y="491"/>
                    <a:pt x="256" y="491"/>
                  </a:cubicBezTo>
                  <a:cubicBezTo>
                    <a:pt x="127" y="491"/>
                    <a:pt x="21" y="386"/>
                    <a:pt x="21" y="256"/>
                  </a:cubicBezTo>
                  <a:cubicBezTo>
                    <a:pt x="21" y="127"/>
                    <a:pt x="127" y="22"/>
                    <a:pt x="256" y="22"/>
                  </a:cubicBezTo>
                  <a:moveTo>
                    <a:pt x="256" y="0"/>
                  </a:moveTo>
                  <a:cubicBezTo>
                    <a:pt x="115" y="0"/>
                    <a:pt x="0" y="115"/>
                    <a:pt x="0" y="256"/>
                  </a:cubicBezTo>
                  <a:cubicBezTo>
                    <a:pt x="0" y="398"/>
                    <a:pt x="115" y="512"/>
                    <a:pt x="256" y="512"/>
                  </a:cubicBezTo>
                  <a:cubicBezTo>
                    <a:pt x="397" y="512"/>
                    <a:pt x="512" y="398"/>
                    <a:pt x="512" y="256"/>
                  </a:cubicBezTo>
                  <a:cubicBezTo>
                    <a:pt x="512" y="115"/>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0468" tIns="45234" rIns="90468" bIns="45234" numCol="1" anchor="t" anchorCtr="0" compatLnSpc="1">
              <a:prstTxWarp prst="textNoShape">
                <a:avLst/>
              </a:prstTxWarp>
            </a:bodyPr>
            <a:lstStyle/>
            <a:p>
              <a:pPr defTabSz="753923">
                <a:defRPr/>
              </a:pPr>
              <a:endParaRPr lang="en-GB" sz="1979" dirty="0">
                <a:solidFill>
                  <a:prstClr val="white">
                    <a:lumMod val="50000"/>
                  </a:prstClr>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Freeform 602">
              <a:extLst>
                <a:ext uri="{FF2B5EF4-FFF2-40B4-BE49-F238E27FC236}">
                  <a16:creationId xmlns:a16="http://schemas.microsoft.com/office/drawing/2014/main" id="{7797D4AB-6FAC-4EBD-A297-72F31790C131}"/>
                </a:ext>
              </a:extLst>
            </p:cNvPr>
            <p:cNvSpPr>
              <a:spLocks noEditPoints="1"/>
            </p:cNvSpPr>
            <p:nvPr/>
          </p:nvSpPr>
          <p:spPr bwMode="auto">
            <a:xfrm>
              <a:off x="1192472" y="3091239"/>
              <a:ext cx="183852" cy="230505"/>
            </a:xfrm>
            <a:custGeom>
              <a:avLst/>
              <a:gdLst>
                <a:gd name="T0" fmla="*/ 224 w 235"/>
                <a:gd name="T1" fmla="*/ 149 h 320"/>
                <a:gd name="T2" fmla="*/ 43 w 235"/>
                <a:gd name="T3" fmla="*/ 149 h 320"/>
                <a:gd name="T4" fmla="*/ 43 w 235"/>
                <a:gd name="T5" fmla="*/ 96 h 320"/>
                <a:gd name="T6" fmla="*/ 118 w 235"/>
                <a:gd name="T7" fmla="*/ 21 h 320"/>
                <a:gd name="T8" fmla="*/ 192 w 235"/>
                <a:gd name="T9" fmla="*/ 96 h 320"/>
                <a:gd name="T10" fmla="*/ 192 w 235"/>
                <a:gd name="T11" fmla="*/ 106 h 320"/>
                <a:gd name="T12" fmla="*/ 203 w 235"/>
                <a:gd name="T13" fmla="*/ 117 h 320"/>
                <a:gd name="T14" fmla="*/ 214 w 235"/>
                <a:gd name="T15" fmla="*/ 106 h 320"/>
                <a:gd name="T16" fmla="*/ 214 w 235"/>
                <a:gd name="T17" fmla="*/ 96 h 320"/>
                <a:gd name="T18" fmla="*/ 118 w 235"/>
                <a:gd name="T19" fmla="*/ 0 h 320"/>
                <a:gd name="T20" fmla="*/ 22 w 235"/>
                <a:gd name="T21" fmla="*/ 96 h 320"/>
                <a:gd name="T22" fmla="*/ 22 w 235"/>
                <a:gd name="T23" fmla="*/ 149 h 320"/>
                <a:gd name="T24" fmla="*/ 11 w 235"/>
                <a:gd name="T25" fmla="*/ 149 h 320"/>
                <a:gd name="T26" fmla="*/ 0 w 235"/>
                <a:gd name="T27" fmla="*/ 160 h 320"/>
                <a:gd name="T28" fmla="*/ 0 w 235"/>
                <a:gd name="T29" fmla="*/ 309 h 320"/>
                <a:gd name="T30" fmla="*/ 11 w 235"/>
                <a:gd name="T31" fmla="*/ 320 h 320"/>
                <a:gd name="T32" fmla="*/ 224 w 235"/>
                <a:gd name="T33" fmla="*/ 320 h 320"/>
                <a:gd name="T34" fmla="*/ 235 w 235"/>
                <a:gd name="T35" fmla="*/ 309 h 320"/>
                <a:gd name="T36" fmla="*/ 235 w 235"/>
                <a:gd name="T37" fmla="*/ 160 h 320"/>
                <a:gd name="T38" fmla="*/ 224 w 235"/>
                <a:gd name="T39" fmla="*/ 149 h 320"/>
                <a:gd name="T40" fmla="*/ 214 w 235"/>
                <a:gd name="T41" fmla="*/ 298 h 320"/>
                <a:gd name="T42" fmla="*/ 22 w 235"/>
                <a:gd name="T43" fmla="*/ 298 h 320"/>
                <a:gd name="T44" fmla="*/ 22 w 235"/>
                <a:gd name="T45" fmla="*/ 170 h 320"/>
                <a:gd name="T46" fmla="*/ 214 w 235"/>
                <a:gd name="T47" fmla="*/ 170 h 320"/>
                <a:gd name="T48" fmla="*/ 214 w 235"/>
                <a:gd name="T49" fmla="*/ 29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5" h="320">
                  <a:moveTo>
                    <a:pt x="224" y="149"/>
                  </a:moveTo>
                  <a:cubicBezTo>
                    <a:pt x="43" y="149"/>
                    <a:pt x="43" y="149"/>
                    <a:pt x="43" y="149"/>
                  </a:cubicBezTo>
                  <a:cubicBezTo>
                    <a:pt x="43" y="96"/>
                    <a:pt x="43" y="96"/>
                    <a:pt x="43" y="96"/>
                  </a:cubicBezTo>
                  <a:cubicBezTo>
                    <a:pt x="43" y="54"/>
                    <a:pt x="76" y="21"/>
                    <a:pt x="118" y="21"/>
                  </a:cubicBezTo>
                  <a:cubicBezTo>
                    <a:pt x="159" y="21"/>
                    <a:pt x="192" y="54"/>
                    <a:pt x="192" y="96"/>
                  </a:cubicBezTo>
                  <a:cubicBezTo>
                    <a:pt x="192" y="106"/>
                    <a:pt x="192" y="106"/>
                    <a:pt x="192" y="106"/>
                  </a:cubicBezTo>
                  <a:cubicBezTo>
                    <a:pt x="192" y="112"/>
                    <a:pt x="197" y="117"/>
                    <a:pt x="203" y="117"/>
                  </a:cubicBezTo>
                  <a:cubicBezTo>
                    <a:pt x="209" y="117"/>
                    <a:pt x="214" y="112"/>
                    <a:pt x="214" y="106"/>
                  </a:cubicBezTo>
                  <a:cubicBezTo>
                    <a:pt x="214" y="96"/>
                    <a:pt x="214" y="96"/>
                    <a:pt x="214" y="96"/>
                  </a:cubicBezTo>
                  <a:cubicBezTo>
                    <a:pt x="214" y="43"/>
                    <a:pt x="171" y="0"/>
                    <a:pt x="118" y="0"/>
                  </a:cubicBezTo>
                  <a:cubicBezTo>
                    <a:pt x="65" y="0"/>
                    <a:pt x="22" y="43"/>
                    <a:pt x="22" y="96"/>
                  </a:cubicBezTo>
                  <a:cubicBezTo>
                    <a:pt x="22" y="149"/>
                    <a:pt x="22" y="149"/>
                    <a:pt x="22" y="149"/>
                  </a:cubicBezTo>
                  <a:cubicBezTo>
                    <a:pt x="11" y="149"/>
                    <a:pt x="11" y="149"/>
                    <a:pt x="11" y="149"/>
                  </a:cubicBezTo>
                  <a:cubicBezTo>
                    <a:pt x="5" y="149"/>
                    <a:pt x="0" y="154"/>
                    <a:pt x="0" y="160"/>
                  </a:cubicBezTo>
                  <a:cubicBezTo>
                    <a:pt x="0" y="309"/>
                    <a:pt x="0" y="309"/>
                    <a:pt x="0" y="309"/>
                  </a:cubicBezTo>
                  <a:cubicBezTo>
                    <a:pt x="0" y="315"/>
                    <a:pt x="5" y="320"/>
                    <a:pt x="11" y="320"/>
                  </a:cubicBezTo>
                  <a:cubicBezTo>
                    <a:pt x="224" y="320"/>
                    <a:pt x="224" y="320"/>
                    <a:pt x="224" y="320"/>
                  </a:cubicBezTo>
                  <a:cubicBezTo>
                    <a:pt x="230" y="320"/>
                    <a:pt x="235" y="315"/>
                    <a:pt x="235" y="309"/>
                  </a:cubicBezTo>
                  <a:cubicBezTo>
                    <a:pt x="235" y="160"/>
                    <a:pt x="235" y="160"/>
                    <a:pt x="235" y="160"/>
                  </a:cubicBezTo>
                  <a:cubicBezTo>
                    <a:pt x="235" y="154"/>
                    <a:pt x="230" y="149"/>
                    <a:pt x="224" y="149"/>
                  </a:cubicBezTo>
                  <a:close/>
                  <a:moveTo>
                    <a:pt x="214" y="298"/>
                  </a:moveTo>
                  <a:cubicBezTo>
                    <a:pt x="22" y="298"/>
                    <a:pt x="22" y="298"/>
                    <a:pt x="22" y="298"/>
                  </a:cubicBezTo>
                  <a:cubicBezTo>
                    <a:pt x="22" y="170"/>
                    <a:pt x="22" y="170"/>
                    <a:pt x="22" y="170"/>
                  </a:cubicBezTo>
                  <a:cubicBezTo>
                    <a:pt x="214" y="170"/>
                    <a:pt x="214" y="170"/>
                    <a:pt x="214" y="170"/>
                  </a:cubicBezTo>
                  <a:lnTo>
                    <a:pt x="214" y="2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50781" tIns="75390" rIns="150781" bIns="75390" numCol="1" anchor="t" anchorCtr="0" compatLnSpc="1">
              <a:prstTxWarp prst="textNoShape">
                <a:avLst/>
              </a:prstTxWarp>
            </a:bodyPr>
            <a:lstStyle/>
            <a:p>
              <a:pPr defTabSz="753923">
                <a:defRPr/>
              </a:pPr>
              <a:endParaRPr lang="en-US" sz="1979"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20" name="Group 759">
            <a:extLst>
              <a:ext uri="{FF2B5EF4-FFF2-40B4-BE49-F238E27FC236}">
                <a16:creationId xmlns:a16="http://schemas.microsoft.com/office/drawing/2014/main" id="{F2B05ED0-7F85-47D6-8DC7-DF0BDDC0415A}"/>
              </a:ext>
            </a:extLst>
          </p:cNvPr>
          <p:cNvGrpSpPr>
            <a:grpSpLocks noChangeAspect="1"/>
          </p:cNvGrpSpPr>
          <p:nvPr/>
        </p:nvGrpSpPr>
        <p:grpSpPr bwMode="auto">
          <a:xfrm>
            <a:off x="1073618" y="7075346"/>
            <a:ext cx="663435" cy="663435"/>
            <a:chOff x="2732" y="2698"/>
            <a:chExt cx="340" cy="340"/>
          </a:xfrm>
          <a:solidFill>
            <a:srgbClr val="C00000"/>
          </a:solidFill>
        </p:grpSpPr>
        <p:sp>
          <p:nvSpPr>
            <p:cNvPr id="21" name="Freeform 760">
              <a:extLst>
                <a:ext uri="{FF2B5EF4-FFF2-40B4-BE49-F238E27FC236}">
                  <a16:creationId xmlns:a16="http://schemas.microsoft.com/office/drawing/2014/main" id="{BC8B7038-972F-4738-B334-5DDF289409FC}"/>
                </a:ext>
              </a:extLst>
            </p:cNvPr>
            <p:cNvSpPr>
              <a:spLocks noEditPoints="1"/>
            </p:cNvSpPr>
            <p:nvPr/>
          </p:nvSpPr>
          <p:spPr bwMode="auto">
            <a:xfrm>
              <a:off x="2732" y="2698"/>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50781" tIns="75390" rIns="150781" bIns="75390" numCol="1" anchor="t" anchorCtr="0" compatLnSpc="1">
              <a:prstTxWarp prst="textNoShape">
                <a:avLst/>
              </a:prstTxWarp>
            </a:bodyPr>
            <a:lstStyle/>
            <a:p>
              <a:endParaRPr lang="en-GB" sz="2968" dirty="0"/>
            </a:p>
          </p:txBody>
        </p:sp>
        <p:sp>
          <p:nvSpPr>
            <p:cNvPr id="22" name="Freeform 761">
              <a:extLst>
                <a:ext uri="{FF2B5EF4-FFF2-40B4-BE49-F238E27FC236}">
                  <a16:creationId xmlns:a16="http://schemas.microsoft.com/office/drawing/2014/main" id="{7C85ABDB-1644-452A-A809-0B6B8606E4C9}"/>
                </a:ext>
              </a:extLst>
            </p:cNvPr>
            <p:cNvSpPr>
              <a:spLocks noEditPoints="1"/>
            </p:cNvSpPr>
            <p:nvPr/>
          </p:nvSpPr>
          <p:spPr bwMode="auto">
            <a:xfrm>
              <a:off x="2817" y="2762"/>
              <a:ext cx="170" cy="212"/>
            </a:xfrm>
            <a:custGeom>
              <a:avLst/>
              <a:gdLst>
                <a:gd name="T0" fmla="*/ 245 w 256"/>
                <a:gd name="T1" fmla="*/ 320 h 320"/>
                <a:gd name="T2" fmla="*/ 234 w 256"/>
                <a:gd name="T3" fmla="*/ 309 h 320"/>
                <a:gd name="T4" fmla="*/ 234 w 256"/>
                <a:gd name="T5" fmla="*/ 213 h 320"/>
                <a:gd name="T6" fmla="*/ 192 w 256"/>
                <a:gd name="T7" fmla="*/ 170 h 320"/>
                <a:gd name="T8" fmla="*/ 64 w 256"/>
                <a:gd name="T9" fmla="*/ 170 h 320"/>
                <a:gd name="T10" fmla="*/ 21 w 256"/>
                <a:gd name="T11" fmla="*/ 213 h 320"/>
                <a:gd name="T12" fmla="*/ 21 w 256"/>
                <a:gd name="T13" fmla="*/ 309 h 320"/>
                <a:gd name="T14" fmla="*/ 10 w 256"/>
                <a:gd name="T15" fmla="*/ 320 h 320"/>
                <a:gd name="T16" fmla="*/ 0 w 256"/>
                <a:gd name="T17" fmla="*/ 309 h 320"/>
                <a:gd name="T18" fmla="*/ 0 w 256"/>
                <a:gd name="T19" fmla="*/ 213 h 320"/>
                <a:gd name="T20" fmla="*/ 64 w 256"/>
                <a:gd name="T21" fmla="*/ 149 h 320"/>
                <a:gd name="T22" fmla="*/ 192 w 256"/>
                <a:gd name="T23" fmla="*/ 149 h 320"/>
                <a:gd name="T24" fmla="*/ 256 w 256"/>
                <a:gd name="T25" fmla="*/ 213 h 320"/>
                <a:gd name="T26" fmla="*/ 256 w 256"/>
                <a:gd name="T27" fmla="*/ 309 h 320"/>
                <a:gd name="T28" fmla="*/ 245 w 256"/>
                <a:gd name="T29" fmla="*/ 320 h 320"/>
                <a:gd name="T30" fmla="*/ 192 w 256"/>
                <a:gd name="T31" fmla="*/ 64 h 320"/>
                <a:gd name="T32" fmla="*/ 128 w 256"/>
                <a:gd name="T33" fmla="*/ 0 h 320"/>
                <a:gd name="T34" fmla="*/ 64 w 256"/>
                <a:gd name="T35" fmla="*/ 64 h 320"/>
                <a:gd name="T36" fmla="*/ 128 w 256"/>
                <a:gd name="T37" fmla="*/ 128 h 320"/>
                <a:gd name="T38" fmla="*/ 192 w 256"/>
                <a:gd name="T39" fmla="*/ 64 h 320"/>
                <a:gd name="T40" fmla="*/ 170 w 256"/>
                <a:gd name="T41" fmla="*/ 64 h 320"/>
                <a:gd name="T42" fmla="*/ 128 w 256"/>
                <a:gd name="T43" fmla="*/ 106 h 320"/>
                <a:gd name="T44" fmla="*/ 85 w 256"/>
                <a:gd name="T45" fmla="*/ 64 h 320"/>
                <a:gd name="T46" fmla="*/ 128 w 256"/>
                <a:gd name="T47" fmla="*/ 21 h 320"/>
                <a:gd name="T48" fmla="*/ 170 w 256"/>
                <a:gd name="T49" fmla="*/ 6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6" h="320">
                  <a:moveTo>
                    <a:pt x="245" y="320"/>
                  </a:moveTo>
                  <a:cubicBezTo>
                    <a:pt x="239" y="320"/>
                    <a:pt x="234" y="315"/>
                    <a:pt x="234" y="309"/>
                  </a:cubicBezTo>
                  <a:cubicBezTo>
                    <a:pt x="234" y="213"/>
                    <a:pt x="234" y="213"/>
                    <a:pt x="234" y="213"/>
                  </a:cubicBezTo>
                  <a:cubicBezTo>
                    <a:pt x="234" y="189"/>
                    <a:pt x="215" y="170"/>
                    <a:pt x="192" y="170"/>
                  </a:cubicBezTo>
                  <a:cubicBezTo>
                    <a:pt x="64" y="170"/>
                    <a:pt x="64" y="170"/>
                    <a:pt x="64" y="170"/>
                  </a:cubicBezTo>
                  <a:cubicBezTo>
                    <a:pt x="40" y="170"/>
                    <a:pt x="21" y="189"/>
                    <a:pt x="21" y="213"/>
                  </a:cubicBezTo>
                  <a:cubicBezTo>
                    <a:pt x="21" y="309"/>
                    <a:pt x="21" y="309"/>
                    <a:pt x="21" y="309"/>
                  </a:cubicBezTo>
                  <a:cubicBezTo>
                    <a:pt x="21" y="315"/>
                    <a:pt x="16" y="320"/>
                    <a:pt x="10" y="320"/>
                  </a:cubicBezTo>
                  <a:cubicBezTo>
                    <a:pt x="4" y="320"/>
                    <a:pt x="0" y="315"/>
                    <a:pt x="0" y="309"/>
                  </a:cubicBezTo>
                  <a:cubicBezTo>
                    <a:pt x="0" y="213"/>
                    <a:pt x="0" y="213"/>
                    <a:pt x="0" y="213"/>
                  </a:cubicBezTo>
                  <a:cubicBezTo>
                    <a:pt x="0" y="178"/>
                    <a:pt x="28" y="149"/>
                    <a:pt x="64" y="149"/>
                  </a:cubicBezTo>
                  <a:cubicBezTo>
                    <a:pt x="192" y="149"/>
                    <a:pt x="192" y="149"/>
                    <a:pt x="192" y="149"/>
                  </a:cubicBezTo>
                  <a:cubicBezTo>
                    <a:pt x="227" y="149"/>
                    <a:pt x="256" y="178"/>
                    <a:pt x="256" y="213"/>
                  </a:cubicBezTo>
                  <a:cubicBezTo>
                    <a:pt x="256" y="309"/>
                    <a:pt x="256" y="309"/>
                    <a:pt x="256" y="309"/>
                  </a:cubicBezTo>
                  <a:cubicBezTo>
                    <a:pt x="256" y="315"/>
                    <a:pt x="251" y="320"/>
                    <a:pt x="245" y="320"/>
                  </a:cubicBezTo>
                  <a:close/>
                  <a:moveTo>
                    <a:pt x="192" y="64"/>
                  </a:moveTo>
                  <a:cubicBezTo>
                    <a:pt x="192" y="28"/>
                    <a:pt x="163" y="0"/>
                    <a:pt x="128" y="0"/>
                  </a:cubicBezTo>
                  <a:cubicBezTo>
                    <a:pt x="92" y="0"/>
                    <a:pt x="64" y="28"/>
                    <a:pt x="64" y="64"/>
                  </a:cubicBezTo>
                  <a:cubicBezTo>
                    <a:pt x="64" y="99"/>
                    <a:pt x="92" y="128"/>
                    <a:pt x="128" y="128"/>
                  </a:cubicBezTo>
                  <a:cubicBezTo>
                    <a:pt x="163" y="128"/>
                    <a:pt x="192" y="99"/>
                    <a:pt x="192" y="64"/>
                  </a:cubicBezTo>
                  <a:close/>
                  <a:moveTo>
                    <a:pt x="170" y="64"/>
                  </a:moveTo>
                  <a:cubicBezTo>
                    <a:pt x="170" y="87"/>
                    <a:pt x="151" y="106"/>
                    <a:pt x="128" y="106"/>
                  </a:cubicBezTo>
                  <a:cubicBezTo>
                    <a:pt x="104" y="106"/>
                    <a:pt x="85" y="87"/>
                    <a:pt x="85" y="64"/>
                  </a:cubicBezTo>
                  <a:cubicBezTo>
                    <a:pt x="85" y="40"/>
                    <a:pt x="104" y="21"/>
                    <a:pt x="128" y="21"/>
                  </a:cubicBezTo>
                  <a:cubicBezTo>
                    <a:pt x="151" y="21"/>
                    <a:pt x="170" y="40"/>
                    <a:pt x="170" y="6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50781" tIns="75390" rIns="150781" bIns="75390" numCol="1" anchor="t" anchorCtr="0" compatLnSpc="1">
              <a:prstTxWarp prst="textNoShape">
                <a:avLst/>
              </a:prstTxWarp>
            </a:bodyPr>
            <a:lstStyle/>
            <a:p>
              <a:endParaRPr lang="en-GB" sz="2968" dirty="0"/>
            </a:p>
          </p:txBody>
        </p:sp>
      </p:grpSp>
      <p:grpSp>
        <p:nvGrpSpPr>
          <p:cNvPr id="23" name="Group 414">
            <a:extLst>
              <a:ext uri="{FF2B5EF4-FFF2-40B4-BE49-F238E27FC236}">
                <a16:creationId xmlns:a16="http://schemas.microsoft.com/office/drawing/2014/main" id="{F0E52BAB-E80E-4512-8AEF-270011CF8269}"/>
              </a:ext>
            </a:extLst>
          </p:cNvPr>
          <p:cNvGrpSpPr>
            <a:grpSpLocks/>
          </p:cNvGrpSpPr>
          <p:nvPr/>
        </p:nvGrpSpPr>
        <p:grpSpPr bwMode="auto">
          <a:xfrm>
            <a:off x="1047783" y="5848663"/>
            <a:ext cx="715104" cy="711148"/>
            <a:chOff x="5060" y="1524"/>
            <a:chExt cx="340" cy="341"/>
          </a:xfrm>
          <a:solidFill>
            <a:srgbClr val="C00000"/>
          </a:solidFill>
        </p:grpSpPr>
        <p:sp>
          <p:nvSpPr>
            <p:cNvPr id="24" name="Freeform 415">
              <a:extLst>
                <a:ext uri="{FF2B5EF4-FFF2-40B4-BE49-F238E27FC236}">
                  <a16:creationId xmlns:a16="http://schemas.microsoft.com/office/drawing/2014/main" id="{80D559A6-B4C5-48C8-BCFE-CD90D8F55A26}"/>
                </a:ext>
              </a:extLst>
            </p:cNvPr>
            <p:cNvSpPr>
              <a:spLocks noEditPoints="1"/>
            </p:cNvSpPr>
            <p:nvPr/>
          </p:nvSpPr>
          <p:spPr bwMode="auto">
            <a:xfrm>
              <a:off x="5124" y="1623"/>
              <a:ext cx="212" cy="157"/>
            </a:xfrm>
            <a:custGeom>
              <a:avLst/>
              <a:gdLst>
                <a:gd name="T0" fmla="*/ 309 w 320"/>
                <a:gd name="T1" fmla="*/ 0 h 235"/>
                <a:gd name="T2" fmla="*/ 10 w 320"/>
                <a:gd name="T3" fmla="*/ 0 h 235"/>
                <a:gd name="T4" fmla="*/ 0 w 320"/>
                <a:gd name="T5" fmla="*/ 11 h 235"/>
                <a:gd name="T6" fmla="*/ 0 w 320"/>
                <a:gd name="T7" fmla="*/ 203 h 235"/>
                <a:gd name="T8" fmla="*/ 10 w 320"/>
                <a:gd name="T9" fmla="*/ 213 h 235"/>
                <a:gd name="T10" fmla="*/ 96 w 320"/>
                <a:gd name="T11" fmla="*/ 213 h 235"/>
                <a:gd name="T12" fmla="*/ 85 w 320"/>
                <a:gd name="T13" fmla="*/ 224 h 235"/>
                <a:gd name="T14" fmla="*/ 96 w 320"/>
                <a:gd name="T15" fmla="*/ 235 h 235"/>
                <a:gd name="T16" fmla="*/ 224 w 320"/>
                <a:gd name="T17" fmla="*/ 235 h 235"/>
                <a:gd name="T18" fmla="*/ 234 w 320"/>
                <a:gd name="T19" fmla="*/ 224 h 235"/>
                <a:gd name="T20" fmla="*/ 224 w 320"/>
                <a:gd name="T21" fmla="*/ 213 h 235"/>
                <a:gd name="T22" fmla="*/ 309 w 320"/>
                <a:gd name="T23" fmla="*/ 213 h 235"/>
                <a:gd name="T24" fmla="*/ 320 w 320"/>
                <a:gd name="T25" fmla="*/ 203 h 235"/>
                <a:gd name="T26" fmla="*/ 320 w 320"/>
                <a:gd name="T27" fmla="*/ 11 h 235"/>
                <a:gd name="T28" fmla="*/ 309 w 320"/>
                <a:gd name="T29" fmla="*/ 0 h 235"/>
                <a:gd name="T30" fmla="*/ 298 w 320"/>
                <a:gd name="T31" fmla="*/ 192 h 235"/>
                <a:gd name="T32" fmla="*/ 21 w 320"/>
                <a:gd name="T33" fmla="*/ 192 h 235"/>
                <a:gd name="T34" fmla="*/ 21 w 320"/>
                <a:gd name="T35" fmla="*/ 21 h 235"/>
                <a:gd name="T36" fmla="*/ 298 w 320"/>
                <a:gd name="T37" fmla="*/ 21 h 235"/>
                <a:gd name="T38" fmla="*/ 298 w 320"/>
                <a:gd name="T39" fmla="*/ 19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0" h="235">
                  <a:moveTo>
                    <a:pt x="309" y="0"/>
                  </a:moveTo>
                  <a:cubicBezTo>
                    <a:pt x="10" y="0"/>
                    <a:pt x="10" y="0"/>
                    <a:pt x="10" y="0"/>
                  </a:cubicBezTo>
                  <a:cubicBezTo>
                    <a:pt x="4" y="0"/>
                    <a:pt x="0" y="5"/>
                    <a:pt x="0" y="11"/>
                  </a:cubicBezTo>
                  <a:cubicBezTo>
                    <a:pt x="0" y="203"/>
                    <a:pt x="0" y="203"/>
                    <a:pt x="0" y="203"/>
                  </a:cubicBezTo>
                  <a:cubicBezTo>
                    <a:pt x="0" y="209"/>
                    <a:pt x="4" y="213"/>
                    <a:pt x="10" y="213"/>
                  </a:cubicBezTo>
                  <a:cubicBezTo>
                    <a:pt x="96" y="213"/>
                    <a:pt x="96" y="213"/>
                    <a:pt x="96" y="213"/>
                  </a:cubicBezTo>
                  <a:cubicBezTo>
                    <a:pt x="90" y="213"/>
                    <a:pt x="85" y="218"/>
                    <a:pt x="85" y="224"/>
                  </a:cubicBezTo>
                  <a:cubicBezTo>
                    <a:pt x="85" y="230"/>
                    <a:pt x="90" y="235"/>
                    <a:pt x="96" y="235"/>
                  </a:cubicBezTo>
                  <a:cubicBezTo>
                    <a:pt x="224" y="235"/>
                    <a:pt x="224" y="235"/>
                    <a:pt x="224" y="235"/>
                  </a:cubicBezTo>
                  <a:cubicBezTo>
                    <a:pt x="230" y="235"/>
                    <a:pt x="234" y="230"/>
                    <a:pt x="234" y="224"/>
                  </a:cubicBezTo>
                  <a:cubicBezTo>
                    <a:pt x="234" y="218"/>
                    <a:pt x="230" y="213"/>
                    <a:pt x="224" y="213"/>
                  </a:cubicBezTo>
                  <a:cubicBezTo>
                    <a:pt x="309" y="213"/>
                    <a:pt x="309" y="213"/>
                    <a:pt x="309" y="213"/>
                  </a:cubicBezTo>
                  <a:cubicBezTo>
                    <a:pt x="315" y="213"/>
                    <a:pt x="320" y="209"/>
                    <a:pt x="320" y="203"/>
                  </a:cubicBezTo>
                  <a:cubicBezTo>
                    <a:pt x="320" y="11"/>
                    <a:pt x="320" y="11"/>
                    <a:pt x="320" y="11"/>
                  </a:cubicBezTo>
                  <a:cubicBezTo>
                    <a:pt x="320" y="5"/>
                    <a:pt x="315" y="0"/>
                    <a:pt x="309" y="0"/>
                  </a:cubicBezTo>
                  <a:close/>
                  <a:moveTo>
                    <a:pt x="298" y="192"/>
                  </a:moveTo>
                  <a:cubicBezTo>
                    <a:pt x="21" y="192"/>
                    <a:pt x="21" y="192"/>
                    <a:pt x="21" y="192"/>
                  </a:cubicBezTo>
                  <a:cubicBezTo>
                    <a:pt x="21" y="21"/>
                    <a:pt x="21" y="21"/>
                    <a:pt x="21" y="21"/>
                  </a:cubicBezTo>
                  <a:cubicBezTo>
                    <a:pt x="298" y="21"/>
                    <a:pt x="298" y="21"/>
                    <a:pt x="298" y="21"/>
                  </a:cubicBezTo>
                  <a:lnTo>
                    <a:pt x="298" y="19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50781" tIns="75390" rIns="150781" bIns="75390" numCol="1" anchor="t" anchorCtr="0" compatLnSpc="1">
              <a:prstTxWarp prst="textNoShape">
                <a:avLst/>
              </a:prstTxWarp>
            </a:bodyPr>
            <a:lstStyle/>
            <a:p>
              <a:pPr defTabSz="2010411">
                <a:defRPr/>
              </a:pPr>
              <a:endParaRPr lang="en-GB" sz="3958" dirty="0">
                <a:solidFill>
                  <a:prstClr val="black"/>
                </a:solidFill>
                <a:latin typeface="Calibri" panose="020F0502020204030204"/>
              </a:endParaRPr>
            </a:p>
          </p:txBody>
        </p:sp>
        <p:sp>
          <p:nvSpPr>
            <p:cNvPr id="25" name="Freeform 416">
              <a:extLst>
                <a:ext uri="{FF2B5EF4-FFF2-40B4-BE49-F238E27FC236}">
                  <a16:creationId xmlns:a16="http://schemas.microsoft.com/office/drawing/2014/main" id="{C3EC1547-A72E-4F55-A4F8-31E3E3D08F4B}"/>
                </a:ext>
              </a:extLst>
            </p:cNvPr>
            <p:cNvSpPr>
              <a:spLocks noEditPoints="1"/>
            </p:cNvSpPr>
            <p:nvPr/>
          </p:nvSpPr>
          <p:spPr bwMode="auto">
            <a:xfrm>
              <a:off x="5060" y="1524"/>
              <a:ext cx="340" cy="341"/>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50781" tIns="75390" rIns="150781" bIns="75390" numCol="1" anchor="t" anchorCtr="0" compatLnSpc="1">
              <a:prstTxWarp prst="textNoShape">
                <a:avLst/>
              </a:prstTxWarp>
            </a:bodyPr>
            <a:lstStyle/>
            <a:p>
              <a:pPr defTabSz="2010411">
                <a:defRPr/>
              </a:pPr>
              <a:endParaRPr lang="en-GB" sz="3958" dirty="0">
                <a:solidFill>
                  <a:prstClr val="black"/>
                </a:solidFill>
                <a:latin typeface="Calibri" panose="020F0502020204030204"/>
              </a:endParaRPr>
            </a:p>
          </p:txBody>
        </p:sp>
      </p:grpSp>
      <p:grpSp>
        <p:nvGrpSpPr>
          <p:cNvPr id="26" name="Group 25">
            <a:extLst>
              <a:ext uri="{FF2B5EF4-FFF2-40B4-BE49-F238E27FC236}">
                <a16:creationId xmlns:a16="http://schemas.microsoft.com/office/drawing/2014/main" id="{58342C79-C7CD-4981-A055-7F5CE65F84E9}"/>
              </a:ext>
            </a:extLst>
          </p:cNvPr>
          <p:cNvGrpSpPr/>
          <p:nvPr/>
        </p:nvGrpSpPr>
        <p:grpSpPr>
          <a:xfrm>
            <a:off x="1040193" y="4822413"/>
            <a:ext cx="730284" cy="702984"/>
            <a:chOff x="7071423" y="2358455"/>
            <a:chExt cx="228600" cy="228600"/>
          </a:xfrm>
        </p:grpSpPr>
        <p:sp>
          <p:nvSpPr>
            <p:cNvPr id="27" name="Freeform 903">
              <a:extLst>
                <a:ext uri="{FF2B5EF4-FFF2-40B4-BE49-F238E27FC236}">
                  <a16:creationId xmlns:a16="http://schemas.microsoft.com/office/drawing/2014/main" id="{E787CE6F-3234-46D9-B72E-1DFD3ECBE44F}"/>
                </a:ext>
              </a:extLst>
            </p:cNvPr>
            <p:cNvSpPr>
              <a:spLocks noEditPoints="1"/>
            </p:cNvSpPr>
            <p:nvPr/>
          </p:nvSpPr>
          <p:spPr bwMode="auto">
            <a:xfrm>
              <a:off x="7071423" y="2358455"/>
              <a:ext cx="228600" cy="22860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solidFill>
              <a:srgbClr val="C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50781" tIns="75390" rIns="150781" bIns="75390" numCol="1" anchor="t" anchorCtr="0" compatLnSpc="1">
              <a:prstTxWarp prst="textNoShape">
                <a:avLst/>
              </a:prstTxWarp>
            </a:bodyPr>
            <a:lstStyle/>
            <a:p>
              <a:pPr defTabSz="2010411">
                <a:defRPr/>
              </a:pPr>
              <a:endParaRPr lang="en-GB" sz="3958" dirty="0">
                <a:solidFill>
                  <a:prstClr val="black"/>
                </a:solidFill>
                <a:latin typeface="Calibri" panose="020F0502020204030204"/>
              </a:endParaRPr>
            </a:p>
          </p:txBody>
        </p:sp>
        <p:sp>
          <p:nvSpPr>
            <p:cNvPr id="28" name="Freeform 904">
              <a:extLst>
                <a:ext uri="{FF2B5EF4-FFF2-40B4-BE49-F238E27FC236}">
                  <a16:creationId xmlns:a16="http://schemas.microsoft.com/office/drawing/2014/main" id="{2C8C0778-341B-4A17-9460-061273C6D024}"/>
                </a:ext>
              </a:extLst>
            </p:cNvPr>
            <p:cNvSpPr>
              <a:spLocks noEditPoints="1"/>
            </p:cNvSpPr>
            <p:nvPr/>
          </p:nvSpPr>
          <p:spPr bwMode="auto">
            <a:xfrm>
              <a:off x="7123867" y="2420311"/>
              <a:ext cx="133798" cy="109594"/>
            </a:xfrm>
            <a:custGeom>
              <a:avLst/>
              <a:gdLst>
                <a:gd name="T0" fmla="*/ 296 w 300"/>
                <a:gd name="T1" fmla="*/ 25 h 246"/>
                <a:gd name="T2" fmla="*/ 281 w 300"/>
                <a:gd name="T3" fmla="*/ 24 h 246"/>
                <a:gd name="T4" fmla="*/ 245 w 300"/>
                <a:gd name="T5" fmla="*/ 55 h 246"/>
                <a:gd name="T6" fmla="*/ 245 w 300"/>
                <a:gd name="T7" fmla="*/ 11 h 246"/>
                <a:gd name="T8" fmla="*/ 235 w 300"/>
                <a:gd name="T9" fmla="*/ 0 h 246"/>
                <a:gd name="T10" fmla="*/ 11 w 300"/>
                <a:gd name="T11" fmla="*/ 0 h 246"/>
                <a:gd name="T12" fmla="*/ 0 w 300"/>
                <a:gd name="T13" fmla="*/ 11 h 246"/>
                <a:gd name="T14" fmla="*/ 0 w 300"/>
                <a:gd name="T15" fmla="*/ 235 h 246"/>
                <a:gd name="T16" fmla="*/ 11 w 300"/>
                <a:gd name="T17" fmla="*/ 246 h 246"/>
                <a:gd name="T18" fmla="*/ 235 w 300"/>
                <a:gd name="T19" fmla="*/ 246 h 246"/>
                <a:gd name="T20" fmla="*/ 245 w 300"/>
                <a:gd name="T21" fmla="*/ 235 h 246"/>
                <a:gd name="T22" fmla="*/ 245 w 300"/>
                <a:gd name="T23" fmla="*/ 84 h 246"/>
                <a:gd name="T24" fmla="*/ 295 w 300"/>
                <a:gd name="T25" fmla="*/ 40 h 246"/>
                <a:gd name="T26" fmla="*/ 296 w 300"/>
                <a:gd name="T27" fmla="*/ 25 h 246"/>
                <a:gd name="T28" fmla="*/ 224 w 300"/>
                <a:gd name="T29" fmla="*/ 224 h 246"/>
                <a:gd name="T30" fmla="*/ 21 w 300"/>
                <a:gd name="T31" fmla="*/ 224 h 246"/>
                <a:gd name="T32" fmla="*/ 21 w 300"/>
                <a:gd name="T33" fmla="*/ 22 h 246"/>
                <a:gd name="T34" fmla="*/ 224 w 300"/>
                <a:gd name="T35" fmla="*/ 22 h 246"/>
                <a:gd name="T36" fmla="*/ 224 w 300"/>
                <a:gd name="T37" fmla="*/ 74 h 246"/>
                <a:gd name="T38" fmla="*/ 119 w 300"/>
                <a:gd name="T39" fmla="*/ 166 h 246"/>
                <a:gd name="T40" fmla="*/ 72 w 300"/>
                <a:gd name="T41" fmla="*/ 111 h 246"/>
                <a:gd name="T42" fmla="*/ 57 w 300"/>
                <a:gd name="T43" fmla="*/ 109 h 246"/>
                <a:gd name="T44" fmla="*/ 56 w 300"/>
                <a:gd name="T45" fmla="*/ 125 h 246"/>
                <a:gd name="T46" fmla="*/ 109 w 300"/>
                <a:gd name="T47" fmla="*/ 189 h 246"/>
                <a:gd name="T48" fmla="*/ 109 w 300"/>
                <a:gd name="T49" fmla="*/ 189 h 246"/>
                <a:gd name="T50" fmla="*/ 117 w 300"/>
                <a:gd name="T51" fmla="*/ 192 h 246"/>
                <a:gd name="T52" fmla="*/ 124 w 300"/>
                <a:gd name="T53" fmla="*/ 190 h 246"/>
                <a:gd name="T54" fmla="*/ 224 w 300"/>
                <a:gd name="T55" fmla="*/ 103 h 246"/>
                <a:gd name="T56" fmla="*/ 224 w 300"/>
                <a:gd name="T57" fmla="*/ 22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0" h="246">
                  <a:moveTo>
                    <a:pt x="296" y="25"/>
                  </a:moveTo>
                  <a:cubicBezTo>
                    <a:pt x="292" y="21"/>
                    <a:pt x="285" y="20"/>
                    <a:pt x="281" y="24"/>
                  </a:cubicBezTo>
                  <a:cubicBezTo>
                    <a:pt x="245" y="55"/>
                    <a:pt x="245" y="55"/>
                    <a:pt x="245" y="55"/>
                  </a:cubicBezTo>
                  <a:cubicBezTo>
                    <a:pt x="245" y="11"/>
                    <a:pt x="245" y="11"/>
                    <a:pt x="245" y="11"/>
                  </a:cubicBezTo>
                  <a:cubicBezTo>
                    <a:pt x="245" y="5"/>
                    <a:pt x="241" y="0"/>
                    <a:pt x="235" y="0"/>
                  </a:cubicBezTo>
                  <a:cubicBezTo>
                    <a:pt x="11" y="0"/>
                    <a:pt x="11" y="0"/>
                    <a:pt x="11" y="0"/>
                  </a:cubicBezTo>
                  <a:cubicBezTo>
                    <a:pt x="5" y="0"/>
                    <a:pt x="0" y="5"/>
                    <a:pt x="0" y="11"/>
                  </a:cubicBezTo>
                  <a:cubicBezTo>
                    <a:pt x="0" y="235"/>
                    <a:pt x="0" y="235"/>
                    <a:pt x="0" y="235"/>
                  </a:cubicBezTo>
                  <a:cubicBezTo>
                    <a:pt x="0" y="241"/>
                    <a:pt x="5" y="246"/>
                    <a:pt x="11" y="246"/>
                  </a:cubicBezTo>
                  <a:cubicBezTo>
                    <a:pt x="235" y="246"/>
                    <a:pt x="235" y="246"/>
                    <a:pt x="235" y="246"/>
                  </a:cubicBezTo>
                  <a:cubicBezTo>
                    <a:pt x="241" y="246"/>
                    <a:pt x="245" y="241"/>
                    <a:pt x="245" y="235"/>
                  </a:cubicBezTo>
                  <a:cubicBezTo>
                    <a:pt x="245" y="84"/>
                    <a:pt x="245" y="84"/>
                    <a:pt x="245" y="84"/>
                  </a:cubicBezTo>
                  <a:cubicBezTo>
                    <a:pt x="295" y="40"/>
                    <a:pt x="295" y="40"/>
                    <a:pt x="295" y="40"/>
                  </a:cubicBezTo>
                  <a:cubicBezTo>
                    <a:pt x="299" y="36"/>
                    <a:pt x="300" y="30"/>
                    <a:pt x="296" y="25"/>
                  </a:cubicBezTo>
                  <a:close/>
                  <a:moveTo>
                    <a:pt x="224" y="224"/>
                  </a:moveTo>
                  <a:cubicBezTo>
                    <a:pt x="21" y="224"/>
                    <a:pt x="21" y="224"/>
                    <a:pt x="21" y="224"/>
                  </a:cubicBezTo>
                  <a:cubicBezTo>
                    <a:pt x="21" y="22"/>
                    <a:pt x="21" y="22"/>
                    <a:pt x="21" y="22"/>
                  </a:cubicBezTo>
                  <a:cubicBezTo>
                    <a:pt x="224" y="22"/>
                    <a:pt x="224" y="22"/>
                    <a:pt x="224" y="22"/>
                  </a:cubicBezTo>
                  <a:cubicBezTo>
                    <a:pt x="224" y="74"/>
                    <a:pt x="224" y="74"/>
                    <a:pt x="224" y="74"/>
                  </a:cubicBezTo>
                  <a:cubicBezTo>
                    <a:pt x="119" y="166"/>
                    <a:pt x="119" y="166"/>
                    <a:pt x="119" y="166"/>
                  </a:cubicBezTo>
                  <a:cubicBezTo>
                    <a:pt x="72" y="111"/>
                    <a:pt x="72" y="111"/>
                    <a:pt x="72" y="111"/>
                  </a:cubicBezTo>
                  <a:cubicBezTo>
                    <a:pt x="68" y="106"/>
                    <a:pt x="62" y="106"/>
                    <a:pt x="57" y="109"/>
                  </a:cubicBezTo>
                  <a:cubicBezTo>
                    <a:pt x="53" y="113"/>
                    <a:pt x="52" y="120"/>
                    <a:pt x="56" y="125"/>
                  </a:cubicBezTo>
                  <a:cubicBezTo>
                    <a:pt x="109" y="189"/>
                    <a:pt x="109" y="189"/>
                    <a:pt x="109" y="189"/>
                  </a:cubicBezTo>
                  <a:cubicBezTo>
                    <a:pt x="109" y="189"/>
                    <a:pt x="109" y="189"/>
                    <a:pt x="109" y="189"/>
                  </a:cubicBezTo>
                  <a:cubicBezTo>
                    <a:pt x="111" y="191"/>
                    <a:pt x="114" y="192"/>
                    <a:pt x="117" y="192"/>
                  </a:cubicBezTo>
                  <a:cubicBezTo>
                    <a:pt x="120" y="192"/>
                    <a:pt x="122" y="191"/>
                    <a:pt x="124" y="190"/>
                  </a:cubicBezTo>
                  <a:cubicBezTo>
                    <a:pt x="224" y="103"/>
                    <a:pt x="224" y="103"/>
                    <a:pt x="224" y="103"/>
                  </a:cubicBezTo>
                  <a:lnTo>
                    <a:pt x="224" y="224"/>
                  </a:lnTo>
                  <a:close/>
                </a:path>
              </a:pathLst>
            </a:custGeom>
            <a:solidFill>
              <a:srgbClr val="C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50781" tIns="75390" rIns="150781" bIns="75390" numCol="1" anchor="t" anchorCtr="0" compatLnSpc="1">
              <a:prstTxWarp prst="textNoShape">
                <a:avLst/>
              </a:prstTxWarp>
            </a:bodyPr>
            <a:lstStyle/>
            <a:p>
              <a:pPr defTabSz="2010411">
                <a:defRPr/>
              </a:pPr>
              <a:endParaRPr lang="en-GB" sz="3958" dirty="0">
                <a:solidFill>
                  <a:prstClr val="black"/>
                </a:solidFill>
                <a:latin typeface="Calibri" panose="020F0502020204030204"/>
              </a:endParaRPr>
            </a:p>
          </p:txBody>
        </p:sp>
      </p:grpSp>
      <p:grpSp>
        <p:nvGrpSpPr>
          <p:cNvPr id="29" name="Group 28">
            <a:extLst>
              <a:ext uri="{FF2B5EF4-FFF2-40B4-BE49-F238E27FC236}">
                <a16:creationId xmlns:a16="http://schemas.microsoft.com/office/drawing/2014/main" id="{3C9AE22C-B474-4949-BF7C-000FF297E1F3}"/>
              </a:ext>
            </a:extLst>
          </p:cNvPr>
          <p:cNvGrpSpPr/>
          <p:nvPr/>
        </p:nvGrpSpPr>
        <p:grpSpPr>
          <a:xfrm>
            <a:off x="1030524" y="7974895"/>
            <a:ext cx="731520" cy="731520"/>
            <a:chOff x="1030524" y="8064540"/>
            <a:chExt cx="731520" cy="731520"/>
          </a:xfrm>
        </p:grpSpPr>
        <p:pic>
          <p:nvPicPr>
            <p:cNvPr id="30" name="Graphic 29" descr="Siren">
              <a:extLst>
                <a:ext uri="{FF2B5EF4-FFF2-40B4-BE49-F238E27FC236}">
                  <a16:creationId xmlns:a16="http://schemas.microsoft.com/office/drawing/2014/main" id="{596455A7-4744-4980-9004-FBA7D10751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1138" y="8065154"/>
              <a:ext cx="730292" cy="730292"/>
            </a:xfrm>
            <a:prstGeom prst="rect">
              <a:avLst/>
            </a:prstGeom>
          </p:spPr>
        </p:pic>
        <p:sp>
          <p:nvSpPr>
            <p:cNvPr id="31" name="Oval 30">
              <a:extLst>
                <a:ext uri="{FF2B5EF4-FFF2-40B4-BE49-F238E27FC236}">
                  <a16:creationId xmlns:a16="http://schemas.microsoft.com/office/drawing/2014/main" id="{CDDA3F9F-40F4-46D9-9A0B-6B8FE6B0B356}"/>
                </a:ext>
              </a:extLst>
            </p:cNvPr>
            <p:cNvSpPr/>
            <p:nvPr/>
          </p:nvSpPr>
          <p:spPr>
            <a:xfrm>
              <a:off x="1030524" y="8064540"/>
              <a:ext cx="731520" cy="73152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968" dirty="0"/>
            </a:p>
          </p:txBody>
        </p:sp>
      </p:grpSp>
      <p:grpSp>
        <p:nvGrpSpPr>
          <p:cNvPr id="32" name="Group 759">
            <a:extLst>
              <a:ext uri="{FF2B5EF4-FFF2-40B4-BE49-F238E27FC236}">
                <a16:creationId xmlns:a16="http://schemas.microsoft.com/office/drawing/2014/main" id="{6F520230-1834-4B81-9194-C795CA2EE29E}"/>
              </a:ext>
            </a:extLst>
          </p:cNvPr>
          <p:cNvGrpSpPr>
            <a:grpSpLocks noChangeAspect="1"/>
          </p:cNvGrpSpPr>
          <p:nvPr/>
        </p:nvGrpSpPr>
        <p:grpSpPr bwMode="auto">
          <a:xfrm>
            <a:off x="1073618" y="9020979"/>
            <a:ext cx="663435" cy="663435"/>
            <a:chOff x="2732" y="2698"/>
            <a:chExt cx="340" cy="340"/>
          </a:xfrm>
          <a:solidFill>
            <a:srgbClr val="C00000"/>
          </a:solidFill>
        </p:grpSpPr>
        <p:sp>
          <p:nvSpPr>
            <p:cNvPr id="33" name="Freeform 760">
              <a:extLst>
                <a:ext uri="{FF2B5EF4-FFF2-40B4-BE49-F238E27FC236}">
                  <a16:creationId xmlns:a16="http://schemas.microsoft.com/office/drawing/2014/main" id="{5320BE1E-CBD1-401A-8C78-B4AFBFA0E956}"/>
                </a:ext>
              </a:extLst>
            </p:cNvPr>
            <p:cNvSpPr>
              <a:spLocks noEditPoints="1"/>
            </p:cNvSpPr>
            <p:nvPr/>
          </p:nvSpPr>
          <p:spPr bwMode="auto">
            <a:xfrm>
              <a:off x="2732" y="2698"/>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50781" tIns="75390" rIns="150781" bIns="75390" numCol="1" anchor="t" anchorCtr="0" compatLnSpc="1">
              <a:prstTxWarp prst="textNoShape">
                <a:avLst/>
              </a:prstTxWarp>
            </a:bodyPr>
            <a:lstStyle/>
            <a:p>
              <a:endParaRPr lang="en-GB" sz="2968" dirty="0"/>
            </a:p>
          </p:txBody>
        </p:sp>
        <p:sp>
          <p:nvSpPr>
            <p:cNvPr id="34" name="Freeform 761">
              <a:extLst>
                <a:ext uri="{FF2B5EF4-FFF2-40B4-BE49-F238E27FC236}">
                  <a16:creationId xmlns:a16="http://schemas.microsoft.com/office/drawing/2014/main" id="{6B2A26BD-CB61-4CC7-A3BA-28E87567C7E4}"/>
                </a:ext>
              </a:extLst>
            </p:cNvPr>
            <p:cNvSpPr>
              <a:spLocks noEditPoints="1"/>
            </p:cNvSpPr>
            <p:nvPr/>
          </p:nvSpPr>
          <p:spPr bwMode="auto">
            <a:xfrm>
              <a:off x="2817" y="2762"/>
              <a:ext cx="170" cy="212"/>
            </a:xfrm>
            <a:custGeom>
              <a:avLst/>
              <a:gdLst>
                <a:gd name="T0" fmla="*/ 245 w 256"/>
                <a:gd name="T1" fmla="*/ 320 h 320"/>
                <a:gd name="T2" fmla="*/ 234 w 256"/>
                <a:gd name="T3" fmla="*/ 309 h 320"/>
                <a:gd name="T4" fmla="*/ 234 w 256"/>
                <a:gd name="T5" fmla="*/ 213 h 320"/>
                <a:gd name="T6" fmla="*/ 192 w 256"/>
                <a:gd name="T7" fmla="*/ 170 h 320"/>
                <a:gd name="T8" fmla="*/ 64 w 256"/>
                <a:gd name="T9" fmla="*/ 170 h 320"/>
                <a:gd name="T10" fmla="*/ 21 w 256"/>
                <a:gd name="T11" fmla="*/ 213 h 320"/>
                <a:gd name="T12" fmla="*/ 21 w 256"/>
                <a:gd name="T13" fmla="*/ 309 h 320"/>
                <a:gd name="T14" fmla="*/ 10 w 256"/>
                <a:gd name="T15" fmla="*/ 320 h 320"/>
                <a:gd name="T16" fmla="*/ 0 w 256"/>
                <a:gd name="T17" fmla="*/ 309 h 320"/>
                <a:gd name="T18" fmla="*/ 0 w 256"/>
                <a:gd name="T19" fmla="*/ 213 h 320"/>
                <a:gd name="T20" fmla="*/ 64 w 256"/>
                <a:gd name="T21" fmla="*/ 149 h 320"/>
                <a:gd name="T22" fmla="*/ 192 w 256"/>
                <a:gd name="T23" fmla="*/ 149 h 320"/>
                <a:gd name="T24" fmla="*/ 256 w 256"/>
                <a:gd name="T25" fmla="*/ 213 h 320"/>
                <a:gd name="T26" fmla="*/ 256 w 256"/>
                <a:gd name="T27" fmla="*/ 309 h 320"/>
                <a:gd name="T28" fmla="*/ 245 w 256"/>
                <a:gd name="T29" fmla="*/ 320 h 320"/>
                <a:gd name="T30" fmla="*/ 192 w 256"/>
                <a:gd name="T31" fmla="*/ 64 h 320"/>
                <a:gd name="T32" fmla="*/ 128 w 256"/>
                <a:gd name="T33" fmla="*/ 0 h 320"/>
                <a:gd name="T34" fmla="*/ 64 w 256"/>
                <a:gd name="T35" fmla="*/ 64 h 320"/>
                <a:gd name="T36" fmla="*/ 128 w 256"/>
                <a:gd name="T37" fmla="*/ 128 h 320"/>
                <a:gd name="T38" fmla="*/ 192 w 256"/>
                <a:gd name="T39" fmla="*/ 64 h 320"/>
                <a:gd name="T40" fmla="*/ 170 w 256"/>
                <a:gd name="T41" fmla="*/ 64 h 320"/>
                <a:gd name="T42" fmla="*/ 128 w 256"/>
                <a:gd name="T43" fmla="*/ 106 h 320"/>
                <a:gd name="T44" fmla="*/ 85 w 256"/>
                <a:gd name="T45" fmla="*/ 64 h 320"/>
                <a:gd name="T46" fmla="*/ 128 w 256"/>
                <a:gd name="T47" fmla="*/ 21 h 320"/>
                <a:gd name="T48" fmla="*/ 170 w 256"/>
                <a:gd name="T49" fmla="*/ 6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6" h="320">
                  <a:moveTo>
                    <a:pt x="245" y="320"/>
                  </a:moveTo>
                  <a:cubicBezTo>
                    <a:pt x="239" y="320"/>
                    <a:pt x="234" y="315"/>
                    <a:pt x="234" y="309"/>
                  </a:cubicBezTo>
                  <a:cubicBezTo>
                    <a:pt x="234" y="213"/>
                    <a:pt x="234" y="213"/>
                    <a:pt x="234" y="213"/>
                  </a:cubicBezTo>
                  <a:cubicBezTo>
                    <a:pt x="234" y="189"/>
                    <a:pt x="215" y="170"/>
                    <a:pt x="192" y="170"/>
                  </a:cubicBezTo>
                  <a:cubicBezTo>
                    <a:pt x="64" y="170"/>
                    <a:pt x="64" y="170"/>
                    <a:pt x="64" y="170"/>
                  </a:cubicBezTo>
                  <a:cubicBezTo>
                    <a:pt x="40" y="170"/>
                    <a:pt x="21" y="189"/>
                    <a:pt x="21" y="213"/>
                  </a:cubicBezTo>
                  <a:cubicBezTo>
                    <a:pt x="21" y="309"/>
                    <a:pt x="21" y="309"/>
                    <a:pt x="21" y="309"/>
                  </a:cubicBezTo>
                  <a:cubicBezTo>
                    <a:pt x="21" y="315"/>
                    <a:pt x="16" y="320"/>
                    <a:pt x="10" y="320"/>
                  </a:cubicBezTo>
                  <a:cubicBezTo>
                    <a:pt x="4" y="320"/>
                    <a:pt x="0" y="315"/>
                    <a:pt x="0" y="309"/>
                  </a:cubicBezTo>
                  <a:cubicBezTo>
                    <a:pt x="0" y="213"/>
                    <a:pt x="0" y="213"/>
                    <a:pt x="0" y="213"/>
                  </a:cubicBezTo>
                  <a:cubicBezTo>
                    <a:pt x="0" y="178"/>
                    <a:pt x="28" y="149"/>
                    <a:pt x="64" y="149"/>
                  </a:cubicBezTo>
                  <a:cubicBezTo>
                    <a:pt x="192" y="149"/>
                    <a:pt x="192" y="149"/>
                    <a:pt x="192" y="149"/>
                  </a:cubicBezTo>
                  <a:cubicBezTo>
                    <a:pt x="227" y="149"/>
                    <a:pt x="256" y="178"/>
                    <a:pt x="256" y="213"/>
                  </a:cubicBezTo>
                  <a:cubicBezTo>
                    <a:pt x="256" y="309"/>
                    <a:pt x="256" y="309"/>
                    <a:pt x="256" y="309"/>
                  </a:cubicBezTo>
                  <a:cubicBezTo>
                    <a:pt x="256" y="315"/>
                    <a:pt x="251" y="320"/>
                    <a:pt x="245" y="320"/>
                  </a:cubicBezTo>
                  <a:close/>
                  <a:moveTo>
                    <a:pt x="192" y="64"/>
                  </a:moveTo>
                  <a:cubicBezTo>
                    <a:pt x="192" y="28"/>
                    <a:pt x="163" y="0"/>
                    <a:pt x="128" y="0"/>
                  </a:cubicBezTo>
                  <a:cubicBezTo>
                    <a:pt x="92" y="0"/>
                    <a:pt x="64" y="28"/>
                    <a:pt x="64" y="64"/>
                  </a:cubicBezTo>
                  <a:cubicBezTo>
                    <a:pt x="64" y="99"/>
                    <a:pt x="92" y="128"/>
                    <a:pt x="128" y="128"/>
                  </a:cubicBezTo>
                  <a:cubicBezTo>
                    <a:pt x="163" y="128"/>
                    <a:pt x="192" y="99"/>
                    <a:pt x="192" y="64"/>
                  </a:cubicBezTo>
                  <a:close/>
                  <a:moveTo>
                    <a:pt x="170" y="64"/>
                  </a:moveTo>
                  <a:cubicBezTo>
                    <a:pt x="170" y="87"/>
                    <a:pt x="151" y="106"/>
                    <a:pt x="128" y="106"/>
                  </a:cubicBezTo>
                  <a:cubicBezTo>
                    <a:pt x="104" y="106"/>
                    <a:pt x="85" y="87"/>
                    <a:pt x="85" y="64"/>
                  </a:cubicBezTo>
                  <a:cubicBezTo>
                    <a:pt x="85" y="40"/>
                    <a:pt x="104" y="21"/>
                    <a:pt x="128" y="21"/>
                  </a:cubicBezTo>
                  <a:cubicBezTo>
                    <a:pt x="151" y="21"/>
                    <a:pt x="170" y="40"/>
                    <a:pt x="170" y="6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50781" tIns="75390" rIns="150781" bIns="75390" numCol="1" anchor="t" anchorCtr="0" compatLnSpc="1">
              <a:prstTxWarp prst="textNoShape">
                <a:avLst/>
              </a:prstTxWarp>
            </a:bodyPr>
            <a:lstStyle/>
            <a:p>
              <a:endParaRPr lang="en-GB" sz="2968" dirty="0"/>
            </a:p>
          </p:txBody>
        </p:sp>
      </p:grpSp>
    </p:spTree>
    <p:extLst>
      <p:ext uri="{BB962C8B-B14F-4D97-AF65-F5344CB8AC3E}">
        <p14:creationId xmlns:p14="http://schemas.microsoft.com/office/powerpoint/2010/main" val="624664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9592F-0EA0-4E1A-99B5-466296A8F9FC}"/>
              </a:ext>
            </a:extLst>
          </p:cNvPr>
          <p:cNvSpPr>
            <a:spLocks noGrp="1"/>
          </p:cNvSpPr>
          <p:nvPr>
            <p:ph type="title"/>
          </p:nvPr>
        </p:nvSpPr>
        <p:spPr/>
        <p:txBody>
          <a:bodyPr/>
          <a:lstStyle/>
          <a:p>
            <a:r>
              <a:rPr lang="en-US" dirty="0"/>
              <a:t>Consumer Now Have the Ability To:</a:t>
            </a:r>
          </a:p>
        </p:txBody>
      </p:sp>
      <p:sp>
        <p:nvSpPr>
          <p:cNvPr id="3" name="Content Placeholder 2">
            <a:extLst>
              <a:ext uri="{FF2B5EF4-FFF2-40B4-BE49-F238E27FC236}">
                <a16:creationId xmlns:a16="http://schemas.microsoft.com/office/drawing/2014/main" id="{319CB258-F6D3-4F7F-8FCB-F016D970226A}"/>
              </a:ext>
            </a:extLst>
          </p:cNvPr>
          <p:cNvSpPr>
            <a:spLocks noGrp="1"/>
          </p:cNvSpPr>
          <p:nvPr>
            <p:ph idx="1"/>
          </p:nvPr>
        </p:nvSpPr>
        <p:spPr/>
        <p:txBody>
          <a:bodyPr/>
          <a:lstStyle/>
          <a:p>
            <a:pPr lvl="1">
              <a:spcBef>
                <a:spcPts val="2400"/>
              </a:spcBef>
            </a:pPr>
            <a:r>
              <a:rPr lang="en-US" sz="4000" dirty="0"/>
              <a:t>Request the information businesses have collected on them</a:t>
            </a:r>
          </a:p>
          <a:p>
            <a:pPr lvl="1">
              <a:spcBef>
                <a:spcPts val="2400"/>
              </a:spcBef>
            </a:pPr>
            <a:r>
              <a:rPr lang="en-US" sz="4000" dirty="0"/>
              <a:t>Object to having their data sold/shared</a:t>
            </a:r>
          </a:p>
          <a:p>
            <a:pPr lvl="1">
              <a:spcBef>
                <a:spcPts val="2400"/>
              </a:spcBef>
            </a:pPr>
            <a:r>
              <a:rPr lang="en-US" sz="4000" dirty="0"/>
              <a:t>Request and receive data that is collected on them in a portable format</a:t>
            </a:r>
          </a:p>
          <a:p>
            <a:pPr lvl="1">
              <a:spcBef>
                <a:spcPts val="2400"/>
              </a:spcBef>
            </a:pPr>
            <a:r>
              <a:rPr lang="en-US" sz="4000" dirty="0"/>
              <a:t>Ask businesses to delete their personal data</a:t>
            </a:r>
          </a:p>
          <a:p>
            <a:pPr lvl="1">
              <a:spcBef>
                <a:spcPts val="2400"/>
              </a:spcBef>
            </a:pPr>
            <a:r>
              <a:rPr lang="en-US" sz="4000" dirty="0"/>
              <a:t>Hold companies accountable for the safeguarding of personal information</a:t>
            </a:r>
          </a:p>
          <a:p>
            <a:pPr>
              <a:spcBef>
                <a:spcPts val="2400"/>
              </a:spcBef>
            </a:pPr>
            <a:endParaRPr lang="en-US" sz="4000" dirty="0"/>
          </a:p>
        </p:txBody>
      </p:sp>
      <p:sp>
        <p:nvSpPr>
          <p:cNvPr id="4" name="Slide Number Placeholder 3">
            <a:extLst>
              <a:ext uri="{FF2B5EF4-FFF2-40B4-BE49-F238E27FC236}">
                <a16:creationId xmlns:a16="http://schemas.microsoft.com/office/drawing/2014/main" id="{4898FD3D-9940-48C1-8631-8993640D5FB9}"/>
              </a:ext>
            </a:extLst>
          </p:cNvPr>
          <p:cNvSpPr>
            <a:spLocks noGrp="1"/>
          </p:cNvSpPr>
          <p:nvPr>
            <p:ph type="sldNum" sz="quarter" idx="12"/>
          </p:nvPr>
        </p:nvSpPr>
        <p:spPr/>
        <p:txBody>
          <a:bodyPr/>
          <a:lstStyle/>
          <a:p>
            <a:fld id="{21F87DF2-4545-46E5-B168-C55F17CF1FBF}" type="slidenum">
              <a:rPr lang="en-US" smtClean="0"/>
              <a:pPr/>
              <a:t>6</a:t>
            </a:fld>
            <a:endParaRPr lang="en-US" dirty="0"/>
          </a:p>
        </p:txBody>
      </p:sp>
    </p:spTree>
    <p:extLst>
      <p:ext uri="{BB962C8B-B14F-4D97-AF65-F5344CB8AC3E}">
        <p14:creationId xmlns:p14="http://schemas.microsoft.com/office/powerpoint/2010/main" val="3731290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6576A-74C4-4CC3-8004-C38C44A1E4B9}"/>
              </a:ext>
            </a:extLst>
          </p:cNvPr>
          <p:cNvSpPr>
            <a:spLocks noGrp="1"/>
          </p:cNvSpPr>
          <p:nvPr>
            <p:ph type="title"/>
          </p:nvPr>
        </p:nvSpPr>
        <p:spPr/>
        <p:txBody>
          <a:bodyPr/>
          <a:lstStyle/>
          <a:p>
            <a:r>
              <a:rPr lang="en-US" dirty="0"/>
              <a:t>Consumer-Facing Asset Updates: </a:t>
            </a:r>
            <a:r>
              <a:rPr lang="en-US" dirty="0">
                <a:solidFill>
                  <a:srgbClr val="FF0000"/>
                </a:solidFill>
              </a:rPr>
              <a:t>Websites</a:t>
            </a:r>
          </a:p>
        </p:txBody>
      </p:sp>
      <p:sp>
        <p:nvSpPr>
          <p:cNvPr id="3" name="Content Placeholder 2">
            <a:extLst>
              <a:ext uri="{FF2B5EF4-FFF2-40B4-BE49-F238E27FC236}">
                <a16:creationId xmlns:a16="http://schemas.microsoft.com/office/drawing/2014/main" id="{C6F0414F-997C-41FD-BF3B-855FC71E6959}"/>
              </a:ext>
            </a:extLst>
          </p:cNvPr>
          <p:cNvSpPr>
            <a:spLocks noGrp="1"/>
          </p:cNvSpPr>
          <p:nvPr>
            <p:ph idx="1"/>
          </p:nvPr>
        </p:nvSpPr>
        <p:spPr/>
        <p:txBody>
          <a:bodyPr/>
          <a:lstStyle/>
          <a:p>
            <a:pPr marL="0" indent="0">
              <a:buNone/>
            </a:pPr>
            <a:r>
              <a:rPr lang="en-US" sz="3000" dirty="0"/>
              <a:t>In order to ensure that all consumer-facing websites are compliant, TCCC is requiring the following steps:</a:t>
            </a:r>
          </a:p>
          <a:p>
            <a:pPr marL="0" indent="0">
              <a:buNone/>
            </a:pPr>
            <a:endParaRPr lang="en-US" sz="3000" dirty="0"/>
          </a:p>
          <a:p>
            <a:pPr marL="1268273" lvl="1" indent="-514350">
              <a:spcAft>
                <a:spcPts val="1200"/>
              </a:spcAft>
              <a:buFont typeface="+mj-lt"/>
              <a:buAutoNum type="arabicPeriod"/>
            </a:pPr>
            <a:r>
              <a:rPr lang="en-US" sz="3000" b="1" dirty="0"/>
              <a:t>Footer Links.  </a:t>
            </a:r>
            <a:r>
              <a:rPr lang="en-US" sz="3000" dirty="0"/>
              <a:t>Add standard footer links for </a:t>
            </a:r>
            <a:r>
              <a:rPr lang="en-US" sz="3000" u="sng" dirty="0"/>
              <a:t>Privacy</a:t>
            </a:r>
            <a:r>
              <a:rPr lang="en-US" sz="3000" dirty="0"/>
              <a:t>, </a:t>
            </a:r>
            <a:r>
              <a:rPr lang="en-US" sz="3000" u="sng" dirty="0"/>
              <a:t>Terms of Use </a:t>
            </a:r>
            <a:r>
              <a:rPr lang="en-US" sz="3000" dirty="0"/>
              <a:t>and </a:t>
            </a:r>
            <a:r>
              <a:rPr lang="en-US" sz="3000" u="sng" dirty="0"/>
              <a:t>“Do Not Sell My Personal Information”</a:t>
            </a:r>
            <a:endParaRPr lang="en-US" sz="3000" dirty="0"/>
          </a:p>
          <a:p>
            <a:pPr marL="1268273" lvl="1" indent="-514350">
              <a:spcAft>
                <a:spcPts val="1200"/>
              </a:spcAft>
              <a:buFont typeface="+mj-lt"/>
              <a:buAutoNum type="arabicPeriod"/>
            </a:pPr>
            <a:r>
              <a:rPr lang="en-US" sz="3000" b="1" dirty="0"/>
              <a:t>Privacy Banner.  </a:t>
            </a:r>
            <a:r>
              <a:rPr lang="en-US" sz="3000" dirty="0"/>
              <a:t>Add a privacy banner that informs consumers of our tracking practices and gives them access to additional information (e.g. Terms of Use, Privacy Policy)</a:t>
            </a:r>
          </a:p>
          <a:p>
            <a:pPr marL="1268273" lvl="1" indent="-514350">
              <a:spcAft>
                <a:spcPts val="1200"/>
              </a:spcAft>
              <a:buFont typeface="+mj-lt"/>
              <a:buAutoNum type="arabicPeriod"/>
            </a:pPr>
            <a:r>
              <a:rPr lang="en-US" sz="3000" b="1" dirty="0"/>
              <a:t>Registration.  </a:t>
            </a:r>
            <a:r>
              <a:rPr lang="en-US" sz="3000" dirty="0"/>
              <a:t>Ensure that all registration/sign-up pages support explicit consent</a:t>
            </a:r>
          </a:p>
          <a:p>
            <a:pPr marL="1268273" lvl="1" indent="-514350">
              <a:spcAft>
                <a:spcPts val="1200"/>
              </a:spcAft>
              <a:buFont typeface="+mj-lt"/>
              <a:buAutoNum type="arabicPeriod"/>
            </a:pPr>
            <a:r>
              <a:rPr lang="en-US" sz="3000" b="1" dirty="0"/>
              <a:t>IRM Assessment Process. </a:t>
            </a:r>
            <a:r>
              <a:rPr lang="en-US" sz="3000" dirty="0"/>
              <a:t>Ensure that all sites complete a Risk Intake Questionnaire and go through the IRM Assessment Process </a:t>
            </a:r>
          </a:p>
        </p:txBody>
      </p:sp>
      <p:sp>
        <p:nvSpPr>
          <p:cNvPr id="4" name="Slide Number Placeholder 3">
            <a:extLst>
              <a:ext uri="{FF2B5EF4-FFF2-40B4-BE49-F238E27FC236}">
                <a16:creationId xmlns:a16="http://schemas.microsoft.com/office/drawing/2014/main" id="{C59211AB-2E21-4F86-9948-57B7A242275D}"/>
              </a:ext>
            </a:extLst>
          </p:cNvPr>
          <p:cNvSpPr>
            <a:spLocks noGrp="1"/>
          </p:cNvSpPr>
          <p:nvPr>
            <p:ph type="sldNum" sz="quarter" idx="12"/>
          </p:nvPr>
        </p:nvSpPr>
        <p:spPr/>
        <p:txBody>
          <a:bodyPr/>
          <a:lstStyle/>
          <a:p>
            <a:fld id="{21F87DF2-4545-46E5-B168-C55F17CF1FBF}" type="slidenum">
              <a:rPr lang="en-US" smtClean="0"/>
              <a:pPr/>
              <a:t>7</a:t>
            </a:fld>
            <a:endParaRPr lang="en-US" dirty="0"/>
          </a:p>
        </p:txBody>
      </p:sp>
    </p:spTree>
    <p:extLst>
      <p:ext uri="{BB962C8B-B14F-4D97-AF65-F5344CB8AC3E}">
        <p14:creationId xmlns:p14="http://schemas.microsoft.com/office/powerpoint/2010/main" val="198859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59035-BE7F-480E-BF08-DBF07EB88C3F}"/>
              </a:ext>
            </a:extLst>
          </p:cNvPr>
          <p:cNvSpPr>
            <a:spLocks noGrp="1"/>
          </p:cNvSpPr>
          <p:nvPr>
            <p:ph type="title"/>
          </p:nvPr>
        </p:nvSpPr>
        <p:spPr/>
        <p:txBody>
          <a:bodyPr/>
          <a:lstStyle/>
          <a:p>
            <a:r>
              <a:rPr lang="en-US" dirty="0"/>
              <a:t>Consumer-Facing Asset Updates: </a:t>
            </a:r>
            <a:r>
              <a:rPr lang="en-US" dirty="0">
                <a:solidFill>
                  <a:srgbClr val="FF0000"/>
                </a:solidFill>
              </a:rPr>
              <a:t>Mobile Apps</a:t>
            </a:r>
          </a:p>
        </p:txBody>
      </p:sp>
      <p:sp>
        <p:nvSpPr>
          <p:cNvPr id="3" name="Content Placeholder 2">
            <a:extLst>
              <a:ext uri="{FF2B5EF4-FFF2-40B4-BE49-F238E27FC236}">
                <a16:creationId xmlns:a16="http://schemas.microsoft.com/office/drawing/2014/main" id="{B81B90CE-AF9A-464B-A69A-BFE997331720}"/>
              </a:ext>
            </a:extLst>
          </p:cNvPr>
          <p:cNvSpPr>
            <a:spLocks noGrp="1"/>
          </p:cNvSpPr>
          <p:nvPr>
            <p:ph idx="1"/>
          </p:nvPr>
        </p:nvSpPr>
        <p:spPr/>
        <p:txBody>
          <a:bodyPr/>
          <a:lstStyle/>
          <a:p>
            <a:pPr marL="0" indent="0">
              <a:buNone/>
            </a:pPr>
            <a:r>
              <a:rPr lang="en-US" sz="2800" dirty="0"/>
              <a:t>In order to ensure that all consumer-facing mobile apps are compliant, TCCC is requiring the following steps:</a:t>
            </a:r>
          </a:p>
          <a:p>
            <a:endParaRPr lang="en-US" sz="2800" dirty="0"/>
          </a:p>
          <a:p>
            <a:pPr marL="1268273" lvl="1" indent="-514350">
              <a:spcBef>
                <a:spcPts val="2400"/>
              </a:spcBef>
              <a:buFont typeface="+mj-lt"/>
              <a:buAutoNum type="arabicPeriod"/>
            </a:pPr>
            <a:r>
              <a:rPr lang="en-US" sz="2800" b="1" dirty="0"/>
              <a:t>Privacy Portal.  </a:t>
            </a:r>
            <a:r>
              <a:rPr lang="en-US" sz="2800" dirty="0"/>
              <a:t>Ensure that all mobile apps provide access to the Privacy Portal.  Link needs to be located no more than 2 clicks away from the app home screen</a:t>
            </a:r>
          </a:p>
          <a:p>
            <a:pPr marL="1268273" lvl="1" indent="-514350">
              <a:spcBef>
                <a:spcPts val="2400"/>
              </a:spcBef>
              <a:buFont typeface="+mj-lt"/>
              <a:buAutoNum type="arabicPeriod"/>
            </a:pPr>
            <a:r>
              <a:rPr lang="en-US" sz="2800" b="1" dirty="0"/>
              <a:t>Do Not Sell My Personal Information.  </a:t>
            </a:r>
            <a:r>
              <a:rPr lang="en-US" sz="2800" dirty="0"/>
              <a:t>Ensure that all mobile apps provide a link titled “Do Not Sell My Personal Information” that points to the Privacy Portal.  This link needs to be on the app home screen.  It can be a menu option (as opposed to a link)</a:t>
            </a:r>
          </a:p>
          <a:p>
            <a:pPr marL="1268273" lvl="1" indent="-514350">
              <a:spcBef>
                <a:spcPts val="2400"/>
              </a:spcBef>
              <a:buFont typeface="+mj-lt"/>
              <a:buAutoNum type="arabicPeriod"/>
            </a:pPr>
            <a:r>
              <a:rPr lang="en-US" sz="2800" b="1" dirty="0"/>
              <a:t>Privacy Policy &amp; TOU.  </a:t>
            </a:r>
            <a:r>
              <a:rPr lang="en-US" sz="2800" dirty="0"/>
              <a:t>Ensure that all mobile apps provide links to the correct Privacy Policy and Terms of Use Agreement</a:t>
            </a:r>
          </a:p>
          <a:p>
            <a:pPr marL="1268273" lvl="1" indent="-514350">
              <a:spcBef>
                <a:spcPts val="2400"/>
              </a:spcBef>
              <a:buFont typeface="+mj-lt"/>
              <a:buAutoNum type="arabicPeriod"/>
            </a:pPr>
            <a:r>
              <a:rPr lang="en-US" sz="2800" b="1" dirty="0"/>
              <a:t>Registration.  </a:t>
            </a:r>
            <a:r>
              <a:rPr lang="en-US" sz="2800" dirty="0"/>
              <a:t>Ensure that all registration/sign-up capability supports explicit consent </a:t>
            </a:r>
          </a:p>
          <a:p>
            <a:pPr marL="1268273" lvl="1" indent="-514350">
              <a:spcAft>
                <a:spcPts val="1200"/>
              </a:spcAft>
              <a:buFont typeface="+mj-lt"/>
              <a:buAutoNum type="arabicPeriod"/>
            </a:pPr>
            <a:r>
              <a:rPr lang="en-US" sz="2800" b="1" dirty="0"/>
              <a:t>IRM Assessment Process. </a:t>
            </a:r>
            <a:r>
              <a:rPr lang="en-US" sz="2800" dirty="0"/>
              <a:t>Ensure that all mobile apps complete a Risk Intake Questionnaire and go through the IRM Assessment Process </a:t>
            </a:r>
          </a:p>
          <a:p>
            <a:pPr marL="753923" lvl="1" indent="0">
              <a:spcAft>
                <a:spcPts val="1200"/>
              </a:spcAft>
              <a:buNone/>
            </a:pPr>
            <a:endParaRPr lang="en-US" sz="2800" dirty="0"/>
          </a:p>
          <a:p>
            <a:pPr marL="1268273" lvl="1" indent="-514350">
              <a:spcAft>
                <a:spcPts val="1200"/>
              </a:spcAft>
              <a:buFont typeface="+mj-lt"/>
              <a:buAutoNum type="arabicPeriod"/>
            </a:pPr>
            <a:endParaRPr lang="en-US" sz="2800" dirty="0"/>
          </a:p>
          <a:p>
            <a:endParaRPr lang="en-US" sz="2800" dirty="0"/>
          </a:p>
          <a:p>
            <a:endParaRPr lang="en-US" sz="2400" dirty="0"/>
          </a:p>
        </p:txBody>
      </p:sp>
      <p:sp>
        <p:nvSpPr>
          <p:cNvPr id="4" name="Slide Number Placeholder 3">
            <a:extLst>
              <a:ext uri="{FF2B5EF4-FFF2-40B4-BE49-F238E27FC236}">
                <a16:creationId xmlns:a16="http://schemas.microsoft.com/office/drawing/2014/main" id="{26D12867-CA5F-4426-A3C0-2220F88B5700}"/>
              </a:ext>
            </a:extLst>
          </p:cNvPr>
          <p:cNvSpPr>
            <a:spLocks noGrp="1"/>
          </p:cNvSpPr>
          <p:nvPr>
            <p:ph type="sldNum" sz="quarter" idx="12"/>
          </p:nvPr>
        </p:nvSpPr>
        <p:spPr/>
        <p:txBody>
          <a:bodyPr/>
          <a:lstStyle/>
          <a:p>
            <a:fld id="{21F87DF2-4545-46E5-B168-C55F17CF1FBF}" type="slidenum">
              <a:rPr lang="en-US" smtClean="0"/>
              <a:pPr/>
              <a:t>8</a:t>
            </a:fld>
            <a:endParaRPr lang="en-US" dirty="0"/>
          </a:p>
        </p:txBody>
      </p:sp>
    </p:spTree>
    <p:extLst>
      <p:ext uri="{BB962C8B-B14F-4D97-AF65-F5344CB8AC3E}">
        <p14:creationId xmlns:p14="http://schemas.microsoft.com/office/powerpoint/2010/main" val="2417850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0D9F4-FF18-4F37-8502-26A66E802A4E}"/>
              </a:ext>
            </a:extLst>
          </p:cNvPr>
          <p:cNvSpPr>
            <a:spLocks noGrp="1"/>
          </p:cNvSpPr>
          <p:nvPr>
            <p:ph type="title"/>
          </p:nvPr>
        </p:nvSpPr>
        <p:spPr/>
        <p:txBody>
          <a:bodyPr/>
          <a:lstStyle/>
          <a:p>
            <a:r>
              <a:rPr lang="en-US" dirty="0"/>
              <a:t>Table of Contents</a:t>
            </a:r>
          </a:p>
        </p:txBody>
      </p:sp>
      <p:sp>
        <p:nvSpPr>
          <p:cNvPr id="4" name="Slide Number Placeholder 3">
            <a:extLst>
              <a:ext uri="{FF2B5EF4-FFF2-40B4-BE49-F238E27FC236}">
                <a16:creationId xmlns:a16="http://schemas.microsoft.com/office/drawing/2014/main" id="{241F35FB-45BF-4006-BCE5-3F08FCC198CF}"/>
              </a:ext>
            </a:extLst>
          </p:cNvPr>
          <p:cNvSpPr>
            <a:spLocks noGrp="1"/>
          </p:cNvSpPr>
          <p:nvPr>
            <p:ph type="sldNum" sz="quarter" idx="12"/>
          </p:nvPr>
        </p:nvSpPr>
        <p:spPr/>
        <p:txBody>
          <a:bodyPr/>
          <a:lstStyle/>
          <a:p>
            <a:fld id="{21F87DF2-4545-46E5-B168-C55F17CF1FBF}" type="slidenum">
              <a:rPr lang="en-US" smtClean="0"/>
              <a:pPr/>
              <a:t>9</a:t>
            </a:fld>
            <a:endParaRPr lang="en-US" dirty="0"/>
          </a:p>
        </p:txBody>
      </p:sp>
      <p:sp>
        <p:nvSpPr>
          <p:cNvPr id="9" name="Rectangle 8">
            <a:extLst>
              <a:ext uri="{FF2B5EF4-FFF2-40B4-BE49-F238E27FC236}">
                <a16:creationId xmlns:a16="http://schemas.microsoft.com/office/drawing/2014/main" id="{9A0B27BC-E348-4FD7-B310-C83942869C01}"/>
              </a:ext>
            </a:extLst>
          </p:cNvPr>
          <p:cNvSpPr/>
          <p:nvPr/>
        </p:nvSpPr>
        <p:spPr>
          <a:xfrm>
            <a:off x="4184650" y="4043249"/>
            <a:ext cx="10896600" cy="107802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aphicFrame>
        <p:nvGraphicFramePr>
          <p:cNvPr id="10" name="Table 9">
            <a:extLst>
              <a:ext uri="{FF2B5EF4-FFF2-40B4-BE49-F238E27FC236}">
                <a16:creationId xmlns:a16="http://schemas.microsoft.com/office/drawing/2014/main" id="{CFA99355-5EB7-4AD6-84C8-E1BB4636A60A}"/>
              </a:ext>
            </a:extLst>
          </p:cNvPr>
          <p:cNvGraphicFramePr>
            <a:graphicFrameLocks noGrp="1"/>
          </p:cNvGraphicFramePr>
          <p:nvPr>
            <p:extLst>
              <p:ext uri="{D42A27DB-BD31-4B8C-83A1-F6EECF244321}">
                <p14:modId xmlns:p14="http://schemas.microsoft.com/office/powerpoint/2010/main" val="445957558"/>
              </p:ext>
            </p:extLst>
          </p:nvPr>
        </p:nvGraphicFramePr>
        <p:xfrm>
          <a:off x="4331197" y="3203617"/>
          <a:ext cx="10210800" cy="5118058"/>
        </p:xfrm>
        <a:graphic>
          <a:graphicData uri="http://schemas.openxmlformats.org/drawingml/2006/table">
            <a:tbl>
              <a:tblPr firstRow="1" bandRow="1">
                <a:tableStyleId>{5C22544A-7EE6-4342-B048-85BDC9FD1C3A}</a:tableStyleId>
              </a:tblPr>
              <a:tblGrid>
                <a:gridCol w="9052711">
                  <a:extLst>
                    <a:ext uri="{9D8B030D-6E8A-4147-A177-3AD203B41FA5}">
                      <a16:colId xmlns:a16="http://schemas.microsoft.com/office/drawing/2014/main" val="733594603"/>
                    </a:ext>
                  </a:extLst>
                </a:gridCol>
                <a:gridCol w="1158089">
                  <a:extLst>
                    <a:ext uri="{9D8B030D-6E8A-4147-A177-3AD203B41FA5}">
                      <a16:colId xmlns:a16="http://schemas.microsoft.com/office/drawing/2014/main" val="778830493"/>
                    </a:ext>
                  </a:extLst>
                </a:gridCol>
              </a:tblGrid>
              <a:tr h="1051034">
                <a:tc>
                  <a:txBody>
                    <a:bodyPr/>
                    <a:lstStyle/>
                    <a:p>
                      <a:r>
                        <a:rPr lang="en-US" sz="3200" b="0" dirty="0">
                          <a:solidFill>
                            <a:schemeClr val="tx1"/>
                          </a:solidFill>
                        </a:rPr>
                        <a:t>US Privacy Compliance Program Explanation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3200" b="0" dirty="0">
                          <a:solidFill>
                            <a:schemeClr val="tx1"/>
                          </a:solidFill>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8841088"/>
                  </a:ext>
                </a:extLst>
              </a:tr>
              <a:tr h="1019024">
                <a:tc>
                  <a:txBody>
                    <a:bodyPr/>
                    <a:lstStyle/>
                    <a:p>
                      <a:r>
                        <a:rPr lang="en-US" sz="3200" b="0" dirty="0">
                          <a:solidFill>
                            <a:schemeClr val="tx1"/>
                          </a:solidFill>
                        </a:rPr>
                        <a:t>Website Requirements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3200" b="0" dirty="0">
                          <a:solidFill>
                            <a:schemeClr val="tx1"/>
                          </a:solidFill>
                        </a:rPr>
                        <a:t>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0675838"/>
                  </a:ext>
                </a:extLst>
              </a:tr>
              <a:tr h="982042">
                <a:tc>
                  <a:txBody>
                    <a:bodyPr/>
                    <a:lstStyle/>
                    <a:p>
                      <a:r>
                        <a:rPr lang="en-US" sz="3200" b="0" dirty="0">
                          <a:solidFill>
                            <a:schemeClr val="tx1"/>
                          </a:solidFill>
                        </a:rPr>
                        <a:t>Mobile App Requirements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3200" b="0" dirty="0">
                          <a:solidFill>
                            <a:schemeClr val="tx1"/>
                          </a:solidFill>
                        </a:rPr>
                        <a:t>14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5907962"/>
                  </a:ext>
                </a:extLst>
              </a:tr>
              <a:tr h="1066800">
                <a:tc>
                  <a:txBody>
                    <a:bodyPr/>
                    <a:lstStyle/>
                    <a:p>
                      <a:r>
                        <a:rPr lang="en-US" sz="3200" b="0" dirty="0">
                          <a:solidFill>
                            <a:schemeClr val="tx1"/>
                          </a:solidFill>
                        </a:rPr>
                        <a:t>FAQ</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3200" b="0" dirty="0">
                          <a:solidFill>
                            <a:schemeClr val="tx1"/>
                          </a:solidFill>
                        </a:rPr>
                        <a:t>17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4665155"/>
                  </a:ext>
                </a:extLst>
              </a:tr>
              <a:tr h="999158">
                <a:tc>
                  <a:txBody>
                    <a:bodyPr/>
                    <a:lstStyle/>
                    <a:p>
                      <a:endParaRPr lang="en-US" sz="32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32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44599835"/>
                  </a:ext>
                </a:extLst>
              </a:tr>
            </a:tbl>
          </a:graphicData>
        </a:graphic>
      </p:graphicFrame>
    </p:spTree>
    <p:extLst>
      <p:ext uri="{BB962C8B-B14F-4D97-AF65-F5344CB8AC3E}">
        <p14:creationId xmlns:p14="http://schemas.microsoft.com/office/powerpoint/2010/main" val="1789444101"/>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copy">
  <a:themeElements>
    <a:clrScheme name="Custom 1">
      <a:dk1>
        <a:srgbClr val="000000"/>
      </a:dk1>
      <a:lt1>
        <a:srgbClr val="FFFFFF"/>
      </a:lt1>
      <a:dk2>
        <a:srgbClr val="000000"/>
      </a:dk2>
      <a:lt2>
        <a:srgbClr val="000000"/>
      </a:lt2>
      <a:accent1>
        <a:srgbClr val="E50123"/>
      </a:accent1>
      <a:accent2>
        <a:srgbClr val="999999"/>
      </a:accent2>
      <a:accent3>
        <a:srgbClr val="FFFFFF"/>
      </a:accent3>
      <a:accent4>
        <a:srgbClr val="000000"/>
      </a:accent4>
      <a:accent5>
        <a:srgbClr val="E50123"/>
      </a:accent5>
      <a:accent6>
        <a:srgbClr val="000000"/>
      </a:accent6>
      <a:hlink>
        <a:srgbClr val="000000"/>
      </a:hlink>
      <a:folHlink>
        <a:srgbClr val="000000"/>
      </a:folHlink>
    </a:clrScheme>
    <a:fontScheme name="Blank copy">
      <a:majorFont>
        <a:latin typeface="Gill Sans"/>
        <a:ea typeface="Heiti SC Light"/>
        <a:cs typeface="Heiti SC Light"/>
      </a:majorFont>
      <a:minorFont>
        <a:latin typeface="Gill Sans"/>
        <a:ea typeface="Heiti SC Light"/>
        <a:cs typeface="Heiti SC Light"/>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lnDef>
  </a:objectDefaults>
  <a:extraClrSchemeLst>
    <a:extraClrScheme>
      <a:clrScheme name="Blank cop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0410EC17D66E143A6F5E90480367AB3" ma:contentTypeVersion="10" ma:contentTypeDescription="Create a new document." ma:contentTypeScope="" ma:versionID="c8a23934e6f69daebf53520aa938fcc4">
  <xsd:schema xmlns:xsd="http://www.w3.org/2001/XMLSchema" xmlns:xs="http://www.w3.org/2001/XMLSchema" xmlns:p="http://schemas.microsoft.com/office/2006/metadata/properties" xmlns:ns3="62d75363-bb5c-4f54-96e4-a3fe223cd163" targetNamespace="http://schemas.microsoft.com/office/2006/metadata/properties" ma:root="true" ma:fieldsID="2c721c49f7c4a312ec6ed4f8cb47afca" ns3:_="">
    <xsd:import namespace="62d75363-bb5c-4f54-96e4-a3fe223cd16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d75363-bb5c-4f54-96e4-a3fe223cd1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8A5725-5CDF-428B-A884-2E883A3318F5}">
  <ds:schemaRefs>
    <ds:schemaRef ds:uri="http://schemas.microsoft.com/sharepoint/v3/contenttype/forms"/>
  </ds:schemaRefs>
</ds:datastoreItem>
</file>

<file path=customXml/itemProps2.xml><?xml version="1.0" encoding="utf-8"?>
<ds:datastoreItem xmlns:ds="http://schemas.openxmlformats.org/officeDocument/2006/customXml" ds:itemID="{1C456932-54E7-4338-985F-DA7109FB74FA}">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62d75363-bb5c-4f54-96e4-a3fe223cd163"/>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43D3C5F7-4854-49AE-A888-2AD4E3C45C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2d75363-bb5c-4f54-96e4-a3fe223cd16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12041</TotalTime>
  <Words>1932</Words>
  <Application>Microsoft Office PowerPoint</Application>
  <PresentationFormat>Custom</PresentationFormat>
  <Paragraphs>203</Paragraphs>
  <Slides>18</Slides>
  <Notes>1</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18</vt:i4>
      </vt:variant>
    </vt:vector>
  </HeadingPairs>
  <TitlesOfParts>
    <vt:vector size="35" baseType="lpstr">
      <vt:lpstr>Gill Sans</vt:lpstr>
      <vt:lpstr>Gotham Black</vt:lpstr>
      <vt:lpstr>Gotham Book</vt:lpstr>
      <vt:lpstr>Heiti SC Light</vt:lpstr>
      <vt:lpstr>ＭＳ Ｐゴシック</vt:lpstr>
      <vt:lpstr>TCCC-UnityText</vt:lpstr>
      <vt:lpstr>Arial</vt:lpstr>
      <vt:lpstr>Arial Black</vt:lpstr>
      <vt:lpstr>Calibri</vt:lpstr>
      <vt:lpstr>Calibri Light</vt:lpstr>
      <vt:lpstr>Franklin Gothic Book</vt:lpstr>
      <vt:lpstr>Franklin Gothic Heavy</vt:lpstr>
      <vt:lpstr>Franklin Gothic Medium</vt:lpstr>
      <vt:lpstr>Verdana</vt:lpstr>
      <vt:lpstr>Wingdings</vt:lpstr>
      <vt:lpstr>2_Office Theme</vt:lpstr>
      <vt:lpstr>Blank copy</vt:lpstr>
      <vt:lpstr>PowerPoint Presentation</vt:lpstr>
      <vt:lpstr>Purpose of Document</vt:lpstr>
      <vt:lpstr>Table of Contents</vt:lpstr>
      <vt:lpstr>United States Privacy Compliance Program - Explanation</vt:lpstr>
      <vt:lpstr>USPCP – What Constitutes Legal Compliance</vt:lpstr>
      <vt:lpstr>Consumer Now Have the Ability To:</vt:lpstr>
      <vt:lpstr>Consumer-Facing Asset Updates: Websites</vt:lpstr>
      <vt:lpstr>Consumer-Facing Asset Updates: Mobile Apps</vt:lpstr>
      <vt:lpstr>Table of Contents</vt:lpstr>
      <vt:lpstr>Site Updates: Footer Links</vt:lpstr>
      <vt:lpstr>Site Updates: Privacy Banner</vt:lpstr>
      <vt:lpstr>Site Updates: Registration (Explicit consent)</vt:lpstr>
      <vt:lpstr>Registration (Explicit consent) - Example</vt:lpstr>
      <vt:lpstr>Table of Contents</vt:lpstr>
      <vt:lpstr>Mobile App Updates: External Links</vt:lpstr>
      <vt:lpstr>Mobile App Updates: Explicit consent </vt:lpstr>
      <vt:lpstr>Table of Contents</vt:lpstr>
      <vt:lpstr>Frequently Asked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Joshua Roberts</dc:creator>
  <cp:lastModifiedBy>L.Rabbit</cp:lastModifiedBy>
  <cp:revision>242</cp:revision>
  <dcterms:created xsi:type="dcterms:W3CDTF">2019-04-26T19:38:04Z</dcterms:created>
  <dcterms:modified xsi:type="dcterms:W3CDTF">2022-04-02T12:32:48Z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2019-04-26T00:00:00Z</vt:filetime>
  </property>
  <property fmtid="{D5CDD505-2E9C-101B-9397-08002B2CF9AE}" pid="3" name="Creator">
    <vt:lpwstr>Adobe InDesign 14.0 (Macintosh)</vt:lpwstr>
  </property>
  <property fmtid="{D5CDD505-2E9C-101B-9397-08002B2CF9AE}" pid="4" name="LastSaved">
    <vt:filetime>2019-04-26T00:00:00Z</vt:filetime>
  </property>
  <property fmtid="{D5CDD505-2E9C-101B-9397-08002B2CF9AE}" pid="5" name="ContentTypeId">
    <vt:lpwstr>0x010100E0410EC17D66E143A6F5E90480367AB3</vt:lpwstr>
  </property>
  <property fmtid="{D5CDD505-2E9C-101B-9397-08002B2CF9AE}" pid="6" name="MSIP_Label_0702bf62-88e6-456d-b298-e2abb13de1ea_Enabled">
    <vt:lpwstr>true</vt:lpwstr>
  </property>
  <property fmtid="{D5CDD505-2E9C-101B-9397-08002B2CF9AE}" pid="7" name="MSIP_Label_0702bf62-88e6-456d-b298-e2abb13de1ea_SetDate">
    <vt:lpwstr>2021-11-03T17:49:53Z</vt:lpwstr>
  </property>
  <property fmtid="{D5CDD505-2E9C-101B-9397-08002B2CF9AE}" pid="8" name="MSIP_Label_0702bf62-88e6-456d-b298-e2abb13de1ea_Method">
    <vt:lpwstr>Standard</vt:lpwstr>
  </property>
  <property fmtid="{D5CDD505-2E9C-101B-9397-08002B2CF9AE}" pid="9" name="MSIP_Label_0702bf62-88e6-456d-b298-e2abb13de1ea_Name">
    <vt:lpwstr>0702bf62-88e6-456d-b298-e2abb13de1ea</vt:lpwstr>
  </property>
  <property fmtid="{D5CDD505-2E9C-101B-9397-08002B2CF9AE}" pid="10" name="MSIP_Label_0702bf62-88e6-456d-b298-e2abb13de1ea_SiteId">
    <vt:lpwstr>548d26ab-8caa-49e1-97c2-a1b1a06cc39c</vt:lpwstr>
  </property>
  <property fmtid="{D5CDD505-2E9C-101B-9397-08002B2CF9AE}" pid="11" name="MSIP_Label_0702bf62-88e6-456d-b298-e2abb13de1ea_ActionId">
    <vt:lpwstr>da1039f8-99ae-4ed5-9d76-5d2aba166e41</vt:lpwstr>
  </property>
  <property fmtid="{D5CDD505-2E9C-101B-9397-08002B2CF9AE}" pid="12" name="MSIP_Label_0702bf62-88e6-456d-b298-e2abb13de1ea_ContentBits">
    <vt:lpwstr>2</vt:lpwstr>
  </property>
</Properties>
</file>