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17" d="100"/>
          <a:sy n="117" d="100"/>
        </p:scale>
        <p:origin x="510" y="102"/>
      </p:cViewPr>
      <p:guideLst>
        <p:guide pos="2160" orient="horz"/>
        <p:guide pos="3840"/>
      </p:guideLst>
    </p:cSldViewPr>
  </p:slideViewPr>
  <p:gridSpacing cx="72000" cy="72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 bwMode="auto">
          <a:xfrm>
            <a:off x="4024312" y="0"/>
            <a:ext cx="3078161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C8D182-E4C8-4120-9249-FC9774456FFA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482600" y="1279525"/>
            <a:ext cx="6140450" cy="345439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4312" y="9721850"/>
            <a:ext cx="3078161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D0DACE-38E0-42D2-9336-2B707D34BC6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B986DE-E278-527D-EE94-E8619BE2354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D8F16-06A7-0EAB-6FD1-DFF2D9E8D48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2C3864-DB4A-3131-79D2-43330B30D3E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3CA8E1-68E5-1416-1A92-3862D9A5D97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F6E741-A07F-EC87-051C-363E17724CD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3918F3-5438-7263-CBD8-836D5BFC55B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712429-0FD0-17E4-CE3B-80224FC7EFD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500339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8669" y="1037560"/>
            <a:ext cx="8572500" cy="4122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  <a:alphaModFix amt="99999"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Текстовое поле 6"/>
          <p:cNvSpPr txBox="1"/>
          <p:nvPr/>
        </p:nvSpPr>
        <p:spPr bwMode="auto">
          <a:xfrm flipH="0" flipV="0">
            <a:off x="214629" y="2696844"/>
            <a:ext cx="7903084" cy="1371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Стажировка пройдена в компнии ООО «Финстарлаб» на позиции младшего Java разработчика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.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1212213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00727" y="2057400"/>
            <a:ext cx="3582721" cy="2743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Текстовое поле 6"/>
          <p:cNvSpPr txBox="1"/>
          <p:nvPr/>
        </p:nvSpPr>
        <p:spPr bwMode="auto">
          <a:xfrm flipH="0" flipV="0">
            <a:off x="77174" y="-824"/>
            <a:ext cx="8155919" cy="606587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Перед командой в настоящйи момент стоит важная задача - перевод процессов на Мексиканский рынок</a:t>
            </a: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. В сявзи с большим колличеством работы, команда состоит из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: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1. </a:t>
            </a: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Тимлид - 1 шт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2. Техлид - 1 шт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3. Аналитик - 2 шт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4. Разработчик - 15 шт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5. Тестировщик - 5 шт</a:t>
            </a:r>
            <a:endParaRPr sz="30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Работа ведется в соответсвии с гибкими 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AGILE</a:t>
            </a: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</a:t>
            </a: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метологогиями. Задачим заводятся в 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Jira</a:t>
            </a: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Текстовое поле 6"/>
          <p:cNvSpPr txBox="1"/>
          <p:nvPr/>
        </p:nvSpPr>
        <p:spPr bwMode="auto">
          <a:xfrm flipH="0" flipV="0">
            <a:off x="37405" y="133349"/>
            <a:ext cx="8218399" cy="64316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lang="ru-RU"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Работаю над сервисом для формирования и хранения документов клиента.</a:t>
            </a:r>
            <a:endParaRPr lang="ru-RU"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Выполнено множество боевых задач</a:t>
            </a:r>
            <a:r>
              <a:rPr 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:</a:t>
            </a: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Выполнение бизнесс-задач</a:t>
            </a: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</a:t>
            </a:r>
            <a:r>
              <a:rPr lang="ru-RU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Деплой тестировачных стендов</a:t>
            </a: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Исправление багов</a:t>
            </a: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Написание </a:t>
            </a:r>
            <a:r>
              <a:rPr 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SQL </a:t>
            </a:r>
            <a:r>
              <a:rPr lang="ru-RU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скриптов</a:t>
            </a:r>
            <a:endParaRPr lang="ru-RU"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Текстовое поле 6"/>
          <p:cNvSpPr txBox="1"/>
          <p:nvPr/>
        </p:nvSpPr>
        <p:spPr bwMode="auto">
          <a:xfrm>
            <a:off x="141604" y="288289"/>
            <a:ext cx="11612384" cy="521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Приобретенные навки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: </a:t>
            </a:r>
            <a:endParaRPr 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ctr">
              <a:defRPr/>
            </a:pPr>
            <a:endParaRPr 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ctr">
              <a:defRPr/>
            </a:pPr>
            <a:endParaRPr 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java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spring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</a:t>
            </a:r>
            <a:r>
              <a:rPr lang="en-US" sz="2800" b="0" i="0" u="none" strike="noStrike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Arial"/>
                <a:ea typeface="Arial"/>
                <a:cs typeface="Arial"/>
              </a:rPr>
              <a:t>hibernate</a:t>
            </a:r>
            <a:endParaRPr 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mysql, postgres</a:t>
            </a:r>
            <a:endParaRPr 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 b="0" i="0" u="none" strike="noStrike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 </a:t>
            </a:r>
            <a:r>
              <a:rPr lang="en-US" sz="2800" b="0" i="0" u="none" strike="noStrike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postman</a:t>
            </a:r>
            <a:endParaRPr 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</a:t>
            </a: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soft skills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agile</a:t>
            </a:r>
            <a:endParaRPr sz="28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- </a:t>
            </a:r>
            <a:r>
              <a:rPr lang="ru-RU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и так далее</a:t>
            </a:r>
            <a:endParaRPr lang="ru-RU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Текстовое поле 6"/>
          <p:cNvSpPr txBox="1"/>
          <p:nvPr/>
        </p:nvSpPr>
        <p:spPr bwMode="auto">
          <a:xfrm flipH="0" flipV="0">
            <a:off x="123697" y="133349"/>
            <a:ext cx="8428042" cy="667547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ru-RU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Итоги стажировки:</a:t>
            </a:r>
            <a:endParaRPr lang="ru-RU" sz="36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lang="ru-RU" sz="36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marL="482137" indent="-482137" algn="l">
              <a:buFont typeface="Arial"/>
              <a:buChar char="•"/>
              <a:defRPr/>
            </a:pPr>
            <a:r>
              <a:rPr lang="ru-RU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после 3 месяцев работы успешно прошёл  испытательный срок</a:t>
            </a:r>
            <a:r>
              <a:rPr lang="ru-RU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. </a:t>
            </a:r>
            <a:endParaRPr lang="ru-RU" sz="36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l">
              <a:defRPr/>
            </a:pPr>
            <a:endParaRPr lang="ru-RU" sz="36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marL="482137" indent="-482137" algn="l">
              <a:buFont typeface="Arial"/>
              <a:buChar char="•"/>
              <a:defRPr/>
            </a:pPr>
            <a:r>
              <a:rPr lang="ru-RU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написал с нуля сервис </a:t>
            </a:r>
            <a:r>
              <a:rPr lang="ru-RU" sz="3600" b="0" i="0" u="none" strike="noStrike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формирования и хранения документов клиента</a:t>
            </a:r>
            <a:r>
              <a:rPr lang="ru-RU" sz="3600" b="0" i="0" u="none" strike="noStrike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.</a:t>
            </a:r>
            <a:endParaRPr lang="ru-RU" sz="3600" b="0" i="0" u="none" strike="noStrike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360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marL="482137" indent="-482137" algn="l">
              <a:buFont typeface="Arial"/>
              <a:buChar char="•"/>
              <a:defRPr/>
            </a:pPr>
            <a:r>
              <a:rPr lang="ru-RU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в 2024 претендую на позицию </a:t>
            </a:r>
            <a:r>
              <a:rPr 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middle java </a:t>
            </a:r>
            <a:r>
              <a:rPr lang="ru-RU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разработчика.</a:t>
            </a:r>
            <a:endParaRPr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  <a:p>
            <a:pPr algn="l">
              <a:defRPr/>
            </a:pPr>
            <a:endParaRPr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210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64069" y="2400300"/>
            <a:ext cx="3993905" cy="225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Arial"/>
        <a:cs typeface="Arial"/>
      </a:majorFont>
      <a:minorFont>
        <a:latin typeface="微软雅黑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宽屏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dc:identifier/>
  <dc:language/>
  <cp:lastModifiedBy/>
  <cp:revision>6</cp:revision>
  <dcterms:created xsi:type="dcterms:W3CDTF">2023-12-16T11:30:00Z</dcterms:created>
  <dcterms:modified xsi:type="dcterms:W3CDTF">2024-01-10T13:26:41Z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1049-11.2.0.11225</vt:lpwstr>
  </property>
  <property fmtid="{D5CDD505-2E9C-101B-9397-08002B2CF9AE}" pid="3" name="ICV">
    <vt:lpwstr>C16076D63A9444B78BD575FFAB68583B</vt:lpwstr>
  </property>
</Properties>
</file>