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2"/>
          <p:cNvSpPr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1"/>
          <p:cNvSpPr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" name="Google Shape;46;p11"/>
          <p:cNvSpPr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1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;p3"/>
          <p:cNvSpPr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;p3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;p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;p4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;p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;p5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;p5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;p5"/>
          <p:cNvSpPr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;p5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6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6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;p7"/>
          <p:cNvSpPr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;p7"/>
          <p:cNvSpPr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;p7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;p8"/>
          <p:cNvSpPr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4;p8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7;p9"/>
          <p:cNvSpPr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9"/>
          <p:cNvSpPr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9"/>
          <p:cNvSpPr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0;p9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;p10"/>
          <p:cNvSpPr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43;p10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>
            <a:spLocks noGrp="1"/>
          </p:cNvSpPr>
          <p:nvPr>
            <p:ph type="ctrTitle"/>
          </p:nvPr>
        </p:nvSpPr>
        <p:spPr bwMode="auto"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800" b="1" i="0" u="none" strike="noStrike" cap="none" spc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web-</a:t>
            </a:r>
            <a:r>
              <a:rPr lang="ru-RU" sz="2800" b="1" dirty="0">
                <a:latin typeface="Times New Roman"/>
                <a:ea typeface="Times New Roman"/>
                <a:cs typeface="Times New Roman"/>
              </a:rPr>
              <a:t>редактора 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CSS</a:t>
            </a:r>
            <a:r>
              <a:rPr lang="ru-RU" sz="2800" b="1" dirty="0"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2800" b="1" dirty="0" err="1">
                <a:latin typeface="Times New Roman"/>
                <a:ea typeface="Times New Roman"/>
                <a:cs typeface="Times New Roman"/>
              </a:rPr>
              <a:t>анимаций</a:t>
            </a:r>
            <a:endParaRPr sz="2800" b="1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55;p13"/>
          <p:cNvSpPr>
            <a:spLocks noGrp="1"/>
          </p:cNvSpPr>
          <p:nvPr>
            <p:ph type="subTitle" idx="1"/>
          </p:nvPr>
        </p:nvSpPr>
        <p:spPr bwMode="auto"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студент 4 курса</a:t>
            </a:r>
            <a:endParaRPr dirty="0"/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Шимко Никита Вячеславович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к.п.н., доцент 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Государев Илья Борисович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>
                <a:latin typeface="Times New Roman"/>
                <a:ea typeface="Times New Roman"/>
                <a:cs typeface="Times New Roman"/>
              </a:rPr>
              <a:t>Актуальность</a:t>
            </a:r>
            <a:endParaRPr sz="2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61;p14"/>
          <p:cNvSpPr>
            <a:spLocks noGrp="1"/>
          </p:cNvSpPr>
          <p:nvPr>
            <p:ph type="body" idx="1"/>
          </p:nvPr>
        </p:nvSpPr>
        <p:spPr bwMode="auto"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Актуальность темы обусловлена отсутствием на просторах интернет-ресурсов, позволяющих генерировать CSS анимации, с возможностью их последующего редактирования непосредственно в формате онлайн.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62;p1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sz="2800">
                <a:latin typeface="Times New Roman"/>
                <a:ea typeface="Times New Roman"/>
                <a:cs typeface="Times New Roman"/>
              </a:rPr>
              <a:t>Предмет</a:t>
            </a:r>
          </a:p>
        </p:txBody>
      </p:sp>
      <p:sp>
        <p:nvSpPr>
          <p:cNvPr id="5" name="Google Shape;61;p14"/>
          <p:cNvSpPr>
            <a:spLocks noGrp="1"/>
          </p:cNvSpPr>
          <p:nvPr>
            <p:ph type="body" idx="1"/>
          </p:nvPr>
        </p:nvSpPr>
        <p:spPr bwMode="auto"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-редактора </a:t>
            </a:r>
            <a:r>
              <a:rPr lang="en-US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анимаций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62;p1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5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>
                <a:latin typeface="Times New Roman"/>
                <a:ea typeface="Times New Roman"/>
                <a:cs typeface="Times New Roman"/>
              </a:rPr>
              <a:t>Цель</a:t>
            </a:r>
            <a:endParaRPr sz="3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68;p15"/>
          <p:cNvSpPr>
            <a:spLocks noGrp="1"/>
          </p:cNvSpPr>
          <p:nvPr>
            <p:ph type="body" idx="1"/>
          </p:nvPr>
        </p:nvSpPr>
        <p:spPr bwMode="auto">
          <a:xfrm>
            <a:off x="250195" y="12035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483235" lvl="0" indent="-342900" algn="just" fontAlgn="base">
              <a:lnSpc>
                <a:spcPct val="160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Упрощение интеграции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анимации при вёрстке сайта за счет копирования созданного кода; </a:t>
            </a:r>
          </a:p>
          <a:p>
            <a:pPr marL="342900" marR="483235" lvl="0" indent="-342900" algn="just" fontAlgn="base">
              <a:lnSpc>
                <a:spcPct val="160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Улучшение производительности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-анимации по средством написания кода на чистом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6" name="Google Shape;69;p15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6"/>
          <p:cNvSpPr>
            <a:spLocks noGrp="1"/>
          </p:cNvSpPr>
          <p:nvPr>
            <p:ph type="title"/>
          </p:nvPr>
        </p:nvSpPr>
        <p:spPr bwMode="auto">
          <a:xfrm>
            <a:off x="226208" y="1234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75;p16"/>
          <p:cNvSpPr>
            <a:spLocks noGrp="1"/>
          </p:cNvSpPr>
          <p:nvPr>
            <p:ph type="body" idx="1"/>
          </p:nvPr>
        </p:nvSpPr>
        <p:spPr bwMode="auto">
          <a:xfrm>
            <a:off x="120383" y="722631"/>
            <a:ext cx="8325599" cy="291961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342900" marR="487045" lvl="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Найти и рассмотреть существующие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-редакторы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анимации.</a:t>
            </a:r>
          </a:p>
          <a:p>
            <a:pPr marL="342900" marR="487045" lvl="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самые популярные редакторы.</a:t>
            </a:r>
          </a:p>
          <a:p>
            <a:pPr marL="342900" marR="487045" lvl="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функционал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-редактора</a:t>
            </a:r>
          </a:p>
          <a:p>
            <a:pPr marL="342900" marR="487045" lvl="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язык программирования, который будет использоваться при написании данного проекта.</a:t>
            </a:r>
          </a:p>
          <a:p>
            <a:pPr marL="342900" marR="487045" lvl="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выбранный язык программирования.</a:t>
            </a:r>
          </a:p>
          <a:p>
            <a:pPr marL="342900" marR="487045" lvl="0" indent="-342900" algn="just">
              <a:lnSpc>
                <a:spcPct val="16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-редактор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анимации с возможностью интеграции созданной анимации в верстку, посредством копирования готового кода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76;p16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1;p17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Инструменты и технологии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82;p17"/>
          <p:cNvSpPr>
            <a:spLocks noGrp="1"/>
          </p:cNvSpPr>
          <p:nvPr>
            <p:ph type="body" idx="1"/>
          </p:nvPr>
        </p:nvSpPr>
        <p:spPr bwMode="auto"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HTML5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CSS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JetBrains “WebStorm”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83;p17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8;p21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Результат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110;p2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C6478E-8FDD-D97C-B2FF-CE3BD222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350080"/>
            <a:ext cx="8172400" cy="244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5;p22"/>
          <p:cNvSpPr>
            <a:spLocks noGrp="1"/>
          </p:cNvSpPr>
          <p:nvPr>
            <p:ph type="body" idx="1"/>
          </p:nvPr>
        </p:nvSpPr>
        <p:spPr bwMode="auto">
          <a:xfrm>
            <a:off x="300412" y="8668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Демонстрация работы продукта</a:t>
            </a:r>
            <a:endParaRPr sz="3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116;p2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3FB3E3-DDEC-BE8C-63BF-5D4F8FED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7" y="1563638"/>
            <a:ext cx="3801005" cy="1276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2D468E-1679-8F31-685D-12F34455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8" y="805853"/>
            <a:ext cx="8244408" cy="5581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569B6A-9726-FF21-2C4D-36B0103B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21" y="1363985"/>
            <a:ext cx="2736691" cy="3491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166</Words>
  <Application>Microsoft Office PowerPoint</Application>
  <DocSecurity>0</DocSecurity>
  <PresentationFormat>Экран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Разработка web-редактора CSS-анимаций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subject/>
  <dc:creator>Светлана Гончарова</dc:creator>
  <cp:keywords/>
  <dc:description/>
  <cp:lastModifiedBy>Никита Шимко</cp:lastModifiedBy>
  <cp:revision>4</cp:revision>
  <dcterms:modified xsi:type="dcterms:W3CDTF">2022-05-24T19:40:21Z</dcterms:modified>
  <cp:category/>
  <dc:identifier/>
  <cp:contentStatus/>
  <dc:language/>
  <cp:version/>
</cp:coreProperties>
</file>