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7fb489e3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7fb489e3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7fb489e3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7fb489e3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7fb489e3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7fb489e3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fb489e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fb489e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7fb489e3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7fb489e3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7fb489e3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7fb489e3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7fb489e3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7fb489e3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7fb489e3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7fb489e3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7fb489e3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7fb489e3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7fb489e3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7fb489e3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fb489e3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fb489e3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41358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latin typeface="Times New Roman"/>
                <a:ea typeface="Times New Roman"/>
                <a:cs typeface="Times New Roman"/>
                <a:sym typeface="Times New Roman"/>
              </a:rPr>
              <a:t>Курсовая работа по теме 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Компьютерное моделирование в медицине</a:t>
            </a:r>
            <a:r>
              <a:rPr lang="ru" sz="3200" dirty="0"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 2 курса направления ИВТ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Шимко Никита Вячеславович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6295" y="-7138"/>
            <a:ext cx="1391375" cy="14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Распределение Пуассона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74" name="Picture 2" descr="https://ds03.infourok.ru/uploads/ex/08bc/00043af3-8aef2bf3/img10.jpg">
            <a:extLst>
              <a:ext uri="{FF2B5EF4-FFF2-40B4-BE49-F238E27FC236}">
                <a16:creationId xmlns:a16="http://schemas.microsoft.com/office/drawing/2014/main" id="{27386065-17A4-4F27-BBE3-DA5CB79B4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776" y="450056"/>
            <a:ext cx="5353051" cy="401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Sniffy –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TheVirtualRat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Рисунок 5" descr="http://bioinformatics.ru/images/stories/compfarmref/image005.jpg">
            <a:extLst>
              <a:ext uri="{FF2B5EF4-FFF2-40B4-BE49-F238E27FC236}">
                <a16:creationId xmlns:a16="http://schemas.microsoft.com/office/drawing/2014/main" id="{95D16C14-8104-42E7-B249-3BDFCAAAC3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114" y="450057"/>
            <a:ext cx="528637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225975" y="-208781"/>
            <a:ext cx="6479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CVS (Cardiovascular System)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Рисунок 5" descr="http://bioinformatics.ru/images/stories/compfarmref/image006.jpg">
            <a:extLst>
              <a:ext uri="{FF2B5EF4-FFF2-40B4-BE49-F238E27FC236}">
                <a16:creationId xmlns:a16="http://schemas.microsoft.com/office/drawing/2014/main" id="{33B6BEF0-D70C-461B-86F3-75C12228D9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081" y="546919"/>
            <a:ext cx="576262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Цель исследования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ru-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ход моделирования в области медицины с учетом всевозможных точек зрения, засвидетельствовать важность этого процесса для современного мира. </a:t>
            </a:r>
            <a:r>
              <a:rPr lang="ru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Задачи исследования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Определить, что есть компьютерное моделирование</a:t>
            </a:r>
          </a:p>
          <a:p>
            <a:r>
              <a:rPr lang="ru-RU" dirty="0"/>
              <a:t>Проанализировать воздействие компьютерного моделирования на медицину </a:t>
            </a:r>
          </a:p>
          <a:p>
            <a:r>
              <a:rPr lang="ru-RU" dirty="0"/>
              <a:t>Доказать ключевые способы моделирования в области медицины 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33119" y="2592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КОМПЬЮТЕРНОЕ МОДЕЛЛИРОВАНИЕ В МЕДИЦИНЕ</a:t>
            </a:r>
            <a:endParaRPr sz="24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225975" y="4372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Предметные модели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Рисунок 4" descr="https://khannainstitute.com/wp-content/uploads/2016/01/eye-1.jpg">
            <a:extLst>
              <a:ext uri="{FF2B5EF4-FFF2-40B4-BE49-F238E27FC236}">
                <a16:creationId xmlns:a16="http://schemas.microsoft.com/office/drawing/2014/main" id="{AE93A74A-6310-46BE-8315-E264EB5982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199" y="289322"/>
            <a:ext cx="5129719" cy="4564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Информационные модели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Рисунок 4" descr="https://cf2.ppt-online.org/files2/slide/g/GxSn9i0vlQAsCmBdbJzeqt8MgO1ZpFEayj5RcI2Tf/slide-18.jpg">
            <a:extLst>
              <a:ext uri="{FF2B5EF4-FFF2-40B4-BE49-F238E27FC236}">
                <a16:creationId xmlns:a16="http://schemas.microsoft.com/office/drawing/2014/main" id="{179950EE-82AF-4E4B-96EC-A0B800937F9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56" y="669900"/>
            <a:ext cx="5342626" cy="3609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250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В. А.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Лищук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https://ozon-st.cdn.ngenix.net/multimedia/1023703286.JPG">
            <a:extLst>
              <a:ext uri="{FF2B5EF4-FFF2-40B4-BE49-F238E27FC236}">
                <a16:creationId xmlns:a16="http://schemas.microsoft.com/office/drawing/2014/main" id="{C881FB1E-A316-4AC1-A37E-BF7A4B7C4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306" y="357188"/>
            <a:ext cx="2697224" cy="419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461718" y="5745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Генерирование псевдослучайных чисел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EDF6B3-368D-43A2-9F82-85FE1B89A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189" y="1014413"/>
            <a:ext cx="6319296" cy="36218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Метод Монте-Карло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0" name="Picture 2" descr="http://spiderproject.com.ua/upload/iblock/2af/img4.png">
            <a:extLst>
              <a:ext uri="{FF2B5EF4-FFF2-40B4-BE49-F238E27FC236}">
                <a16:creationId xmlns:a16="http://schemas.microsoft.com/office/drawing/2014/main" id="{294B0A1C-EDC9-4451-8F0A-0046EE178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542" y="691269"/>
            <a:ext cx="6050758" cy="314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91</Words>
  <Application>Microsoft Office PowerPoint</Application>
  <PresentationFormat>Экран (16:9)</PresentationFormat>
  <Paragraphs>19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Simple Light</vt:lpstr>
      <vt:lpstr>Курсовая работа по теме  «Компьютерное моделирование в медицине»</vt:lpstr>
      <vt:lpstr>Цель исследования</vt:lpstr>
      <vt:lpstr>Задачи исследования </vt:lpstr>
      <vt:lpstr>КОМПЬЮТЕРНОЕ МОДЕЛЛИРОВАНИЕ В МЕДИЦИНЕ</vt:lpstr>
      <vt:lpstr>Предметные модели</vt:lpstr>
      <vt:lpstr>Информационные модели </vt:lpstr>
      <vt:lpstr>В. А. Лищук</vt:lpstr>
      <vt:lpstr>Генерирование псевдослучайных чисел</vt:lpstr>
      <vt:lpstr>Метод Монте-Карло </vt:lpstr>
      <vt:lpstr>Распределение Пуассона</vt:lpstr>
      <vt:lpstr>Sniffy – TheVirtualRat</vt:lpstr>
      <vt:lpstr>CVS (Cardiovascular System)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теме  «Компьютерное моделирование в медицине»</dc:title>
  <cp:lastModifiedBy>Шимко Никита</cp:lastModifiedBy>
  <cp:revision>3</cp:revision>
  <dcterms:modified xsi:type="dcterms:W3CDTF">2020-06-05T10:53:19Z</dcterms:modified>
</cp:coreProperties>
</file>