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3FEDA03-8D7D-4BB9-8E6B-700FFA58235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295B00D-5B92-4109-AC09-5DDB139D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16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DA03-8D7D-4BB9-8E6B-700FFA58235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00D-5B92-4109-AC09-5DDB139D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7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DA03-8D7D-4BB9-8E6B-700FFA58235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00D-5B92-4109-AC09-5DDB139D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33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DA03-8D7D-4BB9-8E6B-700FFA58235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00D-5B92-4109-AC09-5DDB139D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62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DA03-8D7D-4BB9-8E6B-700FFA58235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00D-5B92-4109-AC09-5DDB139D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51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DA03-8D7D-4BB9-8E6B-700FFA58235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00D-5B92-4109-AC09-5DDB139D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5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DA03-8D7D-4BB9-8E6B-700FFA58235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00D-5B92-4109-AC09-5DDB139D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5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DA03-8D7D-4BB9-8E6B-700FFA58235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00D-5B92-4109-AC09-5DDB139D4A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00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DA03-8D7D-4BB9-8E6B-700FFA58235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00D-5B92-4109-AC09-5DDB139D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7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DA03-8D7D-4BB9-8E6B-700FFA58235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00D-5B92-4109-AC09-5DDB139D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DA03-8D7D-4BB9-8E6B-700FFA58235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00D-5B92-4109-AC09-5DDB139D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DA03-8D7D-4BB9-8E6B-700FFA58235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00D-5B92-4109-AC09-5DDB139D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3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DA03-8D7D-4BB9-8E6B-700FFA58235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00D-5B92-4109-AC09-5DDB139D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2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DA03-8D7D-4BB9-8E6B-700FFA58235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00D-5B92-4109-AC09-5DDB139D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5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DA03-8D7D-4BB9-8E6B-700FFA58235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00D-5B92-4109-AC09-5DDB139D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7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DA03-8D7D-4BB9-8E6B-700FFA58235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00D-5B92-4109-AC09-5DDB139D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DA03-8D7D-4BB9-8E6B-700FFA58235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00D-5B92-4109-AC09-5DDB139D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0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FEDA03-8D7D-4BB9-8E6B-700FFA582358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95B00D-5B92-4109-AC09-5DDB139D4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79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093"/>
            <a:ext cx="10904633" cy="401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33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 Vijayan</dc:creator>
  <cp:lastModifiedBy>Niki Vijayan</cp:lastModifiedBy>
  <cp:revision>2</cp:revision>
  <dcterms:created xsi:type="dcterms:W3CDTF">2016-04-23T02:48:13Z</dcterms:created>
  <dcterms:modified xsi:type="dcterms:W3CDTF">2016-04-23T03:28:02Z</dcterms:modified>
</cp:coreProperties>
</file>