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18" r:id="rId16"/>
    <p:sldId id="3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CC427B-D155-461B-98A2-392113A1B84F}">
          <p14:sldIdLst>
            <p14:sldId id="256"/>
            <p14:sldId id="257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18"/>
            <p14:sldId id="306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598" autoAdjust="0"/>
  </p:normalViewPr>
  <p:slideViewPr>
    <p:cSldViewPr snapToGrid="0">
      <p:cViewPr>
        <p:scale>
          <a:sx n="75" d="100"/>
          <a:sy n="75" d="100"/>
        </p:scale>
        <p:origin x="-562" y="-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DD508-762E-4A56-8057-6F3E893FE061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E5E4-E7AD-46D7-82A6-8E6D0CE6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9CD52-EA80-42E8-964B-0DC3907FFC08}" type="datetimeFigureOut">
              <a:rPr lang="en-US" smtClean="0"/>
              <a:t>2/3/2025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F5DD2-187C-450F-BB87-F62B9ADB0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7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7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251742-F350-4E0A-882E-44E34E005EF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/>
          <a:lstStyle>
            <a:lvl1pPr>
              <a:defRPr sz="6000" b="1" spc="1500" baseline="0"/>
            </a:lvl1pPr>
          </a:lstStyle>
          <a:p>
            <a:pPr algn="l"/>
            <a:r>
              <a:rPr lang="en-US" dirty="0"/>
              <a:t>CLICK TO ADD TITLE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/>
          <a:lstStyle>
            <a:lvl1pPr marL="0">
              <a:buNone/>
              <a:defRPr sz="2400" spc="400" baseline="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xmlns="" id="{0E905E14-E19A-49A4-95B0-A4334F09DD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xmlns="" id="{F99F5C16-D21E-4159-9011-D83D62945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Picture Placeholder 197">
            <a:extLst>
              <a:ext uri="{FF2B5EF4-FFF2-40B4-BE49-F238E27FC236}">
                <a16:creationId xmlns:a16="http://schemas.microsoft.com/office/drawing/2014/main" xmlns="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7" name="Graphic 190">
            <a:extLst>
              <a:ext uri="{FF2B5EF4-FFF2-40B4-BE49-F238E27FC236}">
                <a16:creationId xmlns:a16="http://schemas.microsoft.com/office/drawing/2014/main" xmlns="" id="{17EAC1B1-556C-4228-8079-3D901DC59A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xmlns="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0" name="Graphic 4">
            <a:extLst>
              <a:ext uri="{FF2B5EF4-FFF2-40B4-BE49-F238E27FC236}">
                <a16:creationId xmlns:a16="http://schemas.microsoft.com/office/drawing/2014/main" xmlns="" id="{7058F75D-7E47-484C-A8EE-2222806808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xmlns="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xmlns="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xmlns="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xmlns="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xmlns="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F02A036E-555E-452E-A03E-C23B0204B5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D022D41B-79E8-48CF-B2C1-81682892F7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B3C39C16-6EA8-4E23-96CD-35016A14A6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88349EA7-4C35-41B7-ADAE-D5A8A2B6B9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0BB9AE5-B3F9-4910-8739-DCBEE45327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03E19069-8C91-4A11-ABFB-54DACDBFB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xmlns="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xmlns="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25">
            <a:extLst>
              <a:ext uri="{FF2B5EF4-FFF2-40B4-BE49-F238E27FC236}">
                <a16:creationId xmlns:a16="http://schemas.microsoft.com/office/drawing/2014/main" xmlns="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:a16="http://schemas.microsoft.com/office/drawing/2014/main" xmlns="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25">
            <a:extLst>
              <a:ext uri="{FF2B5EF4-FFF2-40B4-BE49-F238E27FC236}">
                <a16:creationId xmlns:a16="http://schemas.microsoft.com/office/drawing/2014/main" xmlns="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178">
            <a:extLst>
              <a:ext uri="{FF2B5EF4-FFF2-40B4-BE49-F238E27FC236}">
                <a16:creationId xmlns:a16="http://schemas.microsoft.com/office/drawing/2014/main" xmlns="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6" name="Footer Placeholder 179">
            <a:extLst>
              <a:ext uri="{FF2B5EF4-FFF2-40B4-BE49-F238E27FC236}">
                <a16:creationId xmlns:a16="http://schemas.microsoft.com/office/drawing/2014/main" xmlns="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3" name="Slide Number Placeholder 180">
            <a:extLst>
              <a:ext uri="{FF2B5EF4-FFF2-40B4-BE49-F238E27FC236}">
                <a16:creationId xmlns:a16="http://schemas.microsoft.com/office/drawing/2014/main" xmlns="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094A3771-4C60-4CFE-8E9E-37289AB031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>
              <a:extLst>
                <a:ext uri="{FF2B5EF4-FFF2-40B4-BE49-F238E27FC236}">
                  <a16:creationId xmlns:a16="http://schemas.microsoft.com/office/drawing/2014/main" xmlns="" id="{82CA434A-3484-456D-AE0D-D55E9CABFA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aphic 185">
              <a:extLst>
                <a:ext uri="{FF2B5EF4-FFF2-40B4-BE49-F238E27FC236}">
                  <a16:creationId xmlns:a16="http://schemas.microsoft.com/office/drawing/2014/main" xmlns="" id="{D4D999BA-0F0D-4C71-9EBD-B63A0BEAD6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588BAEF-9B22-4B78-838B-7DC11C0EA2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420212D7-7787-4FFC-B8D9-35F729D185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67577D49-4464-484D-8792-C20C8556A1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FF06135-5FEE-41FD-9B18-A0441D2A7B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53AEB7B2-43A7-459D-9CFA-1C75B3351C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FA095D62-486F-47DD-A58F-7F4BE6617E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xmlns="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xmlns="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23">
            <a:extLst>
              <a:ext uri="{FF2B5EF4-FFF2-40B4-BE49-F238E27FC236}">
                <a16:creationId xmlns:a16="http://schemas.microsoft.com/office/drawing/2014/main" xmlns="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25">
            <a:extLst>
              <a:ext uri="{FF2B5EF4-FFF2-40B4-BE49-F238E27FC236}">
                <a16:creationId xmlns:a16="http://schemas.microsoft.com/office/drawing/2014/main" xmlns="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23">
            <a:extLst>
              <a:ext uri="{FF2B5EF4-FFF2-40B4-BE49-F238E27FC236}">
                <a16:creationId xmlns:a16="http://schemas.microsoft.com/office/drawing/2014/main" xmlns="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25">
            <a:extLst>
              <a:ext uri="{FF2B5EF4-FFF2-40B4-BE49-F238E27FC236}">
                <a16:creationId xmlns:a16="http://schemas.microsoft.com/office/drawing/2014/main" xmlns="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Date Placeholder 178">
            <a:extLst>
              <a:ext uri="{FF2B5EF4-FFF2-40B4-BE49-F238E27FC236}">
                <a16:creationId xmlns:a16="http://schemas.microsoft.com/office/drawing/2014/main" xmlns="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5" name="Footer Placeholder 179">
            <a:extLst>
              <a:ext uri="{FF2B5EF4-FFF2-40B4-BE49-F238E27FC236}">
                <a16:creationId xmlns:a16="http://schemas.microsoft.com/office/drawing/2014/main" xmlns="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180">
            <a:extLst>
              <a:ext uri="{FF2B5EF4-FFF2-40B4-BE49-F238E27FC236}">
                <a16:creationId xmlns:a16="http://schemas.microsoft.com/office/drawing/2014/main" xmlns="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2AC563FF-7AA4-42A5-8F4E-9C62398C16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>
              <a:extLst>
                <a:ext uri="{FF2B5EF4-FFF2-40B4-BE49-F238E27FC236}">
                  <a16:creationId xmlns:a16="http://schemas.microsoft.com/office/drawing/2014/main" xmlns="" id="{2F57252D-B141-4A8D-A8E0-321B5580CF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6" name="Graphic 185">
              <a:extLst>
                <a:ext uri="{FF2B5EF4-FFF2-40B4-BE49-F238E27FC236}">
                  <a16:creationId xmlns:a16="http://schemas.microsoft.com/office/drawing/2014/main" xmlns="" id="{C4D33E31-7264-4B2D-B2DD-12BE091940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185">
            <a:extLst>
              <a:ext uri="{FF2B5EF4-FFF2-40B4-BE49-F238E27FC236}">
                <a16:creationId xmlns:a16="http://schemas.microsoft.com/office/drawing/2014/main" xmlns="" id="{03C23AC4-0E0E-4B04-94AB-656B798357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xmlns="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xmlns="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xmlns="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3210EA05-DF52-42EC-BE02-1A684F299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>
              <a:extLst>
                <a:ext uri="{FF2B5EF4-FFF2-40B4-BE49-F238E27FC236}">
                  <a16:creationId xmlns:a16="http://schemas.microsoft.com/office/drawing/2014/main" xmlns="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: Shape 9" descr="Tag=AccentColor&#10;Flavor=Light&#10;Target=Fill">
              <a:extLst>
                <a:ext uri="{FF2B5EF4-FFF2-40B4-BE49-F238E27FC236}">
                  <a16:creationId xmlns:a16="http://schemas.microsoft.com/office/drawing/2014/main" xmlns="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sp>
        <p:nvSpPr>
          <p:cNvPr id="21" name="Date Placeholder 178">
            <a:extLst>
              <a:ext uri="{FF2B5EF4-FFF2-40B4-BE49-F238E27FC236}">
                <a16:creationId xmlns:a16="http://schemas.microsoft.com/office/drawing/2014/main" xmlns="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2" name="Footer Placeholder 179">
            <a:extLst>
              <a:ext uri="{FF2B5EF4-FFF2-40B4-BE49-F238E27FC236}">
                <a16:creationId xmlns:a16="http://schemas.microsoft.com/office/drawing/2014/main" xmlns="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9" name="Slide Number Placeholder 180">
            <a:extLst>
              <a:ext uri="{FF2B5EF4-FFF2-40B4-BE49-F238E27FC236}">
                <a16:creationId xmlns:a16="http://schemas.microsoft.com/office/drawing/2014/main" xmlns="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E5F9943-296E-47D0-AE23-CAD9E510A6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xmlns="" id="{9F7B3EA0-9668-4864-8EAB-87002E634F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>
                <a:extLst>
                  <a:ext uri="{FF2B5EF4-FFF2-40B4-BE49-F238E27FC236}">
                    <a16:creationId xmlns:a16="http://schemas.microsoft.com/office/drawing/2014/main" xmlns="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>
                <a:extLst>
                  <a:ext uri="{FF2B5EF4-FFF2-40B4-BE49-F238E27FC236}">
                    <a16:creationId xmlns:a16="http://schemas.microsoft.com/office/drawing/2014/main" xmlns="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3E62CF97-C608-4582-968F-CB4B12F9EF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>
                <a:extLst>
                  <a:ext uri="{FF2B5EF4-FFF2-40B4-BE49-F238E27FC236}">
                    <a16:creationId xmlns:a16="http://schemas.microsoft.com/office/drawing/2014/main" xmlns="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>
                <a:extLst>
                  <a:ext uri="{FF2B5EF4-FFF2-40B4-BE49-F238E27FC236}">
                    <a16:creationId xmlns:a16="http://schemas.microsoft.com/office/drawing/2014/main" xmlns="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1DC5A68-D71B-430D-A02A-5A4C7608C2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xmlns="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xmlns="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B9987485-764D-493B-8597-A03C406EE5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xmlns="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xmlns="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xmlns="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xmlns="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xmlns="" id="{5316CEBD-338C-402C-BCD3-A4F16BC89E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xmlns="" id="{C3EC749F-067B-4ADC-9D73-17D3DBA091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xmlns="" id="{CC5B33D5-B61A-4BB3-BE24-ED2DC91EA9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EE2409D7-BC76-4E3D-A9C1-491922D353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80211AD5-F7D3-45F7-8766-86B7813C26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xmlns="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xmlns="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D375A7AC-BF9B-4E33-9275-2E93A23567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>
              <a:extLst>
                <a:ext uri="{FF2B5EF4-FFF2-40B4-BE49-F238E27FC236}">
                  <a16:creationId xmlns:a16="http://schemas.microsoft.com/office/drawing/2014/main" xmlns="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Graphic 212">
              <a:extLst>
                <a:ext uri="{FF2B5EF4-FFF2-40B4-BE49-F238E27FC236}">
                  <a16:creationId xmlns:a16="http://schemas.microsoft.com/office/drawing/2014/main" xmlns="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7DF52B12-FE86-4DDD-AF1A-6B41C03D58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>
              <a:extLst>
                <a:ext uri="{FF2B5EF4-FFF2-40B4-BE49-F238E27FC236}">
                  <a16:creationId xmlns:a16="http://schemas.microsoft.com/office/drawing/2014/main" xmlns="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70" name="Graphic 190">
              <a:extLst>
                <a:ext uri="{FF2B5EF4-FFF2-40B4-BE49-F238E27FC236}">
                  <a16:creationId xmlns:a16="http://schemas.microsoft.com/office/drawing/2014/main" xmlns="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422" name="Picture Placeholder 420">
            <a:extLst>
              <a:ext uri="{FF2B5EF4-FFF2-40B4-BE49-F238E27FC236}">
                <a16:creationId xmlns:a16="http://schemas.microsoft.com/office/drawing/2014/main" xmlns="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17" name="Date Placeholder 178">
            <a:extLst>
              <a:ext uri="{FF2B5EF4-FFF2-40B4-BE49-F238E27FC236}">
                <a16:creationId xmlns:a16="http://schemas.microsoft.com/office/drawing/2014/main" xmlns="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418" name="Footer Placeholder 179">
            <a:extLst>
              <a:ext uri="{FF2B5EF4-FFF2-40B4-BE49-F238E27FC236}">
                <a16:creationId xmlns:a16="http://schemas.microsoft.com/office/drawing/2014/main" xmlns="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19" name="Slide Number Placeholder 180">
            <a:extLst>
              <a:ext uri="{FF2B5EF4-FFF2-40B4-BE49-F238E27FC236}">
                <a16:creationId xmlns:a16="http://schemas.microsoft.com/office/drawing/2014/main" xmlns="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</a:pPr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7889367-AA88-4B31-A223-EF3FCC7318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7C9AB4B8-C106-4540-81BA-4388E2B812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690E7B3D-DBE9-40C9-9D00-F8038C4D44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39AC4BF-D84C-4F05-A8BF-A365C3B75C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6EE44D66-158A-482A-B586-9251844C24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1538A9F0-F51C-490F-8D45-3E8D5EA194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xmlns="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8" name="Picture Placeholder 34">
            <a:extLst>
              <a:ext uri="{FF2B5EF4-FFF2-40B4-BE49-F238E27FC236}">
                <a16:creationId xmlns:a16="http://schemas.microsoft.com/office/drawing/2014/main" xmlns="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Date Placeholder 178">
            <a:extLst>
              <a:ext uri="{FF2B5EF4-FFF2-40B4-BE49-F238E27FC236}">
                <a16:creationId xmlns:a16="http://schemas.microsoft.com/office/drawing/2014/main" xmlns="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7" name="Footer Placeholder 179">
            <a:extLst>
              <a:ext uri="{FF2B5EF4-FFF2-40B4-BE49-F238E27FC236}">
                <a16:creationId xmlns:a16="http://schemas.microsoft.com/office/drawing/2014/main" xmlns="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Slide Number Placeholder 180">
            <a:extLst>
              <a:ext uri="{FF2B5EF4-FFF2-40B4-BE49-F238E27FC236}">
                <a16:creationId xmlns:a16="http://schemas.microsoft.com/office/drawing/2014/main" xmlns="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EA792F7-1D9E-4C7E-A103-E8EDFDC2691E}" type="slidenum">
              <a:rPr lang="en-US" smtClean="0"/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A0CE0237-8723-4348-94B7-63A59D8475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3476B89C-56D1-416F-8EB1-DA7F485148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3C49B972-3E3D-4CC1-B834-FF30BF266D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2" name="Graphic 185">
            <a:extLst>
              <a:ext uri="{FF2B5EF4-FFF2-40B4-BE49-F238E27FC236}">
                <a16:creationId xmlns:a16="http://schemas.microsoft.com/office/drawing/2014/main" xmlns="" id="{A3C21CC9-A512-4380-A099-AF8D792D53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xmlns="" id="{B339F109-5532-4E78-8957-EB2AAAD369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CAF9A59D-418A-4B1E-B724-5ADD4336F7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xmlns="" id="{2667FDEA-E217-4374-BFBC-FB41B2C3A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xmlns="" id="{B25ABCF7-C1CE-49AC-B9BB-B0CC0545E8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xmlns="" id="{90C75B78-0468-4902-B7BE-7274FCE08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FF6701EE-4FAB-4701-8901-9B8A7D8818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: Shape 26" descr="Tag=AccentColor&#10;Flavor=Light&#10;Target=Fill">
              <a:extLst>
                <a:ext uri="{FF2B5EF4-FFF2-40B4-BE49-F238E27FC236}">
                  <a16:creationId xmlns:a16="http://schemas.microsoft.com/office/drawing/2014/main" xmlns="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EB57E20-C5E1-4C45-8681-D71FCB2166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: Shape 29" descr="Tag=AccentColor&#10;Flavor=Light&#10;Target=Fill">
              <a:extLst>
                <a:ext uri="{FF2B5EF4-FFF2-40B4-BE49-F238E27FC236}">
                  <a16:creationId xmlns:a16="http://schemas.microsoft.com/office/drawing/2014/main" xmlns="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31" name="Graphic 185">
            <a:extLst>
              <a:ext uri="{FF2B5EF4-FFF2-40B4-BE49-F238E27FC236}">
                <a16:creationId xmlns:a16="http://schemas.microsoft.com/office/drawing/2014/main" xmlns="" id="{4F846A43-6834-4F6F-8E46-63FA7C2C9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BA2DA534-CC7F-4C25-939F-0385A4DEE2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485FEC6A-306B-41E7-A9C7-44594DA872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xmlns="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xmlns="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xmlns="" id="{206EA771-F61C-45A0-8EF8-13E5A2388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xmlns="" id="{1055FF28-FC47-4F04-924F-CED733571C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xmlns="" id="{5DF23120-2D0B-4C59-B5DB-000A7F7CCA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>
            <a:extLst>
              <a:ext uri="{FF2B5EF4-FFF2-40B4-BE49-F238E27FC236}">
                <a16:creationId xmlns:a16="http://schemas.microsoft.com/office/drawing/2014/main" xmlns="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7" name="Footer Placeholder 11">
            <a:extLst>
              <a:ext uri="{FF2B5EF4-FFF2-40B4-BE49-F238E27FC236}">
                <a16:creationId xmlns:a16="http://schemas.microsoft.com/office/drawing/2014/main" xmlns="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12">
            <a:extLst>
              <a:ext uri="{FF2B5EF4-FFF2-40B4-BE49-F238E27FC236}">
                <a16:creationId xmlns:a16="http://schemas.microsoft.com/office/drawing/2014/main" xmlns="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15" name="Graphic 190">
            <a:extLst>
              <a:ext uri="{FF2B5EF4-FFF2-40B4-BE49-F238E27FC236}">
                <a16:creationId xmlns:a16="http://schemas.microsoft.com/office/drawing/2014/main" xmlns="" id="{FA1A3B78-4096-4AA2-8788-BDE7FDE0AD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>
              <a:extLst>
                <a:ext uri="{FF2B5EF4-FFF2-40B4-BE49-F238E27FC236}">
                  <a16:creationId xmlns:a16="http://schemas.microsoft.com/office/drawing/2014/main" xmlns="" id="{B98D88F3-9A0C-497C-A9DC-0567F72E5D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Graphic 212">
              <a:extLst>
                <a:ext uri="{FF2B5EF4-FFF2-40B4-BE49-F238E27FC236}">
                  <a16:creationId xmlns:a16="http://schemas.microsoft.com/office/drawing/2014/main" xmlns="" id="{109A387A-F471-4821-B626-B6D3DA5B37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>
            <a:extLst>
              <a:ext uri="{FF2B5EF4-FFF2-40B4-BE49-F238E27FC236}">
                <a16:creationId xmlns:a16="http://schemas.microsoft.com/office/drawing/2014/main" xmlns="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xmlns="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12">
            <a:extLst>
              <a:ext uri="{FF2B5EF4-FFF2-40B4-BE49-F238E27FC236}">
                <a16:creationId xmlns:a16="http://schemas.microsoft.com/office/drawing/2014/main" xmlns="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A132AFB4-A853-454F-AB81-EE2659F67D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4838ED8-47A6-444E-9A70-62C3DDD890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EED28DBA-363E-4EDE-9CA4-0A3D2EABA6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CF1A1C4A-5092-4804-8704-EA27850397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911BD1D4-C220-4A08-A113-47C384B7F8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F494DD11-C4F7-488D-9B64-0D5850F979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Date Placeholder 178">
            <a:extLst>
              <a:ext uri="{FF2B5EF4-FFF2-40B4-BE49-F238E27FC236}">
                <a16:creationId xmlns:a16="http://schemas.microsoft.com/office/drawing/2014/main" xmlns="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24" name="Footer Placeholder 179">
            <a:extLst>
              <a:ext uri="{FF2B5EF4-FFF2-40B4-BE49-F238E27FC236}">
                <a16:creationId xmlns:a16="http://schemas.microsoft.com/office/drawing/2014/main" xmlns="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xmlns="" id="{F902CF95-4802-4803-B88F-358BAD556E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1" name="Slide Number Placeholder 180">
            <a:extLst>
              <a:ext uri="{FF2B5EF4-FFF2-40B4-BE49-F238E27FC236}">
                <a16:creationId xmlns:a16="http://schemas.microsoft.com/office/drawing/2014/main" xmlns="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xmlns="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8" name="Graphic 190">
            <a:extLst>
              <a:ext uri="{FF2B5EF4-FFF2-40B4-BE49-F238E27FC236}">
                <a16:creationId xmlns:a16="http://schemas.microsoft.com/office/drawing/2014/main" xmlns="" id="{4E21F050-FD36-4FCB-BAD4-7FEBD0985E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aphic 4">
            <a:extLst>
              <a:ext uri="{FF2B5EF4-FFF2-40B4-BE49-F238E27FC236}">
                <a16:creationId xmlns:a16="http://schemas.microsoft.com/office/drawing/2014/main" xmlns="" id="{2F8F0FAC-16EB-487B-B327-26DF1260B9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xmlns="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xmlns="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xmlns="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xmlns="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xmlns="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xmlns="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xmlns="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xmlns="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xmlns="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xmlns="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xmlns="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xmlns="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xmlns="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xmlns="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xmlns="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xmlns="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xmlns="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xmlns="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8" name="Date Placeholder 178">
            <a:extLst>
              <a:ext uri="{FF2B5EF4-FFF2-40B4-BE49-F238E27FC236}">
                <a16:creationId xmlns:a16="http://schemas.microsoft.com/office/drawing/2014/main" xmlns="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199" name="Footer Placeholder 179">
            <a:extLst>
              <a:ext uri="{FF2B5EF4-FFF2-40B4-BE49-F238E27FC236}">
                <a16:creationId xmlns:a16="http://schemas.microsoft.com/office/drawing/2014/main" xmlns="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0" name="Slide Number Placeholder 180">
            <a:extLst>
              <a:ext uri="{FF2B5EF4-FFF2-40B4-BE49-F238E27FC236}">
                <a16:creationId xmlns:a16="http://schemas.microsoft.com/office/drawing/2014/main" xmlns="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/>
          <a:lstStyle/>
          <a:p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>
              <a:extLst>
                <a:ext uri="{FF2B5EF4-FFF2-40B4-BE49-F238E27FC236}">
                  <a16:creationId xmlns:a16="http://schemas.microsoft.com/office/drawing/2014/main" xmlns="" id="{4EEBAC00-ABF2-42F3-BE5C-89F299B698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Graphic 212">
              <a:extLst>
                <a:ext uri="{FF2B5EF4-FFF2-40B4-BE49-F238E27FC236}">
                  <a16:creationId xmlns:a16="http://schemas.microsoft.com/office/drawing/2014/main" xmlns="" id="{91BE3222-02F5-4B11-8ED2-D8D3644992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xmlns="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xmlns="" id="{F0465AAD-8CC1-4FEF-8CC4-EC2E942004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xmlns="" id="{6D829312-0A2A-4244-A956-C59E446731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7" name="Picture Placeholder 11">
            <a:extLst>
              <a:ext uri="{FF2B5EF4-FFF2-40B4-BE49-F238E27FC236}">
                <a16:creationId xmlns:a16="http://schemas.microsoft.com/office/drawing/2014/main" xmlns="" id="{F1071936-6A39-404B-B5EC-8FECA37E14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213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1" name="Picture Placeholder 11">
            <a:extLst>
              <a:ext uri="{FF2B5EF4-FFF2-40B4-BE49-F238E27FC236}">
                <a16:creationId xmlns:a16="http://schemas.microsoft.com/office/drawing/2014/main" xmlns="" id="{65E6D613-79CD-48DA-A78B-2844FACE6C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1776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2" name="Picture Placeholder 11">
            <a:extLst>
              <a:ext uri="{FF2B5EF4-FFF2-40B4-BE49-F238E27FC236}">
                <a16:creationId xmlns:a16="http://schemas.microsoft.com/office/drawing/2014/main" xmlns="" id="{0AB7DD77-A094-4B63-9717-4D9048C8F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58339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6" name="Picture Placeholder 11">
            <a:extLst>
              <a:ext uri="{FF2B5EF4-FFF2-40B4-BE49-F238E27FC236}">
                <a16:creationId xmlns:a16="http://schemas.microsoft.com/office/drawing/2014/main" xmlns="" id="{D512AEF9-E4D4-4E44-93C9-BBB675AD6B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4901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207" name="Text Placeholder 20">
            <a:extLst>
              <a:ext uri="{FF2B5EF4-FFF2-40B4-BE49-F238E27FC236}">
                <a16:creationId xmlns:a16="http://schemas.microsoft.com/office/drawing/2014/main" xmlns="" id="{87A50965-D6D5-4C85-8DFC-0E5BC15236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665296"/>
            <a:ext cx="2286000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8" name="Text Placeholder 22">
            <a:extLst>
              <a:ext uri="{FF2B5EF4-FFF2-40B4-BE49-F238E27FC236}">
                <a16:creationId xmlns:a16="http://schemas.microsoft.com/office/drawing/2014/main" xmlns="" id="{5EB76731-98A8-4857-9098-237F6B83F4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9" name="Text Placeholder 20">
            <a:extLst>
              <a:ext uri="{FF2B5EF4-FFF2-40B4-BE49-F238E27FC236}">
                <a16:creationId xmlns:a16="http://schemas.microsoft.com/office/drawing/2014/main" xmlns="" id="{3735B97D-43CA-4C18-B500-DD0C08A814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67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0" name="Text Placeholder 22">
            <a:extLst>
              <a:ext uri="{FF2B5EF4-FFF2-40B4-BE49-F238E27FC236}">
                <a16:creationId xmlns:a16="http://schemas.microsoft.com/office/drawing/2014/main" xmlns="" id="{122DEA4A-1767-466F-AA95-6973A781C2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2967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1" name="Text Placeholder 20">
            <a:extLst>
              <a:ext uri="{FF2B5EF4-FFF2-40B4-BE49-F238E27FC236}">
                <a16:creationId xmlns:a16="http://schemas.microsoft.com/office/drawing/2014/main" xmlns="" id="{86017C97-AFB4-44AA-A439-C68609610E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934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2" name="Text Placeholder 22">
            <a:extLst>
              <a:ext uri="{FF2B5EF4-FFF2-40B4-BE49-F238E27FC236}">
                <a16:creationId xmlns:a16="http://schemas.microsoft.com/office/drawing/2014/main" xmlns="" id="{4B0F2A42-984B-4954-93AB-562CFC5530A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3934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13" name="Text Placeholder 20">
            <a:extLst>
              <a:ext uri="{FF2B5EF4-FFF2-40B4-BE49-F238E27FC236}">
                <a16:creationId xmlns:a16="http://schemas.microsoft.com/office/drawing/2014/main" xmlns="" id="{69EF6D11-7269-44E1-8E49-E99D4B1BFB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4901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en-US" dirty="0"/>
              <a:t>Name</a:t>
            </a:r>
          </a:p>
        </p:txBody>
      </p:sp>
      <p:sp>
        <p:nvSpPr>
          <p:cNvPr id="214" name="Text Placeholder 22">
            <a:extLst>
              <a:ext uri="{FF2B5EF4-FFF2-40B4-BE49-F238E27FC236}">
                <a16:creationId xmlns:a16="http://schemas.microsoft.com/office/drawing/2014/main" xmlns="" id="{A9F605D5-51E7-44EE-825A-7BDC49BE7E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4901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xmlns="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Date Placeholder 10">
            <a:extLst>
              <a:ext uri="{FF2B5EF4-FFF2-40B4-BE49-F238E27FC236}">
                <a16:creationId xmlns:a16="http://schemas.microsoft.com/office/drawing/2014/main" xmlns="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2/1/XXXXX</a:t>
            </a:r>
          </a:p>
        </p:txBody>
      </p:sp>
      <p:sp>
        <p:nvSpPr>
          <p:cNvPr id="42" name="Footer Placeholder 11">
            <a:extLst>
              <a:ext uri="{FF2B5EF4-FFF2-40B4-BE49-F238E27FC236}">
                <a16:creationId xmlns:a16="http://schemas.microsoft.com/office/drawing/2014/main" xmlns="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3" name="Slide Number Placeholder 12">
            <a:extLst>
              <a:ext uri="{FF2B5EF4-FFF2-40B4-BE49-F238E27FC236}">
                <a16:creationId xmlns:a16="http://schemas.microsoft.com/office/drawing/2014/main" xmlns="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8" name="Graphic 190">
            <a:extLst>
              <a:ext uri="{FF2B5EF4-FFF2-40B4-BE49-F238E27FC236}">
                <a16:creationId xmlns:a16="http://schemas.microsoft.com/office/drawing/2014/main" xmlns="" id="{F71248FC-CE92-435C-87F1-74B88F2376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1" name="Graphic 4">
            <a:extLst>
              <a:ext uri="{FF2B5EF4-FFF2-40B4-BE49-F238E27FC236}">
                <a16:creationId xmlns:a16="http://schemas.microsoft.com/office/drawing/2014/main" xmlns="" id="{A2ACF54E-CF09-4ADF-AF42-8940A36E16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xmlns="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xmlns="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xmlns="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xmlns="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xmlns="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xmlns="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xmlns="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xmlns="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xmlns="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xmlns="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xmlns="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xmlns="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xmlns="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xmlns="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xmlns="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xmlns="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xmlns="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xmlns="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xmlns="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xmlns="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xmlns="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xmlns="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xmlns="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xmlns="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xmlns="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xmlns="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xmlns="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xmlns="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xmlns="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xmlns="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xmlns="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xmlns="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xmlns="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xmlns="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xmlns="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xmlns="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xmlns="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xmlns="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xmlns="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xmlns="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xmlns="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xmlns="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xmlns="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xmlns="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xmlns="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xmlns="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xmlns="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xmlns="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xmlns="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xmlns="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xmlns="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xmlns="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xmlns="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xmlns="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xmlns="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xmlns="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xmlns="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xmlns="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xmlns="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xmlns="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xmlns="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xmlns="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xmlns="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xmlns="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xmlns="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xmlns="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xmlns="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xmlns="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xmlns="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xmlns="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xmlns="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xmlns="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xmlns="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xmlns="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xmlns="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xmlns="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xmlns="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xmlns="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xmlns="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xmlns="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xmlns="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xmlns="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xmlns="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xmlns="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xmlns="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xmlns="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xmlns="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xmlns="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xmlns="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xmlns="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xmlns="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xmlns="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xmlns="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xmlns="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xmlns="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xmlns="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xmlns="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xmlns="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xmlns="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xmlns="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xmlns="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xmlns="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xmlns="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xmlns="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xmlns="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xmlns="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xmlns="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xmlns="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xmlns="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xmlns="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xmlns="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xmlns="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xmlns="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xmlns="" id="{EE1171A0-B1C0-438A-B262-BE014FA1F4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>
              <a:extLst>
                <a:ext uri="{FF2B5EF4-FFF2-40B4-BE49-F238E27FC236}">
                  <a16:creationId xmlns:a16="http://schemas.microsoft.com/office/drawing/2014/main" xmlns="" id="{14F2FEF3-50D1-40FC-B4B4-77A1F7E21F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Graphic 212">
              <a:extLst>
                <a:ext uri="{FF2B5EF4-FFF2-40B4-BE49-F238E27FC236}">
                  <a16:creationId xmlns:a16="http://schemas.microsoft.com/office/drawing/2014/main" xmlns="" id="{BD9CE92B-22AD-4B2F-992F-14F8CEC882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xmlns="" id="{C3915ABD-0965-4BFC-BC2C-9614D59703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xmlns="" id="{9FE4684E-2475-4E37-AA4F-264F7CA762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xmlns="" id="{AF59A320-BCCE-4552-ABEC-E6072F986E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2/1/XXXXX</a:t>
            </a: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b="1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F607C874-782B-4427-B581-0597FA74F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382" y="-624263"/>
            <a:ext cx="4223000" cy="3845891"/>
          </a:xfrm>
        </p:spPr>
        <p:txBody>
          <a:bodyPr>
            <a:normAutofit/>
          </a:bodyPr>
          <a:lstStyle/>
          <a:p>
            <a:r>
              <a:rPr lang="en-US" sz="4000" smtClean="0"/>
              <a:t>Impresso Coffee</a:t>
            </a:r>
            <a:br>
              <a:rPr lang="en-US" sz="4000" smtClean="0"/>
            </a:br>
            <a:r>
              <a:rPr lang="en-US" sz="4000" smtClean="0"/>
              <a:t>&amp;Bar App</a:t>
            </a:r>
            <a:endParaRPr lang="en-US" sz="400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xmlns="" id="{9DDF89BC-6718-4D28-9005-F42DB4D8B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982" y="4634503"/>
            <a:ext cx="5522858" cy="1781123"/>
          </a:xfrm>
        </p:spPr>
        <p:txBody>
          <a:bodyPr>
            <a:noAutofit/>
          </a:bodyPr>
          <a:lstStyle/>
          <a:p>
            <a:r>
              <a:rPr lang="en-US" sz="2000" smtClean="0"/>
              <a:t>MOTOA</a:t>
            </a:r>
            <a:r>
              <a:rPr lang="ro-RO" sz="2000" smtClean="0"/>
              <a:t>ȘCĂ SEBASTIAN-VICTOR</a:t>
            </a:r>
          </a:p>
          <a:p>
            <a:r>
              <a:rPr lang="ro-RO" sz="2000" smtClean="0"/>
              <a:t>SCHIMBĂTORU NIKITA</a:t>
            </a:r>
          </a:p>
          <a:p>
            <a:r>
              <a:rPr lang="ro-RO" sz="2000" smtClean="0"/>
              <a:t>ZGHURSKYI TYMUR</a:t>
            </a:r>
          </a:p>
          <a:p>
            <a:r>
              <a:rPr lang="ro-RO" sz="2000" smtClean="0"/>
              <a:t>COTINGHIU BOGDAN</a:t>
            </a:r>
            <a:endParaRPr lang="en-US" sz="200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Date Placeholder 5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04/02/2025</a:t>
            </a:r>
            <a:endParaRPr lang="en-US" dirty="0"/>
          </a:p>
        </p:txBody>
      </p:sp>
      <p:pic>
        <p:nvPicPr>
          <p:cNvPr id="1026" name="Picture 2" descr="8A191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2397760"/>
            <a:ext cx="733153" cy="68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5400" y="2418119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/>
              <a:t>Departamentul Automatică şi Tehnologia Informaţiei</a:t>
            </a:r>
            <a:endParaRPr lang="en-US"/>
          </a:p>
        </p:txBody>
      </p:sp>
      <p:pic>
        <p:nvPicPr>
          <p:cNvPr id="1027" name="Picture 3" descr="Facultatea de Inginerie electrică și știința calculatoare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" y="3084810"/>
            <a:ext cx="2168526" cy="84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8616" y="4003040"/>
            <a:ext cx="368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smtClean="0"/>
              <a:t>Tehnologia Informției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549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8157" y="1207565"/>
            <a:ext cx="4769683" cy="2577893"/>
          </a:xfrm>
        </p:spPr>
        <p:txBody>
          <a:bodyPr/>
          <a:lstStyle/>
          <a:p>
            <a:r>
              <a:rPr lang="ro-RO" smtClean="0"/>
              <a:t>Contact</a:t>
            </a:r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876" y="809625"/>
            <a:ext cx="3971925" cy="523875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35200" y="3058160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mtClean="0"/>
              <a:t>Este prezentat oralul cafenelei și numărul de telefon pentru a lua legătura cu personalul. De asemenea, și rețelele de socializare: Instagram și Facebook.</a:t>
            </a:r>
            <a:endParaRPr lang="en-US"/>
          </a:p>
        </p:txBody>
      </p:sp>
      <p:sp>
        <p:nvSpPr>
          <p:cNvPr id="8" name="Footer Placeholder 7"/>
          <p:cNvSpPr txBox="1">
            <a:spLocks/>
          </p:cNvSpPr>
          <p:nvPr/>
        </p:nvSpPr>
        <p:spPr>
          <a:xfrm>
            <a:off x="4038600" y="6478905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o-RO" sz="1400" b="1" smtClean="0"/>
              <a:t>IMPRESSO  COFFEE &amp; BAR APP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0227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177" y="3088636"/>
            <a:ext cx="2712720" cy="3142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Admin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mtClean="0"/>
              <a:t>Personalul cafenelei poate să vadă în meniul de admin: </a:t>
            </a:r>
          </a:p>
          <a:p>
            <a:r>
              <a:rPr lang="ro-RO"/>
              <a:t>-</a:t>
            </a:r>
            <a:r>
              <a:rPr lang="ro-RO" smtClean="0"/>
              <a:t>Rezervările făcute, </a:t>
            </a:r>
          </a:p>
          <a:p>
            <a:r>
              <a:rPr lang="ro-RO"/>
              <a:t>-</a:t>
            </a:r>
            <a:r>
              <a:rPr lang="ro-RO" smtClean="0"/>
              <a:t>Baza de date cu clienții care au cont pe aplicație,</a:t>
            </a:r>
          </a:p>
          <a:p>
            <a:r>
              <a:rPr lang="ro-RO" smtClean="0"/>
              <a:t>-Jocul Roata Norocului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impresso coffee &amp; bar app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11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20" y="942657"/>
            <a:ext cx="4098235" cy="2704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84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JavaScript Tutori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230" y="272526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xmlns="" id="{67938E4F-AA93-4065-8004-A3FE6CB3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063" y="401247"/>
            <a:ext cx="4617803" cy="1154400"/>
          </a:xfrm>
        </p:spPr>
        <p:txBody>
          <a:bodyPr/>
          <a:lstStyle/>
          <a:p>
            <a:r>
              <a:rPr lang="ro-RO" smtClean="0"/>
              <a:t>Limbaje de programare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67CFFD4B-A548-43CB-A653-2E0E0DCE6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065" y="1820370"/>
            <a:ext cx="4590487" cy="904892"/>
          </a:xfrm>
        </p:spPr>
        <p:txBody>
          <a:bodyPr>
            <a:normAutofit/>
          </a:bodyPr>
          <a:lstStyle/>
          <a:p>
            <a:r>
              <a:rPr lang="ro-RO" smtClean="0"/>
              <a:t>-Python </a:t>
            </a:r>
          </a:p>
          <a:p>
            <a:r>
              <a:rPr lang="ro-RO" smtClean="0"/>
              <a:t>-JavaScript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BD411EB8-9DA8-4CBF-AD9D-D7477785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impresso coffee &amp; bar app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D3BBC6D0-24F1-4125-B4D0-F714412A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12</a:t>
            </a:fld>
            <a:endParaRPr lang="en-US" dirty="0"/>
          </a:p>
        </p:txBody>
      </p:sp>
      <p:pic>
        <p:nvPicPr>
          <p:cNvPr id="9220" name="Picture 4" descr="Python (programming language)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136" y="1335723"/>
            <a:ext cx="2532188" cy="277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14160" y="2824480"/>
            <a:ext cx="42265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mtClean="0"/>
              <a:t>Concluzii:</a:t>
            </a:r>
          </a:p>
          <a:p>
            <a:endParaRPr lang="en-US" sz="2000" b="1" smtClean="0"/>
          </a:p>
          <a:p>
            <a:pPr marL="285750" indent="-285750">
              <a:buFont typeface="Arial" pitchFamily="34" charset="0"/>
              <a:buChar char="•"/>
            </a:pPr>
            <a:r>
              <a:rPr lang="vi-VN"/>
              <a:t>Dezvoltare tehnică și personală prin proiectul </a:t>
            </a:r>
            <a:r>
              <a:rPr lang="en-US" smtClean="0"/>
              <a:t>Impresso Coffee &amp; Bar App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/>
              <a:t>Îmbunătățirea colaborării și gestionării provocărilor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780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EC71233-C059-4A8E-B294-37D3A68E0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320" y="424543"/>
            <a:ext cx="4775200" cy="3210961"/>
          </a:xfrm>
        </p:spPr>
        <p:txBody>
          <a:bodyPr>
            <a:normAutofit/>
          </a:bodyPr>
          <a:lstStyle/>
          <a:p>
            <a:r>
              <a:rPr lang="ro-RO" sz="3600" smtClean="0"/>
              <a:t>MULȚUMIM</a:t>
            </a:r>
            <a:br>
              <a:rPr lang="ro-RO" sz="3600" smtClean="0"/>
            </a:br>
            <a:r>
              <a:rPr lang="ro-RO" sz="3600" smtClean="0"/>
              <a:t>PENTRU</a:t>
            </a:r>
            <a:br>
              <a:rPr lang="ro-RO" sz="3600" smtClean="0"/>
            </a:br>
            <a:r>
              <a:rPr lang="ro-RO" sz="3600" smtClean="0"/>
              <a:t>ATENȚIE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C0393310-EA69-45C3-BEFC-CB801DC01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276532"/>
            <a:ext cx="4429556" cy="1559117"/>
          </a:xfrm>
        </p:spPr>
        <p:txBody>
          <a:bodyPr>
            <a:normAutofit/>
          </a:bodyPr>
          <a:lstStyle/>
          <a:p>
            <a:r>
              <a:rPr lang="ro-RO" smtClean="0"/>
              <a:t>Motoașcă Sebastian</a:t>
            </a:r>
          </a:p>
          <a:p>
            <a:r>
              <a:rPr lang="ro-RO" smtClean="0"/>
              <a:t>Schimbătoru Nikita</a:t>
            </a:r>
          </a:p>
          <a:p>
            <a:r>
              <a:rPr lang="ro-RO" smtClean="0"/>
              <a:t>Zghurskyi Tymur</a:t>
            </a:r>
          </a:p>
          <a:p>
            <a:r>
              <a:rPr lang="ro-RO" smtClean="0"/>
              <a:t>Cotinghiu Bogdan</a:t>
            </a:r>
            <a:endParaRPr lang="en-US" dirty="0"/>
          </a:p>
        </p:txBody>
      </p:sp>
      <p:pic>
        <p:nvPicPr>
          <p:cNvPr id="17" name="Picture Placeholder 16" descr="Cupcake Icing">
            <a:extLst>
              <a:ext uri="{FF2B5EF4-FFF2-40B4-BE49-F238E27FC236}">
                <a16:creationId xmlns:a16="http://schemas.microsoft.com/office/drawing/2014/main" xmlns="" id="{195CF5D9-3F3E-4787-B06E-AB00CBB3FF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9307" y="470931"/>
            <a:ext cx="4833901" cy="5696168"/>
          </a:xfr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3B0C98D2-D0E1-4FBC-8B34-1CD41E1F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impresso coffee &amp; bar app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577696B5-6E42-44CF-8CE1-83B79506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7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7">
            <a:extLst>
              <a:ext uri="{FF2B5EF4-FFF2-40B4-BE49-F238E27FC236}">
                <a16:creationId xmlns:a16="http://schemas.microsoft.com/office/drawing/2014/main" xmlns="" id="{0678FD5F-34AB-4579-B63C-DEA6D07CA6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285771" y="4474366"/>
            <a:ext cx="1443404" cy="1443418"/>
            <a:chOff x="10154386" y="4452483"/>
            <a:chExt cx="1443404" cy="1443418"/>
          </a:xfrm>
          <a:solidFill>
            <a:schemeClr val="tx1"/>
          </a:solidFill>
        </p:grpSpPr>
        <p:grpSp>
          <p:nvGrpSpPr>
            <p:cNvPr id="359" name="Graphic 4">
              <a:extLst>
                <a:ext uri="{FF2B5EF4-FFF2-40B4-BE49-F238E27FC236}">
                  <a16:creationId xmlns:a16="http://schemas.microsoft.com/office/drawing/2014/main" xmlns="" id="{3F4E9C3A-F2C7-4DC8-ABAD-52CFDB9FD7AE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xmlns="" id="{3413E922-3C8E-4E15-B67F-D749EA52345E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xmlns="" id="{18CF1DDC-21F4-4D38-8A9C-F3696DEADB25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xmlns="" id="{30CB4AE3-5C12-40BD-9854-FD3582219553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xmlns="" id="{01173E4C-FAC5-4874-B564-C42FA6A73BB7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xmlns="" id="{A0FDBC77-5E29-446A-B5CB-E8F37F5BD0B5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xmlns="" id="{57F92CFA-98F0-4E1D-B201-B49615481923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xmlns="" id="{6DF26202-0737-4109-B5A4-36C9D5E49A4F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xmlns="" id="{B1A31208-07B0-4B0E-ADBD-13A6B4ECA6EE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xmlns="" id="{F8EB3B6F-2273-4E4F-B5F4-D85CBCF83878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xmlns="" id="{079828EB-8778-4CE6-8EB2-56712E94F3BA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xmlns="" id="{3B54B221-0D71-433C-A539-EBB3177F9403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xmlns="" id="{55AE9053-E609-4FF9-9671-3E243ACCE5C2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xmlns="" id="{87D302D4-5FEA-4280-BA69-0A6D9B6FACF7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xmlns="" id="{566D27B9-1A5E-45BC-9D81-B1317DD80473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xmlns="" id="{10E8FA5E-4602-431B-9244-92EA9DB0B700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xmlns="" id="{B3063633-BF4C-431E-88F2-EA0F0E5C2226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xmlns="" id="{93F3C6F2-191D-42C8-9906-77A14A16869F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xmlns="" id="{5937F220-9D6B-463F-8352-C6CF5BF92469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xmlns="" id="{7BB1F353-76CC-4E4B-BC0B-AA16B6EB47B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xmlns="" id="{B7E27894-5040-49F8-8673-00CEDBE9B3E1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xmlns="" id="{78E7FE5F-4F39-4687-8239-ED85B8AE52C7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xmlns="" id="{571377E2-4423-4DE0-BEAA-06A29AEB2D26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xmlns="" id="{525B02B8-23A5-4D44-9DC8-F85EE157CAB4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xmlns="" id="{653C2F21-B31B-45AC-8994-D7AE8B33ABBC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xmlns="" id="{695CD952-B4DA-463A-A0AC-F9B9E7C6C901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xmlns="" id="{880E3CCC-63C8-4350-8AE7-209688439658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xmlns="" id="{2D65D325-EE04-46C5-B541-FB56ADAD164F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xmlns="" id="{D42D5048-BA0D-42AF-84AB-5A69885D791E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xmlns="" id="{40ADD9D9-29FD-4B2F-B283-60AA7076816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xmlns="" id="{9DC83D35-AC7F-45AB-857F-C5748DB3F4D0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xmlns="" id="{82467D21-032E-42C4-8180-CF3A587AF0D9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xmlns="" id="{993B3BFE-3F83-4011-A631-0D8E8AF1E831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xmlns="" id="{8C17CBCD-A847-4CD7-AF84-04AF01232E5F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xmlns="" id="{570F5C67-F1B5-45E4-9AF6-E86BAB0DE274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xmlns="" id="{610D93F2-AE27-4C5B-9959-2884C68A2AFC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xmlns="" id="{3C5BF392-2388-4D9F-8411-9CDFEE3167F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xmlns="" id="{298187E4-A4A7-40FF-9827-9A9873968346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xmlns="" id="{4462CFF5-AE2B-42AC-B335-A8B218307E7F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xmlns="" id="{6F559695-BE09-47FA-9A6E-7ADD8CE50E68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xmlns="" id="{FE6B89C3-FC6B-491F-A80D-4EB11D862E5E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xmlns="" id="{3F78403B-F0F8-44A1-AB61-EA8A9A936D5C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xmlns="" id="{0EC46A00-CD71-4C8C-9904-0B7FF4C1681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xmlns="" id="{56B0161E-A013-4B56-B7AB-4F6344722F8E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xmlns="" id="{4EB6EFD5-461F-4FE5-8103-70F035DAB921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xmlns="" id="{B539D9B2-85FD-47E6-90F2-8D7397E38649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xmlns="" id="{3325A9F5-4ACD-43DF-939F-B19A23602D5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xmlns="" id="{B7A41716-DE4A-4E43-AB31-BBBCEA6F191F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xmlns="" id="{D3C5FB17-7996-4315-AC2D-2BA361E9E01E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xmlns="" id="{654E7BA3-B8FC-4834-8695-ED2D52681004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xmlns="" id="{7685E943-A309-4BFF-9E98-8F2C6B93BD49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xmlns="" id="{A8565657-5BB5-47E2-A8A5-855F6A734DC4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xmlns="" id="{9C38D40F-CB06-4495-878C-97F460570EA1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xmlns="" id="{698FB33D-1754-4994-98A8-3E59D37B2E31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xmlns="" id="{E67A87CD-EF4F-4574-B6F2-F9B2A069B216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xmlns="" id="{D8D2325A-2041-4AB9-8F3E-21B553A6222B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xmlns="" id="{18802D23-713C-4392-A464-5095D1387B05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xmlns="" id="{33FB1CB4-7C87-4EBD-81FA-B92A686719C0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xmlns="" id="{AE402412-D2F8-4A91-B1CF-A000F3275249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xmlns="" id="{983DF4CC-86F2-4081-ACEF-B1772CF6E754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xmlns="" id="{9BC0C6E7-6EEB-4342-8E7B-906852735CF1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xmlns="" id="{20EC9637-9426-4FAE-8662-2FBD0656A4DD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xmlns="" id="{571B82AB-E889-4481-909D-157C19C3223F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xmlns="" id="{F77C950D-CA6F-46FC-A40C-064DAF041D2B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xmlns="" id="{CA6C6E17-22A7-4EBD-A9BD-A97421EDCCD1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xmlns="" id="{EC9B35D9-1D01-4E8F-BD0E-41AE3DC997C3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xmlns="" id="{FB14347A-35FB-44A6-9D88-5F8911B5B206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xmlns="" id="{BFE78E2F-54BD-42AA-8A80-2A8E65151D7E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xmlns="" id="{84A6C720-3CC2-4B81-80FD-BDFAACAE4F59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xmlns="" id="{40BEA6F8-6438-436C-A6A5-08E52A109B13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xmlns="" id="{A6BC3BF1-0E2A-4B1A-AABF-CFE30B1324B3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xmlns="" id="{C92C4250-1495-476D-84ED-897F0DF27695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xmlns="" id="{6D21BCEC-2E72-4BEC-8141-4750091ABEBD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xmlns="" id="{53F2F981-8F89-444D-A385-AAD22B4C3368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xmlns="" id="{CF011EE6-029C-4DA5-90E4-CECDC65D3305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xmlns="" id="{193F09B9-ABD8-49E6-8ABE-A0E9DB7FA4AB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xmlns="" id="{2BAADD9B-9767-4178-8284-524309B68CEE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xmlns="" id="{9F34A6FF-2282-4802-A8C9-BAEBA3B04675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xmlns="" id="{A7444222-8F4F-4407-BEF0-E05188B1973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xmlns="" id="{237F723C-ED3E-4D05-A50B-FAFB88F8C501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xmlns="" id="{8187BC04-C74D-4034-8BE7-1E2097AC1731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xmlns="" id="{52C85FA5-B52E-4BA2-BB24-BC7D441E7083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xmlns="" id="{D6B938EC-45EE-4071-9645-A39A1256A323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xmlns="" id="{A8FA2146-EAE2-47AB-9943-40DBE7EB9D3F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xmlns="" id="{D650034F-67F9-404A-AD93-D5A4AAEEB8A3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xmlns="" id="{87145B53-6622-4C56-8273-4AB145C8899A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xmlns="" id="{EA8019CF-A60B-4822-A4B6-23488AAB24E1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xmlns="" id="{6ED680FA-A8F4-41A5-8835-CD501E21B19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xmlns="" id="{7DD1E3F0-FAF5-48A6-B375-29FCB991A5D8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xmlns="" id="{BD241887-D6DB-4CE9-8FBA-F50C0BFF225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xmlns="" id="{F31DB01E-4B18-4A95-9F27-804EF1F277F6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xmlns="" id="{028F8710-CBFD-4D93-BB92-81992D87EAD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xmlns="" id="{78BC1D4F-671A-458D-8128-420CA578C1F6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xmlns="" id="{6E6AC824-1936-4FFF-ACFE-90DF419E5260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xmlns="" id="{C15D645C-55CF-4BAB-9F87-8A9DABF7C773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xmlns="" id="{7959D8F0-11B0-460A-8540-FAC737514B23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xmlns="" id="{01DE1000-158C-4ECD-B9DE-8CF7281BD806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xmlns="" id="{F07564DF-D233-45F2-94A4-C01A2A098F9C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xmlns="" id="{1F707734-5039-4890-A360-8AB2DFD630E5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xmlns="" id="{43701FE2-84A3-4A4B-A5C7-0FBA87731CFF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xmlns="" id="{8B593795-D2ED-4DB5-B4D3-A4E4828107CB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xmlns="" id="{4C95CB5C-1D4D-4CA7-9071-DE42963BE5C3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xmlns="" id="{17F411FD-AA3D-4393-9B3D-95AA8BC29009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xmlns="" id="{8023700A-4F66-4D7A-820B-EFFAD2408995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xmlns="" id="{E1DD69FB-4BC7-477F-8227-DF9C34CDA92A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xmlns="" id="{6BAF3DAF-F514-4DF3-987A-B83691177736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xmlns="" id="{B4B49AC3-D912-425B-86BD-B68A35E2C979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xmlns="" id="{6159CEB4-0CD6-437E-A0C3-40C630FB492B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xmlns="" id="{07B6777D-8A21-4E33-AEE4-B67D2C705E7A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xmlns="" id="{548831B3-4D45-45B1-A5C5-5EEDB0937CAE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xmlns="" id="{B004EBFF-A6BE-404B-AADD-42ECBED938C8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xmlns="" id="{082A5EA1-7995-48E4-8787-6004CE4B17C2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xmlns="" id="{B4367C08-AA10-4BF8-9D99-8FB8D4D87678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xmlns="" id="{D9CFBF19-AE42-4A25-B5C9-74E4A7E20BB4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xmlns="" id="{20439223-FC30-44EE-84D0-5902D5CB32D3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xmlns="" id="{4715F22A-DF1F-44F4-B188-072C6221F71E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xmlns="" id="{F8C30CA8-5C7F-4E0D-867C-AB17F34E3520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xmlns="" id="{9AF0FA39-6F6A-4C93-B920-7B0D14C004EC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xmlns="" id="{3BC1B30E-0CED-4634-96F4-DE70247E5502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xmlns="" id="{2AFAD481-5691-4D2F-881E-7B1D25E648CC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xmlns="" id="{E47D8C2D-9EC0-4C73-A796-605DD55A766A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xmlns="" id="{D85DCDF9-DBC1-4B6C-852F-65A9581F4DEF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xmlns="" id="{64ECE27B-6AA1-48A0-867E-3809F6DA46C6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xmlns="" id="{986F7C22-0993-45E9-A3BF-692FE46BFA9B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xmlns="" id="{38E3CB5B-4D61-4832-9818-F32F7A462D8F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xmlns="" id="{092D2E33-4036-4E15-A25A-249C13AB273D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xmlns="" id="{87EEB4B3-4E5C-44AA-8CD3-7B65788D5BFB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xmlns="" id="{D2443D76-93A9-4821-94AA-47081C0C38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xmlns="" id="{9DC27C49-F086-402B-B92C-615FCF9CF9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xmlns="" id="{4FCA1789-F592-41E1-B2F8-72B77D71B7D8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xmlns="" id="{001CD308-DE8A-4065-9DF8-0606B72D3043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xmlns="" id="{E62EFB24-B809-4AB3-8270-C817E3A0D286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xmlns="" id="{0AC4FF89-8725-409D-A6E8-8FC0713C7E2E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xmlns="" id="{1281F403-8312-487D-A62A-CC9980C0C79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xmlns="" id="{AC552800-50A4-48CD-9091-C2D7E309B244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xmlns="" id="{30F9CDD2-4F2C-415F-BC99-5E3FC4DFF763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xmlns="" id="{BB7B2B7D-C505-4274-8A0D-8651E227CC8A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xmlns="" id="{290A03AB-C619-4188-8DC7-9A3356BA6BA9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xmlns="" id="{3E8F5F64-60EC-482E-90C5-DF3B8662579C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xmlns="" id="{053289D0-A465-41D1-933F-6B6BEE9284B6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xmlns="" id="{6ABE97AE-377F-40BB-B938-4D0636B09FC4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xmlns="" id="{4491EEA1-7ED4-4314-87E9-021E6A9A1FAB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xmlns="" id="{CBB06EE9-53A3-4257-8058-A607ED95E7A5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xmlns="" id="{B55A2626-A652-4CE0-8C56-35F5FE603B41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xmlns="" id="{DAC23461-AD5F-4630-8EB3-FC35869ED935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xmlns="" id="{3353175B-83E8-4999-B313-AC745367A20E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xmlns="" id="{0EE6105B-4621-4574-806A-61666A30F7FE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xmlns="" id="{FA33834A-DE19-42FD-9D6A-F4861235D90D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xmlns="" id="{A8DFCA39-1F90-4AA2-97D3-5AFBFDD04B29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xmlns="" id="{97A8F0CA-A224-48B1-A889-7AA76EBE6130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xmlns="" id="{315B1367-717A-4415-969E-8BE95FF5433E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xmlns="" id="{0D6192E5-24B8-4CDC-AF4C-65AF28E3DF43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xmlns="" id="{01205C66-7123-4D25-8842-9116CB12FDB8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xmlns="" id="{7F92347F-2DC9-4152-BB44-78CF3F099A71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xmlns="" id="{0DDDB410-F5CF-4A4C-986F-9BDF481D7635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xmlns="" id="{430A9E6B-69B6-403F-B95E-46E830FF10B5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xmlns="" id="{5EF8408C-2D3B-4B85-A718-D61C9DABCD0F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xmlns="" id="{53FF8CA4-6039-4F92-80E2-033195598B68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xmlns="" id="{9CD31550-B601-43AF-AACC-1F91C4965DAC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xmlns="" id="{B5C86689-5EB5-4E17-B920-F50F4ED8EA0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xmlns="" id="{F3D81F06-CE08-4356-831C-44A95272887A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xmlns="" id="{4F769B64-F86E-4A23-B814-B0946E1B9D8A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xmlns="" id="{382C3B1F-D3CB-43C5-BB87-1172D038D402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xmlns="" id="{6B48E3EB-79F5-41E1-84EB-6D9FCF15F035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xmlns="" id="{8EC0C827-68A5-49F1-83D7-6CC0F8059660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xmlns="" id="{14F7C89F-8315-43FB-AA82-3FF6B3234E84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xmlns="" id="{7B8136F8-9F3F-4E98-9D82-2F9C7F514846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xmlns="" id="{4BA6D7B7-EAD0-4A32-BDED-F9C91269395C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xmlns="" id="{37FB7933-82C8-40A6-A45E-DC8F8DBDD13C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xmlns="" id="{2A2BF75E-8544-4D56-B66C-522BC23699E9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60" name="Graphic 4">
              <a:extLst>
                <a:ext uri="{FF2B5EF4-FFF2-40B4-BE49-F238E27FC236}">
                  <a16:creationId xmlns:a16="http://schemas.microsoft.com/office/drawing/2014/main" xmlns="" id="{90943495-530B-473F-84AE-789332DE83CD}"/>
                </a:ext>
              </a:extLst>
            </p:cNvPr>
            <p:cNvGrpSpPr/>
            <p:nvPr/>
          </p:nvGrpSpPr>
          <p:grpSpPr>
            <a:xfrm>
              <a:off x="10154386" y="4452483"/>
              <a:ext cx="1443404" cy="1443418"/>
              <a:chOff x="5734037" y="3067039"/>
              <a:chExt cx="724483" cy="724489"/>
            </a:xfrm>
            <a:grpFill/>
          </p:grpSpPr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xmlns="" id="{3767B366-349D-42B1-874F-9887F5C790DB}"/>
                  </a:ext>
                </a:extLst>
              </p:cNvPr>
              <p:cNvSpPr/>
              <p:nvPr/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xmlns="" id="{A518C71F-07B0-49D7-B246-7C05014438DD}"/>
                  </a:ext>
                </a:extLst>
              </p:cNvPr>
              <p:cNvSpPr/>
              <p:nvPr/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xmlns="" id="{B93A23FA-2C79-4F6C-A56D-E55ABAED6AF2}"/>
                  </a:ext>
                </a:extLst>
              </p:cNvPr>
              <p:cNvSpPr/>
              <p:nvPr/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xmlns="" id="{9332801F-2FF9-43F7-971E-E35865C20FC8}"/>
                  </a:ext>
                </a:extLst>
              </p:cNvPr>
              <p:cNvSpPr/>
              <p:nvPr/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xmlns="" id="{0FCFC289-1442-470D-B219-2E66B10A63BA}"/>
                  </a:ext>
                </a:extLst>
              </p:cNvPr>
              <p:cNvSpPr/>
              <p:nvPr/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xmlns="" id="{4C9D1765-CF81-41C0-ADAD-BAD669EF714C}"/>
                  </a:ext>
                </a:extLst>
              </p:cNvPr>
              <p:cNvSpPr/>
              <p:nvPr/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xmlns="" id="{8967146A-2FAC-4429-B608-58B34589BA82}"/>
                  </a:ext>
                </a:extLst>
              </p:cNvPr>
              <p:cNvSpPr/>
              <p:nvPr/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xmlns="" id="{9B368C27-EEE9-4A70-83B1-A8C77D7FAAB8}"/>
                  </a:ext>
                </a:extLst>
              </p:cNvPr>
              <p:cNvSpPr/>
              <p:nvPr/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xmlns="" id="{D5455D43-5B6F-4A74-BD0D-ABF3B69F04AE}"/>
                  </a:ext>
                </a:extLst>
              </p:cNvPr>
              <p:cNvSpPr/>
              <p:nvPr/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xmlns="" id="{063DF015-D7AA-4CD9-856D-C8CB1C8AB26C}"/>
                  </a:ext>
                </a:extLst>
              </p:cNvPr>
              <p:cNvSpPr/>
              <p:nvPr/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xmlns="" id="{C590D895-DFE8-4541-8FBB-534E33A69110}"/>
                  </a:ext>
                </a:extLst>
              </p:cNvPr>
              <p:cNvSpPr/>
              <p:nvPr/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xmlns="" id="{34C73AC7-AD1F-4E9B-8CB7-60F31E16109A}"/>
                  </a:ext>
                </a:extLst>
              </p:cNvPr>
              <p:cNvSpPr/>
              <p:nvPr/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xmlns="" id="{D6745D0F-56A2-44E8-8A42-AB7BB07D5D84}"/>
                  </a:ext>
                </a:extLst>
              </p:cNvPr>
              <p:cNvSpPr/>
              <p:nvPr/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xmlns="" id="{EBBAA542-D4E4-4ECD-BB66-9AC2846C3BD9}"/>
                  </a:ext>
                </a:extLst>
              </p:cNvPr>
              <p:cNvSpPr/>
              <p:nvPr/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xmlns="" id="{4E3A24AB-CB69-47B0-9E13-F89F46EE0B01}"/>
                  </a:ext>
                </a:extLst>
              </p:cNvPr>
              <p:cNvSpPr/>
              <p:nvPr/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xmlns="" id="{88AFCECE-C7AE-4E06-A198-D4472DFB06C4}"/>
                  </a:ext>
                </a:extLst>
              </p:cNvPr>
              <p:cNvSpPr/>
              <p:nvPr/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xmlns="" id="{01E95A89-2D40-47AF-A199-089AEA868A99}"/>
                  </a:ext>
                </a:extLst>
              </p:cNvPr>
              <p:cNvSpPr/>
              <p:nvPr/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xmlns="" id="{BD74ACD6-B40A-4F09-B738-D655F0DA4377}"/>
                  </a:ext>
                </a:extLst>
              </p:cNvPr>
              <p:cNvSpPr/>
              <p:nvPr/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xmlns="" id="{CB1FEBEF-B3F1-446B-BAF0-4AD4E475E51F}"/>
                  </a:ext>
                </a:extLst>
              </p:cNvPr>
              <p:cNvSpPr/>
              <p:nvPr/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xmlns="" id="{E1F02008-0820-4971-B680-2110AF9D03A6}"/>
                  </a:ext>
                </a:extLst>
              </p:cNvPr>
              <p:cNvSpPr/>
              <p:nvPr/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xmlns="" id="{F385992A-B02C-4726-9B86-8207D1916F8F}"/>
                  </a:ext>
                </a:extLst>
              </p:cNvPr>
              <p:cNvSpPr/>
              <p:nvPr/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xmlns="" id="{C85C6F8E-F127-4075-BFCA-CB0816891DEC}"/>
                  </a:ext>
                </a:extLst>
              </p:cNvPr>
              <p:cNvSpPr/>
              <p:nvPr/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xmlns="" id="{60120E0A-4F35-4B90-94AD-8DE8C3C7838E}"/>
                  </a:ext>
                </a:extLst>
              </p:cNvPr>
              <p:cNvSpPr/>
              <p:nvPr/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xmlns="" id="{3AADAEC3-ADF6-4B46-9A21-CD1F1045BFD6}"/>
                  </a:ext>
                </a:extLst>
              </p:cNvPr>
              <p:cNvSpPr/>
              <p:nvPr/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xmlns="" id="{7C859036-3A38-4D3E-8831-C84C4021BE1E}"/>
                  </a:ext>
                </a:extLst>
              </p:cNvPr>
              <p:cNvSpPr/>
              <p:nvPr/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xmlns="" id="{34C8EB36-AAA3-48ED-8E21-4D9E8A918CB4}"/>
                  </a:ext>
                </a:extLst>
              </p:cNvPr>
              <p:cNvSpPr/>
              <p:nvPr/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xmlns="" id="{217C97D9-D45E-47A8-A8C5-E7CC148C0463}"/>
                  </a:ext>
                </a:extLst>
              </p:cNvPr>
              <p:cNvSpPr/>
              <p:nvPr/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xmlns="" id="{E9A24FE8-E08E-42C1-A869-C33C967AB2BF}"/>
                  </a:ext>
                </a:extLst>
              </p:cNvPr>
              <p:cNvSpPr/>
              <p:nvPr/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xmlns="" id="{8CF6829F-6AB3-422B-8F18-A2F07E6FFC2D}"/>
                  </a:ext>
                </a:extLst>
              </p:cNvPr>
              <p:cNvSpPr/>
              <p:nvPr/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xmlns="" id="{64820C3C-C8EA-4CEF-AFE4-96E5B25C17AB}"/>
                  </a:ext>
                </a:extLst>
              </p:cNvPr>
              <p:cNvSpPr/>
              <p:nvPr/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xmlns="" id="{BAF4662A-27C8-4641-9EB6-22CA2C480F8A}"/>
                  </a:ext>
                </a:extLst>
              </p:cNvPr>
              <p:cNvSpPr/>
              <p:nvPr/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xmlns="" id="{B6907F9E-10B9-4807-BAAC-771601498ED9}"/>
                  </a:ext>
                </a:extLst>
              </p:cNvPr>
              <p:cNvSpPr/>
              <p:nvPr/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xmlns="" id="{77B776F8-8311-4F7A-895E-9E972A03D207}"/>
                  </a:ext>
                </a:extLst>
              </p:cNvPr>
              <p:cNvSpPr/>
              <p:nvPr/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xmlns="" id="{01206D24-5EE6-4A96-BF83-C3CD94EE2AC1}"/>
                  </a:ext>
                </a:extLst>
              </p:cNvPr>
              <p:cNvSpPr/>
              <p:nvPr/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xmlns="" id="{B7269D5F-BE63-4DC8-89AC-572C3F2A3F43}"/>
                  </a:ext>
                </a:extLst>
              </p:cNvPr>
              <p:cNvSpPr/>
              <p:nvPr/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xmlns="" id="{53E3042C-5764-4402-B7EA-97BA19001302}"/>
                  </a:ext>
                </a:extLst>
              </p:cNvPr>
              <p:cNvSpPr/>
              <p:nvPr/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xmlns="" id="{C1A32C05-7AD9-4888-AFF6-75DBB66B14EF}"/>
                  </a:ext>
                </a:extLst>
              </p:cNvPr>
              <p:cNvSpPr/>
              <p:nvPr/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xmlns="" id="{AF517339-36E6-4FC3-B917-EA3059F43150}"/>
                  </a:ext>
                </a:extLst>
              </p:cNvPr>
              <p:cNvSpPr/>
              <p:nvPr/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xmlns="" id="{6045D82C-0AA5-4DBC-AFF1-506C87A92BDD}"/>
                  </a:ext>
                </a:extLst>
              </p:cNvPr>
              <p:cNvSpPr/>
              <p:nvPr/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xmlns="" id="{ABE31A09-9D7F-4F1A-93AE-4D3DE594772B}"/>
                  </a:ext>
                </a:extLst>
              </p:cNvPr>
              <p:cNvSpPr/>
              <p:nvPr/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xmlns="" id="{1DEF2B08-C394-459C-B0C8-97DA40CFAE77}"/>
                  </a:ext>
                </a:extLst>
              </p:cNvPr>
              <p:cNvSpPr/>
              <p:nvPr/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xmlns="" id="{E6F53E29-D855-4DD9-B63E-22910E44150F}"/>
                  </a:ext>
                </a:extLst>
              </p:cNvPr>
              <p:cNvSpPr/>
              <p:nvPr/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xmlns="" id="{4B8C47F7-78AE-4B79-ABB1-BDFBB95AB767}"/>
                  </a:ext>
                </a:extLst>
              </p:cNvPr>
              <p:cNvSpPr/>
              <p:nvPr/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xmlns="" id="{207211F0-C0BC-4C61-A239-4474DD8F743A}"/>
                  </a:ext>
                </a:extLst>
              </p:cNvPr>
              <p:cNvSpPr/>
              <p:nvPr/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xmlns="" id="{0F8DEEC3-EAD9-41E2-959C-14AC1FD8835E}"/>
                  </a:ext>
                </a:extLst>
              </p:cNvPr>
              <p:cNvSpPr/>
              <p:nvPr/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xmlns="" id="{3B06FA38-3C5C-4B77-BB78-FB54F051A1BA}"/>
                  </a:ext>
                </a:extLst>
              </p:cNvPr>
              <p:cNvSpPr/>
              <p:nvPr/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xmlns="" id="{6F8F8AA3-3FB1-4D65-BB12-1BD53C3C1A7B}"/>
                  </a:ext>
                </a:extLst>
              </p:cNvPr>
              <p:cNvSpPr/>
              <p:nvPr/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xmlns="" id="{22D55C86-0F60-470A-B024-BB1814B30E5C}"/>
                  </a:ext>
                </a:extLst>
              </p:cNvPr>
              <p:cNvSpPr/>
              <p:nvPr/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xmlns="" id="{9485F692-FDBD-4F85-A2D0-E58DBE87DBF1}"/>
                  </a:ext>
                </a:extLst>
              </p:cNvPr>
              <p:cNvSpPr/>
              <p:nvPr/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xmlns="" id="{6BC0E404-2D06-4DF0-AAF5-79D3AC9253DE}"/>
                  </a:ext>
                </a:extLst>
              </p:cNvPr>
              <p:cNvSpPr/>
              <p:nvPr/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xmlns="" id="{86000D9E-D5C0-4970-A551-9512303F66A3}"/>
                  </a:ext>
                </a:extLst>
              </p:cNvPr>
              <p:cNvSpPr/>
              <p:nvPr/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xmlns="" id="{0B4FDCED-B259-4BAB-9942-E9D1FD35AAC2}"/>
                  </a:ext>
                </a:extLst>
              </p:cNvPr>
              <p:cNvSpPr/>
              <p:nvPr/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xmlns="" id="{93DEA510-2E97-42C0-BE08-BF8E7E75AEAB}"/>
                  </a:ext>
                </a:extLst>
              </p:cNvPr>
              <p:cNvSpPr/>
              <p:nvPr/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xmlns="" id="{3EF277BF-E136-47A2-A932-06F09CDEE2F0}"/>
                  </a:ext>
                </a:extLst>
              </p:cNvPr>
              <p:cNvSpPr/>
              <p:nvPr/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xmlns="" id="{D4EBE082-DB54-487A-A80A-0497060457C8}"/>
                  </a:ext>
                </a:extLst>
              </p:cNvPr>
              <p:cNvSpPr/>
              <p:nvPr/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xmlns="" id="{72594CBA-94C0-4EF0-B605-99C81179AAD0}"/>
                  </a:ext>
                </a:extLst>
              </p:cNvPr>
              <p:cNvSpPr/>
              <p:nvPr/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xmlns="" id="{D42BC895-CD1F-4849-A98F-2DA7665BDDE6}"/>
                  </a:ext>
                </a:extLst>
              </p:cNvPr>
              <p:cNvSpPr/>
              <p:nvPr/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xmlns="" id="{FA5FD881-44F0-4CD2-9904-73FC6A1958A6}"/>
                  </a:ext>
                </a:extLst>
              </p:cNvPr>
              <p:cNvSpPr/>
              <p:nvPr/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xmlns="" id="{8F8482F4-97CD-4310-9EA7-4C8E68C67C8A}"/>
                  </a:ext>
                </a:extLst>
              </p:cNvPr>
              <p:cNvSpPr/>
              <p:nvPr/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xmlns="" id="{DC7EB5B6-506C-44CC-8B50-AEB44EA2E0C0}"/>
                  </a:ext>
                </a:extLst>
              </p:cNvPr>
              <p:cNvSpPr/>
              <p:nvPr/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xmlns="" id="{9D470525-26E0-44FA-B266-95BEB7D6CD9B}"/>
                  </a:ext>
                </a:extLst>
              </p:cNvPr>
              <p:cNvSpPr/>
              <p:nvPr/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xmlns="" id="{C7440C5E-3529-4A50-9572-12C875BEB25B}"/>
                  </a:ext>
                </a:extLst>
              </p:cNvPr>
              <p:cNvSpPr/>
              <p:nvPr/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xmlns="" id="{B83AEDA5-A019-4339-ADFF-71329F5F7E6D}"/>
                  </a:ext>
                </a:extLst>
              </p:cNvPr>
              <p:cNvSpPr/>
              <p:nvPr/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xmlns="" id="{A949EC9C-34CB-43E7-B976-7D55CBB7838A}"/>
                  </a:ext>
                </a:extLst>
              </p:cNvPr>
              <p:cNvSpPr/>
              <p:nvPr/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xmlns="" id="{E12B4CA3-9CD5-4DDE-90A2-53174314CF0D}"/>
                  </a:ext>
                </a:extLst>
              </p:cNvPr>
              <p:cNvSpPr/>
              <p:nvPr/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xmlns="" id="{9E50CC18-0504-41D3-897A-A25DB4C4CF35}"/>
                  </a:ext>
                </a:extLst>
              </p:cNvPr>
              <p:cNvSpPr/>
              <p:nvPr/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xmlns="" id="{509F8296-93D2-4D02-9894-A4C0B126221B}"/>
                  </a:ext>
                </a:extLst>
              </p:cNvPr>
              <p:cNvSpPr/>
              <p:nvPr/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xmlns="" id="{817AE456-C5E7-4A15-9F84-FFFB4C07B21E}"/>
                  </a:ext>
                </a:extLst>
              </p:cNvPr>
              <p:cNvSpPr/>
              <p:nvPr/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xmlns="" id="{9D202874-BA53-4DFD-97C4-02788E951A56}"/>
                  </a:ext>
                </a:extLst>
              </p:cNvPr>
              <p:cNvSpPr/>
              <p:nvPr/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xmlns="" id="{13617452-46D8-416C-92B3-014E072BB618}"/>
                  </a:ext>
                </a:extLst>
              </p:cNvPr>
              <p:cNvSpPr/>
              <p:nvPr/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xmlns="" id="{FB59AAE6-9E24-47E9-861C-1D30A58BC05B}"/>
                  </a:ext>
                </a:extLst>
              </p:cNvPr>
              <p:cNvSpPr/>
              <p:nvPr/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xmlns="" id="{2CB5A477-87A5-4EBA-BB12-51C54D48CCBE}"/>
                  </a:ext>
                </a:extLst>
              </p:cNvPr>
              <p:cNvSpPr/>
              <p:nvPr/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xmlns="" id="{C87AEDBA-40A3-4745-A820-BB3F31CEAAE1}"/>
                  </a:ext>
                </a:extLst>
              </p:cNvPr>
              <p:cNvSpPr/>
              <p:nvPr/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xmlns="" id="{07D5F9B1-9C5D-4694-B76A-D88982E41C3C}"/>
                  </a:ext>
                </a:extLst>
              </p:cNvPr>
              <p:cNvSpPr/>
              <p:nvPr/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xmlns="" id="{0A4E22DE-90FA-4D02-9CCE-88D402A6E335}"/>
                  </a:ext>
                </a:extLst>
              </p:cNvPr>
              <p:cNvSpPr/>
              <p:nvPr/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xmlns="" id="{D206CF39-FEB0-45BE-9FE9-889F9F297B21}"/>
                  </a:ext>
                </a:extLst>
              </p:cNvPr>
              <p:cNvSpPr/>
              <p:nvPr/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xmlns="" id="{6E1F2AB5-E290-4F34-81C2-2BFCCE47AD14}"/>
                  </a:ext>
                </a:extLst>
              </p:cNvPr>
              <p:cNvSpPr/>
              <p:nvPr/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xmlns="" id="{227FC8FA-2582-4D44-BCD2-F049E3757AC2}"/>
                  </a:ext>
                </a:extLst>
              </p:cNvPr>
              <p:cNvSpPr/>
              <p:nvPr/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xmlns="" id="{4D65BA1C-ECDB-4E03-A6C2-9DC9F3FEB290}"/>
                  </a:ext>
                </a:extLst>
              </p:cNvPr>
              <p:cNvSpPr/>
              <p:nvPr/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xmlns="" id="{8F55F608-7CDE-426C-A8B2-2CA9A67027AF}"/>
                  </a:ext>
                </a:extLst>
              </p:cNvPr>
              <p:cNvSpPr/>
              <p:nvPr/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xmlns="" id="{7F7DF7E0-7EC3-4872-B1FE-D4983B0454B8}"/>
                  </a:ext>
                </a:extLst>
              </p:cNvPr>
              <p:cNvSpPr/>
              <p:nvPr/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xmlns="" id="{5FA5030D-714F-42A7-B9FE-C7B3EBE30B84}"/>
                  </a:ext>
                </a:extLst>
              </p:cNvPr>
              <p:cNvSpPr/>
              <p:nvPr/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xmlns="" id="{D38DC60C-61F8-4C55-8F1B-5789AC7F375A}"/>
                  </a:ext>
                </a:extLst>
              </p:cNvPr>
              <p:cNvSpPr/>
              <p:nvPr/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xmlns="" id="{A0D6DB9E-C876-4FFE-9B78-5C297B103550}"/>
                  </a:ext>
                </a:extLst>
              </p:cNvPr>
              <p:cNvSpPr/>
              <p:nvPr/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xmlns="" id="{963CCE38-0824-4596-B5D6-AD666230EE4F}"/>
                  </a:ext>
                </a:extLst>
              </p:cNvPr>
              <p:cNvSpPr/>
              <p:nvPr/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xmlns="" id="{8240163D-0523-4306-BD28-2CCBC8EA8877}"/>
                  </a:ext>
                </a:extLst>
              </p:cNvPr>
              <p:cNvSpPr/>
              <p:nvPr/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xmlns="" id="{0D8C80EF-D175-42AE-9ACE-93E87F7E3AF7}"/>
                  </a:ext>
                </a:extLst>
              </p:cNvPr>
              <p:cNvSpPr/>
              <p:nvPr/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xmlns="" id="{04B80B21-2264-4B32-9D1D-368C05009204}"/>
                  </a:ext>
                </a:extLst>
              </p:cNvPr>
              <p:cNvSpPr/>
              <p:nvPr/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xmlns="" id="{348017FB-C0E9-4D32-B178-AF1AEC303CBA}"/>
                  </a:ext>
                </a:extLst>
              </p:cNvPr>
              <p:cNvSpPr/>
              <p:nvPr/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xmlns="" id="{C0C4E753-60D8-441C-942A-5567B2EB15D9}"/>
                  </a:ext>
                </a:extLst>
              </p:cNvPr>
              <p:cNvSpPr/>
              <p:nvPr/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xmlns="" id="{95F43A48-17EE-4500-B91F-27E19009B63C}"/>
                  </a:ext>
                </a:extLst>
              </p:cNvPr>
              <p:cNvSpPr/>
              <p:nvPr/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xmlns="" id="{F6B85DF5-A81A-4CEE-9962-7B970DD10245}"/>
                  </a:ext>
                </a:extLst>
              </p:cNvPr>
              <p:cNvSpPr/>
              <p:nvPr/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xmlns="" id="{8272B96B-5128-48FB-91F7-34F2102397E2}"/>
                  </a:ext>
                </a:extLst>
              </p:cNvPr>
              <p:cNvSpPr/>
              <p:nvPr/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xmlns="" id="{CB730111-B703-4A46-96FC-7AC471B75BA0}"/>
                  </a:ext>
                </a:extLst>
              </p:cNvPr>
              <p:cNvSpPr/>
              <p:nvPr/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xmlns="" id="{D64DB54B-1B6E-4953-86CD-042D32142CB0}"/>
                  </a:ext>
                </a:extLst>
              </p:cNvPr>
              <p:cNvSpPr/>
              <p:nvPr/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xmlns="" id="{3153178E-DC06-42A7-92DC-9D4E71E20AAA}"/>
                  </a:ext>
                </a:extLst>
              </p:cNvPr>
              <p:cNvSpPr/>
              <p:nvPr/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xmlns="" id="{F71AEE50-A9F3-4971-87D0-7EFC495576ED}"/>
                  </a:ext>
                </a:extLst>
              </p:cNvPr>
              <p:cNvSpPr/>
              <p:nvPr/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xmlns="" id="{3B35532D-70DD-4794-B387-1DB8DBBC0940}"/>
                  </a:ext>
                </a:extLst>
              </p:cNvPr>
              <p:cNvSpPr/>
              <p:nvPr/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xmlns="" id="{8430D504-E0D1-4AEB-92F8-EC840F7537B8}"/>
                  </a:ext>
                </a:extLst>
              </p:cNvPr>
              <p:cNvSpPr/>
              <p:nvPr/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xmlns="" id="{3A9582A3-D6C2-40D7-BC8B-58BA908069E2}"/>
                  </a:ext>
                </a:extLst>
              </p:cNvPr>
              <p:cNvSpPr/>
              <p:nvPr/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xmlns="" id="{E7CEC754-E994-4AF7-9C5E-26ED67CBD6C0}"/>
                  </a:ext>
                </a:extLst>
              </p:cNvPr>
              <p:cNvSpPr/>
              <p:nvPr/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xmlns="" id="{8121DB85-1835-47BD-A8EB-95106708FA04}"/>
                  </a:ext>
                </a:extLst>
              </p:cNvPr>
              <p:cNvSpPr/>
              <p:nvPr/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xmlns="" id="{3342355F-8CE9-48E5-9BA7-4C209B0B509B}"/>
                  </a:ext>
                </a:extLst>
              </p:cNvPr>
              <p:cNvSpPr/>
              <p:nvPr/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xmlns="" id="{895B8BEA-A52F-4B45-9D48-2AC9BFCD73D9}"/>
                  </a:ext>
                </a:extLst>
              </p:cNvPr>
              <p:cNvSpPr/>
              <p:nvPr/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xmlns="" id="{FE34F41F-D3EA-43A3-A050-A5FDB89A8FDB}"/>
                  </a:ext>
                </a:extLst>
              </p:cNvPr>
              <p:cNvSpPr/>
              <p:nvPr/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xmlns="" id="{BE73BF9F-3201-4149-A7DC-BE89246883F3}"/>
                  </a:ext>
                </a:extLst>
              </p:cNvPr>
              <p:cNvSpPr/>
              <p:nvPr/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xmlns="" id="{F9681C18-0EF7-4ABA-A4B5-9A418CC7A3C3}"/>
                  </a:ext>
                </a:extLst>
              </p:cNvPr>
              <p:cNvSpPr/>
              <p:nvPr/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xmlns="" id="{72A33F24-6087-4184-97BD-07E8BECD5FF1}"/>
                  </a:ext>
                </a:extLst>
              </p:cNvPr>
              <p:cNvSpPr/>
              <p:nvPr/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xmlns="" id="{E4A980FF-60D9-4AD2-B1B5-5F3C72BC4A64}"/>
                  </a:ext>
                </a:extLst>
              </p:cNvPr>
              <p:cNvSpPr/>
              <p:nvPr/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xmlns="" id="{44908F31-E2C9-467D-A146-8EB7FD28E472}"/>
                  </a:ext>
                </a:extLst>
              </p:cNvPr>
              <p:cNvSpPr/>
              <p:nvPr/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xmlns="" id="{D9E3E62C-A793-4DEB-9943-5A31C7F41F55}"/>
                  </a:ext>
                </a:extLst>
              </p:cNvPr>
              <p:cNvSpPr/>
              <p:nvPr/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xmlns="" id="{EAE34B18-C56E-4FD6-B9DA-651DE6D259D6}"/>
                  </a:ext>
                </a:extLst>
              </p:cNvPr>
              <p:cNvSpPr/>
              <p:nvPr/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xmlns="" id="{1B538C2B-ED6B-4EA3-BCD6-787419FB5175}"/>
                  </a:ext>
                </a:extLst>
              </p:cNvPr>
              <p:cNvSpPr/>
              <p:nvPr/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xmlns="" id="{CADD4ED1-4541-45B1-8322-58759983DA4B}"/>
                  </a:ext>
                </a:extLst>
              </p:cNvPr>
              <p:cNvSpPr/>
              <p:nvPr/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xmlns="" id="{ECB96BF9-6350-4899-B1B5-717524C6B546}"/>
                  </a:ext>
                </a:extLst>
              </p:cNvPr>
              <p:cNvSpPr/>
              <p:nvPr/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xmlns="" id="{5D5D1DE5-B846-4B59-A7A4-1333855E167F}"/>
                  </a:ext>
                </a:extLst>
              </p:cNvPr>
              <p:cNvSpPr/>
              <p:nvPr/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xmlns="" id="{01741524-7208-425F-B147-3613A97BC78E}"/>
                  </a:ext>
                </a:extLst>
              </p:cNvPr>
              <p:cNvSpPr/>
              <p:nvPr/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xmlns="" id="{6C809104-0EF6-40E1-ACA4-FE4647CC9EE4}"/>
                  </a:ext>
                </a:extLst>
              </p:cNvPr>
              <p:cNvSpPr/>
              <p:nvPr/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xmlns="" id="{74E7EA95-AC9C-4DAD-8E83-DE4F3A5659FE}"/>
                  </a:ext>
                </a:extLst>
              </p:cNvPr>
              <p:cNvSpPr/>
              <p:nvPr/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xmlns="" id="{5B02EC07-9524-484C-AACE-93DBB5D7F868}"/>
                  </a:ext>
                </a:extLst>
              </p:cNvPr>
              <p:cNvSpPr/>
              <p:nvPr/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xmlns="" id="{B5ACAEE3-17E3-4D15-AF69-0E64BFA8C9F1}"/>
                  </a:ext>
                </a:extLst>
              </p:cNvPr>
              <p:cNvSpPr/>
              <p:nvPr/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xmlns="" id="{6422A6F2-5476-464B-9E32-9C3970B0D421}"/>
                  </a:ext>
                </a:extLst>
              </p:cNvPr>
              <p:cNvSpPr/>
              <p:nvPr/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xmlns="" id="{EA675E32-A340-4084-8C57-255312321BBE}"/>
                  </a:ext>
                </a:extLst>
              </p:cNvPr>
              <p:cNvSpPr/>
              <p:nvPr/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xmlns="" id="{9B7A6BD3-755B-4C48-80F9-6DB58F9ED3A8}"/>
                  </a:ext>
                </a:extLst>
              </p:cNvPr>
              <p:cNvSpPr/>
              <p:nvPr/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xmlns="" id="{A8EF64E2-E186-4492-BE53-2C10954081EE}"/>
                  </a:ext>
                </a:extLst>
              </p:cNvPr>
              <p:cNvSpPr/>
              <p:nvPr/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xmlns="" id="{18CE7D28-90A2-4A18-9102-5A524093BC0A}"/>
                  </a:ext>
                </a:extLst>
              </p:cNvPr>
              <p:cNvSpPr/>
              <p:nvPr/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xmlns="" id="{54A39114-85A8-459A-948B-33DCC398A64C}"/>
                  </a:ext>
                </a:extLst>
              </p:cNvPr>
              <p:cNvSpPr/>
              <p:nvPr/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xmlns="" id="{D1743375-E6C1-4A42-BD8D-1D75163EDA2B}"/>
                  </a:ext>
                </a:extLst>
              </p:cNvPr>
              <p:cNvSpPr/>
              <p:nvPr/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xmlns="" id="{BA8E7E64-850A-4F04-86CC-02D9584AD161}"/>
                  </a:ext>
                </a:extLst>
              </p:cNvPr>
              <p:cNvSpPr/>
              <p:nvPr/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xmlns="" id="{621C7CC0-8F0E-421C-B3E6-D109A819C9F6}"/>
                  </a:ext>
                </a:extLst>
              </p:cNvPr>
              <p:cNvSpPr/>
              <p:nvPr/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xmlns="" id="{1762A35A-6031-4748-9ECD-298754020B75}"/>
                  </a:ext>
                </a:extLst>
              </p:cNvPr>
              <p:cNvSpPr/>
              <p:nvPr/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xmlns="" id="{19BBD743-0A49-41A3-A065-2CD2881BE7A1}"/>
                  </a:ext>
                </a:extLst>
              </p:cNvPr>
              <p:cNvSpPr/>
              <p:nvPr/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xmlns="" id="{75541598-7215-42B9-BE64-B63323B27BB3}"/>
                  </a:ext>
                </a:extLst>
              </p:cNvPr>
              <p:cNvSpPr/>
              <p:nvPr/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xmlns="" id="{35343DAF-04C0-44E9-9DF0-757C7A73CE4D}"/>
                  </a:ext>
                </a:extLst>
              </p:cNvPr>
              <p:cNvSpPr/>
              <p:nvPr/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xmlns="" id="{3368FA43-A8FE-42CC-8FAC-DBB4BF7E504F}"/>
                  </a:ext>
                </a:extLst>
              </p:cNvPr>
              <p:cNvSpPr/>
              <p:nvPr/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xmlns="" id="{1533C5AC-78D3-4EC6-8ED9-CC2C2173F796}"/>
                  </a:ext>
                </a:extLst>
              </p:cNvPr>
              <p:cNvSpPr/>
              <p:nvPr/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xmlns="" id="{7884193F-8DB2-4038-A49D-CA1C095B75B4}"/>
                  </a:ext>
                </a:extLst>
              </p:cNvPr>
              <p:cNvSpPr/>
              <p:nvPr/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xmlns="" id="{6CE6A414-403E-40FC-856C-5D136195204E}"/>
                  </a:ext>
                </a:extLst>
              </p:cNvPr>
              <p:cNvSpPr/>
              <p:nvPr/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xmlns="" id="{20EA4B14-C111-4DDF-B294-60142E4ED49E}"/>
                  </a:ext>
                </a:extLst>
              </p:cNvPr>
              <p:cNvSpPr/>
              <p:nvPr/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xmlns="" id="{259B2682-3026-4E80-948A-996CEFB1D48D}"/>
                  </a:ext>
                </a:extLst>
              </p:cNvPr>
              <p:cNvSpPr/>
              <p:nvPr/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xmlns="" id="{AE628C82-864F-492B-9914-8358132A8E3F}"/>
                  </a:ext>
                </a:extLst>
              </p:cNvPr>
              <p:cNvSpPr/>
              <p:nvPr/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xmlns="" id="{739A1A14-BB2D-460D-8C3D-F3F9849B3AC4}"/>
                  </a:ext>
                </a:extLst>
              </p:cNvPr>
              <p:cNvSpPr/>
              <p:nvPr/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xmlns="" id="{B0219A77-162D-47D9-A705-EA8070F3CDFB}"/>
                  </a:ext>
                </a:extLst>
              </p:cNvPr>
              <p:cNvSpPr/>
              <p:nvPr/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xmlns="" id="{6C625662-68C2-4FAB-8E4D-02926529F35C}"/>
                  </a:ext>
                </a:extLst>
              </p:cNvPr>
              <p:cNvSpPr/>
              <p:nvPr/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xmlns="" id="{89FA2038-1054-4206-B04C-16EEE83023D9}"/>
                  </a:ext>
                </a:extLst>
              </p:cNvPr>
              <p:cNvSpPr/>
              <p:nvPr/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xmlns="" id="{EE6F65D4-630A-43E3-8AC3-8C5926C8E74C}"/>
                  </a:ext>
                </a:extLst>
              </p:cNvPr>
              <p:cNvSpPr/>
              <p:nvPr/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xmlns="" id="{A68B1E58-6AFC-466D-AE1B-588E95DE6FB5}"/>
                  </a:ext>
                </a:extLst>
              </p:cNvPr>
              <p:cNvSpPr/>
              <p:nvPr/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xmlns="" id="{2205C1A6-9892-492A-88DC-0D48FDFAAA4A}"/>
                  </a:ext>
                </a:extLst>
              </p:cNvPr>
              <p:cNvSpPr/>
              <p:nvPr/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xmlns="" id="{F73B5FE8-289D-4DA8-99B4-DD0FDC1913F3}"/>
                  </a:ext>
                </a:extLst>
              </p:cNvPr>
              <p:cNvSpPr/>
              <p:nvPr/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xmlns="" id="{DBD29DE7-AA05-49CF-9155-3792A72BAF13}"/>
                  </a:ext>
                </a:extLst>
              </p:cNvPr>
              <p:cNvSpPr/>
              <p:nvPr/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xmlns="" id="{E6DED502-E1B3-427C-B01E-3112BA2EDABD}"/>
                  </a:ext>
                </a:extLst>
              </p:cNvPr>
              <p:cNvSpPr/>
              <p:nvPr/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xmlns="" id="{666641FA-6892-4A5A-A8B5-580D25DE06F9}"/>
                  </a:ext>
                </a:extLst>
              </p:cNvPr>
              <p:cNvSpPr/>
              <p:nvPr/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xmlns="" id="{70E5D5E3-EB6C-4541-B807-6793EAA3075B}"/>
                  </a:ext>
                </a:extLst>
              </p:cNvPr>
              <p:cNvSpPr/>
              <p:nvPr/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xmlns="" id="{E29D10B9-2B19-4CD7-99B7-BF328927ADE0}"/>
                  </a:ext>
                </a:extLst>
              </p:cNvPr>
              <p:cNvSpPr/>
              <p:nvPr/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xmlns="" id="{699C9811-DF5A-4853-8619-FE7F1CF7310B}"/>
                  </a:ext>
                </a:extLst>
              </p:cNvPr>
              <p:cNvSpPr/>
              <p:nvPr/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xmlns="" id="{6ED55D2E-D181-49C8-A39E-ACBF887102AA}"/>
                  </a:ext>
                </a:extLst>
              </p:cNvPr>
              <p:cNvSpPr/>
              <p:nvPr/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xmlns="" id="{BBD1C593-937B-42D1-B18C-5A0F3CD0B2EA}"/>
                  </a:ext>
                </a:extLst>
              </p:cNvPr>
              <p:cNvSpPr/>
              <p:nvPr/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xmlns="" id="{0CF12858-3499-4309-9F6D-248B296069CD}"/>
                  </a:ext>
                </a:extLst>
              </p:cNvPr>
              <p:cNvSpPr/>
              <p:nvPr/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xmlns="" id="{6CD67F99-6BAA-44F6-80AD-3253844A0BEE}"/>
                  </a:ext>
                </a:extLst>
              </p:cNvPr>
              <p:cNvSpPr/>
              <p:nvPr/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xmlns="" id="{18FEEEE2-FBDF-46D4-BDFE-0CB488364A14}"/>
                  </a:ext>
                </a:extLst>
              </p:cNvPr>
              <p:cNvSpPr/>
              <p:nvPr/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xmlns="" id="{707341B3-D13D-4A09-9474-A001C0EF4E41}"/>
                  </a:ext>
                </a:extLst>
              </p:cNvPr>
              <p:cNvSpPr/>
              <p:nvPr/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xmlns="" id="{21E03EE2-D0CE-4063-A766-E0F7D239452C}"/>
                  </a:ext>
                </a:extLst>
              </p:cNvPr>
              <p:cNvSpPr/>
              <p:nvPr/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xmlns="" id="{AA0874C5-7A88-47DC-9AF3-99C8FB4D490C}"/>
                  </a:ext>
                </a:extLst>
              </p:cNvPr>
              <p:cNvSpPr/>
              <p:nvPr/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xmlns="" id="{E06536EC-A81A-4C9F-B7E8-31D991779872}"/>
                  </a:ext>
                </a:extLst>
              </p:cNvPr>
              <p:cNvSpPr/>
              <p:nvPr/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xmlns="" id="{F5A994DE-95C1-4A97-AB1E-72B60EC9E0DA}"/>
                  </a:ext>
                </a:extLst>
              </p:cNvPr>
              <p:cNvSpPr/>
              <p:nvPr/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xmlns="" id="{10D0DB5E-5C38-4402-8EEB-1714923DDE98}"/>
                  </a:ext>
                </a:extLst>
              </p:cNvPr>
              <p:cNvSpPr/>
              <p:nvPr/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xmlns="" id="{5DB170E7-B4F8-45BC-AF43-11938479B124}"/>
                  </a:ext>
                </a:extLst>
              </p:cNvPr>
              <p:cNvSpPr/>
              <p:nvPr/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xmlns="" id="{53CE7624-3869-4A6E-81ED-B9731EE12FC1}"/>
                  </a:ext>
                </a:extLst>
              </p:cNvPr>
              <p:cNvSpPr/>
              <p:nvPr/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xmlns="" id="{5EDBADAA-BE87-4B05-BB6B-69EECA8A9AC8}"/>
                  </a:ext>
                </a:extLst>
              </p:cNvPr>
              <p:cNvSpPr/>
              <p:nvPr/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456F5772-7564-4881-B837-657B30A0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/>
          <a:lstStyle/>
          <a:p>
            <a:r>
              <a:rPr lang="en-US" smtClean="0"/>
              <a:t>Cuprins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877EFCB6-6556-43EB-AFF2-8E29AEAA0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721263" cy="4351338"/>
          </a:xfrm>
        </p:spPr>
        <p:txBody>
          <a:bodyPr>
            <a:normAutofit/>
          </a:bodyPr>
          <a:lstStyle/>
          <a:p>
            <a:r>
              <a:rPr lang="en-US" smtClean="0"/>
              <a:t>1. </a:t>
            </a:r>
            <a:r>
              <a:rPr lang="ro-RO" smtClean="0"/>
              <a:t>Introducere</a:t>
            </a:r>
          </a:p>
          <a:p>
            <a:r>
              <a:rPr lang="ro-RO" smtClean="0"/>
              <a:t>2. Meniu</a:t>
            </a:r>
          </a:p>
          <a:p>
            <a:r>
              <a:rPr lang="ro-RO" smtClean="0"/>
              <a:t>3. Prima pagină</a:t>
            </a:r>
          </a:p>
          <a:p>
            <a:r>
              <a:rPr lang="ro-RO" smtClean="0"/>
              <a:t>4. About</a:t>
            </a:r>
          </a:p>
          <a:p>
            <a:r>
              <a:rPr lang="ro-RO" smtClean="0"/>
              <a:t>5. Rezervări</a:t>
            </a:r>
          </a:p>
          <a:p>
            <a:r>
              <a:rPr lang="ro-RO" smtClean="0"/>
              <a:t>6. Location</a:t>
            </a:r>
          </a:p>
          <a:p>
            <a:r>
              <a:rPr lang="ro-RO" smtClean="0"/>
              <a:t>7. Log in &amp; Register</a:t>
            </a:r>
          </a:p>
          <a:p>
            <a:r>
              <a:rPr lang="ro-RO" smtClean="0"/>
              <a:t>8. Contact</a:t>
            </a:r>
          </a:p>
          <a:p>
            <a:r>
              <a:rPr lang="ro-RO" smtClean="0"/>
              <a:t>9. Admin</a:t>
            </a:r>
            <a:endParaRPr lang="en-US" dirty="0"/>
          </a:p>
          <a:p>
            <a:r>
              <a:rPr lang="ro-RO" smtClean="0"/>
              <a:t>10. Limbaje de programare</a:t>
            </a:r>
            <a:r>
              <a:rPr lang="en-US" smtClean="0"/>
              <a:t> </a:t>
            </a:r>
            <a:r>
              <a:rPr lang="ro-RO" smtClean="0"/>
              <a:t>și Concluzii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xmlns="" id="{FB517080-7F1E-4897-9287-A1BC57BD64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418" y="764660"/>
            <a:ext cx="3649860" cy="4866480"/>
          </a:xfr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01862DC-F6B7-4570-83DF-78DD0C80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Impresso coffee &amp; bar app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6C6E566-1855-4708-91B5-0EC5B3F1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1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FDC9CABF-AA63-4FF3-9E6F-A3F76382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 smtClean="0"/>
              <a:t>Introducere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6E2F211D-FDCA-4FAB-910C-5744050CF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167932"/>
            <a:ext cx="5257799" cy="38829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vi-VN"/>
              <a:t>Ești în căutarea unei cafenele cu atmosferă plăcută și cafea de calitate în Brașov?</a:t>
            </a:r>
          </a:p>
          <a:p>
            <a:r>
              <a:rPr lang="vi-VN"/>
              <a:t>Am dezvoltat o aplicație inovatoare pentru comandă rapidă, rezervări și fidelizare clienți, oferind o experiență interactivă și modernă. </a:t>
            </a:r>
            <a:endParaRPr lang="ro-RO" smtClean="0"/>
          </a:p>
          <a:p>
            <a:r>
              <a:rPr lang="vi-VN"/>
              <a:t>Aplicația include o galerie foto care reflectă atmosfera localului și o roată a norocului, oferind clienților premii și reduceri pentru a le recompensa fidelitatea.</a:t>
            </a:r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ADBB8B20-4661-4FF9-A6AC-8744FFB0775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387" y="732391"/>
            <a:ext cx="4235013" cy="5293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F9800710-ED0A-4D9D-89D7-F2B6DD20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Impresso coffee &amp; bar app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E8CFC9CC-F955-45C8-80C6-20AC446C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5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impresso coffee &amp; bar app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>
                <a:solidFill>
                  <a:srgbClr val="898989"/>
                </a:solidFill>
              </a:rPr>
              <a:t>4</a:t>
            </a:fld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xmlns="" id="{FDC9CABF-AA63-4FF3-9E6F-A3F7638281B4}"/>
              </a:ext>
            </a:extLst>
          </p:cNvPr>
          <p:cNvSpPr txBox="1">
            <a:spLocks/>
          </p:cNvSpPr>
          <p:nvPr/>
        </p:nvSpPr>
        <p:spPr>
          <a:xfrm>
            <a:off x="2260601" y="269816"/>
            <a:ext cx="5257799" cy="1314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i="0" kern="1200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b="1" smtClean="0"/>
              <a:t>Meniu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6" y="3091175"/>
            <a:ext cx="10997883" cy="768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>
            <a:stCxn id="33" idx="0"/>
          </p:cNvCxnSpPr>
          <p:nvPr/>
        </p:nvCxnSpPr>
        <p:spPr>
          <a:xfrm flipV="1">
            <a:off x="1554480" y="3859705"/>
            <a:ext cx="284480" cy="1036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8" idx="2"/>
          </p:cNvCxnSpPr>
          <p:nvPr/>
        </p:nvCxnSpPr>
        <p:spPr>
          <a:xfrm>
            <a:off x="4165600" y="2787721"/>
            <a:ext cx="223520" cy="5712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9" idx="0"/>
          </p:cNvCxnSpPr>
          <p:nvPr/>
        </p:nvCxnSpPr>
        <p:spPr>
          <a:xfrm flipV="1">
            <a:off x="5069840" y="3697145"/>
            <a:ext cx="386080" cy="1026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7" idx="2"/>
          </p:cNvCxnSpPr>
          <p:nvPr/>
        </p:nvCxnSpPr>
        <p:spPr>
          <a:xfrm flipH="1">
            <a:off x="6746240" y="2507541"/>
            <a:ext cx="213360" cy="851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5" idx="0"/>
          </p:cNvCxnSpPr>
          <p:nvPr/>
        </p:nvCxnSpPr>
        <p:spPr>
          <a:xfrm flipV="1">
            <a:off x="7741920" y="3707307"/>
            <a:ext cx="355600" cy="914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7" idx="0"/>
          </p:cNvCxnSpPr>
          <p:nvPr/>
        </p:nvCxnSpPr>
        <p:spPr>
          <a:xfrm flipH="1" flipV="1">
            <a:off x="9474200" y="3697145"/>
            <a:ext cx="1137920" cy="1026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0" idx="2"/>
          </p:cNvCxnSpPr>
          <p:nvPr/>
        </p:nvCxnSpPr>
        <p:spPr>
          <a:xfrm>
            <a:off x="10017760" y="2673093"/>
            <a:ext cx="457200" cy="5882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16560" y="4896025"/>
            <a:ext cx="227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mtClean="0">
                <a:solidFill>
                  <a:schemeClr val="tx2">
                    <a:lumMod val="50000"/>
                  </a:schemeClr>
                </a:solidFill>
              </a:rPr>
              <a:t>Logo Impresso care duce la prima pagină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27680" y="2418389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mtClean="0">
                <a:solidFill>
                  <a:schemeClr val="tx2">
                    <a:lumMod val="50000"/>
                  </a:schemeClr>
                </a:solidFill>
              </a:rPr>
              <a:t>Meniul localului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31920" y="4723305"/>
            <a:ext cx="227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mtClean="0">
                <a:solidFill>
                  <a:schemeClr val="tx2"/>
                </a:solidFill>
              </a:rPr>
              <a:t>Informații despre Impresso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21680" y="1861210"/>
            <a:ext cx="227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mtClean="0">
                <a:solidFill>
                  <a:schemeClr val="tx2"/>
                </a:solidFill>
              </a:rPr>
              <a:t>Locul unde se fac rezervări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04000" y="4621705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mtClean="0">
                <a:solidFill>
                  <a:schemeClr val="tx2">
                    <a:lumMod val="50000"/>
                  </a:schemeClr>
                </a:solidFill>
              </a:rPr>
              <a:t>Locația sau locațiile</a:t>
            </a:r>
            <a:endParaRPr 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474200" y="4723305"/>
            <a:ext cx="227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mtClean="0">
                <a:solidFill>
                  <a:schemeClr val="bg1"/>
                </a:solidFill>
              </a:rPr>
              <a:t>Aici îți creezi cont sau intri în cont dacă ai deja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879840" y="1472764"/>
            <a:ext cx="2275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mtClean="0">
                <a:solidFill>
                  <a:schemeClr val="tx2"/>
                </a:solidFill>
              </a:rPr>
              <a:t>Poți să contactezi direct localul sau paginile acestora de social media</a:t>
            </a: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3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Prima pagin</a:t>
            </a:r>
            <a:r>
              <a:rPr lang="ro-RO" smtClean="0"/>
              <a:t>ă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mtClean="0"/>
              <a:t>În prima pagină avem o scurtă descriere a localului și ce înseamnă acesta.</a:t>
            </a:r>
          </a:p>
          <a:p>
            <a:r>
              <a:rPr lang="ro-RO" smtClean="0"/>
              <a:t>De asemenea, pentru a întâmpina utilizatorii avem și galeria foto, aceasta începând cu un video introductiv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impresso coffee &amp; bar app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t>5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492" y="541972"/>
            <a:ext cx="4829175" cy="55911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1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691751"/>
            <a:ext cx="5257799" cy="1314996"/>
          </a:xfrm>
        </p:spPr>
        <p:txBody>
          <a:bodyPr/>
          <a:lstStyle/>
          <a:p>
            <a:r>
              <a:rPr lang="ro-RO" smtClean="0"/>
              <a:t>About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1" y="2127292"/>
            <a:ext cx="5257799" cy="3882959"/>
          </a:xfrm>
        </p:spPr>
        <p:txBody>
          <a:bodyPr/>
          <a:lstStyle/>
          <a:p>
            <a:r>
              <a:rPr lang="ro-RO" smtClean="0"/>
              <a:t>Pagina de about este similară, aceasta conține puține informații despre local. </a:t>
            </a:r>
          </a:p>
          <a:p>
            <a:r>
              <a:rPr lang="ro-RO" smtClean="0"/>
              <a:t>În plus, mai conține link-uri către platformele de social media: Instagram și Facebook.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2/1/XXXXX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impresso coffee &amp; bar app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930" y="825502"/>
            <a:ext cx="4931259" cy="50850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63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Rezervări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mtClean="0"/>
              <a:t>Aici clienții pot să facă rezervări după ce și-au făcut un cont de utilizator.</a:t>
            </a:r>
          </a:p>
          <a:p>
            <a:r>
              <a:rPr lang="ro-RO" smtClean="0"/>
              <a:t>Ei trebuie să completeze: Nume, Telefon, Data, Ora și Numărul de persoane.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impresso coffee &amp; bar app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005" y="999334"/>
            <a:ext cx="5608956" cy="46643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840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Location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o-RO" smtClean="0"/>
              <a:t>Aici este doar prezentată locația unde se află cafeneaua pentru informarea clienților. 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Impresso coffee &amp; bar app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378" y="1156335"/>
            <a:ext cx="4200525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03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Log in &amp; Register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944553" y="1654194"/>
            <a:ext cx="2800215" cy="518874"/>
          </a:xfrm>
        </p:spPr>
        <p:txBody>
          <a:bodyPr/>
          <a:lstStyle/>
          <a:p>
            <a:r>
              <a:rPr lang="ro-RO" smtClean="0"/>
              <a:t>Register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691325" y="2417734"/>
            <a:ext cx="3419155" cy="3295650"/>
          </a:xfrm>
        </p:spPr>
        <p:txBody>
          <a:bodyPr/>
          <a:lstStyle/>
          <a:p>
            <a:r>
              <a:rPr lang="ro-RO" smtClean="0"/>
              <a:t>Clienții pot să își facă cont pentru a face rezervări.</a:t>
            </a:r>
          </a:p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o-RO" smtClean="0"/>
              <a:t>impresso coffee &amp; bar app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792F7-1D9E-4C7E-A103-E8EDFDC2691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68" y="2273301"/>
            <a:ext cx="2645983" cy="25257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921" y="2273301"/>
            <a:ext cx="3085648" cy="38429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300345" y="1633874"/>
            <a:ext cx="2800215" cy="518874"/>
          </a:xfrm>
        </p:spPr>
        <p:txBody>
          <a:bodyPr/>
          <a:lstStyle/>
          <a:p>
            <a:r>
              <a:rPr lang="ro-RO" smtClean="0"/>
              <a:t>Log 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2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DEBDC5-C5D0-48FD-B1D3-DD417E11A8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6801BC-ED11-4C13-B570-590AA64A7E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ABFFAF-9675-4FEA-B2E7-9332FD2147BF}">
  <ds:schemaRefs>
    <ds:schemaRef ds:uri="71af3243-3dd4-4a8d-8c0d-dd76da1f02a5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230e9df3-be65-4c73-a93b-d1236ebd677e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Classmate_SL</Template>
  <TotalTime>0</TotalTime>
  <Words>462</Words>
  <Application>Microsoft Office PowerPoint</Application>
  <PresentationFormat>Custom</PresentationFormat>
  <Paragraphs>92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FunkyShapesDarkVTI</vt:lpstr>
      <vt:lpstr>Impresso Coffee &amp;Bar App</vt:lpstr>
      <vt:lpstr>Cuprins</vt:lpstr>
      <vt:lpstr>Introducere</vt:lpstr>
      <vt:lpstr>PowerPoint Presentation</vt:lpstr>
      <vt:lpstr>Prima pagină</vt:lpstr>
      <vt:lpstr>About</vt:lpstr>
      <vt:lpstr>Rezervări</vt:lpstr>
      <vt:lpstr>Location</vt:lpstr>
      <vt:lpstr>Log in &amp; Register</vt:lpstr>
      <vt:lpstr>Contact</vt:lpstr>
      <vt:lpstr>Admin</vt:lpstr>
      <vt:lpstr>Limbaje de programare</vt:lpstr>
      <vt:lpstr>MULȚUMIM PENTRU ATENȚIE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2021-01-26T09:52:44Z</dcterms:created>
  <dcterms:modified xsi:type="dcterms:W3CDTF">2025-02-03T08:26:30Z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