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A8C0594-EFCC-4135-B4F2-908EE2CC2D5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76C6010-CE12-4A51-B10E-0606801303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0594-EFCC-4135-B4F2-908EE2CC2D5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6010-CE12-4A51-B10E-0606801303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0594-EFCC-4135-B4F2-908EE2CC2D5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6010-CE12-4A51-B10E-0606801303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A8C0594-EFCC-4135-B4F2-908EE2CC2D5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6010-CE12-4A51-B10E-0606801303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A8C0594-EFCC-4135-B4F2-908EE2CC2D5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76C6010-CE12-4A51-B10E-0606801303F4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A8C0594-EFCC-4135-B4F2-908EE2CC2D5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76C6010-CE12-4A51-B10E-0606801303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A8C0594-EFCC-4135-B4F2-908EE2CC2D5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76C6010-CE12-4A51-B10E-0606801303F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0594-EFCC-4135-B4F2-908EE2CC2D5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6010-CE12-4A51-B10E-0606801303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A8C0594-EFCC-4135-B4F2-908EE2CC2D5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76C6010-CE12-4A51-B10E-0606801303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A8C0594-EFCC-4135-B4F2-908EE2CC2D5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76C6010-CE12-4A51-B10E-0606801303F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A8C0594-EFCC-4135-B4F2-908EE2CC2D5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76C6010-CE12-4A51-B10E-0606801303F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A8C0594-EFCC-4135-B4F2-908EE2CC2D5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76C6010-CE12-4A51-B10E-0606801303F4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для проекта по Яндекс лицею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208460"/>
            <a:ext cx="6837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проекта: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Future Program(MP3Player)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010" y="3888203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Сергеев Никита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83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6412" y="692696"/>
            <a:ext cx="6336704" cy="1512168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проекта: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простой, функциональный и понятный 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MP3Player 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2924944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Моя часть проекта позволяет интуитивно и легко разобраться  в моем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MP3Player’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е, проигрывать файлы, имеющих расширение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.mp4, .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.mp3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просматривать видео.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9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94" y="0"/>
            <a:ext cx="912360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проекте использована, предложенная мной архитектура проектирования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MVP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подработанная под проект. Использованы различные технологии, такие как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GitHub,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Python 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тд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Также в проекте используется объектно-ориентированное программирование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другие особенности этого языка, проект хорошо структурирован. Для создания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MP3Player’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используются такие классы, как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ViewerWindow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видео),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PlaylistModel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(модель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плейлиста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MP3MainWindow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(главное окно плеера),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Log(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ошибок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Также отдельное внимание хочу уделить реализации базы данных, реализована регистрация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авторизация, также реализованы проверки на существование пользователя или же на то, что пользователя еще не существует и необходимо пройти регистрацию.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1730"/>
            <a:ext cx="9144000" cy="408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0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8840334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482"/>
            <a:ext cx="9144000" cy="453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60648"/>
            <a:ext cx="835292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 доволен проделанной работой, реализовано куча различных функций. Мою часть проекта можно по-разному дорабатывать и развивать, например,  можно добавить проверку расширения при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DragAndDrop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проверку на корректность символов, введенных в поле для логина и пароля пользователя, добавить возможность просмотра видео в основном окне, а не отдельном, добавить при вводе всех данных и успешного прохождения авторизации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регистрации автоматическое закрытие окна. В общем-то это все, что хотелось сказать, выполнять проект было очень увлекательно и интересно, учитывая то, что я смог получить опыт промышленной разработки и опыт работы в команде.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89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128</TotalTime>
  <Words>274</Words>
  <Application>Microsoft Office PowerPoint</Application>
  <PresentationFormat>Экран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Яркая</vt:lpstr>
      <vt:lpstr>Презентация для проекта по Яндекс лицею</vt:lpstr>
      <vt:lpstr>Идея проекта: сделать простой, функциональный и понятный  MP3Player на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для проекта по Яндекс лицею</dc:title>
  <dc:creator>Nikita</dc:creator>
  <cp:lastModifiedBy>Nikita</cp:lastModifiedBy>
  <cp:revision>11</cp:revision>
  <dcterms:created xsi:type="dcterms:W3CDTF">2020-11-11T18:34:49Z</dcterms:created>
  <dcterms:modified xsi:type="dcterms:W3CDTF">2020-11-12T15:14:35Z</dcterms:modified>
</cp:coreProperties>
</file>