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5B3A28-2663-4063-B820-5BB8FABB6524}" type="datetimeFigureOut">
              <a:rPr lang="ru-RU" smtClean="0"/>
              <a:pPr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32730-5E56-4AD6-BE7F-CF6E7F5157F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Program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Программа для обработки фото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Моя программа полезна всем, ведь часто люди встречаются с тем, что им нужно обработать фотографии. Именно для этого мое приложение и создано, ведь оно легкое и простое, доступное любому.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Реализовано мной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1) </a:t>
            </a:r>
            <a:r>
              <a:rPr lang="ru-RU" i="1" dirty="0"/>
              <a:t>Различные фильтры для Вашего фото, чтобы улучшить и украсить его на Ваш </a:t>
            </a:r>
            <a:r>
              <a:rPr lang="ru-RU" i="1" dirty="0" smtClean="0"/>
              <a:t>выбор</a:t>
            </a:r>
            <a:r>
              <a:rPr lang="en-US" i="1" dirty="0" smtClean="0"/>
              <a:t>.</a:t>
            </a:r>
            <a:r>
              <a:rPr lang="ru-RU" i="1" dirty="0"/>
              <a:t/>
            </a:r>
            <a:br>
              <a:rPr lang="ru-RU" i="1" dirty="0"/>
            </a:br>
            <a:r>
              <a:rPr lang="ru-RU" i="1" dirty="0" smtClean="0"/>
              <a:t>2) </a:t>
            </a:r>
            <a:r>
              <a:rPr lang="ru-RU" i="1" dirty="0"/>
              <a:t>Возможность обрезки Вашего фото, по разным </a:t>
            </a:r>
            <a:r>
              <a:rPr lang="ru-RU" i="1" dirty="0" smtClean="0"/>
              <a:t>параметрам</a:t>
            </a:r>
            <a:r>
              <a:rPr lang="en-US" i="1" dirty="0" smtClean="0"/>
              <a:t>.</a:t>
            </a:r>
            <a:endParaRPr lang="ru-RU" i="1" dirty="0" smtClean="0"/>
          </a:p>
          <a:p>
            <a:r>
              <a:rPr lang="en-US" i="1" dirty="0" smtClean="0"/>
              <a:t>3)</a:t>
            </a:r>
            <a:r>
              <a:rPr lang="ru-RU" i="1" dirty="0" smtClean="0"/>
              <a:t>Возможность поворотов и отражения фото.</a:t>
            </a:r>
            <a:r>
              <a:rPr lang="ru-RU" i="1" dirty="0"/>
              <a:t/>
            </a:r>
            <a:br>
              <a:rPr lang="ru-RU" i="1" dirty="0"/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i="1" dirty="0" smtClean="0"/>
              <a:t>К Вашему вниманию: небольшой путеводитель по моей программ</a:t>
            </a:r>
            <a:r>
              <a:rPr lang="ru-RU" i="1" dirty="0" smtClean="0"/>
              <a:t>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Мое приложение встретит Вас приятным задним фоном. По нажатии кнопки </a:t>
            </a:r>
            <a:r>
              <a:rPr lang="ru-RU" dirty="0" err="1" smtClean="0"/>
              <a:t>Open</a:t>
            </a:r>
            <a:r>
              <a:rPr lang="ru-RU" dirty="0" smtClean="0"/>
              <a:t> откроется диалог для открытия фото, Вы сможете выбрать нужное Вам самостоятельно. В верхнем меню Вашему выбору откроется несколько функций, таких как: возможность выбрать фильтр для Вашего фото, возможность обрезать фотографию, а также повернуть и отразить ее.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Таким образом, в моей программе </a:t>
            </a:r>
            <a:r>
              <a:rPr lang="ru-RU" dirty="0" smtClean="0"/>
              <a:t>реализованы </a:t>
            </a:r>
            <a:r>
              <a:rPr lang="ru-RU" dirty="0" smtClean="0"/>
              <a:t>различные полезные функции для обработки фото, которые точно пригодятся </a:t>
            </a:r>
            <a:br>
              <a:rPr lang="ru-RU" dirty="0" smtClean="0"/>
            </a:br>
            <a:r>
              <a:rPr lang="ru-RU" dirty="0" smtClean="0"/>
              <a:t>лично Вам</a:t>
            </a:r>
            <a:r>
              <a:rPr lang="ru-RU" dirty="0" smtClean="0"/>
              <a:t>. Данный проект помог узнать мне довольно много интересных функций в </a:t>
            </a:r>
            <a:r>
              <a:rPr lang="en-US" dirty="0" smtClean="0"/>
              <a:t>PyQt5</a:t>
            </a:r>
            <a:r>
              <a:rPr lang="ru-RU" dirty="0" smtClean="0"/>
              <a:t>, связи его с </a:t>
            </a:r>
            <a:r>
              <a:rPr lang="en-US" dirty="0" smtClean="0"/>
              <a:t>Pillow </a:t>
            </a:r>
            <a:r>
              <a:rPr lang="ru-RU" dirty="0" smtClean="0"/>
              <a:t>и другими библиотеками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</TotalTime>
  <Words>144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Начальная</vt:lpstr>
      <vt:lpstr>Future Program</vt:lpstr>
      <vt:lpstr>Актуальность</vt:lpstr>
      <vt:lpstr>Реализовано мной</vt:lpstr>
      <vt:lpstr>К Вашему вниманию: небольшой путеводитель по моей программе: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Program</dc:title>
  <dc:creator>Абрамов</dc:creator>
  <cp:lastModifiedBy>Абрамов</cp:lastModifiedBy>
  <cp:revision>2</cp:revision>
  <dcterms:created xsi:type="dcterms:W3CDTF">2020-11-12T14:02:57Z</dcterms:created>
  <dcterms:modified xsi:type="dcterms:W3CDTF">2020-11-12T14:18:51Z</dcterms:modified>
</cp:coreProperties>
</file>