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743"/>
    <a:srgbClr val="F3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4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1D443-65D1-44E4-91EB-51DEB696BC6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B2807-CDC8-4548-8689-1608B9BDE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5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B2807-CDC8-4548-8689-1608B9BDEE3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6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B2807-CDC8-4548-8689-1608B9BDEE3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21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88D7-58E5-40CC-A832-F96EC23D6F5C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1CA88D7-58E5-40CC-A832-F96EC23D6F5C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47E523E-3971-4EA8-B034-97CAEF7FD9A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0704" y="1254607"/>
            <a:ext cx="7766936" cy="1646302"/>
          </a:xfrm>
        </p:spPr>
        <p:txBody>
          <a:bodyPr/>
          <a:lstStyle/>
          <a:p>
            <a:pPr algn="ctr"/>
            <a:r>
              <a:rPr lang="ru-RU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Проект «</a:t>
            </a:r>
            <a:r>
              <a:rPr lang="en-US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PACMAN</a:t>
            </a:r>
            <a:r>
              <a:rPr lang="ru-RU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»</a:t>
            </a:r>
            <a:r>
              <a:rPr lang="en-US" sz="6600" b="1" dirty="0" smtClean="0">
                <a:solidFill>
                  <a:srgbClr val="EB6743"/>
                </a:solidFill>
                <a:latin typeface="Trebuchet MS" panose="020B0603020202020204" pitchFamily="34" charset="0"/>
                <a:ea typeface="Kozuka Gothic Pr6N EL" panose="020B0200000000000000" pitchFamily="34" charset="-128"/>
              </a:rPr>
              <a:t> </a:t>
            </a:r>
            <a:endParaRPr lang="ru-RU" sz="6600" b="1" dirty="0">
              <a:solidFill>
                <a:srgbClr val="EB6743"/>
              </a:solidFill>
              <a:latin typeface="Trebuchet MS" panose="020B0603020202020204" pitchFamily="34" charset="0"/>
              <a:ea typeface="Kozuka Gothic Pr6N EL" panose="020B0200000000000000" pitchFamily="34" charset="-128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7683" y="4050836"/>
            <a:ext cx="6804072" cy="1096899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3A22E"/>
                </a:solidFill>
              </a:rPr>
              <a:t>Автор проекта: </a:t>
            </a:r>
            <a:r>
              <a:rPr lang="ru-RU" sz="2800" dirty="0" smtClean="0">
                <a:solidFill>
                  <a:srgbClr val="F3A22E"/>
                </a:solidFill>
              </a:rPr>
              <a:t>Александр Арефьев </a:t>
            </a:r>
            <a:endParaRPr lang="ru-RU" sz="2800" dirty="0">
              <a:solidFill>
                <a:srgbClr val="F3A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680" y="0"/>
            <a:ext cx="11473102" cy="159327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Выводы по работе с проектом и возможности для дальнейшей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043" y="2177076"/>
            <a:ext cx="8596668" cy="3434796"/>
          </a:xfrm>
        </p:spPr>
        <p:txBody>
          <a:bodyPr/>
          <a:lstStyle/>
          <a:p>
            <a:r>
              <a:rPr lang="ru-RU" dirty="0" smtClean="0"/>
              <a:t>В ходе работы над проектом я проделал объемную работу, улучшил навыки структурирования кода, углубил знания в работе с функциями и классами, научился полноценно работать с модулем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В дальнейшем в игру можно добавить настройку внешнего вида </a:t>
            </a:r>
            <a:r>
              <a:rPr lang="ru-RU" dirty="0" err="1" smtClean="0"/>
              <a:t>Пакмана</a:t>
            </a:r>
            <a:r>
              <a:rPr lang="ru-RU" dirty="0" smtClean="0"/>
              <a:t> и </a:t>
            </a:r>
            <a:r>
              <a:rPr lang="ru-RU" dirty="0" smtClean="0"/>
              <a:t>призраков</a:t>
            </a:r>
            <a:r>
              <a:rPr lang="en-US" dirty="0" smtClean="0"/>
              <a:t>,</a:t>
            </a:r>
            <a:r>
              <a:rPr lang="ru-RU" dirty="0" smtClean="0"/>
              <a:t> а также </a:t>
            </a:r>
            <a:r>
              <a:rPr lang="ru-RU" dirty="0" err="1" smtClean="0"/>
              <a:t>модинг</a:t>
            </a:r>
            <a:r>
              <a:rPr lang="ru-RU" dirty="0" smtClean="0"/>
              <a:t> уровня(создание </a:t>
            </a:r>
            <a:r>
              <a:rPr lang="ru-RU" dirty="0" err="1" smtClean="0"/>
              <a:t>кастомных</a:t>
            </a:r>
            <a:r>
              <a:rPr lang="ru-RU" dirty="0" smtClean="0"/>
              <a:t> уровней)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Введение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ru-RU" dirty="0" smtClean="0"/>
              <a:t>Проект</a:t>
            </a:r>
            <a:r>
              <a:rPr lang="ru-RU" dirty="0"/>
              <a:t> «</a:t>
            </a:r>
            <a:r>
              <a:rPr lang="ru-RU" dirty="0" err="1"/>
              <a:t>Pacman</a:t>
            </a:r>
            <a:r>
              <a:rPr lang="ru-RU" dirty="0"/>
              <a:t>» </a:t>
            </a:r>
            <a:r>
              <a:rPr lang="ru-RU" dirty="0" smtClean="0"/>
              <a:t>сделан</a:t>
            </a:r>
            <a:r>
              <a:rPr lang="ru-RU" dirty="0"/>
              <a:t> на основе похожей аркадной игры, </a:t>
            </a:r>
            <a:r>
              <a:rPr lang="ru-RU" dirty="0" smtClean="0"/>
              <a:t>востребованной</a:t>
            </a:r>
            <a:r>
              <a:rPr lang="ru-RU" dirty="0"/>
              <a:t> </a:t>
            </a:r>
            <a:r>
              <a:rPr lang="ru-RU" dirty="0" smtClean="0"/>
              <a:t>в 80-е </a:t>
            </a:r>
            <a:r>
              <a:rPr lang="ru-RU" dirty="0"/>
              <a:t>годы </a:t>
            </a:r>
            <a:r>
              <a:rPr lang="ru-RU" dirty="0" smtClean="0"/>
              <a:t>прошлого</a:t>
            </a:r>
            <a:r>
              <a:rPr lang="ru-RU" dirty="0"/>
              <a:t> века во всем мире. Задачка игрока — управляя </a:t>
            </a:r>
            <a:r>
              <a:rPr lang="ru-RU" dirty="0" err="1"/>
              <a:t>Пакманом</a:t>
            </a:r>
            <a:r>
              <a:rPr lang="ru-RU" dirty="0"/>
              <a:t>, съесть все точки в лабиринте, избегая встречи с привидениями, которые гоняются за героем. </a:t>
            </a:r>
            <a:endParaRPr lang="ru-RU" dirty="0" smtClean="0"/>
          </a:p>
          <a:p>
            <a:r>
              <a:rPr lang="ru-RU" dirty="0" smtClean="0"/>
              <a:t>Основа проекта – модуль </a:t>
            </a:r>
            <a:r>
              <a:rPr lang="en-US" dirty="0" err="1" smtClean="0">
                <a:solidFill>
                  <a:srgbClr val="EB6743"/>
                </a:solidFill>
              </a:rPr>
              <a:t>pygame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endParaRPr lang="ru-RU" dirty="0">
              <a:solidFill>
                <a:srgbClr val="EB6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Об игре</a:t>
            </a:r>
            <a:endParaRPr lang="ru-RU" sz="48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ru-RU" dirty="0" smtClean="0"/>
              <a:t>Игра представляет собой набор из 256 уровней(сложности), управляя </a:t>
            </a:r>
            <a:r>
              <a:rPr lang="ru-RU" dirty="0" err="1" smtClean="0"/>
              <a:t>Пакманом</a:t>
            </a:r>
            <a:r>
              <a:rPr lang="ru-RU" dirty="0" smtClean="0"/>
              <a:t> вы должны собрать все очки на карте, используя такие бонусы, как Ягоды, специальные точки, позволяющие </a:t>
            </a:r>
            <a:r>
              <a:rPr lang="ru-RU" dirty="0" err="1" smtClean="0"/>
              <a:t>Пакману</a:t>
            </a:r>
            <a:r>
              <a:rPr lang="ru-RU" dirty="0" smtClean="0"/>
              <a:t> на время есть призраков, также в нашей игре неглупые призраки, они пытаются зажать </a:t>
            </a:r>
            <a:r>
              <a:rPr lang="ru-RU" dirty="0" err="1" smtClean="0"/>
              <a:t>пакмана</a:t>
            </a:r>
            <a:r>
              <a:rPr lang="ru-RU" dirty="0" smtClean="0"/>
              <a:t> в кольцо, а не убегают от него. Пройдя уровень, перед вами появится новый уровень и заиграет праздничная музыка. Во время игры у  </a:t>
            </a:r>
            <a:r>
              <a:rPr lang="ru-RU" dirty="0" err="1" smtClean="0"/>
              <a:t>пакмана</a:t>
            </a:r>
            <a:r>
              <a:rPr lang="ru-RU" dirty="0" smtClean="0"/>
              <a:t> 3 жизни, если призрак убивает </a:t>
            </a:r>
            <a:r>
              <a:rPr lang="ru-RU" dirty="0" err="1" smtClean="0"/>
              <a:t>пакмана</a:t>
            </a:r>
            <a:r>
              <a:rPr lang="ru-RU" dirty="0" smtClean="0"/>
              <a:t>, отнимается жизнь. Таким образом, попытайтесь убегать от призраков и собирать очки, тем самым вы сможете пройти уровень.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5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техническая сторона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Pacman </a:t>
            </a:r>
            <a:r>
              <a:rPr lang="ru-RU" dirty="0" smtClean="0"/>
              <a:t>включает в себя </a:t>
            </a:r>
            <a:r>
              <a:rPr lang="ru-RU" dirty="0" err="1" smtClean="0"/>
              <a:t>отрисовку</a:t>
            </a:r>
            <a:r>
              <a:rPr lang="ru-RU" dirty="0" smtClean="0"/>
              <a:t>  спрайтов героя </a:t>
            </a:r>
            <a:r>
              <a:rPr lang="en-US" dirty="0" smtClean="0"/>
              <a:t>,</a:t>
            </a:r>
            <a:r>
              <a:rPr lang="ru-RU" dirty="0" smtClean="0"/>
              <a:t> а также его передвижение по карте</a:t>
            </a:r>
            <a:endParaRPr lang="ru-RU" dirty="0" smtClean="0"/>
          </a:p>
          <a:p>
            <a:r>
              <a:rPr lang="ru-RU" dirty="0" smtClean="0"/>
              <a:t>Класс</a:t>
            </a:r>
            <a:r>
              <a:rPr lang="en-US" dirty="0" smtClean="0"/>
              <a:t> </a:t>
            </a:r>
            <a:r>
              <a:rPr lang="en-US" dirty="0" smtClean="0"/>
              <a:t>Ghost</a:t>
            </a:r>
            <a:r>
              <a:rPr lang="ru-RU" dirty="0" smtClean="0"/>
              <a:t> </a:t>
            </a:r>
            <a:r>
              <a:rPr lang="ru-RU" dirty="0" err="1" smtClean="0"/>
              <a:t>рендерит</a:t>
            </a:r>
            <a:r>
              <a:rPr lang="ru-RU" dirty="0" smtClean="0"/>
              <a:t> </a:t>
            </a:r>
            <a:r>
              <a:rPr lang="en-US" dirty="0" smtClean="0"/>
              <a:t>NPC </a:t>
            </a:r>
            <a:r>
              <a:rPr lang="ru-RU" dirty="0" smtClean="0"/>
              <a:t>призраков</a:t>
            </a:r>
            <a:r>
              <a:rPr lang="ru-RU" dirty="0" smtClean="0"/>
              <a:t>, отвечает за их передвижение</a:t>
            </a:r>
            <a:r>
              <a:rPr lang="en-US" dirty="0" smtClean="0"/>
              <a:t>,</a:t>
            </a:r>
            <a:r>
              <a:rPr lang="ru-RU" dirty="0" smtClean="0"/>
              <a:t> а также их интеллект.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err="1" smtClean="0"/>
              <a:t>S</a:t>
            </a:r>
            <a:r>
              <a:rPr lang="en-US" dirty="0" err="1"/>
              <a:t>t</a:t>
            </a:r>
            <a:r>
              <a:rPr lang="en-US" dirty="0" err="1" smtClean="0"/>
              <a:t>artScreen</a:t>
            </a:r>
            <a:r>
              <a:rPr lang="en-US" dirty="0" smtClean="0"/>
              <a:t> </a:t>
            </a:r>
            <a:r>
              <a:rPr lang="ru-RU" dirty="0" smtClean="0"/>
              <a:t>включает в себя набор функций для </a:t>
            </a:r>
            <a:r>
              <a:rPr lang="ru-RU" dirty="0" err="1" smtClean="0"/>
              <a:t>отрисовки</a:t>
            </a:r>
            <a:r>
              <a:rPr lang="ru-RU" dirty="0" smtClean="0"/>
              <a:t> начального экрана.</a:t>
            </a:r>
            <a:endParaRPr lang="en-US" dirty="0" smtClean="0"/>
          </a:p>
          <a:p>
            <a:r>
              <a:rPr lang="ru-RU" dirty="0" smtClean="0"/>
              <a:t>В файле </a:t>
            </a:r>
            <a:r>
              <a:rPr lang="en-US" dirty="0" smtClean="0"/>
              <a:t>setting </a:t>
            </a:r>
            <a:r>
              <a:rPr lang="ru-RU" dirty="0" smtClean="0"/>
              <a:t>содержится настройки игрового поля</a:t>
            </a:r>
          </a:p>
          <a:p>
            <a:r>
              <a:rPr lang="ru-RU" dirty="0" smtClean="0"/>
              <a:t>В файле </a:t>
            </a:r>
            <a:r>
              <a:rPr lang="en-US" dirty="0" smtClean="0"/>
              <a:t>main </a:t>
            </a:r>
            <a:r>
              <a:rPr lang="ru-RU" dirty="0" smtClean="0"/>
              <a:t>содержится код</a:t>
            </a:r>
            <a:r>
              <a:rPr lang="en-US" dirty="0" smtClean="0"/>
              <a:t>,</a:t>
            </a:r>
            <a:r>
              <a:rPr lang="ru-RU" dirty="0" smtClean="0"/>
              <a:t> отвечающий за работу клавиш</a:t>
            </a:r>
            <a:endParaRPr lang="ru-RU" dirty="0" smtClean="0"/>
          </a:p>
          <a:p>
            <a:pPr marL="4572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843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dirty="0" smtClean="0"/>
              <a:t>Использованные библиотеки: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EB6743"/>
                </a:solidFill>
              </a:rPr>
              <a:t>Pygame</a:t>
            </a:r>
            <a:endParaRPr lang="en-US" sz="2800" dirty="0" smtClean="0">
              <a:solidFill>
                <a:srgbClr val="EB6743"/>
              </a:solidFill>
            </a:endParaRPr>
          </a:p>
          <a:p>
            <a:pPr marL="0" indent="0">
              <a:buNone/>
            </a:pPr>
            <a:endParaRPr lang="ru-RU" sz="1050" dirty="0">
              <a:solidFill>
                <a:srgbClr val="EB6743"/>
              </a:solidFill>
            </a:endParaRPr>
          </a:p>
          <a:p>
            <a:pPr marL="0" indent="0">
              <a:buNone/>
            </a:pPr>
            <a:r>
              <a:rPr lang="ru-RU" sz="1050" dirty="0" smtClean="0">
                <a:solidFill>
                  <a:srgbClr val="EB6743"/>
                </a:solidFill>
              </a:rPr>
              <a:t> </a:t>
            </a:r>
            <a:r>
              <a:rPr lang="ru-RU" sz="2800" dirty="0" smtClean="0"/>
              <a:t>Встроенные библиотеки:</a:t>
            </a:r>
          </a:p>
          <a:p>
            <a:r>
              <a:rPr lang="en-US" sz="2800" dirty="0" smtClean="0"/>
              <a:t>OS</a:t>
            </a:r>
          </a:p>
          <a:p>
            <a:r>
              <a:rPr lang="en-US" sz="2800" dirty="0" smtClean="0"/>
              <a:t>Random</a:t>
            </a:r>
          </a:p>
          <a:p>
            <a:r>
              <a:rPr lang="en-US" sz="2800" dirty="0" smtClean="0"/>
              <a:t>Sys</a:t>
            </a:r>
            <a:endParaRPr lang="ru-RU" sz="2800" dirty="0" smtClean="0"/>
          </a:p>
          <a:p>
            <a:r>
              <a:rPr lang="en-US" sz="2800" dirty="0" smtClean="0"/>
              <a:t>Math</a:t>
            </a:r>
          </a:p>
          <a:p>
            <a:r>
              <a:rPr lang="en-US" sz="2800" dirty="0" smtClean="0"/>
              <a:t>Copy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984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3916" y="138544"/>
            <a:ext cx="8596668" cy="1439917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Использованные </a:t>
            </a:r>
            <a:r>
              <a:rPr lang="ru-RU" sz="4400" dirty="0" smtClean="0"/>
              <a:t>технологии: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Спрайты. </a:t>
            </a:r>
            <a:r>
              <a:rPr lang="ru-RU" dirty="0"/>
              <a:t>Наследование </a:t>
            </a:r>
            <a:r>
              <a:rPr lang="ru-RU" dirty="0" smtClean="0"/>
              <a:t>спрайтов</a:t>
            </a:r>
          </a:p>
          <a:p>
            <a:r>
              <a:rPr lang="ru-RU" dirty="0" smtClean="0"/>
              <a:t>Столкновение спрайтов</a:t>
            </a:r>
          </a:p>
          <a:p>
            <a:r>
              <a:rPr lang="ru-RU" dirty="0" smtClean="0"/>
              <a:t>Анимация спрайтов</a:t>
            </a:r>
          </a:p>
          <a:p>
            <a:r>
              <a:rPr lang="ru-RU" dirty="0" smtClean="0"/>
              <a:t>Подключение музыки к игре</a:t>
            </a:r>
          </a:p>
          <a:p>
            <a:r>
              <a:rPr lang="ru-RU" dirty="0" smtClean="0"/>
              <a:t>Обработка нажатий клавиш</a:t>
            </a:r>
          </a:p>
          <a:p>
            <a:r>
              <a:rPr lang="ru-RU" dirty="0" smtClean="0"/>
              <a:t>Работа с файлами (открытие, изменение, сохранение файлов)</a:t>
            </a:r>
          </a:p>
          <a:p>
            <a:r>
              <a:rPr lang="ru-RU" dirty="0" smtClean="0"/>
              <a:t>Загрузка изображений, рисование фигур с помощью </a:t>
            </a:r>
            <a:r>
              <a:rPr lang="en-US" dirty="0" smtClean="0"/>
              <a:t>draw</a:t>
            </a:r>
          </a:p>
          <a:p>
            <a:r>
              <a:rPr lang="ru-RU" dirty="0" smtClean="0"/>
              <a:t>События по таймеру</a:t>
            </a:r>
          </a:p>
          <a:p>
            <a:r>
              <a:rPr lang="ru-RU" dirty="0" smtClean="0"/>
              <a:t>Игровой цикл</a:t>
            </a:r>
          </a:p>
          <a:p>
            <a:r>
              <a:rPr lang="ru-RU" dirty="0" smtClean="0"/>
              <a:t>События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64" y="0"/>
            <a:ext cx="5281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34" y="0"/>
            <a:ext cx="5315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Структура проекта: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smtClean="0"/>
              <a:t>Pacman, Ghost, </a:t>
            </a:r>
            <a:r>
              <a:rPr lang="en-US" dirty="0" err="1" smtClean="0"/>
              <a:t>StartScreen</a:t>
            </a:r>
            <a:r>
              <a:rPr lang="en-US" dirty="0" smtClean="0"/>
              <a:t> </a:t>
            </a:r>
            <a:r>
              <a:rPr lang="ru-RU" dirty="0" smtClean="0"/>
              <a:t>и настройки </a:t>
            </a:r>
            <a:r>
              <a:rPr lang="ru-RU" dirty="0" smtClean="0"/>
              <a:t>игры</a:t>
            </a:r>
            <a:endParaRPr lang="ru-RU" dirty="0" smtClean="0"/>
          </a:p>
          <a:p>
            <a:r>
              <a:rPr lang="ru-RU" dirty="0" smtClean="0"/>
              <a:t>Также я участвовал во всех других элементах проекта, ведь </a:t>
            </a:r>
            <a:r>
              <a:rPr lang="ru-RU" dirty="0" smtClean="0"/>
              <a:t>Никите требовалась </a:t>
            </a:r>
            <a:r>
              <a:rPr lang="ru-RU" dirty="0" smtClean="0"/>
              <a:t>помощь, также как и он поучаствовал в моей части проекта, потому что мне тоже требовалась помощь, тем самым я поучаствовал в разработке всего проекта </a:t>
            </a:r>
            <a:endParaRPr lang="ru-RU" dirty="0"/>
          </a:p>
          <a:p>
            <a:r>
              <a:rPr lang="ru-RU" dirty="0" smtClean="0"/>
              <a:t>Длина моего кода: </a:t>
            </a:r>
            <a:r>
              <a:rPr lang="ru-RU" dirty="0" smtClean="0"/>
              <a:t>535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758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109</TotalTime>
  <Words>351</Words>
  <Application>Microsoft Office PowerPoint</Application>
  <PresentationFormat>Широкоэкранный</PresentationFormat>
  <Paragraphs>42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Kozuka Gothic Pr6N EL</vt:lpstr>
      <vt:lpstr>Trebuchet MS</vt:lpstr>
      <vt:lpstr>Главная</vt:lpstr>
      <vt:lpstr>Проект «PACMAN» </vt:lpstr>
      <vt:lpstr>Введение</vt:lpstr>
      <vt:lpstr>Об игре</vt:lpstr>
      <vt:lpstr>техническая сторона</vt:lpstr>
      <vt:lpstr>Использованные библиотеки:</vt:lpstr>
      <vt:lpstr>Использованные технологии:</vt:lpstr>
      <vt:lpstr>Презентация PowerPoint</vt:lpstr>
      <vt:lpstr>Презентация PowerPoint</vt:lpstr>
      <vt:lpstr>Структура проекта:</vt:lpstr>
      <vt:lpstr>Выводы по работе с проектом и возможности для дальнейшей разработки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«PACMAN» </dc:title>
  <dc:creator>Милена</dc:creator>
  <cp:lastModifiedBy>я</cp:lastModifiedBy>
  <cp:revision>12</cp:revision>
  <dcterms:created xsi:type="dcterms:W3CDTF">2019-02-10T10:10:04Z</dcterms:created>
  <dcterms:modified xsi:type="dcterms:W3CDTF">2021-01-11T12:31:36Z</dcterms:modified>
</cp:coreProperties>
</file>