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743"/>
    <a:srgbClr val="F3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D443-65D1-44E4-91EB-51DEB696BC63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2807-CDC8-4548-8689-1608B9BDE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7683" y="4050836"/>
            <a:ext cx="6804072" cy="10968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3A22E"/>
                </a:solidFill>
              </a:rPr>
              <a:t>Автор проекта: Сергеев Никита</a:t>
            </a:r>
            <a:endParaRPr lang="ru-RU" sz="2800" dirty="0">
              <a:solidFill>
                <a:srgbClr val="F3A22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704" y="1254607"/>
            <a:ext cx="7766936" cy="1646302"/>
          </a:xfrm>
        </p:spPr>
        <p:txBody>
          <a:bodyPr/>
          <a:lstStyle/>
          <a:p>
            <a:pPr algn="ctr"/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Проект </a:t>
            </a:r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«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Web-site</a:t>
            </a:r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»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 </a:t>
            </a:r>
            <a:endParaRPr lang="ru-RU" sz="6600" b="1" dirty="0">
              <a:solidFill>
                <a:srgbClr val="EB6743"/>
              </a:solidFill>
              <a:latin typeface="Trebuchet MS" panose="020B0603020202020204" pitchFamily="34" charset="0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Введение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Проект</a:t>
            </a:r>
            <a:r>
              <a:rPr lang="ru-RU" dirty="0"/>
              <a:t> </a:t>
            </a:r>
            <a:r>
              <a:rPr lang="ru-RU" dirty="0" smtClean="0"/>
              <a:t>«</a:t>
            </a:r>
            <a:r>
              <a:rPr lang="en-US" dirty="0" smtClean="0"/>
              <a:t>Web-site</a:t>
            </a:r>
            <a:r>
              <a:rPr lang="ru-RU" dirty="0" smtClean="0"/>
              <a:t>»</a:t>
            </a:r>
            <a:r>
              <a:rPr lang="ru-RU" dirty="0"/>
              <a:t> </a:t>
            </a:r>
            <a:r>
              <a:rPr lang="ru-RU" dirty="0" smtClean="0"/>
              <a:t>сделан</a:t>
            </a:r>
            <a:r>
              <a:rPr lang="ru-RU" dirty="0"/>
              <a:t> на основе </a:t>
            </a:r>
            <a:r>
              <a:rPr lang="ru-RU" dirty="0" smtClean="0"/>
              <a:t>похожего</a:t>
            </a:r>
            <a:r>
              <a:rPr lang="ru-RU" dirty="0"/>
              <a:t> </a:t>
            </a:r>
            <a:r>
              <a:rPr lang="ru-RU" dirty="0" smtClean="0"/>
              <a:t>веб-сайта,</a:t>
            </a:r>
            <a:r>
              <a:rPr lang="ru-RU" dirty="0"/>
              <a:t> </a:t>
            </a:r>
            <a:r>
              <a:rPr lang="ru-RU" dirty="0" smtClean="0"/>
              <a:t>востребованной</a:t>
            </a:r>
            <a:r>
              <a:rPr lang="ru-RU" dirty="0"/>
              <a:t> </a:t>
            </a:r>
            <a:r>
              <a:rPr lang="ru-RU" dirty="0" smtClean="0"/>
              <a:t>в </a:t>
            </a:r>
            <a:r>
              <a:rPr lang="ru-RU" dirty="0" smtClean="0"/>
              <a:t>наше время</a:t>
            </a:r>
            <a:r>
              <a:rPr lang="ru-RU" dirty="0"/>
              <a:t> </a:t>
            </a:r>
            <a:r>
              <a:rPr lang="ru-RU" dirty="0" smtClean="0"/>
              <a:t>в России.</a:t>
            </a:r>
            <a:r>
              <a:rPr lang="ru-RU" dirty="0"/>
              <a:t> </a:t>
            </a:r>
            <a:r>
              <a:rPr lang="ru-RU" dirty="0" smtClean="0"/>
              <a:t>Этой основой является – </a:t>
            </a:r>
            <a:r>
              <a:rPr lang="en-US" dirty="0" err="1" smtClean="0"/>
              <a:t>Avito</a:t>
            </a:r>
            <a:r>
              <a:rPr lang="en-US" dirty="0" smtClean="0"/>
              <a:t>, </a:t>
            </a:r>
            <a:r>
              <a:rPr lang="ru-RU" dirty="0" smtClean="0"/>
              <a:t>только здесь вы можете выставить на продажу свой электронный бизнес! </a:t>
            </a:r>
            <a:r>
              <a:rPr lang="ru-RU" dirty="0" smtClean="0"/>
              <a:t>Основа </a:t>
            </a:r>
            <a:r>
              <a:rPr lang="ru-RU" dirty="0" smtClean="0"/>
              <a:t>проекта –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rgbClr val="EB6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 сайте</a:t>
            </a: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ru-RU" dirty="0" smtClean="0"/>
              <a:t>Сайт представляет собой веб-приложение, на котором вы можете выставить на продажу свой электронный бизнес, здесь есть личный кабинет у каждого пользователя, регистрация и авторизация, аутентификация, добавление и изменение параметров товара, а также куча всего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техническая сторона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Основа сайта – это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r>
              <a:rPr lang="ru-RU" dirty="0" smtClean="0"/>
              <a:t>С помощью </a:t>
            </a:r>
            <a:r>
              <a:rPr lang="ru-RU" dirty="0" err="1" smtClean="0"/>
              <a:t>шаблонизатора</a:t>
            </a:r>
            <a:r>
              <a:rPr lang="ru-RU" dirty="0" smtClean="0"/>
              <a:t> </a:t>
            </a:r>
            <a:r>
              <a:rPr lang="en-US" dirty="0" err="1" smtClean="0"/>
              <a:t>jinja</a:t>
            </a:r>
            <a:r>
              <a:rPr lang="en-US" dirty="0" smtClean="0"/>
              <a:t> </a:t>
            </a:r>
            <a:r>
              <a:rPr lang="ru-RU" dirty="0" smtClean="0"/>
              <a:t>организована работа с </a:t>
            </a:r>
            <a:r>
              <a:rPr lang="en-US" dirty="0" smtClean="0"/>
              <a:t>html </a:t>
            </a:r>
            <a:r>
              <a:rPr lang="ru-RU" dirty="0" smtClean="0"/>
              <a:t>шаблонами.</a:t>
            </a:r>
          </a:p>
          <a:p>
            <a:pPr marL="45720" indent="0">
              <a:buNone/>
            </a:pPr>
            <a:r>
              <a:rPr lang="ru-RU" dirty="0" smtClean="0"/>
              <a:t>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sqlachemy</a:t>
            </a:r>
            <a:r>
              <a:rPr lang="en-US" dirty="0" smtClean="0"/>
              <a:t> </a:t>
            </a:r>
            <a:r>
              <a:rPr lang="ru-RU" dirty="0" smtClean="0"/>
              <a:t> реализована работа с базой данных на сайте.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4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/>
              <a:t>Использованные библиотеки: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flask</a:t>
            </a:r>
            <a:r>
              <a:rPr lang="en-US" sz="2800" dirty="0"/>
              <a:t>, </a:t>
            </a:r>
            <a:r>
              <a:rPr lang="en-US" sz="2800" dirty="0" err="1"/>
              <a:t>sqlalchemy</a:t>
            </a:r>
            <a:r>
              <a:rPr lang="en-US" sz="2800" dirty="0"/>
              <a:t>, </a:t>
            </a:r>
            <a:r>
              <a:rPr lang="en-US" sz="2800" dirty="0" err="1"/>
              <a:t>cloudipsp</a:t>
            </a:r>
            <a:r>
              <a:rPr lang="en-US" sz="2800" dirty="0"/>
              <a:t>, </a:t>
            </a:r>
            <a:r>
              <a:rPr lang="en-US" sz="2800" dirty="0" err="1"/>
              <a:t>os</a:t>
            </a:r>
            <a:r>
              <a:rPr lang="en-US" sz="2800" dirty="0"/>
              <a:t>, </a:t>
            </a:r>
            <a:r>
              <a:rPr lang="en-US" sz="2800" dirty="0" err="1"/>
              <a:t>flask_login</a:t>
            </a:r>
            <a:r>
              <a:rPr lang="en-US" sz="2800" dirty="0"/>
              <a:t>, pymorphy2, </a:t>
            </a:r>
            <a:r>
              <a:rPr lang="en-US" sz="2800" dirty="0" err="1"/>
              <a:t>flask_restful</a:t>
            </a:r>
            <a:r>
              <a:rPr lang="en-US" sz="2800" dirty="0"/>
              <a:t>, </a:t>
            </a:r>
            <a:r>
              <a:rPr lang="en-US" sz="2800" dirty="0" err="1"/>
              <a:t>werkzeug</a:t>
            </a:r>
            <a:r>
              <a:rPr lang="en-US" sz="2800" dirty="0"/>
              <a:t>, </a:t>
            </a:r>
            <a:r>
              <a:rPr lang="en-US" sz="2800" dirty="0" err="1"/>
              <a:t>flask_wtf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8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3916" y="138544"/>
            <a:ext cx="8596668" cy="143991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Использованные </a:t>
            </a:r>
            <a:r>
              <a:rPr lang="ru-RU" sz="4400" dirty="0" smtClean="0"/>
              <a:t>технологии: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err="1" smtClean="0"/>
              <a:t>Шаблонизатор</a:t>
            </a:r>
            <a:endParaRPr lang="ru-RU" dirty="0" smtClean="0"/>
          </a:p>
          <a:p>
            <a:r>
              <a:rPr lang="ru-RU" dirty="0" smtClean="0"/>
              <a:t>База данных</a:t>
            </a:r>
          </a:p>
          <a:p>
            <a:r>
              <a:rPr lang="ru-RU" dirty="0" smtClean="0"/>
              <a:t>Работа с модулем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ru-RU" dirty="0" err="1" smtClean="0"/>
              <a:t>Рестфлул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Организация платежей в тестовом формате на сайте</a:t>
            </a:r>
          </a:p>
          <a:p>
            <a:r>
              <a:rPr lang="ru-RU" dirty="0" smtClean="0"/>
              <a:t>Работа с </a:t>
            </a:r>
            <a:r>
              <a:rPr lang="en-US" dirty="0" err="1" smtClean="0"/>
              <a:t>telegramm-api</a:t>
            </a:r>
            <a:r>
              <a:rPr lang="en-US" dirty="0" smtClean="0"/>
              <a:t>, </a:t>
            </a:r>
            <a:r>
              <a:rPr lang="ru-RU" dirty="0" smtClean="0"/>
              <a:t>создание телеграмм-бота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35" y="801783"/>
            <a:ext cx="4067402" cy="51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3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Структура проекта: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 сайта и </a:t>
            </a:r>
            <a:r>
              <a:rPr lang="en-US" dirty="0" smtClean="0"/>
              <a:t>html</a:t>
            </a:r>
            <a:r>
              <a:rPr lang="ru-RU" dirty="0" smtClean="0"/>
              <a:t> код, а также бизнес-логика сайта</a:t>
            </a:r>
            <a:endParaRPr lang="ru-RU" dirty="0" smtClean="0"/>
          </a:p>
          <a:p>
            <a:r>
              <a:rPr lang="ru-RU" dirty="0" smtClean="0"/>
              <a:t>Также я участвовал во всех других элементах проекта, ведь Саше требовалась помощь, также как и он поучаствовал в моей части проекта, потому что мне тоже требовалась помощь, тем самым я поучаствовал в разработке всего проекта </a:t>
            </a:r>
            <a:endParaRPr lang="ru-RU" dirty="0"/>
          </a:p>
          <a:p>
            <a:r>
              <a:rPr lang="ru-RU" dirty="0" smtClean="0"/>
              <a:t>Длина моего кода: </a:t>
            </a:r>
            <a:r>
              <a:rPr lang="ru-RU" dirty="0" smtClean="0"/>
              <a:t>около 1200-1300 строк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680" y="0"/>
            <a:ext cx="11473102" cy="15932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Выводы по работе с проектом и возможности для дальнейшей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043" y="2177076"/>
            <a:ext cx="8596668" cy="343479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ходе работы над проектом я проделал объемную работу, улучшил навыки структурирования кода, углубил знания в работе с функциями и классами, научился полноценно работать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endParaRPr lang="ru-RU" dirty="0" smtClean="0"/>
          </a:p>
          <a:p>
            <a:r>
              <a:rPr lang="ru-RU" dirty="0" smtClean="0"/>
              <a:t>В дальнейшем в </a:t>
            </a:r>
            <a:r>
              <a:rPr lang="ru-RU" dirty="0" smtClean="0"/>
              <a:t>сайт можно </a:t>
            </a:r>
            <a:r>
              <a:rPr lang="ru-RU" dirty="0" smtClean="0"/>
              <a:t>добавить </a:t>
            </a:r>
            <a:r>
              <a:rPr lang="ru-RU" dirty="0" err="1" smtClean="0"/>
              <a:t>валидацию</a:t>
            </a:r>
            <a:r>
              <a:rPr lang="ru-RU" dirty="0" smtClean="0"/>
              <a:t> данных, улучшенное добавление и изменение параметров товара, а также множество всего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114</TotalTime>
  <Words>253</Words>
  <Application>Microsoft Office PowerPoint</Application>
  <PresentationFormat>Произвольный</PresentationFormat>
  <Paragraphs>28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Аптека</vt:lpstr>
      <vt:lpstr>Проект «Web-site» </vt:lpstr>
      <vt:lpstr>Введение</vt:lpstr>
      <vt:lpstr>О сайте</vt:lpstr>
      <vt:lpstr>техническая сторона</vt:lpstr>
      <vt:lpstr>Использованные библиотеки:</vt:lpstr>
      <vt:lpstr>Использованные технологии:</vt:lpstr>
      <vt:lpstr>Презентация PowerPoint</vt:lpstr>
      <vt:lpstr>Структура проекта:</vt:lpstr>
      <vt:lpstr>Выводы по работе с проектом и возможности для дальнейшей разработки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«PACMAN» </dc:title>
  <dc:creator>Милена</dc:creator>
  <cp:lastModifiedBy>Nikita</cp:lastModifiedBy>
  <cp:revision>12</cp:revision>
  <dcterms:created xsi:type="dcterms:W3CDTF">2019-02-10T10:10:04Z</dcterms:created>
  <dcterms:modified xsi:type="dcterms:W3CDTF">2021-04-22T13:28:39Z</dcterms:modified>
</cp:coreProperties>
</file>