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9" r:id="rId4"/>
    <p:sldId id="261" r:id="rId5"/>
    <p:sldId id="272" r:id="rId6"/>
    <p:sldId id="274" r:id="rId7"/>
    <p:sldId id="273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516" y="5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Прогнозирование конечных свойств новых материалов (композиционных материалов). 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Штаньков Никита Игоревич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8312920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Содержание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31943" y="1643362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Выбросы</a:t>
            </a:r>
            <a:endParaRPr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6928510" y="1493010"/>
            <a:ext cx="4703329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Краткий обзор данных: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b="1" dirty="0"/>
              <a:t>Файл </a:t>
            </a:r>
            <a:r>
              <a:rPr lang="en-US" sz="1600" b="1" dirty="0"/>
              <a:t>X_bp.xlsx</a:t>
            </a:r>
            <a:r>
              <a:rPr lang="ru-RU" sz="1600" b="1" dirty="0"/>
              <a:t>   = </a:t>
            </a:r>
            <a:r>
              <a:rPr lang="en-US" sz="16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1023 </a:t>
            </a:r>
            <a:r>
              <a:rPr lang="ru-RU" sz="16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строки и 10 признаков 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b="1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b="1" dirty="0"/>
              <a:t>Файл </a:t>
            </a:r>
            <a:r>
              <a:rPr lang="en-US" sz="1600" b="1" dirty="0"/>
              <a:t>X_nup.xlsx</a:t>
            </a:r>
            <a:r>
              <a:rPr lang="ru-RU" sz="1600" b="1" dirty="0"/>
              <a:t> = </a:t>
            </a:r>
            <a:r>
              <a:rPr lang="ru-RU" sz="1600" b="1" dirty="0">
                <a:solidFill>
                  <a:srgbClr val="26262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1040 строк и 3 признака 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dirty="0">
              <a:solidFill>
                <a:srgbClr val="26262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</a:t>
            </a:r>
            <a:endParaRPr lang="ru-RU" sz="1600" dirty="0"/>
          </a:p>
          <a:p>
            <a:pPr>
              <a:lnSpc>
                <a:spcPct val="90000"/>
              </a:lnSpc>
              <a:buClr>
                <a:schemeClr val="lt1"/>
              </a:buClr>
              <a:buSzPts val="1400"/>
            </a:pPr>
            <a:endParaRPr lang="ru-RU" sz="16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331943" y="2582229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Анализ данных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31943" y="3540690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Сравнение результатов моделей</a:t>
            </a: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31943" y="4510972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Потери нейросети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06580" y="5480818"/>
            <a:ext cx="6217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Приложение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8097809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Выбросы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3D57553-5F3C-71BC-AF64-1B6D6CE5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01" y="1299839"/>
            <a:ext cx="5525271" cy="4639322"/>
          </a:xfrm>
          <a:prstGeom prst="rect">
            <a:avLst/>
          </a:prstGeom>
        </p:spPr>
      </p:pic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79E53B6-021D-491B-A441-A790BFE9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8" y="1549791"/>
            <a:ext cx="8021169" cy="297221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A52072C-6BDE-E4D8-BE93-EE7B747D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8" y="4353987"/>
            <a:ext cx="2626610" cy="1124041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3817804-FD31-A125-D2C6-15AE6335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128" y="4442447"/>
            <a:ext cx="1225222" cy="1753829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E9F6988-7482-76C0-A2FC-0FF48D10F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922" y="4191334"/>
            <a:ext cx="1602579" cy="2096934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BF78307-BE8E-5807-1235-02A0B774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64" y="4943577"/>
            <a:ext cx="2764663" cy="13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Первый вариант (А)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Второй вариант (Б)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Третий вариант (С)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Объединили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Удалили целые значения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Очистка от синтезированных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Зависимость признаков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8395840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2520CC1-B022-7A4B-1B96-68CD374A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19" y="1333690"/>
            <a:ext cx="3189115" cy="22745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82BF0D8-1AF2-C65A-A853-ABE1A2DC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87" y="1174134"/>
            <a:ext cx="3614880" cy="2434056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1311A6C-A6EA-61ED-6FBD-EF0CC45F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200" y="3647031"/>
            <a:ext cx="5791200" cy="26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FD6D9C-609F-6E40-FD7C-02FFB1F9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333690"/>
            <a:ext cx="9029700" cy="4448175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Линейная регрессия (</a:t>
            </a:r>
            <a:r>
              <a:rPr lang="en-US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Linear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en-US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Lasso 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регрессия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LassoCV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Гребневая регрессия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RidgeCV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Эластичная сеть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ElasticNet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Случайный лес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RandomForest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К-ближайших соседей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KNeighbors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Метод опорных векторов (</a:t>
            </a:r>
            <a:r>
              <a:rPr lang="en-US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SVR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Градиентный </a:t>
            </a:r>
            <a:r>
              <a:rPr lang="ru-RU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бустинг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GradientBoosting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Деревья решений (</a:t>
            </a:r>
            <a:r>
              <a:rPr lang="en-US" sz="2200" dirty="0" err="1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DecisionTree</a:t>
            </a: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)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arenR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Нейросеть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Используемые: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8562970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Сравнение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237AB89-6E27-B558-05FC-D890B0F9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753"/>
            <a:ext cx="5353050" cy="33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C456FA-0F19-C842-05EE-809BAB434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0D4C9E0-C689-6031-1599-2235714330AD}"/>
              </a:ext>
            </a:extLst>
          </p:cNvPr>
          <p:cNvGrpSpPr/>
          <p:nvPr/>
        </p:nvGrpSpPr>
        <p:grpSpPr>
          <a:xfrm>
            <a:off x="3167880" y="469293"/>
            <a:ext cx="8562970" cy="666000"/>
            <a:chOff x="1476753" y="3499669"/>
            <a:chExt cx="4619247" cy="666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C7D1791-3AAC-3417-3A78-C4C545C16E2B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Потери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7" name="Прямоугольник 58">
              <a:extLst>
                <a:ext uri="{FF2B5EF4-FFF2-40B4-BE49-F238E27FC236}">
                  <a16:creationId xmlns:a16="http://schemas.microsoft.com/office/drawing/2014/main" id="{BC207636-443E-86A3-2FCA-F4B90DBB373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8" name="Прямоугольник 58">
              <a:extLst>
                <a:ext uri="{FF2B5EF4-FFF2-40B4-BE49-F238E27FC236}">
                  <a16:creationId xmlns:a16="http://schemas.microsoft.com/office/drawing/2014/main" id="{5F799D4D-E65F-84BC-3C7A-A1FAF930C11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6EBAA5-AFDB-00E3-01BA-5E5D9003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06" y="2983592"/>
            <a:ext cx="8726118" cy="157661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1A898F1-04AE-6D10-9CF2-92234E6E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17" y="4249508"/>
            <a:ext cx="8659433" cy="1981201"/>
          </a:xfrm>
          <a:prstGeom prst="rect">
            <a:avLst/>
          </a:prstGeom>
        </p:spPr>
      </p:pic>
      <p:pic>
        <p:nvPicPr>
          <p:cNvPr id="10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A9F557C-C098-FF18-49F3-4EFB6FFAE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415" y="1313093"/>
            <a:ext cx="8562970" cy="17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7589020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90C8C0-A6D3-0B67-2327-4EDD363B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218628"/>
            <a:ext cx="4781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179</Words>
  <Application>Microsoft Office PowerPoint</Application>
  <PresentationFormat>Широкоэкранный</PresentationFormat>
  <Paragraphs>53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ALS Sector Regular</vt:lpstr>
      <vt:lpstr>Times New Roman</vt:lpstr>
      <vt:lpstr>ALS Sector Bold</vt:lpstr>
      <vt:lpstr>Noto Sans Symbols</vt:lpstr>
      <vt:lpstr>Calibri</vt:lpstr>
      <vt:lpstr>Arial</vt:lpstr>
      <vt:lpstr>Open Sans</vt:lpstr>
      <vt:lpstr>If,kjyVUNE_28012021</vt:lpstr>
      <vt:lpstr>Прогнозирование конечных свойств новых материалов (композиционных материалов).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Иван Иванов</cp:lastModifiedBy>
  <cp:revision>97</cp:revision>
  <dcterms:created xsi:type="dcterms:W3CDTF">2021-02-24T09:03:25Z</dcterms:created>
  <dcterms:modified xsi:type="dcterms:W3CDTF">2023-05-04T20:17:49Z</dcterms:modified>
</cp:coreProperties>
</file>