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892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707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75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101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39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197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368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355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91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342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139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8F9B-6BC9-4A34-A765-829EF0003DB6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EFB3-D89D-480B-867B-89EF1992D7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9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&#1057;&#1072;&#1081;&#1090;%20&#1057;&#1080;&#1090;&#1085;&#1080;&#1082;&#1086;&#1074;/index.html" TargetMode="External"/><Relationship Id="rId3" Type="http://schemas.openxmlformats.org/officeDocument/2006/relationships/slide" Target="slide4.xml"/><Relationship Id="rId7" Type="http://schemas.openxmlformats.org/officeDocument/2006/relationships/hyperlink" Target="&#1057;&#1087;&#1088;&#1072;&#1074;&#1086;&#1095;&#1085;&#1080;&#1082;%20&#1090;&#1077;&#1075;&#1086;&#1074;.pptx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err="1" smtClean="0">
                <a:latin typeface="Arial Black" panose="020B0A04020102020204" pitchFamily="34" charset="0"/>
              </a:rPr>
              <a:t>Сайтостроение</a:t>
            </a:r>
            <a:r>
              <a:rPr lang="ru-RU" sz="4800" dirty="0" smtClean="0">
                <a:latin typeface="Arial Black" panose="020B0A04020102020204" pitchFamily="34" charset="0"/>
              </a:rPr>
              <a:t>. Введение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Ситников Никита Александрович, ТС-11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28" y="4306186"/>
            <a:ext cx="3315668" cy="25518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5208" y="-477837"/>
            <a:ext cx="1598569" cy="1600200"/>
          </a:xfrm>
          <a:prstGeom prst="rect">
            <a:avLst/>
          </a:prstGeom>
        </p:spPr>
      </p:pic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10274531" y="5469775"/>
            <a:ext cx="1330036" cy="87283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9662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4 вида сайтов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Сайт-визитка</a:t>
            </a:r>
          </a:p>
          <a:p>
            <a:r>
              <a:rPr lang="ru-RU" b="1" dirty="0" smtClean="0">
                <a:latin typeface="Arial Black" panose="020B0A04020102020204" pitchFamily="34" charset="0"/>
              </a:rPr>
              <a:t>Коммерческий сайт</a:t>
            </a:r>
          </a:p>
          <a:p>
            <a:r>
              <a:rPr lang="ru-RU" b="1" dirty="0" smtClean="0">
                <a:latin typeface="Arial Black" panose="020B0A04020102020204" pitchFamily="34" charset="0"/>
              </a:rPr>
              <a:t>Информационный портал и блок</a:t>
            </a:r>
          </a:p>
          <a:p>
            <a:r>
              <a:rPr lang="ru-RU" b="1" dirty="0" smtClean="0">
                <a:latin typeface="Arial Black" panose="020B0A04020102020204" pitchFamily="34" charset="0"/>
              </a:rPr>
              <a:t>Интернет-магазин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8857" y="3540642"/>
            <a:ext cx="4423143" cy="3317358"/>
          </a:xfrm>
          <a:prstGeom prst="rect">
            <a:avLst/>
          </a:prstGeom>
        </p:spPr>
      </p:pic>
      <p:sp>
        <p:nvSpPr>
          <p:cNvPr id="4" name="Управляющая кнопка: возврат 3">
            <a:hlinkClick r:id="rId3" action="ppaction://hlinksldjump" highlightClick="1"/>
          </p:cNvPr>
          <p:cNvSpPr/>
          <p:nvPr/>
        </p:nvSpPr>
        <p:spPr>
          <a:xfrm>
            <a:off x="838200" y="5134547"/>
            <a:ext cx="1042416" cy="1042416"/>
          </a:xfrm>
          <a:prstGeom prst="actionButtonRetur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65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HTML. </a:t>
            </a:r>
            <a:r>
              <a:rPr lang="ru-RU" dirty="0" smtClean="0">
                <a:latin typeface="Arial Black" panose="020B0A04020102020204" pitchFamily="34" charset="0"/>
              </a:rPr>
              <a:t>Основные понятия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- язык разметки гипертекста - предназначен для создания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-страниц.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 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гипертекстом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в этом случае понимается текст, связанный с другими текстами указателями-ссылками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Основными компонентами 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HTML </a:t>
            </a:r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являются:</a:t>
            </a:r>
          </a:p>
          <a:p>
            <a:r>
              <a:rPr lang="ru-RU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 Тег HTML это компонент, который командует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броузеру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выполнить определенную задачу типа создания абзаца или вставки изображения.</a:t>
            </a:r>
          </a:p>
          <a:p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 (или </a:t>
            </a:r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аргумент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). Атрибут HTML изменяет тег. Например, можно выровнять абзац или изображение внутри тега.</a:t>
            </a:r>
          </a:p>
          <a:p>
            <a:r>
              <a:rPr lang="ru-RU" sz="17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. Значения присваиваются атрибутам и определяют вносимые изменения. Например, если для тега используется атрибут выравнивания, то можно указать значение этого атрибута. Значения могут быть текстовыми, типа </a:t>
            </a:r>
            <a:r>
              <a:rPr lang="ru-RU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 или </a:t>
            </a:r>
            <a:r>
              <a:rPr lang="ru-RU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, а также числовыми, как например ширина и высота изображения, где значения определяют размер изображения в пикселях.</a:t>
            </a:r>
          </a:p>
          <a:p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7502" y="499841"/>
            <a:ext cx="1190847" cy="1190847"/>
          </a:xfrm>
          <a:prstGeom prst="rect">
            <a:avLst/>
          </a:prstGeom>
        </p:spPr>
      </p:pic>
      <p:sp>
        <p:nvSpPr>
          <p:cNvPr id="6" name="Управляющая кнопка: возврат 5">
            <a:hlinkClick r:id="rId3" action="ppaction://hlinksldjump" highlightClick="1"/>
          </p:cNvPr>
          <p:cNvSpPr/>
          <p:nvPr/>
        </p:nvSpPr>
        <p:spPr>
          <a:xfrm>
            <a:off x="10706793" y="5622503"/>
            <a:ext cx="1042416" cy="1042416"/>
          </a:xfrm>
          <a:prstGeom prst="actionButtonRetur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24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Способы создания сайта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effectLst/>
                <a:latin typeface="Arial Black" panose="020B0A04020102020204" pitchFamily="34" charset="0"/>
              </a:rPr>
              <a:t>На самом деле, существует много способов, но наиболее доступные и известные следующие:</a:t>
            </a:r>
            <a:endParaRPr lang="ru-RU" dirty="0" smtClean="0">
              <a:effectLst/>
              <a:latin typeface="Arial Black" panose="020B0A04020102020204" pitchFamily="34" charset="0"/>
            </a:endParaRPr>
          </a:p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сайтов с помощью написания программного кода.</a:t>
            </a:r>
          </a:p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визуального редактора.</a:t>
            </a:r>
          </a:p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помощью сервиса.</a:t>
            </a:r>
          </a:p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движке CMS.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8120" y="3846032"/>
            <a:ext cx="3959742" cy="2639828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838200" y="5134547"/>
            <a:ext cx="1042416" cy="104241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399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/>
                <a:latin typeface="Arial Black" panose="020B0A04020102020204" pitchFamily="34" charset="0"/>
              </a:rPr>
              <a:t>Создание сайтов с помощью языка программирования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effectLst/>
                <a:latin typeface="Arial Black" panose="020B0A04020102020204" pitchFamily="34" charset="0"/>
              </a:rPr>
              <a:t>Чтобы создать сайт таким способом потребуется знание:</a:t>
            </a:r>
            <a:endParaRPr lang="ru-RU" dirty="0" smtClean="0"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— язык гипертекстовой разметки.</a:t>
            </a:r>
          </a:p>
          <a:p>
            <a:pPr marL="0" indent="0"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– каскадные таблицы стилей.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654" y="4022560"/>
            <a:ext cx="3185337" cy="24915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3691" y="4644976"/>
            <a:ext cx="1447209" cy="1395523"/>
          </a:xfrm>
          <a:prstGeom prst="rect">
            <a:avLst/>
          </a:prstGeom>
        </p:spPr>
      </p:pic>
      <p:sp>
        <p:nvSpPr>
          <p:cNvPr id="4" name="Управляющая кнопка: возврат 3">
            <a:hlinkClick r:id="rId4" action="ppaction://hlinksldjump" highlightClick="1"/>
          </p:cNvPr>
          <p:cNvSpPr/>
          <p:nvPr/>
        </p:nvSpPr>
        <p:spPr>
          <a:xfrm>
            <a:off x="10832592" y="5655755"/>
            <a:ext cx="1042416" cy="1042416"/>
          </a:xfrm>
          <a:prstGeom prst="actionButtonRetur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834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Arial Black" panose="020B0A04020102020204" pitchFamily="34" charset="0"/>
              </a:rPr>
              <a:t>Программа блокнот для создания веб-страниц. Достоинства и недостатки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Итак, самый верный и надежный редактор – обычный встроенный в ОС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текстовый редактор «Блокнот» 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 Для того чтобы написать в блокноте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-код веб-страницы не нужно никаких дополнительных инструментов – достаточно запустить блокнот, написать в нем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-код и сохранить документ с расширением .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Однако чтобы писать и редактировать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-код в блокноте, необходимо очень хорошо знать язык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и внимательно следить за написанием кода, так как написание больших объемов кода вручную повышает вероятность возникновения ошибок.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8214" y="4861318"/>
            <a:ext cx="3575814" cy="1687784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113905" y="5269484"/>
            <a:ext cx="1042416" cy="104241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74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Плюсы и минусы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Arial Black" panose="020B0A04020102020204" pitchFamily="34" charset="0"/>
              </a:rPr>
              <a:t>К преимуществам</a:t>
            </a:r>
            <a:r>
              <a:rPr lang="ru-RU" sz="2400" dirty="0" smtClean="0"/>
              <a:t> текстовых редакторов, таких как Блокнот и </a:t>
            </a:r>
            <a:r>
              <a:rPr lang="ru-RU" sz="2400" dirty="0" err="1" smtClean="0"/>
              <a:t>Notepad</a:t>
            </a:r>
            <a:r>
              <a:rPr lang="ru-RU" sz="2400" dirty="0" smtClean="0"/>
              <a:t> ++ относится их простота и доступность. Кроме того, текстовые </a:t>
            </a:r>
            <a:r>
              <a:rPr lang="ru-RU" sz="2400" dirty="0" err="1" smtClean="0"/>
              <a:t>html</a:t>
            </a:r>
            <a:r>
              <a:rPr lang="ru-RU" sz="2400" dirty="0" smtClean="0"/>
              <a:t>-редакторы часто бесплатны, не создают «лишнего» кода, что позволяет уменьшить размер веб-страницы. Однако существенным недостатком таких редакторов является невозможность просмотреть «на лету» вид создаваемой страницы и необходимость хорошего знания языка </a:t>
            </a:r>
            <a:r>
              <a:rPr lang="ru-RU" sz="2400" dirty="0" err="1" smtClean="0"/>
              <a:t>html</a:t>
            </a:r>
            <a:r>
              <a:rPr lang="ru-RU" sz="2400" dirty="0" smtClean="0"/>
              <a:t>. </a:t>
            </a:r>
          </a:p>
          <a:p>
            <a:r>
              <a:rPr lang="ru-RU" sz="2400" dirty="0" smtClean="0">
                <a:latin typeface="Arial Black" panose="020B0A04020102020204" pitchFamily="34" charset="0"/>
              </a:rPr>
              <a:t>Недостатком</a:t>
            </a:r>
            <a:r>
              <a:rPr lang="ru-RU" sz="2400" dirty="0" smtClean="0"/>
              <a:t> же визуальных редакторов является их стоимость – хорошие визуальные </a:t>
            </a:r>
            <a:r>
              <a:rPr lang="ru-RU" sz="2400" dirty="0" err="1" smtClean="0"/>
              <a:t>html</a:t>
            </a:r>
            <a:r>
              <a:rPr lang="ru-RU" sz="2400" dirty="0" smtClean="0"/>
              <a:t>-редакторы платны. К тому же многие визуальные редакторы создают «лишний» код, который «утяжеляет» страницу. 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52591" y="4486940"/>
            <a:ext cx="2371060" cy="2371060"/>
          </a:xfrm>
          <a:prstGeom prst="rect">
            <a:avLst/>
          </a:prstGeom>
        </p:spPr>
      </p:pic>
      <p:sp>
        <p:nvSpPr>
          <p:cNvPr id="4" name="Управляющая кнопка: возврат 3">
            <a:hlinkClick r:id="rId3" action="ppaction://hlinksldjump" highlightClick="1"/>
          </p:cNvPr>
          <p:cNvSpPr/>
          <p:nvPr/>
        </p:nvSpPr>
        <p:spPr>
          <a:xfrm>
            <a:off x="1221971" y="5385862"/>
            <a:ext cx="1042416" cy="1042416"/>
          </a:xfrm>
          <a:prstGeom prst="actionButtonRetur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391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Содержание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Что такое сайт?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Структура сайта и его элементы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HTML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. Основные понятия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Способы создания сайта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Программа блокнот для создания веб-страниц.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Достоинства и недостатки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pres?slideindex=1&amp;slidetitle="/>
              </a:rPr>
              <a:t>Справочник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pres?slideindex=1&amp;slidetitle="/>
              </a:rPr>
              <a:t>тегов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file"/>
              </a:rPr>
              <a:t>Пример сайта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9097" y="365125"/>
            <a:ext cx="1954703" cy="1954703"/>
          </a:xfrm>
          <a:prstGeom prst="rect">
            <a:avLst/>
          </a:prstGeom>
        </p:spPr>
      </p:pic>
      <p:sp>
        <p:nvSpPr>
          <p:cNvPr id="5" name="Управляющая кнопка: домой 4">
            <a:hlinkClick r:id="" action="ppaction://hlinkshowjump?jump=endshow" highlightClick="1"/>
          </p:cNvPr>
          <p:cNvSpPr/>
          <p:nvPr/>
        </p:nvSpPr>
        <p:spPr>
          <a:xfrm>
            <a:off x="10311384" y="5336770"/>
            <a:ext cx="1042416" cy="104241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938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Что такое сайт?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Сайт</a:t>
            </a:r>
            <a:r>
              <a:rPr lang="ru-RU" dirty="0" smtClean="0"/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электронных документов (веб-страниц), объединенных между собой под одним адресом (доменным адресом), связанных между собой ссылками. Доступ к сайту осуществляется через браузер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5570" y="3370519"/>
            <a:ext cx="3863781" cy="3381153"/>
          </a:xfrm>
          <a:prstGeom prst="rect">
            <a:avLst/>
          </a:prstGeom>
        </p:spPr>
      </p:pic>
      <p:sp>
        <p:nvSpPr>
          <p:cNvPr id="5" name="Управляющая кнопка: возврат 4">
            <a:hlinkClick r:id="rId3" action="ppaction://hlinksldjump" highlightClick="1"/>
          </p:cNvPr>
          <p:cNvSpPr/>
          <p:nvPr/>
        </p:nvSpPr>
        <p:spPr>
          <a:xfrm>
            <a:off x="838200" y="5262563"/>
            <a:ext cx="949036" cy="914400"/>
          </a:xfrm>
          <a:prstGeom prst="actionButtonRetur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355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Структура сайта и его элементы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Структура сайта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r>
              <a:rPr lang="ru-RU" dirty="0" smtClean="0"/>
              <a:t>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 четкая схема, по которой будет разрабатываться ресурс. Наглядная структура покажет вид будущего сайта.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117" y="3361107"/>
            <a:ext cx="4399775" cy="2815856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311384" y="5134547"/>
            <a:ext cx="1042416" cy="104241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292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4 вида структуры сайта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Линейная</a:t>
            </a:r>
          </a:p>
          <a:p>
            <a:r>
              <a:rPr lang="ru-RU" b="1" dirty="0" smtClean="0">
                <a:latin typeface="Arial Black" panose="020B0A04020102020204" pitchFamily="34" charset="0"/>
              </a:rPr>
              <a:t>Линейная с ответвлениями </a:t>
            </a:r>
          </a:p>
          <a:p>
            <a:r>
              <a:rPr lang="ru-RU" b="1" dirty="0" smtClean="0">
                <a:latin typeface="Arial Black" panose="020B0A04020102020204" pitchFamily="34" charset="0"/>
              </a:rPr>
              <a:t>Блочная</a:t>
            </a:r>
          </a:p>
          <a:p>
            <a:r>
              <a:rPr lang="ru-RU" b="1" dirty="0" smtClean="0">
                <a:latin typeface="Arial Black" panose="020B0A04020102020204" pitchFamily="34" charset="0"/>
              </a:rPr>
              <a:t>Древовидная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3158" y="3022231"/>
            <a:ext cx="4484634" cy="3835769"/>
          </a:xfrm>
          <a:prstGeom prst="rect">
            <a:avLst/>
          </a:prstGeom>
        </p:spPr>
      </p:pic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773084" y="5220214"/>
            <a:ext cx="1042416" cy="104241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948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Линейная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Логика такой структуры – ознакомить пользователей сайта со всеми его страницами, расположенными в определенной последовательности. Линейная схема применяется в сайтах-презентациях и портфолио.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5018" y="3572538"/>
            <a:ext cx="5501963" cy="3163629"/>
          </a:xfrm>
          <a:prstGeom prst="rect">
            <a:avLst/>
          </a:prstGeom>
        </p:spPr>
      </p:pic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0311383" y="5134547"/>
            <a:ext cx="1042416" cy="104241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83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Линейная с ответвлением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– сайт-портфолио фотомодели, работающей в нескольких разных стилях. Благодаря ответвлениям на одном сайте можно показывать сразу несколько продуктов.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8101" y="3577908"/>
            <a:ext cx="5715798" cy="2381582"/>
          </a:xfrm>
          <a:prstGeom prst="rect">
            <a:avLst/>
          </a:prstGeom>
        </p:spPr>
      </p:pic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0311384" y="5133812"/>
            <a:ext cx="1042416" cy="104241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556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Блочная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Подразумевает, что есть несколько равнозначных страниц, на которые ссылаются все остальные. Блочная структура сайта подходит для презентации продукта: на страницах можно разместить описания отдельных свойств или характеристик товара.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1581" y="3604437"/>
            <a:ext cx="4677450" cy="2952640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838200" y="5134547"/>
            <a:ext cx="1042416" cy="104241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065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Древовидная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Наиболее универсальный вариант. В нем каждому товару или услуге отводится отдельная ветка: раздел или подраздел. Привычнее всего пользователям общаться именно с такими ресурсами.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4252" y="3668232"/>
            <a:ext cx="6243496" cy="2867911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249593" y="5134547"/>
            <a:ext cx="1042416" cy="1042416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374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479</Words>
  <Application>Microsoft Office PowerPoint</Application>
  <PresentationFormat>Произвольный</PresentationFormat>
  <Paragraphs>54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Сайтостроение. Введение</vt:lpstr>
      <vt:lpstr>Содержание</vt:lpstr>
      <vt:lpstr>Что такое сайт?</vt:lpstr>
      <vt:lpstr>Структура сайта и его элементы</vt:lpstr>
      <vt:lpstr>4 вида структуры сайта</vt:lpstr>
      <vt:lpstr>Линейная</vt:lpstr>
      <vt:lpstr>Линейная с ответвлением</vt:lpstr>
      <vt:lpstr>Блочная</vt:lpstr>
      <vt:lpstr>Древовидная</vt:lpstr>
      <vt:lpstr>4 вида сайтов</vt:lpstr>
      <vt:lpstr>HTML. Основные понятия</vt:lpstr>
      <vt:lpstr>Способы создания сайта</vt:lpstr>
      <vt:lpstr>Создание сайтов с помощью языка программирования</vt:lpstr>
      <vt:lpstr>Программа блокнот для создания веб-страниц. Достоинства и недостатки</vt:lpstr>
      <vt:lpstr>Плюсы и минусы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Сайтостроение. Введение</dc:title>
  <dc:creator>305ts11</dc:creator>
  <cp:lastModifiedBy>305ts11</cp:lastModifiedBy>
  <cp:revision>10</cp:revision>
  <dcterms:created xsi:type="dcterms:W3CDTF">2021-05-31T06:19:19Z</dcterms:created>
  <dcterms:modified xsi:type="dcterms:W3CDTF">2021-06-18T06:23:55Z</dcterms:modified>
</cp:coreProperties>
</file>