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305ts11\Desktop\&#1057;&#1080;&#1090;&#1085;&#1080;&#1082;&#1086;&#1074;%20&#1053;&#1080;&#1082;&#1080;&#1090;&#1072;\&#1048;&#1085;&#1090;&#1077;&#1088;&#1072;&#1082;&#1090;&#1080;&#1074;&#1085;&#1086;&#1077;%20&#1088;&#1091;&#1082;&#1086;&#1074;&#1086;&#1076;&#1089;&#1090;&#1074;&#1086;\&#1056;&#1091;&#1082;&#1086;&#1074;&#1086;&#1076;&#1089;&#1090;&#1074;&#1086;.pptx%23-1,2,&#1057;&#1086;&#1076;&#1077;&#1088;&#1078;&#1072;&#1085;&#1080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Кратко о тегах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справочник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Скачать &lt;strong&gt;иконку&lt;/strong&gt; Изображение — бесплатные &lt;strong&gt;иконки&lt;/strong&gt; для сайта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628" y="1317266"/>
            <a:ext cx="3096344" cy="3096344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235184" y="5403341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4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Содержание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Базовые теги(структурные)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Теги форматирование текста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Теги ссылок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Теги работы с графикой</a:t>
            </a:r>
          </a:p>
        </p:txBody>
      </p:sp>
      <p:pic>
        <p:nvPicPr>
          <p:cNvPr id="4" name="Рисунок 3" descr="Скачать &lt;strong&gt;иконку&lt;/strong&gt; Опрос — бесплатные &lt;strong&gt;иконки&lt;/strong&gt; для сайта &lt;strong&gt;png&lt;/strong&gt; и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3455" y="980728"/>
            <a:ext cx="4208945" cy="4208945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128448" y="5445224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6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Базовые теги (структурные)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28618789"/>
              </p:ext>
            </p:extLst>
          </p:nvPr>
        </p:nvGraphicFramePr>
        <p:xfrm>
          <a:off x="1981200" y="1556792"/>
          <a:ext cx="8229600" cy="46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484541900"/>
                    </a:ext>
                  </a:extLst>
                </a:gridCol>
                <a:gridCol w="1227584">
                  <a:extLst>
                    <a:ext uri="{9D8B030D-6E8A-4147-A177-3AD203B41FA5}">
                      <a16:colId xmlns:a16="http://schemas.microsoft.com/office/drawing/2014/main" xmlns="" val="2727432631"/>
                    </a:ext>
                  </a:extLst>
                </a:gridCol>
                <a:gridCol w="4258816">
                  <a:extLst>
                    <a:ext uri="{9D8B030D-6E8A-4147-A177-3AD203B41FA5}">
                      <a16:colId xmlns:a16="http://schemas.microsoft.com/office/drawing/2014/main" xmlns="" val="425708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Элемент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Тег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Интерпретация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302826"/>
                  </a:ext>
                </a:extLst>
              </a:tr>
              <a:tr h="10693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 документа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&lt;html&gt;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&lt;/html&gt;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Корневой тег, который сообщает браузеру, что это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HTML-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документ. Все остальные элементы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помещаются внутри него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254445"/>
                  </a:ext>
                </a:extLst>
              </a:tr>
              <a:tr h="124875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Заголовок для всей страницы (системный)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&lt;head&gt;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&lt;/head&gt;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Контейнер, в который помещаются метаданные документа, не видимые пользователям, но считываемые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поисковыми роботами: например, 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&lt;title&gt; 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&lt;style&gt;.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44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 документа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&lt;title&gt; &lt;/title&gt;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Метатег</a:t>
                      </a:r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который задает название страницы, отображаемое на вкладке браузера.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7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Тело документа (содержимое)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&lt;body&gt;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&lt;/body&gt;</a:t>
                      </a:r>
                      <a:endParaRPr lang="ru-RU" sz="160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Тег,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обрамляющий видимую пользователям часть документа. Все, что вы укажите внутри этого контейнера, отобразится на странице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381548"/>
                  </a:ext>
                </a:extLst>
              </a:tr>
            </a:tbl>
          </a:graphicData>
        </a:graphic>
      </p:graphicFrame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10776520" y="5445224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15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Простейшая веб-страница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&lt;html&gt;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&lt;title&gt;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Управляющая кнопка: домой 5">
            <a:hlinkClick r:id="rId2" action="ppaction://hlinkpres?slideindex=2&amp;slidetitle=Содержание" highlightClick="1"/>
          </p:cNvPr>
          <p:cNvSpPr/>
          <p:nvPr/>
        </p:nvSpPr>
        <p:spPr>
          <a:xfrm>
            <a:off x="10416480" y="5517232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258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156</Words>
  <Application>Microsoft Office PowerPoint</Application>
  <PresentationFormat>Произвольный</PresentationFormat>
  <Paragraphs>32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Кратко о тегах</vt:lpstr>
      <vt:lpstr>Содержание</vt:lpstr>
      <vt:lpstr>Базовые теги (структурные)</vt:lpstr>
      <vt:lpstr>Простейшая веб-страница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Кратко о тегах</dc:title>
  <dc:creator>305ts11</dc:creator>
  <cp:lastModifiedBy>305ts11</cp:lastModifiedBy>
  <cp:revision>5</cp:revision>
  <dcterms:created xsi:type="dcterms:W3CDTF">2021-06-02T11:29:43Z</dcterms:created>
  <dcterms:modified xsi:type="dcterms:W3CDTF">2021-06-18T06:14:13Z</dcterms:modified>
</cp:coreProperties>
</file>