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9FAF7-2B42-4312-92BC-8E49F7EFBBF6}" type="datetimeFigureOut">
              <a:rPr lang="ru-RU" smtClean="0"/>
              <a:pPr/>
              <a:t>21.12.2024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2F1FD-FDCA-406E-944A-C298A2B097F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9FAF7-2B42-4312-92BC-8E49F7EFBBF6}" type="datetimeFigureOut">
              <a:rPr lang="ru-RU" smtClean="0"/>
              <a:pPr/>
              <a:t>21.12.2024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2F1FD-FDCA-406E-944A-C298A2B097F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9FAF7-2B42-4312-92BC-8E49F7EFBBF6}" type="datetimeFigureOut">
              <a:rPr lang="ru-RU" smtClean="0"/>
              <a:pPr/>
              <a:t>21.12.2024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2F1FD-FDCA-406E-944A-C298A2B097F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9FAF7-2B42-4312-92BC-8E49F7EFBBF6}" type="datetimeFigureOut">
              <a:rPr lang="ru-RU" smtClean="0"/>
              <a:pPr/>
              <a:t>21.12.2024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2F1FD-FDCA-406E-944A-C298A2B097F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9FAF7-2B42-4312-92BC-8E49F7EFBBF6}" type="datetimeFigureOut">
              <a:rPr lang="ru-RU" smtClean="0"/>
              <a:pPr/>
              <a:t>21.12.2024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2F1FD-FDCA-406E-944A-C298A2B097F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9FAF7-2B42-4312-92BC-8E49F7EFBBF6}" type="datetimeFigureOut">
              <a:rPr lang="ru-RU" smtClean="0"/>
              <a:pPr/>
              <a:t>21.12.2024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2F1FD-FDCA-406E-944A-C298A2B097F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9FAF7-2B42-4312-92BC-8E49F7EFBBF6}" type="datetimeFigureOut">
              <a:rPr lang="ru-RU" smtClean="0"/>
              <a:pPr/>
              <a:t>21.12.2024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2F1FD-FDCA-406E-944A-C298A2B097F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9FAF7-2B42-4312-92BC-8E49F7EFBBF6}" type="datetimeFigureOut">
              <a:rPr lang="ru-RU" smtClean="0"/>
              <a:pPr/>
              <a:t>21.12.2024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2F1FD-FDCA-406E-944A-C298A2B097F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9FAF7-2B42-4312-92BC-8E49F7EFBBF6}" type="datetimeFigureOut">
              <a:rPr lang="ru-RU" smtClean="0"/>
              <a:pPr/>
              <a:t>21.12.2024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2F1FD-FDCA-406E-944A-C298A2B097F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9FAF7-2B42-4312-92BC-8E49F7EFBBF6}" type="datetimeFigureOut">
              <a:rPr lang="ru-RU" smtClean="0"/>
              <a:pPr/>
              <a:t>21.12.2024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2F1FD-FDCA-406E-944A-C298A2B097F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9FAF7-2B42-4312-92BC-8E49F7EFBBF6}" type="datetimeFigureOut">
              <a:rPr lang="ru-RU" smtClean="0"/>
              <a:pPr/>
              <a:t>21.12.2024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2F1FD-FDCA-406E-944A-C298A2B097F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9FAF7-2B42-4312-92BC-8E49F7EFBBF6}" type="datetimeFigureOut">
              <a:rPr lang="ru-RU" smtClean="0"/>
              <a:pPr/>
              <a:t>21.12.2024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A2F1FD-FDCA-406E-944A-C298A2B097F9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 descr="FABIO educação - YouTub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4643422"/>
            <a:ext cx="2214578" cy="2214578"/>
          </a:xfrm>
          <a:prstGeom prst="rect">
            <a:avLst/>
          </a:prstGeom>
          <a:noFill/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21427979">
            <a:off x="1436186" y="5659617"/>
            <a:ext cx="779475" cy="317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scene3d>
            <a:camera prst="orthographicFront">
              <a:rot lat="0" lon="0" rev="600000"/>
            </a:camera>
            <a:lightRig rig="threePt" dir="t"/>
          </a:scene3d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2285992"/>
            <a:ext cx="9144000" cy="1285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643042" y="3643314"/>
            <a:ext cx="6215106" cy="1285884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600" dirty="0" smtClean="0"/>
              <a:t>Разработка приложения «</a:t>
            </a:r>
            <a:r>
              <a:rPr lang="en-US" sz="3600" dirty="0" err="1" smtClean="0"/>
              <a:t>SmartLab</a:t>
            </a:r>
            <a:r>
              <a:rPr lang="ru-RU" sz="3600" dirty="0" smtClean="0"/>
              <a:t>»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sz="2800" b="0" dirty="0" smtClean="0"/>
              <a:t>Презентация для разработчиков</a:t>
            </a:r>
            <a:endParaRPr lang="ru-RU" sz="28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572000" y="5229238"/>
            <a:ext cx="4357718" cy="714380"/>
          </a:xfrm>
        </p:spPr>
        <p:txBody>
          <a:bodyPr>
            <a:normAutofit/>
          </a:bodyPr>
          <a:lstStyle/>
          <a:p>
            <a:pPr algn="l"/>
            <a:r>
              <a:rPr lang="ru-RU" sz="2000" dirty="0" smtClean="0"/>
              <a:t>Выполнил студент группы ИС-21А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ru-RU" sz="2000" dirty="0" smtClean="0"/>
              <a:t>Смирнов Никита</a:t>
            </a:r>
            <a:endParaRPr lang="ru-RU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500958" y="428604"/>
            <a:ext cx="1500198" cy="66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3857620" y="6072206"/>
            <a:ext cx="11325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 smtClean="0"/>
              <a:t>Заволжье</a:t>
            </a:r>
          </a:p>
          <a:p>
            <a:pPr algn="ctr"/>
            <a:r>
              <a:rPr lang="ru-RU" dirty="0" smtClean="0"/>
              <a:t>2024</a:t>
            </a:r>
            <a:endParaRPr lang="ru-RU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1928794" y="285728"/>
            <a:ext cx="535785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/>
              <a:t>Министерство образования и науки Нижегородской области</a:t>
            </a:r>
            <a:endParaRPr lang="ru-RU" dirty="0" smtClean="0"/>
          </a:p>
          <a:p>
            <a:pPr algn="ctr"/>
            <a:r>
              <a:rPr lang="ru-RU" dirty="0"/>
              <a:t>Государственное бюджетное профессиональное </a:t>
            </a:r>
            <a:br>
              <a:rPr lang="ru-RU" dirty="0"/>
            </a:br>
            <a:r>
              <a:rPr lang="ru-RU" dirty="0"/>
              <a:t> образовательное учреждение</a:t>
            </a:r>
            <a:endParaRPr lang="ru-RU" dirty="0" smtClean="0"/>
          </a:p>
          <a:p>
            <a:pPr algn="ctr"/>
            <a:r>
              <a:rPr lang="ru-RU" dirty="0"/>
              <a:t>«Заволжский автомоторный техникум»</a:t>
            </a:r>
            <a:endParaRPr lang="ru-RU" dirty="0" smtClean="0"/>
          </a:p>
          <a:p>
            <a:pPr algn="ctr"/>
            <a:r>
              <a:rPr lang="ru-RU" dirty="0"/>
              <a:t>(ГБПОУ ЗАМТ)</a:t>
            </a:r>
          </a:p>
        </p:txBody>
      </p:sp>
      <p:sp>
        <p:nvSpPr>
          <p:cNvPr id="4" name="Текстовое поле 3"/>
          <p:cNvSpPr txBox="1"/>
          <p:nvPr/>
        </p:nvSpPr>
        <p:spPr>
          <a:xfrm>
            <a:off x="1763395" y="2348865"/>
            <a:ext cx="5784215" cy="90868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ctr"/>
            <a:r>
              <a:rPr lang="ru-RU" dirty="0" smtClean="0">
                <a:solidFill>
                  <a:schemeClr val="bg1"/>
                </a:solidFill>
                <a:latin typeface="Bahnschrift" panose="020B0502040204020203" pitchFamily="34" charset="0"/>
                <a:sym typeface="+mn-ea"/>
              </a:rPr>
              <a:t>УП 01 РАЗРАБОТКА МОБИЛЬНЫХ ПРИЛОЖЕНИЙ</a:t>
            </a:r>
            <a:endParaRPr lang="ru-RU" dirty="0" smtClean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ctr"/>
            <a:r>
              <a:rPr lang="ru-RU" dirty="0" smtClean="0">
                <a:solidFill>
                  <a:schemeClr val="bg1"/>
                </a:solidFill>
                <a:latin typeface="Bahnschrift" panose="020B0502040204020203" pitchFamily="34" charset="0"/>
                <a:sym typeface="+mn-ea"/>
              </a:rPr>
              <a:t>СПЕЦИАЛЬНОСТИ</a:t>
            </a:r>
            <a:br>
              <a:rPr lang="ru-RU" dirty="0" smtClean="0">
                <a:solidFill>
                  <a:schemeClr val="bg1"/>
                </a:solidFill>
                <a:latin typeface="Bahnschrift" panose="020B0502040204020203" pitchFamily="34" charset="0"/>
                <a:sym typeface="+mn-ea"/>
              </a:rPr>
            </a:br>
            <a:r>
              <a:rPr lang="ru-RU" dirty="0" smtClean="0">
                <a:solidFill>
                  <a:schemeClr val="bg1"/>
                </a:solidFill>
                <a:latin typeface="Bahnschrift" panose="020B0502040204020203" pitchFamily="34" charset="0"/>
                <a:sym typeface="+mn-ea"/>
              </a:rPr>
              <a:t>09.02.07 ИНФОРМАЦИОННЫЕ СИСТЕМЫ И ПРОГРАММИРОВАНИЕ</a:t>
            </a:r>
            <a:endParaRPr lang="ru-RU" altLang="en-US" dirty="0" smtClean="0">
              <a:solidFill>
                <a:schemeClr val="bg1"/>
              </a:solidFill>
              <a:latin typeface="Bahnschrift" panose="020B0502040204020203" pitchFamily="34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14291"/>
            <a:ext cx="9144000" cy="1428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460" y="692785"/>
            <a:ext cx="4532630" cy="1162050"/>
          </a:xfrm>
        </p:spPr>
        <p:txBody>
          <a:bodyPr>
            <a:normAutofit fontScale="90000"/>
          </a:bodyPr>
          <a:lstStyle/>
          <a:p>
            <a:pPr algn="l"/>
            <a:r>
              <a:rPr lang="ru-RU" sz="4000" dirty="0" smtClean="0"/>
              <a:t>Реализации приложения</a:t>
            </a:r>
            <a:r>
              <a:rPr lang="ru-RU" b="1" dirty="0" smtClean="0"/>
              <a:t/>
            </a:r>
            <a:br>
              <a:rPr lang="ru-RU" b="1" dirty="0" smtClean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539115" y="2277110"/>
            <a:ext cx="5541645" cy="3909695"/>
          </a:xfrm>
        </p:spPr>
        <p:txBody>
          <a:bodyPr>
            <a:normAutofit fontScale="750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ru-RU" altLang="en-US" dirty="0" err="1" smtClean="0">
                <a:latin typeface="Bahnschrift" panose="020B0502040204020203" pitchFamily="34" charset="0"/>
                <a:sym typeface="+mn-ea"/>
              </a:rPr>
              <a:t>Приложение «</a:t>
            </a:r>
            <a:r>
              <a:rPr lang="en-US" dirty="0" err="1" smtClean="0">
                <a:latin typeface="Bahnschrift" panose="020B0502040204020203" pitchFamily="34" charset="0"/>
                <a:sym typeface="+mn-ea"/>
              </a:rPr>
              <a:t>SmartLab</a:t>
            </a:r>
            <a:r>
              <a:rPr lang="ru-RU" altLang="en-US" dirty="0" err="1" smtClean="0">
                <a:latin typeface="Bahnschrift" panose="020B0502040204020203" pitchFamily="34" charset="0"/>
                <a:sym typeface="+mn-ea"/>
              </a:rPr>
              <a:t>»</a:t>
            </a:r>
            <a:r>
              <a:rPr lang="en-US" dirty="0" smtClean="0">
                <a:latin typeface="Bahnschrift" panose="020B0502040204020203" pitchFamily="34" charset="0"/>
                <a:sym typeface="+mn-ea"/>
              </a:rPr>
              <a:t> </a:t>
            </a:r>
            <a:r>
              <a:rPr lang="ru-RU" dirty="0" smtClean="0">
                <a:latin typeface="Bahnschrift" panose="020B0502040204020203" pitchFamily="34" charset="0"/>
                <a:sym typeface="+mn-ea"/>
              </a:rPr>
              <a:t>предоставляет пользователю возможность приобретения предоставляемых услуг в области медицицы.</a:t>
            </a:r>
            <a:endParaRPr lang="ru-RU" dirty="0" smtClean="0">
              <a:latin typeface="Bahnschrift" panose="020B0502040204020203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ru-RU" dirty="0" smtClean="0">
              <a:latin typeface="Bahnschrift" panose="020B0502040204020203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dirty="0" smtClean="0">
                <a:latin typeface="Bahnschrift" panose="020B0502040204020203" pitchFamily="34" charset="0"/>
                <a:sym typeface="+mn-ea"/>
              </a:rPr>
              <a:t>Авторизация в системе происходит при помощи адреса электронной почты.</a:t>
            </a:r>
            <a:endParaRPr lang="ru-RU" dirty="0" smtClean="0">
              <a:latin typeface="Bahnschrift" panose="020B0502040204020203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ru-RU" dirty="0" smtClean="0">
              <a:latin typeface="Bahnschrift" panose="020B0502040204020203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dirty="0" smtClean="0">
                <a:latin typeface="Bahnschrift" panose="020B0502040204020203" pitchFamily="34" charset="0"/>
                <a:sym typeface="+mn-ea"/>
              </a:rPr>
              <a:t>После авторизации, пользователю предлагается регистрация пароля и карты пациента</a:t>
            </a:r>
            <a:r>
              <a:rPr lang="en-US" dirty="0" smtClean="0">
                <a:latin typeface="Bahnschrift" panose="020B0502040204020203" pitchFamily="34" charset="0"/>
                <a:sym typeface="+mn-ea"/>
              </a:rPr>
              <a:t>.</a:t>
            </a:r>
            <a:endParaRPr lang="ru-RU" dirty="0" smtClean="0">
              <a:latin typeface="Bahnschrift" panose="020B0502040204020203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ru-RU" dirty="0" smtClean="0">
              <a:latin typeface="Bahnschrift" panose="020B0502040204020203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dirty="0" smtClean="0">
                <a:latin typeface="Bahnschrift" panose="020B0502040204020203" pitchFamily="34" charset="0"/>
                <a:sym typeface="+mn-ea"/>
              </a:rPr>
              <a:t>Анализы являются главной фомрой приложения, предоставляющая доступ к списку услуг.</a:t>
            </a:r>
            <a:endParaRPr lang="ru-RU" dirty="0"/>
          </a:p>
        </p:txBody>
      </p:sp>
      <p:pic>
        <p:nvPicPr>
          <p:cNvPr id="7" name="Замещающее содержимое 6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>
          <a:xfrm>
            <a:off x="6515735" y="4364990"/>
            <a:ext cx="2174240" cy="21742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14291"/>
            <a:ext cx="9144000" cy="1428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ru-RU" sz="4000" dirty="0" smtClean="0"/>
              <a:t>Диаграмма вариантов использования</a:t>
            </a:r>
            <a:endParaRPr lang="ru-RU" sz="4000" dirty="0"/>
          </a:p>
        </p:txBody>
      </p:sp>
      <p:pic>
        <p:nvPicPr>
          <p:cNvPr id="6" name="Замещающее содержимое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115695" y="2061210"/>
            <a:ext cx="6894195" cy="43351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14291"/>
            <a:ext cx="9144000" cy="1428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4282" y="285728"/>
            <a:ext cx="5972188" cy="1225536"/>
          </a:xfrm>
        </p:spPr>
        <p:txBody>
          <a:bodyPr>
            <a:normAutofit/>
          </a:bodyPr>
          <a:lstStyle/>
          <a:p>
            <a:pPr algn="l"/>
            <a:r>
              <a:rPr lang="ru-RU" sz="4000" dirty="0" smtClean="0"/>
              <a:t>Производительность</a:t>
            </a:r>
            <a:endParaRPr lang="ru-RU" sz="4000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571472" y="2428868"/>
            <a:ext cx="8072914" cy="1500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1472" y="4429132"/>
            <a:ext cx="8072494" cy="1500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14291"/>
            <a:ext cx="9144000" cy="1428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5720" y="285728"/>
            <a:ext cx="6472254" cy="1225536"/>
          </a:xfrm>
        </p:spPr>
        <p:txBody>
          <a:bodyPr>
            <a:normAutofit/>
          </a:bodyPr>
          <a:lstStyle/>
          <a:p>
            <a:pPr algn="l"/>
            <a:r>
              <a:rPr lang="ru-RU" sz="4000" dirty="0" smtClean="0"/>
              <a:t>Архитектурные решения</a:t>
            </a:r>
            <a:endParaRPr lang="ru-RU" sz="40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827405" y="2277110"/>
            <a:ext cx="5882005" cy="3805555"/>
          </a:xfrm>
        </p:spPr>
        <p:txBody>
          <a:bodyPr>
            <a:normAutofit fontScale="850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ru-RU" sz="2800" dirty="0" err="1" smtClean="0">
                <a:latin typeface="Bahnschrift" panose="020B0502040204020203" pitchFamily="34" charset="0"/>
                <a:sym typeface="+mn-ea"/>
              </a:rPr>
              <a:t>ui.theme</a:t>
            </a:r>
            <a:r>
              <a:rPr lang="ru-RU" sz="2800" dirty="0" smtClean="0">
                <a:latin typeface="Bahnschrift" panose="020B0502040204020203" pitchFamily="34" charset="0"/>
                <a:sym typeface="+mn-ea"/>
              </a:rPr>
              <a:t> включает в себя стили и атрибуты, задающие визуальное оформление приложения. </a:t>
            </a:r>
            <a:endParaRPr lang="ru-RU" sz="2800" dirty="0" smtClean="0">
              <a:latin typeface="Bahnschrift" panose="020B0502040204020203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ru-RU" sz="2800" dirty="0" smtClean="0">
              <a:latin typeface="Bahnschrift" panose="020B0502040204020203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2800" dirty="0" err="1" smtClean="0">
                <a:latin typeface="Bahnschrift" panose="020B0502040204020203" pitchFamily="34" charset="0"/>
                <a:sym typeface="+mn-ea"/>
              </a:rPr>
              <a:t>components</a:t>
            </a:r>
            <a:r>
              <a:rPr lang="ru-RU" sz="2800" dirty="0" smtClean="0">
                <a:latin typeface="Bahnschrift" panose="020B0502040204020203" pitchFamily="34" charset="0"/>
                <a:sym typeface="+mn-ea"/>
              </a:rPr>
              <a:t> содержит файлы с фрагментами кода, представляющими собой компоненты пользовательского интерфейса.</a:t>
            </a:r>
            <a:endParaRPr lang="ru-RU" sz="2800" dirty="0" smtClean="0">
              <a:latin typeface="Bahnschrift" panose="020B0502040204020203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ru-RU" sz="2800" dirty="0" smtClean="0">
              <a:latin typeface="Bahnschrift" panose="020B0502040204020203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2800" dirty="0" err="1" smtClean="0">
                <a:latin typeface="Bahnschrift" panose="020B0502040204020203" pitchFamily="34" charset="0"/>
                <a:sym typeface="+mn-ea"/>
              </a:rPr>
              <a:t>layouts</a:t>
            </a:r>
            <a:r>
              <a:rPr lang="ru-RU" sz="2800" dirty="0" smtClean="0">
                <a:latin typeface="Bahnschrift" panose="020B0502040204020203" pitchFamily="34" charset="0"/>
                <a:sym typeface="+mn-ea"/>
              </a:rPr>
              <a:t> хранит XML-файлы, определяющие структуру и размещение элементов интерфейса на экранах приложения.</a:t>
            </a:r>
            <a:endParaRPr lang="ru-RU" sz="2800" dirty="0">
              <a:latin typeface="Bahnschrift" panose="020B0502040204020203" pitchFamily="34" charset="0"/>
            </a:endParaRPr>
          </a:p>
          <a:p>
            <a:pPr>
              <a:buNone/>
            </a:pPr>
            <a:endParaRPr lang="ru-RU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14291"/>
            <a:ext cx="9144000" cy="1428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5720" y="357166"/>
            <a:ext cx="6929486" cy="1143000"/>
          </a:xfrm>
        </p:spPr>
        <p:txBody>
          <a:bodyPr>
            <a:normAutofit/>
          </a:bodyPr>
          <a:lstStyle/>
          <a:p>
            <a:pPr algn="l"/>
            <a:r>
              <a:rPr lang="ru-RU" sz="4000" dirty="0" smtClean="0"/>
              <a:t>Используемые библиотеки</a:t>
            </a:r>
            <a:endParaRPr lang="ru-RU" sz="40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331571" y="2493006"/>
            <a:ext cx="6900882" cy="319722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 err="1" smtClean="0">
                <a:latin typeface="Bahnschrift" panose="020B0502040204020203" pitchFamily="34" charset="0"/>
                <a:sym typeface="+mn-ea"/>
              </a:rPr>
              <a:t>SplashScreen</a:t>
            </a:r>
            <a:r>
              <a:rPr lang="en-US" dirty="0" smtClean="0">
                <a:latin typeface="Bahnschrift" panose="020B0502040204020203" pitchFamily="34" charset="0"/>
                <a:sym typeface="+mn-ea"/>
              </a:rPr>
              <a:t> – </a:t>
            </a:r>
            <a:r>
              <a:rPr lang="ru-RU" dirty="0" smtClean="0">
                <a:latin typeface="Bahnschrift" panose="020B0502040204020203" pitchFamily="34" charset="0"/>
                <a:sym typeface="+mn-ea"/>
              </a:rPr>
              <a:t>предназначена для настройки загрузочного экрана в приложении</a:t>
            </a:r>
            <a:r>
              <a:rPr lang="en-US" dirty="0" smtClean="0">
                <a:latin typeface="Bahnschrift" panose="020B0502040204020203" pitchFamily="34" charset="0"/>
                <a:sym typeface="+mn-ea"/>
              </a:rPr>
              <a:t>;</a:t>
            </a:r>
            <a:endParaRPr lang="ru-RU" dirty="0" smtClean="0">
              <a:latin typeface="Bahnschrift" panose="020B0502040204020203" pitchFamily="34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Bahnschrift" panose="020B0502040204020203" pitchFamily="34" charset="0"/>
                <a:sym typeface="+mn-ea"/>
              </a:rPr>
              <a:t>Foundation </a:t>
            </a:r>
            <a:r>
              <a:rPr lang="en-US" dirty="0" smtClean="0">
                <a:latin typeface="Bahnschrift" panose="020B0502040204020203" pitchFamily="34" charset="0"/>
                <a:sym typeface="+mn-ea"/>
              </a:rPr>
              <a:t>– </a:t>
            </a:r>
            <a:r>
              <a:rPr lang="ru-RU" dirty="0" smtClean="0">
                <a:latin typeface="Bahnschrift" panose="020B0502040204020203" pitchFamily="34" charset="0"/>
                <a:sym typeface="+mn-ea"/>
              </a:rPr>
              <a:t>предоставляет базовые компоненты и инструменты для создания пользовательских интерфейсов</a:t>
            </a:r>
            <a:r>
              <a:rPr lang="en-US" dirty="0" smtClean="0">
                <a:latin typeface="Bahnschrift" panose="020B0502040204020203" pitchFamily="34" charset="0"/>
                <a:sym typeface="+mn-ea"/>
              </a:rPr>
              <a:t>;</a:t>
            </a:r>
            <a:endParaRPr lang="ru-RU" dirty="0" smtClean="0">
              <a:latin typeface="Bahnschrift" panose="020B0502040204020203" pitchFamily="34" charset="0"/>
            </a:endParaRPr>
          </a:p>
          <a:p>
            <a:pPr marL="0" indent="0">
              <a:buNone/>
            </a:pPr>
            <a:r>
              <a:rPr lang="en-US" b="1" dirty="0" err="1" smtClean="0">
                <a:latin typeface="Bahnschrift" panose="020B0502040204020203" pitchFamily="34" charset="0"/>
                <a:sym typeface="+mn-ea"/>
              </a:rPr>
              <a:t>NavigationCompose</a:t>
            </a:r>
            <a:r>
              <a:rPr lang="en-US" b="1" dirty="0" smtClean="0">
                <a:latin typeface="Bahnschrift" panose="020B0502040204020203" pitchFamily="34" charset="0"/>
                <a:sym typeface="+mn-ea"/>
              </a:rPr>
              <a:t> </a:t>
            </a:r>
            <a:r>
              <a:rPr lang="en-US" dirty="0" smtClean="0">
                <a:latin typeface="Bahnschrift" panose="020B0502040204020203" pitchFamily="34" charset="0"/>
                <a:sym typeface="+mn-ea"/>
              </a:rPr>
              <a:t>– </a:t>
            </a:r>
            <a:r>
              <a:rPr lang="ru-RU" dirty="0" smtClean="0">
                <a:latin typeface="Bahnschrift" panose="020B0502040204020203" pitchFamily="34" charset="0"/>
                <a:sym typeface="+mn-ea"/>
              </a:rPr>
              <a:t>предназначена для упрощения навигации в приложении, реализованном на </a:t>
            </a:r>
            <a:r>
              <a:rPr lang="en-US" dirty="0" err="1" smtClean="0">
                <a:latin typeface="Bahnschrift" panose="020B0502040204020203" pitchFamily="34" charset="0"/>
                <a:sym typeface="+mn-ea"/>
              </a:rPr>
              <a:t>JetpackCompose</a:t>
            </a:r>
            <a:r>
              <a:rPr lang="en-US" dirty="0" smtClean="0">
                <a:latin typeface="Bahnschrift" panose="020B0502040204020203" pitchFamily="34" charset="0"/>
                <a:sym typeface="+mn-ea"/>
              </a:rPr>
              <a:t>.</a:t>
            </a:r>
            <a:endParaRPr lang="ru-RU" dirty="0">
              <a:latin typeface="Bahnschrift" panose="020B0502040204020203" pitchFamily="34" charset="0"/>
            </a:endParaRP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 descr="FABIO educação - YouTub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4643422"/>
            <a:ext cx="2214578" cy="2214578"/>
          </a:xfrm>
          <a:prstGeom prst="rect">
            <a:avLst/>
          </a:prstGeom>
          <a:noFill/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21427979">
            <a:off x="1436186" y="5659617"/>
            <a:ext cx="779475" cy="317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scene3d>
            <a:camera prst="orthographicFront">
              <a:rot lat="0" lon="0" rev="600000"/>
            </a:camera>
            <a:lightRig rig="threePt" dir="t"/>
          </a:scene3d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2285992"/>
            <a:ext cx="9144000" cy="1285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643042" y="3643314"/>
            <a:ext cx="6215106" cy="1285884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600" dirty="0" smtClean="0"/>
              <a:t>Разработка приложения «</a:t>
            </a:r>
            <a:r>
              <a:rPr lang="en-US" sz="3600" dirty="0" err="1" smtClean="0"/>
              <a:t>SmartLab</a:t>
            </a:r>
            <a:r>
              <a:rPr lang="ru-RU" sz="3600" dirty="0" smtClean="0"/>
              <a:t>»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sz="2800" b="0" dirty="0" smtClean="0"/>
              <a:t>Презентация для разработчиков</a:t>
            </a:r>
            <a:endParaRPr lang="ru-RU" sz="28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572000" y="5229238"/>
            <a:ext cx="4357718" cy="714380"/>
          </a:xfrm>
        </p:spPr>
        <p:txBody>
          <a:bodyPr>
            <a:normAutofit/>
          </a:bodyPr>
          <a:lstStyle/>
          <a:p>
            <a:pPr algn="l"/>
            <a:r>
              <a:rPr lang="ru-RU" sz="2000" dirty="0" smtClean="0"/>
              <a:t>Выполнил студент группы ИС-21А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ru-RU" sz="2000" dirty="0" smtClean="0"/>
              <a:t>Смирнов Никита</a:t>
            </a:r>
            <a:endParaRPr lang="ru-RU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500958" y="428604"/>
            <a:ext cx="1500198" cy="66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3857620" y="6072206"/>
            <a:ext cx="11325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 smtClean="0"/>
              <a:t>Заволжье</a:t>
            </a:r>
          </a:p>
          <a:p>
            <a:pPr algn="ctr"/>
            <a:r>
              <a:rPr lang="ru-RU" dirty="0" smtClean="0"/>
              <a:t>2024</a:t>
            </a:r>
            <a:endParaRPr lang="ru-RU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1928794" y="285728"/>
            <a:ext cx="535785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/>
              <a:t>Министерство образования и науки Нижегородской области</a:t>
            </a:r>
            <a:endParaRPr lang="ru-RU" dirty="0" smtClean="0"/>
          </a:p>
          <a:p>
            <a:pPr algn="ctr"/>
            <a:r>
              <a:rPr lang="ru-RU" dirty="0"/>
              <a:t>Государственное бюджетное профессиональное </a:t>
            </a:r>
            <a:br>
              <a:rPr lang="ru-RU" dirty="0"/>
            </a:br>
            <a:r>
              <a:rPr lang="ru-RU" dirty="0"/>
              <a:t> образовательное учреждение</a:t>
            </a:r>
            <a:endParaRPr lang="ru-RU" dirty="0" smtClean="0"/>
          </a:p>
          <a:p>
            <a:pPr algn="ctr"/>
            <a:r>
              <a:rPr lang="ru-RU" dirty="0"/>
              <a:t>«Заволжский автомоторный техникум»</a:t>
            </a:r>
            <a:endParaRPr lang="ru-RU" dirty="0" smtClean="0"/>
          </a:p>
          <a:p>
            <a:pPr algn="ctr"/>
            <a:r>
              <a:rPr lang="ru-RU" dirty="0"/>
              <a:t>(ГБПОУ ЗАМТ)</a:t>
            </a:r>
          </a:p>
        </p:txBody>
      </p:sp>
      <p:sp>
        <p:nvSpPr>
          <p:cNvPr id="4" name="Текстовое поле 3"/>
          <p:cNvSpPr txBox="1"/>
          <p:nvPr/>
        </p:nvSpPr>
        <p:spPr>
          <a:xfrm>
            <a:off x="1763395" y="2348865"/>
            <a:ext cx="5784215" cy="90868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ctr"/>
            <a:r>
              <a:rPr lang="ru-RU" dirty="0" smtClean="0">
                <a:solidFill>
                  <a:schemeClr val="bg1"/>
                </a:solidFill>
                <a:latin typeface="Bahnschrift" panose="020B0502040204020203" pitchFamily="34" charset="0"/>
                <a:sym typeface="+mn-ea"/>
              </a:rPr>
              <a:t>УП 01 РАЗРАБОТКА МОБИЛЬНЫХ ПРИЛОЖЕНИЙ</a:t>
            </a:r>
            <a:endParaRPr lang="ru-RU" dirty="0" smtClean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ctr"/>
            <a:r>
              <a:rPr lang="ru-RU" dirty="0" smtClean="0">
                <a:solidFill>
                  <a:schemeClr val="bg1"/>
                </a:solidFill>
                <a:latin typeface="Bahnschrift" panose="020B0502040204020203" pitchFamily="34" charset="0"/>
                <a:sym typeface="+mn-ea"/>
              </a:rPr>
              <a:t>СПЕЦИАЛЬНОСТИ</a:t>
            </a:r>
            <a:br>
              <a:rPr lang="ru-RU" dirty="0" smtClean="0">
                <a:solidFill>
                  <a:schemeClr val="bg1"/>
                </a:solidFill>
                <a:latin typeface="Bahnschrift" panose="020B0502040204020203" pitchFamily="34" charset="0"/>
                <a:sym typeface="+mn-ea"/>
              </a:rPr>
            </a:br>
            <a:r>
              <a:rPr lang="ru-RU" dirty="0" smtClean="0">
                <a:solidFill>
                  <a:schemeClr val="bg1"/>
                </a:solidFill>
                <a:latin typeface="Bahnschrift" panose="020B0502040204020203" pitchFamily="34" charset="0"/>
                <a:sym typeface="+mn-ea"/>
              </a:rPr>
              <a:t>09.02.07 ИНФОРМАЦИОННЫЕ СИСТЕМЫ И ПРОГРАММИРОВАНИЕ</a:t>
            </a:r>
            <a:endParaRPr lang="ru-RU" altLang="en-US" dirty="0" smtClean="0">
              <a:solidFill>
                <a:schemeClr val="bg1"/>
              </a:solidFill>
              <a:latin typeface="Bahnschrift" panose="020B0502040204020203" pitchFamily="34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184</Words>
  <Application>WPS Presentation</Application>
  <PresentationFormat>Экран (4:3)</PresentationFormat>
  <Paragraphs>40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Тема Office</vt:lpstr>
      <vt:lpstr>Разработка приложения «SmartLab» Презентация для разработчиков</vt:lpstr>
      <vt:lpstr>Реализации приложения </vt:lpstr>
      <vt:lpstr>Диаграмма вариантов использования</vt:lpstr>
      <vt:lpstr>Производительность</vt:lpstr>
      <vt:lpstr>Архитектурные решения</vt:lpstr>
      <vt:lpstr>Используемые библиотеки</vt:lpstr>
      <vt:lpstr>Разработка приложения «SmartLab» Презентация для разработчиков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android250</dc:creator>
  <cp:lastModifiedBy>android250</cp:lastModifiedBy>
  <cp:revision>35</cp:revision>
  <dcterms:created xsi:type="dcterms:W3CDTF">2024-12-20T06:25:00Z</dcterms:created>
  <dcterms:modified xsi:type="dcterms:W3CDTF">2024-12-21T05:51:10Z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7DC31458A78E4E1396822D15D5127CD3_12</vt:lpwstr>
  </property>
  <property fmtid="{D5CDD505-2E9C-101B-9397-08002B2CF9AE}" pid="3" name="KSOProductBuildVer">
    <vt:lpwstr>1049-12.2.0.19307</vt:lpwstr>
  </property>
</Properties>
</file>