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80" r:id="rId5"/>
    <p:sldId id="281" r:id="rId6"/>
    <p:sldId id="265" r:id="rId7"/>
    <p:sldId id="282" r:id="rId8"/>
    <p:sldId id="283" r:id="rId9"/>
    <p:sldId id="285" r:id="rId10"/>
    <p:sldId id="277" r:id="rId11"/>
    <p:sldId id="28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 autoAdjust="0"/>
    <p:restoredTop sz="94653" autoAdjust="0"/>
  </p:normalViewPr>
  <p:slideViewPr>
    <p:cSldViewPr>
      <p:cViewPr varScale="1">
        <p:scale>
          <a:sx n="146" d="100"/>
          <a:sy n="146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052736"/>
            <a:ext cx="7056784" cy="3160943"/>
          </a:xfrm>
        </p:spPr>
        <p:txBody>
          <a:bodyPr>
            <a:normAutofit/>
          </a:bodyPr>
          <a:lstStyle/>
          <a:p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РАБОТА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дисциплине «средства программирования мобильных приложений»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тему: «интернет-магазин вещей»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051720" y="5194926"/>
            <a:ext cx="6832848" cy="47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Исполнитель: Терещенко Н.В., студент 4 курса, группа АВб-21-12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563888" y="6093296"/>
            <a:ext cx="345638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Магнитогорск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2024</a:t>
            </a:r>
          </a:p>
        </p:txBody>
      </p:sp>
      <p:pic>
        <p:nvPicPr>
          <p:cNvPr id="6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817"/>
            <a:ext cx="1547663" cy="6872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8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</a:t>
            </a: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изучена сборка в </a:t>
            </a:r>
            <a:r>
              <a:rPr lang="en-US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-файл и работа с эмулятором.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A3D9E99-768D-23B4-D533-65B62B53B307}"/>
              </a:ext>
            </a:extLst>
          </p:cNvPr>
          <p:cNvSpPr txBox="1">
            <a:spLocks/>
          </p:cNvSpPr>
          <p:nvPr/>
        </p:nvSpPr>
        <p:spPr>
          <a:xfrm>
            <a:off x="277180" y="4584"/>
            <a:ext cx="8589640" cy="1387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636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A3280-4A71-5ED8-5573-E8A3865F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FE9C9-6C2E-D2A7-47ED-F3F2940E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4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864" y="1196752"/>
            <a:ext cx="37651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функционального мобильного приложения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навыков проектирования и реализации</a:t>
            </a:r>
            <a:endParaRPr lang="ru-RU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для реального бизнеса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1206761"/>
            <a:ext cx="4572000" cy="27959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аталога товаров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орзины и оформления заказа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CD19-7105-13DC-1D5F-7BE83F25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7284"/>
            <a:ext cx="2164568" cy="479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4FDCF-C247-6224-384F-8A86EF270F02}"/>
              </a:ext>
            </a:extLst>
          </p:cNvPr>
          <p:cNvSpPr txBox="1"/>
          <p:nvPr/>
        </p:nvSpPr>
        <p:spPr>
          <a:xfrm>
            <a:off x="1055561" y="142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логина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4FE4-CDB3-E091-B92C-1C8990F05243}"/>
              </a:ext>
            </a:extLst>
          </p:cNvPr>
          <p:cNvSpPr txBox="1"/>
          <p:nvPr/>
        </p:nvSpPr>
        <p:spPr>
          <a:xfrm>
            <a:off x="3331422" y="14258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Главное окно приложения</a:t>
            </a:r>
            <a:endParaRPr lang="en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166C3-D306-A0B9-5394-086BF5FD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82" y="1951122"/>
            <a:ext cx="2149218" cy="4773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5E5845-CE2C-DDE2-EA79-01E52A556D3D}"/>
              </a:ext>
            </a:extLst>
          </p:cNvPr>
          <p:cNvSpPr txBox="1"/>
          <p:nvPr/>
        </p:nvSpPr>
        <p:spPr>
          <a:xfrm>
            <a:off x="6433149" y="1425880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популярные товары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69D25-951C-F78D-7C7C-A8750BE4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59" y="1898381"/>
            <a:ext cx="2169042" cy="48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9EC-4578-46AB-C7FB-0F065B9B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FB60-DDC4-6DC4-9D9F-2B1B8080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92C85-F35F-D69B-3876-A6AA93C7C6E1}"/>
              </a:ext>
            </a:extLst>
          </p:cNvPr>
          <p:cNvSpPr txBox="1"/>
          <p:nvPr/>
        </p:nvSpPr>
        <p:spPr>
          <a:xfrm>
            <a:off x="575642" y="1425880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Подробности о товаре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50BC6-8B9A-4A8B-8D9C-5AF4E80B0BD6}"/>
              </a:ext>
            </a:extLst>
          </p:cNvPr>
          <p:cNvSpPr txBox="1"/>
          <p:nvPr/>
        </p:nvSpPr>
        <p:spPr>
          <a:xfrm>
            <a:off x="3442298" y="1425880"/>
            <a:ext cx="22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поиска товаров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F3DFA-4EDB-F32D-48FD-0A13379D6E47}"/>
              </a:ext>
            </a:extLst>
          </p:cNvPr>
          <p:cNvSpPr txBox="1"/>
          <p:nvPr/>
        </p:nvSpPr>
        <p:spPr>
          <a:xfrm>
            <a:off x="7196819" y="1432863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0DB2-3764-8EC7-010F-38A3536A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1347"/>
            <a:ext cx="2176793" cy="4823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3B4AB-B957-ECF1-559A-6A1531877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24906" y="1880266"/>
            <a:ext cx="2176793" cy="481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6AC96-390C-924B-CBB7-16166601D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901347"/>
            <a:ext cx="210943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C481-F965-C6BB-7135-EF9180BF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A6B0-B19A-1BCE-1DD4-F6D28FA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B0A16-261B-4ADF-8298-AAFA1E8B1505}"/>
              </a:ext>
            </a:extLst>
          </p:cNvPr>
          <p:cNvSpPr txBox="1"/>
          <p:nvPr/>
        </p:nvSpPr>
        <p:spPr>
          <a:xfrm>
            <a:off x="728912" y="1306127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оплаты товара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A0AFE-BBA4-F86D-9A4E-0CB137E3B6DE}"/>
              </a:ext>
            </a:extLst>
          </p:cNvPr>
          <p:cNvSpPr txBox="1"/>
          <p:nvPr/>
        </p:nvSpPr>
        <p:spPr>
          <a:xfrm>
            <a:off x="3818210" y="1306127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Успешная оплата</a:t>
            </a:r>
            <a:endParaRPr lang="en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728CE4-44CD-B924-0270-EFCD3469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/>
          <a:stretch/>
        </p:blipFill>
        <p:spPr>
          <a:xfrm>
            <a:off x="758241" y="1827967"/>
            <a:ext cx="2141394" cy="4791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CC085-D316-BD1F-B6D7-86D379E6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44824"/>
            <a:ext cx="2141394" cy="4751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21DF8-5E8C-4C18-5BAA-D7111AB8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73" y="1827967"/>
            <a:ext cx="2141395" cy="4749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078BD-1970-A14B-491C-074D4220E795}"/>
              </a:ext>
            </a:extLst>
          </p:cNvPr>
          <p:cNvSpPr txBox="1"/>
          <p:nvPr/>
        </p:nvSpPr>
        <p:spPr>
          <a:xfrm>
            <a:off x="6808905" y="1336122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заказов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852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611" y="238972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АВТОРИЗАЦИИ В МАГАЗИН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0FF96C-571F-1883-DFC6-708C4AC4A18A}"/>
              </a:ext>
            </a:extLst>
          </p:cNvPr>
          <p:cNvSpPr/>
          <p:nvPr/>
        </p:nvSpPr>
        <p:spPr>
          <a:xfrm>
            <a:off x="239611" y="1165216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Начало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A1057-63E1-6EE0-D6F4-5E82D45CB3F4}"/>
              </a:ext>
            </a:extLst>
          </p:cNvPr>
          <p:cNvSpPr/>
          <p:nvPr/>
        </p:nvSpPr>
        <p:spPr>
          <a:xfrm>
            <a:off x="1807034" y="1063202"/>
            <a:ext cx="1652274" cy="77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авторизации в магазин одежды</a:t>
            </a:r>
            <a:endParaRPr lang="en-RU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833580F-DD68-5875-823A-D79C651F31B3}"/>
              </a:ext>
            </a:extLst>
          </p:cNvPr>
          <p:cNvSpPr/>
          <p:nvPr/>
        </p:nvSpPr>
        <p:spPr>
          <a:xfrm>
            <a:off x="3878232" y="1079411"/>
            <a:ext cx="3458734" cy="983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Необходима авторизация или регистрация?</a:t>
            </a:r>
            <a:endParaRPr lang="en-R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6F81B-6745-8FBD-9882-74D3FF45DFBA}"/>
              </a:ext>
            </a:extLst>
          </p:cNvPr>
          <p:cNvSpPr/>
          <p:nvPr/>
        </p:nvSpPr>
        <p:spPr>
          <a:xfrm>
            <a:off x="6711264" y="2012246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Нажатие на «Регистрация»</a:t>
            </a:r>
            <a:endParaRPr lang="en-RU" sz="1600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CE03F1-C78D-5D7E-BB8C-52F2A287F884}"/>
              </a:ext>
            </a:extLst>
          </p:cNvPr>
          <p:cNvSpPr/>
          <p:nvPr/>
        </p:nvSpPr>
        <p:spPr>
          <a:xfrm>
            <a:off x="5976180" y="5744721"/>
            <a:ext cx="2931352" cy="7419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Пароли совпадают?</a:t>
            </a:r>
            <a:endParaRPr lang="en-RU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01C5C-846A-D9CE-4FE4-EE01771356DC}"/>
              </a:ext>
            </a:extLst>
          </p:cNvPr>
          <p:cNvSpPr/>
          <p:nvPr/>
        </p:nvSpPr>
        <p:spPr>
          <a:xfrm>
            <a:off x="6711264" y="3242267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регистрации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9F4E-AA4B-05E3-0EC9-60BE8619B272}"/>
              </a:ext>
            </a:extLst>
          </p:cNvPr>
          <p:cNvSpPr/>
          <p:nvPr/>
        </p:nvSpPr>
        <p:spPr>
          <a:xfrm>
            <a:off x="678895" y="5315349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главного окна</a:t>
            </a:r>
            <a:endParaRPr lang="en-RU" sz="16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FC4A378-4BC1-5917-868D-0ACA7B6D3093}"/>
              </a:ext>
            </a:extLst>
          </p:cNvPr>
          <p:cNvSpPr/>
          <p:nvPr/>
        </p:nvSpPr>
        <p:spPr>
          <a:xfrm>
            <a:off x="33161" y="3419700"/>
            <a:ext cx="2931352" cy="7668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Пользователь существует?</a:t>
            </a:r>
            <a:endParaRPr lang="en-RU" sz="160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D5DF972C-2987-8FCA-0C49-E9434A2ADA83}"/>
              </a:ext>
            </a:extLst>
          </p:cNvPr>
          <p:cNvSpPr/>
          <p:nvPr/>
        </p:nvSpPr>
        <p:spPr>
          <a:xfrm>
            <a:off x="415154" y="2172791"/>
            <a:ext cx="211165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Ввод имени и пароля и нажатие на «Войти»</a:t>
            </a:r>
            <a:endParaRPr lang="en-RU" sz="1600" dirty="0"/>
          </a:p>
          <a:p>
            <a:pPr algn="ctr"/>
            <a:endParaRPr lang="en-RU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3F1A95D-7579-9A8E-898B-46DD637CA6EA}"/>
              </a:ext>
            </a:extLst>
          </p:cNvPr>
          <p:cNvSpPr/>
          <p:nvPr/>
        </p:nvSpPr>
        <p:spPr>
          <a:xfrm>
            <a:off x="6260359" y="4458210"/>
            <a:ext cx="2362993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Ввод имени, пароля и повтор пароля и нажатие на «Регистрация»</a:t>
            </a:r>
            <a:endParaRPr lang="en-RU" sz="1600" dirty="0"/>
          </a:p>
          <a:p>
            <a:pPr algn="ctr"/>
            <a:endParaRPr lang="en-R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013A8-2565-0295-B199-8981CE627821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1470983" y="4186592"/>
            <a:ext cx="27854" cy="112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9E4C7F-5BD3-5740-E669-0D93000975E0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1607763" y="1450823"/>
            <a:ext cx="199271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7DCD68-C008-9FCB-3E97-4ECEAB876F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59308" y="1450823"/>
            <a:ext cx="418924" cy="12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5ACB2-4321-3B41-42EF-6FF822FC2B79}"/>
              </a:ext>
            </a:extLst>
          </p:cNvPr>
          <p:cNvCxnSpPr>
            <a:cxnSpLocks/>
            <a:stCxn id="7" idx="2"/>
            <a:endCxn id="17" idx="2"/>
          </p:cNvCxnSpPr>
          <p:nvPr/>
        </p:nvCxnSpPr>
        <p:spPr>
          <a:xfrm flipH="1">
            <a:off x="2409799" y="2062824"/>
            <a:ext cx="3197800" cy="57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4C581E-15CE-946D-7A4A-6AF80082B70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336966" y="1571118"/>
            <a:ext cx="238394" cy="44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59ED50-2A42-F166-C245-CED8A64E2A3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575360" y="2948350"/>
            <a:ext cx="0" cy="29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81682F-F653-6FE4-0536-25CE4750C912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flipH="1">
            <a:off x="7567689" y="4178371"/>
            <a:ext cx="7671" cy="27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600CEE-F1A9-08CC-DF9E-89021DB626A9}"/>
              </a:ext>
            </a:extLst>
          </p:cNvPr>
          <p:cNvCxnSpPr>
            <a:cxnSpLocks/>
            <a:stCxn id="18" idx="4"/>
            <a:endCxn id="10" idx="0"/>
          </p:cNvCxnSpPr>
          <p:nvPr/>
        </p:nvCxnSpPr>
        <p:spPr>
          <a:xfrm>
            <a:off x="7441856" y="5464881"/>
            <a:ext cx="0" cy="27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9C41F7-685D-7B32-1ECF-0E2EF51699BC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 flipV="1">
            <a:off x="2263071" y="5567377"/>
            <a:ext cx="3713109" cy="5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C67A53E-EE39-BD56-07B9-A71CF11F7217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 flipH="1" flipV="1">
            <a:off x="8497518" y="4961546"/>
            <a:ext cx="410014" cy="1154146"/>
          </a:xfrm>
          <a:prstGeom prst="bentConnector3">
            <a:avLst>
              <a:gd name="adj1" fmla="val -55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6A19B-14A3-9EB7-C5BF-67123494C554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1470983" y="3108895"/>
            <a:ext cx="27854" cy="31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1410A3-A91B-A067-FB5C-1F5B7A5BE704}"/>
              </a:ext>
            </a:extLst>
          </p:cNvPr>
          <p:cNvSpPr txBox="1"/>
          <p:nvPr/>
        </p:nvSpPr>
        <p:spPr>
          <a:xfrm>
            <a:off x="7455117" y="1505410"/>
            <a:ext cx="126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Регистрация</a:t>
            </a:r>
            <a:endParaRPr lang="en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DE4F20-C897-E6F9-44CE-D619F4B9AF8A}"/>
              </a:ext>
            </a:extLst>
          </p:cNvPr>
          <p:cNvSpPr txBox="1"/>
          <p:nvPr/>
        </p:nvSpPr>
        <p:spPr>
          <a:xfrm>
            <a:off x="2694625" y="2046330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Авторизация</a:t>
            </a:r>
            <a:endParaRPr lang="en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47BBA8-8E44-B57A-5783-70CF808F3CCF}"/>
              </a:ext>
            </a:extLst>
          </p:cNvPr>
          <p:cNvSpPr txBox="1"/>
          <p:nvPr/>
        </p:nvSpPr>
        <p:spPr>
          <a:xfrm>
            <a:off x="1084941" y="4570644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535C2C-26E2-14FE-2D96-E45FE1801582}"/>
              </a:ext>
            </a:extLst>
          </p:cNvPr>
          <p:cNvSpPr txBox="1"/>
          <p:nvPr/>
        </p:nvSpPr>
        <p:spPr>
          <a:xfrm>
            <a:off x="5036394" y="562077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FE545-A38C-D4F4-341F-46302A579AC7}"/>
              </a:ext>
            </a:extLst>
          </p:cNvPr>
          <p:cNvSpPr txBox="1"/>
          <p:nvPr/>
        </p:nvSpPr>
        <p:spPr>
          <a:xfrm>
            <a:off x="8656367" y="5165784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A78C80-9C83-B99E-9319-9594D786D8A4}"/>
              </a:ext>
            </a:extLst>
          </p:cNvPr>
          <p:cNvSpPr/>
          <p:nvPr/>
        </p:nvSpPr>
        <p:spPr>
          <a:xfrm>
            <a:off x="786907" y="6220428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en-RU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079738-359E-B7E9-606D-A1A8216AC983}"/>
              </a:ext>
            </a:extLst>
          </p:cNvPr>
          <p:cNvCxnSpPr>
            <a:cxnSpLocks/>
            <a:stCxn id="107" idx="3"/>
            <a:endCxn id="13" idx="1"/>
          </p:cNvCxnSpPr>
          <p:nvPr/>
        </p:nvCxnSpPr>
        <p:spPr>
          <a:xfrm flipV="1">
            <a:off x="6283051" y="3710319"/>
            <a:ext cx="428213" cy="81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170AB019-5359-5DEB-6FB1-589B43AED5C3}"/>
              </a:ext>
            </a:extLst>
          </p:cNvPr>
          <p:cNvSpPr/>
          <p:nvPr/>
        </p:nvSpPr>
        <p:spPr>
          <a:xfrm>
            <a:off x="2577326" y="3874938"/>
            <a:ext cx="3705725" cy="12981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Продолжить авторизацию или открыть окно регистрации?</a:t>
            </a:r>
            <a:endParaRPr lang="en-RU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C6F1FA-3993-94BC-12E8-8705B138564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470983" y="5819405"/>
            <a:ext cx="0" cy="40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C9F13B7-6953-DBB6-B766-7595060FD4C3}"/>
              </a:ext>
            </a:extLst>
          </p:cNvPr>
          <p:cNvCxnSpPr>
            <a:stCxn id="107" idx="0"/>
            <a:endCxn id="17" idx="2"/>
          </p:cNvCxnSpPr>
          <p:nvPr/>
        </p:nvCxnSpPr>
        <p:spPr>
          <a:xfrm flipH="1" flipV="1">
            <a:off x="2409799" y="2640843"/>
            <a:ext cx="2020390" cy="123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6DDD908-7376-5BC9-FC8C-6713475EEAAF}"/>
              </a:ext>
            </a:extLst>
          </p:cNvPr>
          <p:cNvSpPr txBox="1"/>
          <p:nvPr/>
        </p:nvSpPr>
        <p:spPr>
          <a:xfrm>
            <a:off x="3293808" y="289868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Авторизация</a:t>
            </a:r>
            <a:endParaRPr lang="en-RU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A60682-FB23-E216-469D-0977BEF8E437}"/>
              </a:ext>
            </a:extLst>
          </p:cNvPr>
          <p:cNvSpPr txBox="1"/>
          <p:nvPr/>
        </p:nvSpPr>
        <p:spPr>
          <a:xfrm>
            <a:off x="5276171" y="3788032"/>
            <a:ext cx="126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Регистрация</a:t>
            </a:r>
            <a:endParaRPr lang="en-RU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69A61B-52C4-05E0-5037-09244A88548B}"/>
              </a:ext>
            </a:extLst>
          </p:cNvPr>
          <p:cNvCxnSpPr>
            <a:stCxn id="15" idx="3"/>
            <a:endCxn id="107" idx="1"/>
          </p:cNvCxnSpPr>
          <p:nvPr/>
        </p:nvCxnSpPr>
        <p:spPr>
          <a:xfrm flipH="1">
            <a:off x="2577326" y="3803146"/>
            <a:ext cx="387187" cy="7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8BE61750-BB3D-6885-B023-30748ECB14B2}"/>
              </a:ext>
            </a:extLst>
          </p:cNvPr>
          <p:cNvSpPr txBox="1"/>
          <p:nvPr/>
        </p:nvSpPr>
        <p:spPr>
          <a:xfrm>
            <a:off x="2172489" y="4054406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311D-D3C5-7E3A-4DD0-F29B06DA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80292-1667-5445-A81F-6B882DA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ВЫБОРА НЕОБХОДИМЫХ ТОВАРОВ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9170-AD31-7886-9E5E-79E3F8C65280}"/>
              </a:ext>
            </a:extLst>
          </p:cNvPr>
          <p:cNvSpPr/>
          <p:nvPr/>
        </p:nvSpPr>
        <p:spPr>
          <a:xfrm>
            <a:off x="3541125" y="1281406"/>
            <a:ext cx="2065487" cy="82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главного окна магазина одежды</a:t>
            </a:r>
            <a:endParaRPr lang="en-RU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FF7750A-F62D-C930-F5AC-BCBCDC2390CF}"/>
              </a:ext>
            </a:extLst>
          </p:cNvPr>
          <p:cNvSpPr/>
          <p:nvPr/>
        </p:nvSpPr>
        <p:spPr>
          <a:xfrm>
            <a:off x="2989693" y="2948349"/>
            <a:ext cx="3168352" cy="11446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Выбраны все необходимые товары?</a:t>
            </a:r>
            <a:endParaRPr lang="en-RU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27C29-689C-870D-CA2A-158F91936449}"/>
              </a:ext>
            </a:extLst>
          </p:cNvPr>
          <p:cNvSpPr/>
          <p:nvPr/>
        </p:nvSpPr>
        <p:spPr>
          <a:xfrm>
            <a:off x="6668956" y="4284400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Добавление товара в корзину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926F74-A9DA-CCA9-8991-0E978A746C5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73869" y="2107660"/>
            <a:ext cx="0" cy="8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83AC05-CA53-7A36-0A00-E5264E1D581C}"/>
              </a:ext>
            </a:extLst>
          </p:cNvPr>
          <p:cNvCxnSpPr>
            <a:cxnSpLocks/>
            <a:stCxn id="7" idx="3"/>
            <a:endCxn id="39" idx="5"/>
          </p:cNvCxnSpPr>
          <p:nvPr/>
        </p:nvCxnSpPr>
        <p:spPr>
          <a:xfrm flipV="1">
            <a:off x="6158045" y="3512081"/>
            <a:ext cx="741273" cy="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9BE5B8-5897-03AD-8BB6-D38A5C8D565C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>
            <a:off x="7503773" y="3828151"/>
            <a:ext cx="29279" cy="45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D2DD6D-88B1-4768-77C8-FC4CBDE208CB}"/>
              </a:ext>
            </a:extLst>
          </p:cNvPr>
          <p:cNvSpPr/>
          <p:nvPr/>
        </p:nvSpPr>
        <p:spPr>
          <a:xfrm>
            <a:off x="3707904" y="4725144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корзины</a:t>
            </a:r>
            <a:endParaRPr lang="en-RU" sz="16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326292-30BE-8EBB-AF69-0C0ED46BE9A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 flipH="1" flipV="1">
            <a:off x="4573869" y="2948349"/>
            <a:ext cx="3823279" cy="1804103"/>
          </a:xfrm>
          <a:prstGeom prst="bentConnector4">
            <a:avLst>
              <a:gd name="adj1" fmla="val -5979"/>
              <a:gd name="adj2" fmla="val 112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D76EBE-F298-D6BD-205C-8ECC5ED8771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572000" y="4093004"/>
            <a:ext cx="1869" cy="6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A1EB55-0E0F-E06D-4139-9B70657E4F34}"/>
              </a:ext>
            </a:extLst>
          </p:cNvPr>
          <p:cNvSpPr txBox="1"/>
          <p:nvPr/>
        </p:nvSpPr>
        <p:spPr>
          <a:xfrm>
            <a:off x="6227881" y="3047070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EFF4B-D53F-4A0F-DDA6-333E65CC4AC7}"/>
              </a:ext>
            </a:extLst>
          </p:cNvPr>
          <p:cNvSpPr txBox="1"/>
          <p:nvPr/>
        </p:nvSpPr>
        <p:spPr>
          <a:xfrm>
            <a:off x="4657987" y="409932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538CD4-0D0B-2341-63A0-C25D0CE9A823}"/>
              </a:ext>
            </a:extLst>
          </p:cNvPr>
          <p:cNvSpPr/>
          <p:nvPr/>
        </p:nvSpPr>
        <p:spPr>
          <a:xfrm>
            <a:off x="323528" y="1412824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Начало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AB3730-71C3-2162-E5C5-610A58D56B5B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 flipV="1">
            <a:off x="1691680" y="1694533"/>
            <a:ext cx="1849445" cy="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4D0FA30-EE7C-C6AE-C4E5-5F548232561C}"/>
              </a:ext>
            </a:extLst>
          </p:cNvPr>
          <p:cNvSpPr/>
          <p:nvPr/>
        </p:nvSpPr>
        <p:spPr>
          <a:xfrm>
            <a:off x="6820300" y="3196011"/>
            <a:ext cx="1524980" cy="63214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Выбор товара</a:t>
            </a:r>
            <a:endParaRPr lang="en-RU" sz="1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07836B-D0D1-6CF8-3E1B-6127B3AAA723}"/>
              </a:ext>
            </a:extLst>
          </p:cNvPr>
          <p:cNvSpPr/>
          <p:nvPr/>
        </p:nvSpPr>
        <p:spPr>
          <a:xfrm>
            <a:off x="3887924" y="6005356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Конец</a:t>
            </a:r>
            <a:endParaRPr lang="en-R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B66AB8-E345-0A62-DCA1-3E9A8405B36A}"/>
              </a:ext>
            </a:extLst>
          </p:cNvPr>
          <p:cNvCxnSpPr>
            <a:stCxn id="4" idx="2"/>
            <a:endCxn id="44" idx="0"/>
          </p:cNvCxnSpPr>
          <p:nvPr/>
        </p:nvCxnSpPr>
        <p:spPr>
          <a:xfrm>
            <a:off x="4572000" y="5661248"/>
            <a:ext cx="0" cy="3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99EF-11CD-D464-E0F1-C95F0A80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33A12-97EF-A357-C408-8C510CC6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ОПЛАТЫ ВЫБРАННЫХ ТОВАРОВ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A7840-F9B8-BE86-74BF-01EFBC5A9E7F}"/>
              </a:ext>
            </a:extLst>
          </p:cNvPr>
          <p:cNvSpPr/>
          <p:nvPr/>
        </p:nvSpPr>
        <p:spPr>
          <a:xfrm>
            <a:off x="3887923" y="5696719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Конец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05A1-E0E2-8100-FDCF-E180302569BF}"/>
              </a:ext>
            </a:extLst>
          </p:cNvPr>
          <p:cNvSpPr/>
          <p:nvPr/>
        </p:nvSpPr>
        <p:spPr>
          <a:xfrm>
            <a:off x="3441316" y="1178334"/>
            <a:ext cx="2269873" cy="800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корзины магазина приложений</a:t>
            </a:r>
            <a:endParaRPr lang="en-R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AEAD6-6621-21EF-FCFE-49821BF24EC9}"/>
              </a:ext>
            </a:extLst>
          </p:cNvPr>
          <p:cNvSpPr/>
          <p:nvPr/>
        </p:nvSpPr>
        <p:spPr>
          <a:xfrm>
            <a:off x="3631339" y="3809707"/>
            <a:ext cx="1881321" cy="106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Успешная оплата и возврат на главное окно</a:t>
            </a:r>
            <a:endParaRPr lang="en-RU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E9BA5-5DDD-ED76-7D67-FC68338E833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564587" y="1979321"/>
            <a:ext cx="11666" cy="38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7326D17-C1E5-839D-A461-19137E5BDD79}"/>
              </a:ext>
            </a:extLst>
          </p:cNvPr>
          <p:cNvSpPr/>
          <p:nvPr/>
        </p:nvSpPr>
        <p:spPr>
          <a:xfrm>
            <a:off x="3446842" y="2364249"/>
            <a:ext cx="2235490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Нажатие на кнопку «Оплатить»</a:t>
            </a:r>
            <a:endParaRPr lang="en-RU" sz="1600" dirty="0"/>
          </a:p>
          <a:p>
            <a:pPr algn="ctr"/>
            <a:endParaRPr lang="en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27A9F-8B7E-CA61-2BE0-181D408A5717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4564587" y="3370920"/>
            <a:ext cx="7413" cy="4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946C1-AC63-AEE9-54FF-BD67BDB99B9F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4571999" y="4870601"/>
            <a:ext cx="1" cy="8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6918B9-65DF-F4A5-C04D-0CD6E86B3C8A}"/>
              </a:ext>
            </a:extLst>
          </p:cNvPr>
          <p:cNvSpPr/>
          <p:nvPr/>
        </p:nvSpPr>
        <p:spPr>
          <a:xfrm>
            <a:off x="539552" y="1290795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Начало</a:t>
            </a:r>
            <a:endParaRPr lang="en-R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79601D-6E5D-77E8-57E0-24F951CC59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>
            <a:off x="1907704" y="1578827"/>
            <a:ext cx="1533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7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E879-D64E-4A24-DB7F-21F3016E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DB5B-FA0C-4E62-F81F-2507626D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СТРУКТУРЫ ТАБЛИЦ БАЗЫ ДАННЫХ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1F0AA2-B8FB-726E-757A-EFB3BB9E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249"/>
              </p:ext>
            </p:extLst>
          </p:nvPr>
        </p:nvGraphicFramePr>
        <p:xfrm>
          <a:off x="899591" y="1646274"/>
          <a:ext cx="2032000" cy="30963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isAdmin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47AF4E-E583-39C1-1FD9-45432ACE38F8}"/>
              </a:ext>
            </a:extLst>
          </p:cNvPr>
          <p:cNvSpPr txBox="1"/>
          <p:nvPr/>
        </p:nvSpPr>
        <p:spPr>
          <a:xfrm>
            <a:off x="1135955" y="1200843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  <a:endParaRPr lang="en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2512E3-CA06-C306-51FD-FE2F02C9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00849"/>
              </p:ext>
            </p:extLst>
          </p:nvPr>
        </p:nvGraphicFramePr>
        <p:xfrm>
          <a:off x="3707903" y="1646274"/>
          <a:ext cx="2032000" cy="439879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125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orderCount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476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8F36FC-8F80-9A3B-41ED-728A891505B7}"/>
              </a:ext>
            </a:extLst>
          </p:cNvPr>
          <p:cNvSpPr txBox="1"/>
          <p:nvPr/>
        </p:nvSpPr>
        <p:spPr>
          <a:xfrm>
            <a:off x="3944266" y="1235038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Items</a:t>
            </a:r>
            <a:endParaRPr lang="en-R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48445E-8685-84A5-ECEA-39EDA59FC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91603"/>
              </p:ext>
            </p:extLst>
          </p:nvPr>
        </p:nvGraphicFramePr>
        <p:xfrm>
          <a:off x="6516215" y="1646274"/>
          <a:ext cx="2032000" cy="37475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8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82C41B-685B-3C8E-5D3D-372594401788}"/>
              </a:ext>
            </a:extLst>
          </p:cNvPr>
          <p:cNvSpPr txBox="1"/>
          <p:nvPr/>
        </p:nvSpPr>
        <p:spPr>
          <a:xfrm>
            <a:off x="6752579" y="1200843"/>
            <a:ext cx="16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Orders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24545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315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РАБОТА по дисциплине «средства программирования мобильных приложений» на тему: «интернет-магазин вещей»</vt:lpstr>
      <vt:lpstr>ЦЕЛИ И ЗАДАЧИ</vt:lpstr>
      <vt:lpstr>ОПИСАНИЕ ОСНОВНЫХ ОКОН ПРИЛОЖЕНИЯ</vt:lpstr>
      <vt:lpstr>ОПИСАНИЕ ОСНОВНЫХ ОКОН ПРИЛОЖЕНИЯ</vt:lpstr>
      <vt:lpstr>ОПИСАНИЕ ОСНОВНЫХ ОКОН ПРИЛОЖЕНИЯ</vt:lpstr>
      <vt:lpstr>АЛГОРИТМ АВТОРИЗАЦИИ В МАГАЗИН</vt:lpstr>
      <vt:lpstr>АЛГОРИТМ ВЫБОРА НЕОБХОДИМЫХ ТОВАРОВ</vt:lpstr>
      <vt:lpstr>АЛГОРИТМ ОПЛАТЫ ВЫБРАННЫХ ТОВАРОВ</vt:lpstr>
      <vt:lpstr>ОПИСАНИЕ СТРУКТУРЫ ТАБЛИЦ БАЗЫ ДАННЫХ</vt:lpstr>
      <vt:lpstr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Kotlin, изучена сборка в apk-файл и работа с эмулятором.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 публикационной активности научно-педагогических работников институтов/ факультетов в Web of Sciеnce, Scopus и РИНЦ.</dc:title>
  <dc:creator>Оксана</dc:creator>
  <cp:lastModifiedBy>Никита Терещенко</cp:lastModifiedBy>
  <cp:revision>145</cp:revision>
  <dcterms:created xsi:type="dcterms:W3CDTF">2022-05-04T13:44:11Z</dcterms:created>
  <dcterms:modified xsi:type="dcterms:W3CDTF">2025-01-16T11:58:46Z</dcterms:modified>
</cp:coreProperties>
</file>