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264" r:id="rId4"/>
    <p:sldId id="267" r:id="rId5"/>
    <p:sldId id="258" r:id="rId6"/>
    <p:sldId id="257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C734E-1A49-446D-BD9C-252CBFBACAC9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FCFE4E0-F262-477D-A2C2-AF2609CE5163}">
      <dgm:prSet/>
      <dgm:spPr/>
      <dgm:t>
        <a:bodyPr/>
        <a:lstStyle/>
        <a:p>
          <a:r>
            <a:rPr lang="en-IN"/>
            <a:t>Decided project</a:t>
          </a:r>
        </a:p>
      </dgm:t>
    </dgm:pt>
    <dgm:pt modelId="{E4997A0E-A931-4401-81CC-5DA4DF99421F}" type="parTrans" cxnId="{331FBCCE-3994-431D-A814-EAE445547A87}">
      <dgm:prSet/>
      <dgm:spPr/>
      <dgm:t>
        <a:bodyPr/>
        <a:lstStyle/>
        <a:p>
          <a:endParaRPr lang="en-IN"/>
        </a:p>
      </dgm:t>
    </dgm:pt>
    <dgm:pt modelId="{AD482059-F522-4765-8DB0-70415E1F6E61}" type="sibTrans" cxnId="{331FBCCE-3994-431D-A814-EAE445547A87}">
      <dgm:prSet/>
      <dgm:spPr/>
      <dgm:t>
        <a:bodyPr/>
        <a:lstStyle/>
        <a:p>
          <a:endParaRPr lang="en-IN"/>
        </a:p>
      </dgm:t>
    </dgm:pt>
    <dgm:pt modelId="{A566269E-6E64-4F97-A10C-F33B2AB1A175}">
      <dgm:prSet/>
      <dgm:spPr/>
      <dgm:t>
        <a:bodyPr/>
        <a:lstStyle/>
        <a:p>
          <a:r>
            <a:rPr lang="en-IN" dirty="0"/>
            <a:t>Studied about editor and NCURSES library.</a:t>
          </a:r>
        </a:p>
      </dgm:t>
    </dgm:pt>
    <dgm:pt modelId="{B0AB6841-D20E-44F5-9C55-BCD13376CB26}" type="parTrans" cxnId="{C9ECAF7A-1CAB-4C96-B5F1-E7E6899013D2}">
      <dgm:prSet/>
      <dgm:spPr/>
      <dgm:t>
        <a:bodyPr/>
        <a:lstStyle/>
        <a:p>
          <a:endParaRPr lang="en-IN"/>
        </a:p>
      </dgm:t>
    </dgm:pt>
    <dgm:pt modelId="{09AB2802-A491-4869-BF18-5F3931B05B66}" type="sibTrans" cxnId="{C9ECAF7A-1CAB-4C96-B5F1-E7E6899013D2}">
      <dgm:prSet/>
      <dgm:spPr/>
      <dgm:t>
        <a:bodyPr/>
        <a:lstStyle/>
        <a:p>
          <a:endParaRPr lang="en-IN"/>
        </a:p>
      </dgm:t>
    </dgm:pt>
    <dgm:pt modelId="{A094165E-97FF-4EAD-8971-06D5B7DEFD6D}">
      <dgm:prSet/>
      <dgm:spPr/>
      <dgm:t>
        <a:bodyPr/>
        <a:lstStyle/>
        <a:p>
          <a:r>
            <a:rPr lang="en-IN"/>
            <a:t>Created Structure of buffer</a:t>
          </a:r>
        </a:p>
      </dgm:t>
    </dgm:pt>
    <dgm:pt modelId="{6F707A94-B648-45EF-AD77-B8A9D77C818A}" type="parTrans" cxnId="{D4E324BA-FE48-45CA-A55B-B8ABA86587FA}">
      <dgm:prSet/>
      <dgm:spPr/>
      <dgm:t>
        <a:bodyPr/>
        <a:lstStyle/>
        <a:p>
          <a:endParaRPr lang="en-IN"/>
        </a:p>
      </dgm:t>
    </dgm:pt>
    <dgm:pt modelId="{FDE8DA41-A12C-4EC2-9811-4BA8D3BDF603}" type="sibTrans" cxnId="{D4E324BA-FE48-45CA-A55B-B8ABA86587FA}">
      <dgm:prSet/>
      <dgm:spPr/>
      <dgm:t>
        <a:bodyPr/>
        <a:lstStyle/>
        <a:p>
          <a:endParaRPr lang="en-IN"/>
        </a:p>
      </dgm:t>
    </dgm:pt>
    <dgm:pt modelId="{87D6482E-C74D-4BCD-B766-5582D11D7DA9}">
      <dgm:prSet/>
      <dgm:spPr/>
      <dgm:t>
        <a:bodyPr/>
        <a:lstStyle/>
        <a:p>
          <a:r>
            <a:rPr lang="en-IN"/>
            <a:t>Implemented basic functions of buffer</a:t>
          </a:r>
        </a:p>
      </dgm:t>
    </dgm:pt>
    <dgm:pt modelId="{54A2DE72-C8AB-4F15-837C-63DAC8C1251B}" type="parTrans" cxnId="{1DA4B03F-3927-4887-B282-9F9A35FC2179}">
      <dgm:prSet/>
      <dgm:spPr/>
      <dgm:t>
        <a:bodyPr/>
        <a:lstStyle/>
        <a:p>
          <a:endParaRPr lang="en-IN"/>
        </a:p>
      </dgm:t>
    </dgm:pt>
    <dgm:pt modelId="{D4116930-4AAF-4567-BDD2-6A9F05C3B885}" type="sibTrans" cxnId="{1DA4B03F-3927-4887-B282-9F9A35FC2179}">
      <dgm:prSet/>
      <dgm:spPr/>
      <dgm:t>
        <a:bodyPr/>
        <a:lstStyle/>
        <a:p>
          <a:endParaRPr lang="en-IN"/>
        </a:p>
      </dgm:t>
    </dgm:pt>
    <dgm:pt modelId="{CFB44720-7FBB-4244-9697-BAB520A3D173}">
      <dgm:prSet/>
      <dgm:spPr/>
      <dgm:t>
        <a:bodyPr/>
        <a:lstStyle/>
        <a:p>
          <a:r>
            <a:rPr lang="en-IN"/>
            <a:t>Implemented UI using NCURSES</a:t>
          </a:r>
        </a:p>
      </dgm:t>
    </dgm:pt>
    <dgm:pt modelId="{38ADE678-BF0D-4947-98BA-ECDD1ED2B0CB}" type="parTrans" cxnId="{A63331DB-139D-47F6-8CAC-9486C3F10C84}">
      <dgm:prSet/>
      <dgm:spPr/>
      <dgm:t>
        <a:bodyPr/>
        <a:lstStyle/>
        <a:p>
          <a:endParaRPr lang="en-IN"/>
        </a:p>
      </dgm:t>
    </dgm:pt>
    <dgm:pt modelId="{5362A5B5-7535-4B0B-B4A8-C721C694B8AE}" type="sibTrans" cxnId="{A63331DB-139D-47F6-8CAC-9486C3F10C84}">
      <dgm:prSet/>
      <dgm:spPr/>
      <dgm:t>
        <a:bodyPr/>
        <a:lstStyle/>
        <a:p>
          <a:endParaRPr lang="en-IN"/>
        </a:p>
      </dgm:t>
    </dgm:pt>
    <dgm:pt modelId="{430843C5-2688-4F69-80AB-C902729F86B1}">
      <dgm:prSet/>
      <dgm:spPr/>
      <dgm:t>
        <a:bodyPr/>
        <a:lstStyle/>
        <a:p>
          <a:r>
            <a:rPr lang="en-IN"/>
            <a:t>Added functionalities like as a basic editor</a:t>
          </a:r>
        </a:p>
      </dgm:t>
    </dgm:pt>
    <dgm:pt modelId="{824A7244-72FF-4902-8877-0903D8637885}" type="parTrans" cxnId="{E155DB53-93B9-4D46-A015-5520BE91E1B5}">
      <dgm:prSet/>
      <dgm:spPr/>
      <dgm:t>
        <a:bodyPr/>
        <a:lstStyle/>
        <a:p>
          <a:endParaRPr lang="en-IN"/>
        </a:p>
      </dgm:t>
    </dgm:pt>
    <dgm:pt modelId="{4482EBF8-2BB9-404D-9FAE-03F003B92A2A}" type="sibTrans" cxnId="{E155DB53-93B9-4D46-A015-5520BE91E1B5}">
      <dgm:prSet/>
      <dgm:spPr/>
      <dgm:t>
        <a:bodyPr/>
        <a:lstStyle/>
        <a:p>
          <a:endParaRPr lang="en-IN"/>
        </a:p>
      </dgm:t>
    </dgm:pt>
    <dgm:pt modelId="{7AC83FF1-173D-4211-A968-5ED5F698C27F}">
      <dgm:prSet/>
      <dgm:spPr/>
      <dgm:t>
        <a:bodyPr/>
        <a:lstStyle/>
        <a:p>
          <a:r>
            <a:rPr lang="en-IN"/>
            <a:t>Added more Advanced functionalities. </a:t>
          </a:r>
        </a:p>
      </dgm:t>
    </dgm:pt>
    <dgm:pt modelId="{A419524B-0A39-4A63-8983-3C5EBE05EF2A}" type="parTrans" cxnId="{8AB4F6E8-039C-4EB0-9AEA-EA0E4AF332DD}">
      <dgm:prSet/>
      <dgm:spPr/>
      <dgm:t>
        <a:bodyPr/>
        <a:lstStyle/>
        <a:p>
          <a:endParaRPr lang="en-IN"/>
        </a:p>
      </dgm:t>
    </dgm:pt>
    <dgm:pt modelId="{5310F6FC-44D8-4CAD-A59D-539501ABF096}" type="sibTrans" cxnId="{8AB4F6E8-039C-4EB0-9AEA-EA0E4AF332DD}">
      <dgm:prSet/>
      <dgm:spPr/>
      <dgm:t>
        <a:bodyPr/>
        <a:lstStyle/>
        <a:p>
          <a:endParaRPr lang="en-IN"/>
        </a:p>
      </dgm:t>
    </dgm:pt>
    <dgm:pt modelId="{DA6AA271-D66C-4A36-BFE6-D80195EA4A1E}" type="pres">
      <dgm:prSet presAssocID="{9D9C734E-1A49-446D-BD9C-252CBFBACAC9}" presName="CompostProcess" presStyleCnt="0">
        <dgm:presLayoutVars>
          <dgm:dir/>
          <dgm:resizeHandles val="exact"/>
        </dgm:presLayoutVars>
      </dgm:prSet>
      <dgm:spPr/>
    </dgm:pt>
    <dgm:pt modelId="{F3F47C30-2FA9-4E53-AAC8-CC4BFE4671E1}" type="pres">
      <dgm:prSet presAssocID="{9D9C734E-1A49-446D-BD9C-252CBFBACAC9}" presName="arrow" presStyleLbl="bgShp" presStyleIdx="0" presStyleCnt="1"/>
      <dgm:spPr/>
    </dgm:pt>
    <dgm:pt modelId="{A1629A0E-0EC5-4936-8431-EBC33A1CA495}" type="pres">
      <dgm:prSet presAssocID="{9D9C734E-1A49-446D-BD9C-252CBFBACAC9}" presName="linearProcess" presStyleCnt="0"/>
      <dgm:spPr/>
    </dgm:pt>
    <dgm:pt modelId="{8352C1E8-2172-48E5-B427-1A0E8A3AC4B5}" type="pres">
      <dgm:prSet presAssocID="{8FCFE4E0-F262-477D-A2C2-AF2609CE5163}" presName="textNode" presStyleLbl="node1" presStyleIdx="0" presStyleCnt="7">
        <dgm:presLayoutVars>
          <dgm:bulletEnabled val="1"/>
        </dgm:presLayoutVars>
      </dgm:prSet>
      <dgm:spPr/>
    </dgm:pt>
    <dgm:pt modelId="{2D096FCE-3901-42FF-9D4B-273F7A31349A}" type="pres">
      <dgm:prSet presAssocID="{AD482059-F522-4765-8DB0-70415E1F6E61}" presName="sibTrans" presStyleCnt="0"/>
      <dgm:spPr/>
    </dgm:pt>
    <dgm:pt modelId="{F996BF07-F1A1-4C0A-80B3-911958DDE9E6}" type="pres">
      <dgm:prSet presAssocID="{A566269E-6E64-4F97-A10C-F33B2AB1A175}" presName="textNode" presStyleLbl="node1" presStyleIdx="1" presStyleCnt="7">
        <dgm:presLayoutVars>
          <dgm:bulletEnabled val="1"/>
        </dgm:presLayoutVars>
      </dgm:prSet>
      <dgm:spPr/>
    </dgm:pt>
    <dgm:pt modelId="{DA0F86EB-5174-4F93-9400-B7448D759C03}" type="pres">
      <dgm:prSet presAssocID="{09AB2802-A491-4869-BF18-5F3931B05B66}" presName="sibTrans" presStyleCnt="0"/>
      <dgm:spPr/>
    </dgm:pt>
    <dgm:pt modelId="{29ABCCA4-89D5-4B40-8882-DEB758F4AD08}" type="pres">
      <dgm:prSet presAssocID="{A094165E-97FF-4EAD-8971-06D5B7DEFD6D}" presName="textNode" presStyleLbl="node1" presStyleIdx="2" presStyleCnt="7">
        <dgm:presLayoutVars>
          <dgm:bulletEnabled val="1"/>
        </dgm:presLayoutVars>
      </dgm:prSet>
      <dgm:spPr/>
    </dgm:pt>
    <dgm:pt modelId="{898D6D0F-35DE-46BD-AD98-5691D8C316A0}" type="pres">
      <dgm:prSet presAssocID="{FDE8DA41-A12C-4EC2-9811-4BA8D3BDF603}" presName="sibTrans" presStyleCnt="0"/>
      <dgm:spPr/>
    </dgm:pt>
    <dgm:pt modelId="{416FD297-47A1-40F4-8001-0554B7F4A48A}" type="pres">
      <dgm:prSet presAssocID="{87D6482E-C74D-4BCD-B766-5582D11D7DA9}" presName="textNode" presStyleLbl="node1" presStyleIdx="3" presStyleCnt="7">
        <dgm:presLayoutVars>
          <dgm:bulletEnabled val="1"/>
        </dgm:presLayoutVars>
      </dgm:prSet>
      <dgm:spPr/>
    </dgm:pt>
    <dgm:pt modelId="{E51E3EA6-D90A-4642-9A60-E280CFB60F16}" type="pres">
      <dgm:prSet presAssocID="{D4116930-4AAF-4567-BDD2-6A9F05C3B885}" presName="sibTrans" presStyleCnt="0"/>
      <dgm:spPr/>
    </dgm:pt>
    <dgm:pt modelId="{10D74E59-C7ED-4F40-BFAA-DEDE6B19FB60}" type="pres">
      <dgm:prSet presAssocID="{CFB44720-7FBB-4244-9697-BAB520A3D173}" presName="textNode" presStyleLbl="node1" presStyleIdx="4" presStyleCnt="7">
        <dgm:presLayoutVars>
          <dgm:bulletEnabled val="1"/>
        </dgm:presLayoutVars>
      </dgm:prSet>
      <dgm:spPr/>
    </dgm:pt>
    <dgm:pt modelId="{403E0ABC-3111-4CDB-8B07-B24BA999DF9A}" type="pres">
      <dgm:prSet presAssocID="{5362A5B5-7535-4B0B-B4A8-C721C694B8AE}" presName="sibTrans" presStyleCnt="0"/>
      <dgm:spPr/>
    </dgm:pt>
    <dgm:pt modelId="{939740D5-786F-4036-A509-50A0359D9FCD}" type="pres">
      <dgm:prSet presAssocID="{430843C5-2688-4F69-80AB-C902729F86B1}" presName="textNode" presStyleLbl="node1" presStyleIdx="5" presStyleCnt="7">
        <dgm:presLayoutVars>
          <dgm:bulletEnabled val="1"/>
        </dgm:presLayoutVars>
      </dgm:prSet>
      <dgm:spPr/>
    </dgm:pt>
    <dgm:pt modelId="{707303D6-70F3-4A90-8B38-C07EF9BF0DC0}" type="pres">
      <dgm:prSet presAssocID="{4482EBF8-2BB9-404D-9FAE-03F003B92A2A}" presName="sibTrans" presStyleCnt="0"/>
      <dgm:spPr/>
    </dgm:pt>
    <dgm:pt modelId="{4DDB096F-512F-4475-9322-30A79DF2AB69}" type="pres">
      <dgm:prSet presAssocID="{7AC83FF1-173D-4211-A968-5ED5F698C27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D29D0F09-0BE7-484E-B385-3206AE034D3B}" type="presOf" srcId="{87D6482E-C74D-4BCD-B766-5582D11D7DA9}" destId="{416FD297-47A1-40F4-8001-0554B7F4A48A}" srcOrd="0" destOrd="0" presId="urn:microsoft.com/office/officeart/2005/8/layout/hProcess9"/>
    <dgm:cxn modelId="{1DA4B03F-3927-4887-B282-9F9A35FC2179}" srcId="{9D9C734E-1A49-446D-BD9C-252CBFBACAC9}" destId="{87D6482E-C74D-4BCD-B766-5582D11D7DA9}" srcOrd="3" destOrd="0" parTransId="{54A2DE72-C8AB-4F15-837C-63DAC8C1251B}" sibTransId="{D4116930-4AAF-4567-BDD2-6A9F05C3B885}"/>
    <dgm:cxn modelId="{E155DB53-93B9-4D46-A015-5520BE91E1B5}" srcId="{9D9C734E-1A49-446D-BD9C-252CBFBACAC9}" destId="{430843C5-2688-4F69-80AB-C902729F86B1}" srcOrd="5" destOrd="0" parTransId="{824A7244-72FF-4902-8877-0903D8637885}" sibTransId="{4482EBF8-2BB9-404D-9FAE-03F003B92A2A}"/>
    <dgm:cxn modelId="{C2862957-A457-48E9-ACB5-215C4901E570}" type="presOf" srcId="{9D9C734E-1A49-446D-BD9C-252CBFBACAC9}" destId="{DA6AA271-D66C-4A36-BFE6-D80195EA4A1E}" srcOrd="0" destOrd="0" presId="urn:microsoft.com/office/officeart/2005/8/layout/hProcess9"/>
    <dgm:cxn modelId="{C9ECAF7A-1CAB-4C96-B5F1-E7E6899013D2}" srcId="{9D9C734E-1A49-446D-BD9C-252CBFBACAC9}" destId="{A566269E-6E64-4F97-A10C-F33B2AB1A175}" srcOrd="1" destOrd="0" parTransId="{B0AB6841-D20E-44F5-9C55-BCD13376CB26}" sibTransId="{09AB2802-A491-4869-BF18-5F3931B05B66}"/>
    <dgm:cxn modelId="{1622418E-BA5E-4347-A715-17331E16CF38}" type="presOf" srcId="{CFB44720-7FBB-4244-9697-BAB520A3D173}" destId="{10D74E59-C7ED-4F40-BFAA-DEDE6B19FB60}" srcOrd="0" destOrd="0" presId="urn:microsoft.com/office/officeart/2005/8/layout/hProcess9"/>
    <dgm:cxn modelId="{E4776F90-6195-47FD-A939-7801A8C6C426}" type="presOf" srcId="{A094165E-97FF-4EAD-8971-06D5B7DEFD6D}" destId="{29ABCCA4-89D5-4B40-8882-DEB758F4AD08}" srcOrd="0" destOrd="0" presId="urn:microsoft.com/office/officeart/2005/8/layout/hProcess9"/>
    <dgm:cxn modelId="{0FFBD393-862C-420C-B877-D868D76BF484}" type="presOf" srcId="{A566269E-6E64-4F97-A10C-F33B2AB1A175}" destId="{F996BF07-F1A1-4C0A-80B3-911958DDE9E6}" srcOrd="0" destOrd="0" presId="urn:microsoft.com/office/officeart/2005/8/layout/hProcess9"/>
    <dgm:cxn modelId="{2E4737B3-E451-42FE-8F84-44DA90ECDD09}" type="presOf" srcId="{8FCFE4E0-F262-477D-A2C2-AF2609CE5163}" destId="{8352C1E8-2172-48E5-B427-1A0E8A3AC4B5}" srcOrd="0" destOrd="0" presId="urn:microsoft.com/office/officeart/2005/8/layout/hProcess9"/>
    <dgm:cxn modelId="{D4E324BA-FE48-45CA-A55B-B8ABA86587FA}" srcId="{9D9C734E-1A49-446D-BD9C-252CBFBACAC9}" destId="{A094165E-97FF-4EAD-8971-06D5B7DEFD6D}" srcOrd="2" destOrd="0" parTransId="{6F707A94-B648-45EF-AD77-B8A9D77C818A}" sibTransId="{FDE8DA41-A12C-4EC2-9811-4BA8D3BDF603}"/>
    <dgm:cxn modelId="{331FBCCE-3994-431D-A814-EAE445547A87}" srcId="{9D9C734E-1A49-446D-BD9C-252CBFBACAC9}" destId="{8FCFE4E0-F262-477D-A2C2-AF2609CE5163}" srcOrd="0" destOrd="0" parTransId="{E4997A0E-A931-4401-81CC-5DA4DF99421F}" sibTransId="{AD482059-F522-4765-8DB0-70415E1F6E61}"/>
    <dgm:cxn modelId="{3F0C94DA-E9C2-4FAE-A006-2583CFDEB126}" type="presOf" srcId="{7AC83FF1-173D-4211-A968-5ED5F698C27F}" destId="{4DDB096F-512F-4475-9322-30A79DF2AB69}" srcOrd="0" destOrd="0" presId="urn:microsoft.com/office/officeart/2005/8/layout/hProcess9"/>
    <dgm:cxn modelId="{A63331DB-139D-47F6-8CAC-9486C3F10C84}" srcId="{9D9C734E-1A49-446D-BD9C-252CBFBACAC9}" destId="{CFB44720-7FBB-4244-9697-BAB520A3D173}" srcOrd="4" destOrd="0" parTransId="{38ADE678-BF0D-4947-98BA-ECDD1ED2B0CB}" sibTransId="{5362A5B5-7535-4B0B-B4A8-C721C694B8AE}"/>
    <dgm:cxn modelId="{8AB4F6E8-039C-4EB0-9AEA-EA0E4AF332DD}" srcId="{9D9C734E-1A49-446D-BD9C-252CBFBACAC9}" destId="{7AC83FF1-173D-4211-A968-5ED5F698C27F}" srcOrd="6" destOrd="0" parTransId="{A419524B-0A39-4A63-8983-3C5EBE05EF2A}" sibTransId="{5310F6FC-44D8-4CAD-A59D-539501ABF096}"/>
    <dgm:cxn modelId="{92CDB2F0-7EBE-4532-9A32-400FCC440180}" type="presOf" srcId="{430843C5-2688-4F69-80AB-C902729F86B1}" destId="{939740D5-786F-4036-A509-50A0359D9FCD}" srcOrd="0" destOrd="0" presId="urn:microsoft.com/office/officeart/2005/8/layout/hProcess9"/>
    <dgm:cxn modelId="{7C3A1F2A-A522-4AFD-B29A-34D824DA37A5}" type="presParOf" srcId="{DA6AA271-D66C-4A36-BFE6-D80195EA4A1E}" destId="{F3F47C30-2FA9-4E53-AAC8-CC4BFE4671E1}" srcOrd="0" destOrd="0" presId="urn:microsoft.com/office/officeart/2005/8/layout/hProcess9"/>
    <dgm:cxn modelId="{13607CE4-A407-492F-887B-09B2439B7260}" type="presParOf" srcId="{DA6AA271-D66C-4A36-BFE6-D80195EA4A1E}" destId="{A1629A0E-0EC5-4936-8431-EBC33A1CA495}" srcOrd="1" destOrd="0" presId="urn:microsoft.com/office/officeart/2005/8/layout/hProcess9"/>
    <dgm:cxn modelId="{C06987CA-273E-4E23-8169-C02B9C9356EE}" type="presParOf" srcId="{A1629A0E-0EC5-4936-8431-EBC33A1CA495}" destId="{8352C1E8-2172-48E5-B427-1A0E8A3AC4B5}" srcOrd="0" destOrd="0" presId="urn:microsoft.com/office/officeart/2005/8/layout/hProcess9"/>
    <dgm:cxn modelId="{93BB0E36-F19B-4DDD-B12E-3E8C8C4C0BAD}" type="presParOf" srcId="{A1629A0E-0EC5-4936-8431-EBC33A1CA495}" destId="{2D096FCE-3901-42FF-9D4B-273F7A31349A}" srcOrd="1" destOrd="0" presId="urn:microsoft.com/office/officeart/2005/8/layout/hProcess9"/>
    <dgm:cxn modelId="{77DB00BB-8F35-42CA-820F-9E893174F7E2}" type="presParOf" srcId="{A1629A0E-0EC5-4936-8431-EBC33A1CA495}" destId="{F996BF07-F1A1-4C0A-80B3-911958DDE9E6}" srcOrd="2" destOrd="0" presId="urn:microsoft.com/office/officeart/2005/8/layout/hProcess9"/>
    <dgm:cxn modelId="{245DE118-53D8-4249-88B7-E4AFB39313A7}" type="presParOf" srcId="{A1629A0E-0EC5-4936-8431-EBC33A1CA495}" destId="{DA0F86EB-5174-4F93-9400-B7448D759C03}" srcOrd="3" destOrd="0" presId="urn:microsoft.com/office/officeart/2005/8/layout/hProcess9"/>
    <dgm:cxn modelId="{4FDFD505-4C89-430F-AA99-886DCAAF6592}" type="presParOf" srcId="{A1629A0E-0EC5-4936-8431-EBC33A1CA495}" destId="{29ABCCA4-89D5-4B40-8882-DEB758F4AD08}" srcOrd="4" destOrd="0" presId="urn:microsoft.com/office/officeart/2005/8/layout/hProcess9"/>
    <dgm:cxn modelId="{6E3C4B90-A7A0-47AE-B225-D3006EE58C30}" type="presParOf" srcId="{A1629A0E-0EC5-4936-8431-EBC33A1CA495}" destId="{898D6D0F-35DE-46BD-AD98-5691D8C316A0}" srcOrd="5" destOrd="0" presId="urn:microsoft.com/office/officeart/2005/8/layout/hProcess9"/>
    <dgm:cxn modelId="{0EE8865F-D2BE-411B-8445-64F9D4FEB3A6}" type="presParOf" srcId="{A1629A0E-0EC5-4936-8431-EBC33A1CA495}" destId="{416FD297-47A1-40F4-8001-0554B7F4A48A}" srcOrd="6" destOrd="0" presId="urn:microsoft.com/office/officeart/2005/8/layout/hProcess9"/>
    <dgm:cxn modelId="{4017430B-78CA-49D9-B5B1-C205CA356DF2}" type="presParOf" srcId="{A1629A0E-0EC5-4936-8431-EBC33A1CA495}" destId="{E51E3EA6-D90A-4642-9A60-E280CFB60F16}" srcOrd="7" destOrd="0" presId="urn:microsoft.com/office/officeart/2005/8/layout/hProcess9"/>
    <dgm:cxn modelId="{035701ED-5CAE-42B6-AC45-09948ED5D8CF}" type="presParOf" srcId="{A1629A0E-0EC5-4936-8431-EBC33A1CA495}" destId="{10D74E59-C7ED-4F40-BFAA-DEDE6B19FB60}" srcOrd="8" destOrd="0" presId="urn:microsoft.com/office/officeart/2005/8/layout/hProcess9"/>
    <dgm:cxn modelId="{FA73A475-3784-424A-B688-6B1C3858B568}" type="presParOf" srcId="{A1629A0E-0EC5-4936-8431-EBC33A1CA495}" destId="{403E0ABC-3111-4CDB-8B07-B24BA999DF9A}" srcOrd="9" destOrd="0" presId="urn:microsoft.com/office/officeart/2005/8/layout/hProcess9"/>
    <dgm:cxn modelId="{3D6DF3FE-DB7F-4FC7-B92D-5714DA3268F2}" type="presParOf" srcId="{A1629A0E-0EC5-4936-8431-EBC33A1CA495}" destId="{939740D5-786F-4036-A509-50A0359D9FCD}" srcOrd="10" destOrd="0" presId="urn:microsoft.com/office/officeart/2005/8/layout/hProcess9"/>
    <dgm:cxn modelId="{74036470-0F77-42CE-83EC-4899D2FE14F5}" type="presParOf" srcId="{A1629A0E-0EC5-4936-8431-EBC33A1CA495}" destId="{707303D6-70F3-4A90-8B38-C07EF9BF0DC0}" srcOrd="11" destOrd="0" presId="urn:microsoft.com/office/officeart/2005/8/layout/hProcess9"/>
    <dgm:cxn modelId="{3E80F7CB-9B83-4BFF-8EA3-ABD81F513886}" type="presParOf" srcId="{A1629A0E-0EC5-4936-8431-EBC33A1CA495}" destId="{4DDB096F-512F-4475-9322-30A79DF2AB69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47C30-2FA9-4E53-AAC8-CC4BFE4671E1}">
      <dsp:nvSpPr>
        <dsp:cNvPr id="0" name=""/>
        <dsp:cNvSpPr/>
      </dsp:nvSpPr>
      <dsp:spPr>
        <a:xfrm>
          <a:off x="776532" y="0"/>
          <a:ext cx="8800697" cy="405875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2C1E8-2172-48E5-B427-1A0E8A3AC4B5}">
      <dsp:nvSpPr>
        <dsp:cNvPr id="0" name=""/>
        <dsp:cNvSpPr/>
      </dsp:nvSpPr>
      <dsp:spPr>
        <a:xfrm>
          <a:off x="884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Decided project</a:t>
          </a:r>
        </a:p>
      </dsp:txBody>
      <dsp:txXfrm>
        <a:off x="70109" y="1286850"/>
        <a:ext cx="1279631" cy="1485050"/>
      </dsp:txXfrm>
    </dsp:sp>
    <dsp:sp modelId="{F996BF07-F1A1-4C0A-80B3-911958DDE9E6}">
      <dsp:nvSpPr>
        <dsp:cNvPr id="0" name=""/>
        <dsp:cNvSpPr/>
      </dsp:nvSpPr>
      <dsp:spPr>
        <a:xfrm>
          <a:off x="1489869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Studied about editor and NCURSES library.</a:t>
          </a:r>
        </a:p>
      </dsp:txBody>
      <dsp:txXfrm>
        <a:off x="1559094" y="1286850"/>
        <a:ext cx="1279631" cy="1485050"/>
      </dsp:txXfrm>
    </dsp:sp>
    <dsp:sp modelId="{29ABCCA4-89D5-4B40-8882-DEB758F4AD08}">
      <dsp:nvSpPr>
        <dsp:cNvPr id="0" name=""/>
        <dsp:cNvSpPr/>
      </dsp:nvSpPr>
      <dsp:spPr>
        <a:xfrm>
          <a:off x="2978855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Created Structure of buffer</a:t>
          </a:r>
        </a:p>
      </dsp:txBody>
      <dsp:txXfrm>
        <a:off x="3048080" y="1286850"/>
        <a:ext cx="1279631" cy="1485050"/>
      </dsp:txXfrm>
    </dsp:sp>
    <dsp:sp modelId="{416FD297-47A1-40F4-8001-0554B7F4A48A}">
      <dsp:nvSpPr>
        <dsp:cNvPr id="0" name=""/>
        <dsp:cNvSpPr/>
      </dsp:nvSpPr>
      <dsp:spPr>
        <a:xfrm>
          <a:off x="4467840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Implemented basic functions of buffer</a:t>
          </a:r>
        </a:p>
      </dsp:txBody>
      <dsp:txXfrm>
        <a:off x="4537065" y="1286850"/>
        <a:ext cx="1279631" cy="1485050"/>
      </dsp:txXfrm>
    </dsp:sp>
    <dsp:sp modelId="{10D74E59-C7ED-4F40-BFAA-DEDE6B19FB60}">
      <dsp:nvSpPr>
        <dsp:cNvPr id="0" name=""/>
        <dsp:cNvSpPr/>
      </dsp:nvSpPr>
      <dsp:spPr>
        <a:xfrm>
          <a:off x="5956825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Implemented UI using NCURSES</a:t>
          </a:r>
        </a:p>
      </dsp:txBody>
      <dsp:txXfrm>
        <a:off x="6026050" y="1286850"/>
        <a:ext cx="1279631" cy="1485050"/>
      </dsp:txXfrm>
    </dsp:sp>
    <dsp:sp modelId="{939740D5-786F-4036-A509-50A0359D9FCD}">
      <dsp:nvSpPr>
        <dsp:cNvPr id="0" name=""/>
        <dsp:cNvSpPr/>
      </dsp:nvSpPr>
      <dsp:spPr>
        <a:xfrm>
          <a:off x="7445810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Added functionalities like as a basic editor</a:t>
          </a:r>
        </a:p>
      </dsp:txBody>
      <dsp:txXfrm>
        <a:off x="7515035" y="1286850"/>
        <a:ext cx="1279631" cy="1485050"/>
      </dsp:txXfrm>
    </dsp:sp>
    <dsp:sp modelId="{4DDB096F-512F-4475-9322-30A79DF2AB69}">
      <dsp:nvSpPr>
        <dsp:cNvPr id="0" name=""/>
        <dsp:cNvSpPr/>
      </dsp:nvSpPr>
      <dsp:spPr>
        <a:xfrm>
          <a:off x="8934796" y="1217625"/>
          <a:ext cx="1418081" cy="1623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Added more Advanced functionalities. </a:t>
          </a:r>
        </a:p>
      </dsp:txBody>
      <dsp:txXfrm>
        <a:off x="9004021" y="1286850"/>
        <a:ext cx="1279631" cy="148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77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6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26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wang.me/designing-and-writing-vim-from-scratch-in-3-weeks-871f8283ce2f?source=post_page-----871f8283ce2f-------------------------------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209-53FD-4C35-89CC-0A26A01B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 PROJECT – TEXT EDITOR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BB139-6DF8-44F8-A533-8FA2CCC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- Nikita Tipule (111903051)</a:t>
            </a:r>
          </a:p>
        </p:txBody>
      </p:sp>
    </p:spTree>
    <p:extLst>
      <p:ext uri="{BB962C8B-B14F-4D97-AF65-F5344CB8AC3E}">
        <p14:creationId xmlns:p14="http://schemas.microsoft.com/office/powerpoint/2010/main" val="16591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511E-E0DE-46F8-8423-D6BC944A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A56D-0F45-4D73-8657-3DFB0818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4625"/>
            <a:ext cx="6135075" cy="3296575"/>
          </a:xfrm>
        </p:spPr>
        <p:txBody>
          <a:bodyPr>
            <a:normAutofit/>
          </a:bodyPr>
          <a:lstStyle/>
          <a:p>
            <a:r>
              <a:rPr lang="en-IN" sz="2400" dirty="0"/>
              <a:t>A C Based Text Editor built with NCURSES library.</a:t>
            </a:r>
          </a:p>
          <a:p>
            <a:r>
              <a:rPr lang="en-IN" sz="2400" dirty="0"/>
              <a:t>Data Structure used :  </a:t>
            </a:r>
            <a:r>
              <a:rPr lang="en-IN" sz="2400" dirty="0">
                <a:solidFill>
                  <a:srgbClr val="FFC000"/>
                </a:solidFill>
              </a:rPr>
              <a:t>Doubly linked list </a:t>
            </a:r>
            <a:r>
              <a:rPr lang="en-IN" sz="2400" dirty="0"/>
              <a:t>of lines as a </a:t>
            </a:r>
            <a:r>
              <a:rPr lang="en-IN" sz="2400" dirty="0">
                <a:solidFill>
                  <a:srgbClr val="FFC000"/>
                </a:solidFill>
              </a:rPr>
              <a:t>Buffer </a:t>
            </a:r>
          </a:p>
          <a:p>
            <a:pPr marL="36900" indent="0">
              <a:buNone/>
            </a:pPr>
            <a:endParaRPr lang="en-IN" sz="2400" dirty="0">
              <a:solidFill>
                <a:srgbClr val="FFC000"/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2891F-B53E-4572-85D1-807F7732CA0A}"/>
              </a:ext>
            </a:extLst>
          </p:cNvPr>
          <p:cNvSpPr txBox="1"/>
          <p:nvPr/>
        </p:nvSpPr>
        <p:spPr>
          <a:xfrm>
            <a:off x="7785717" y="2565647"/>
            <a:ext cx="3755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Structure used : </a:t>
            </a:r>
          </a:p>
          <a:p>
            <a:pPr marL="36900" indent="0">
              <a:buNone/>
            </a:pP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num_chars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 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B616-1D7D-4479-9095-DE0276A9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My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22DF36-8B64-4820-B92D-4D0C2A979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9631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52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EF9A-1F1D-4C5F-A5BC-2DE737F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8922-B545-493D-8B07-69C49C0E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652" y="2442662"/>
            <a:ext cx="9082462" cy="4020281"/>
          </a:xfrm>
        </p:spPr>
        <p:txBody>
          <a:bodyPr numCol="2">
            <a:normAutofit/>
          </a:bodyPr>
          <a:lstStyle/>
          <a:p>
            <a:r>
              <a:rPr lang="en-IN" sz="2400" dirty="0"/>
              <a:t>Creating files</a:t>
            </a:r>
          </a:p>
          <a:p>
            <a:r>
              <a:rPr lang="en-IN" sz="2400" dirty="0"/>
              <a:t>Saving files</a:t>
            </a:r>
          </a:p>
          <a:p>
            <a:r>
              <a:rPr lang="en-IN" sz="2400" dirty="0"/>
              <a:t>Editing files</a:t>
            </a:r>
          </a:p>
          <a:p>
            <a:r>
              <a:rPr lang="en-IN" sz="2400" dirty="0"/>
              <a:t>Cursor movement</a:t>
            </a:r>
          </a:p>
          <a:p>
            <a:r>
              <a:rPr lang="en-IN" sz="2400" dirty="0"/>
              <a:t>Cut , Copy, Paste</a:t>
            </a:r>
          </a:p>
          <a:p>
            <a:r>
              <a:rPr lang="en-IN" sz="2400" dirty="0"/>
              <a:t>Search and Replace</a:t>
            </a:r>
          </a:p>
          <a:p>
            <a:pPr marL="36900" indent="0">
              <a:buNone/>
            </a:pPr>
            <a:endParaRPr lang="en-IN" sz="2400" dirty="0"/>
          </a:p>
          <a:p>
            <a:r>
              <a:rPr lang="en-IN" sz="2400" dirty="0"/>
              <a:t>Undo and Redo </a:t>
            </a:r>
          </a:p>
          <a:p>
            <a:r>
              <a:rPr lang="en-IN" sz="2400" dirty="0"/>
              <a:t>Syntax Highlighting</a:t>
            </a:r>
          </a:p>
          <a:p>
            <a:r>
              <a:rPr lang="en-IN" sz="2400" dirty="0"/>
              <a:t>Go to line number</a:t>
            </a:r>
          </a:p>
          <a:p>
            <a:r>
              <a:rPr lang="en-IN" sz="2400" dirty="0"/>
              <a:t>Page Up and Page Down</a:t>
            </a:r>
          </a:p>
          <a:p>
            <a:r>
              <a:rPr lang="en-IN" sz="2400" dirty="0"/>
              <a:t>Home And End key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80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BB5-32AC-4686-8F6B-17302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Features 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3DE4-ABE2-45E8-A434-019DA420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8" y="2467992"/>
            <a:ext cx="9863091" cy="3323208"/>
          </a:xfrm>
        </p:spPr>
        <p:txBody>
          <a:bodyPr numCol="2">
            <a:normAutofit fontScale="92500" lnSpcReduction="10000"/>
          </a:bodyPr>
          <a:lstStyle/>
          <a:p>
            <a:r>
              <a:rPr lang="en-IN" sz="2400" dirty="0"/>
              <a:t>Creating files</a:t>
            </a:r>
          </a:p>
          <a:p>
            <a:r>
              <a:rPr lang="en-IN" sz="2400" dirty="0"/>
              <a:t>Saving files</a:t>
            </a:r>
          </a:p>
          <a:p>
            <a:r>
              <a:rPr lang="en-IN" sz="2400" dirty="0"/>
              <a:t>Reading from files</a:t>
            </a:r>
          </a:p>
          <a:p>
            <a:r>
              <a:rPr lang="en-IN" sz="2400" dirty="0"/>
              <a:t>Editing from files</a:t>
            </a:r>
          </a:p>
          <a:p>
            <a:r>
              <a:rPr lang="en-IN" sz="2400" dirty="0"/>
              <a:t>Cut / copy words</a:t>
            </a:r>
          </a:p>
          <a:p>
            <a:r>
              <a:rPr lang="en-IN" sz="2400" dirty="0"/>
              <a:t>Paste Words or string</a:t>
            </a:r>
          </a:p>
          <a:p>
            <a:r>
              <a:rPr lang="en-IN" sz="2400" dirty="0"/>
              <a:t>Search </a:t>
            </a:r>
          </a:p>
          <a:p>
            <a:r>
              <a:rPr lang="en-IN" sz="2400" dirty="0"/>
              <a:t>Search and Replace</a:t>
            </a:r>
          </a:p>
          <a:p>
            <a:r>
              <a:rPr lang="en-IN" sz="2400" dirty="0"/>
              <a:t>Go to line number</a:t>
            </a:r>
          </a:p>
          <a:p>
            <a:r>
              <a:rPr lang="en-IN" sz="2400" dirty="0"/>
              <a:t>Page Up and Page Down</a:t>
            </a:r>
          </a:p>
          <a:p>
            <a:r>
              <a:rPr lang="en-IN" sz="2400" dirty="0"/>
              <a:t>Home Key and End Key</a:t>
            </a:r>
          </a:p>
          <a:p>
            <a:r>
              <a:rPr lang="en-IN" sz="2400" dirty="0"/>
              <a:t>Use of cursor to navigate</a:t>
            </a:r>
          </a:p>
          <a:p>
            <a:r>
              <a:rPr lang="en-IN" sz="2400" dirty="0"/>
              <a:t>Nice User Interface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460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C89-FC1C-4DC8-9424-2117A63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Research And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54A0-4AB4-46A6-A123-D7953C67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man page of vim text editor.</a:t>
            </a:r>
          </a:p>
          <a:p>
            <a:r>
              <a:rPr lang="en-US" sz="2400" dirty="0"/>
              <a:t>man page of </a:t>
            </a:r>
            <a:r>
              <a:rPr lang="en-US" sz="2400" dirty="0" err="1"/>
              <a:t>ncurses</a:t>
            </a:r>
            <a:r>
              <a:rPr lang="en-US" sz="2400" dirty="0"/>
              <a:t> library</a:t>
            </a:r>
          </a:p>
          <a:p>
            <a:r>
              <a:rPr lang="en-US" sz="2400" dirty="0"/>
              <a:t>An article on </a:t>
            </a:r>
            <a:r>
              <a:rPr lang="en-US" sz="2400" dirty="0" err="1"/>
              <a:t>ncurses</a:t>
            </a:r>
            <a:r>
              <a:rPr lang="en-US" sz="2400" dirty="0"/>
              <a:t> by X. Li.</a:t>
            </a:r>
          </a:p>
          <a:p>
            <a:pPr algn="l"/>
            <a:r>
              <a:rPr lang="en-US" sz="2400" dirty="0"/>
              <a:t>I found some of the blogs seems  to be useful to get basic idea. Ex- blog by Danial Wang. </a:t>
            </a:r>
          </a:p>
          <a:p>
            <a:pPr algn="l"/>
            <a:r>
              <a:rPr lang="en-US" sz="2400" dirty="0"/>
              <a:t>An information capsule on </a:t>
            </a:r>
            <a:r>
              <a:rPr lang="en-US" sz="2400" dirty="0" err="1"/>
              <a:t>curses.h</a:t>
            </a:r>
            <a:r>
              <a:rPr lang="en-US" sz="2400" dirty="0"/>
              <a:t> by The Open Group.</a:t>
            </a:r>
            <a:br>
              <a:rPr lang="en-IN" sz="2400" b="0" i="0" u="none" strike="noStrike" dirty="0">
                <a:solidFill>
                  <a:srgbClr val="757575"/>
                </a:solidFill>
                <a:effectLst/>
                <a:latin typeface="Calisto MT (Body)"/>
                <a:hlinkClick r:id="rId2"/>
              </a:rPr>
            </a:br>
            <a:endParaRPr lang="en-US" sz="2400" dirty="0">
              <a:latin typeface="Calisto MT (Body)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802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48D3C1F-7F57-4E9C-A5CF-B5285000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7063"/>
              </p:ext>
            </p:extLst>
          </p:nvPr>
        </p:nvGraphicFramePr>
        <p:xfrm>
          <a:off x="725554" y="727969"/>
          <a:ext cx="10763133" cy="57882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19787">
                  <a:extLst>
                    <a:ext uri="{9D8B030D-6E8A-4147-A177-3AD203B41FA5}">
                      <a16:colId xmlns:a16="http://schemas.microsoft.com/office/drawing/2014/main" val="3833873657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3411143890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520651268"/>
                    </a:ext>
                  </a:extLst>
                </a:gridCol>
                <a:gridCol w="473060">
                  <a:extLst>
                    <a:ext uri="{9D8B030D-6E8A-4147-A177-3AD203B41FA5}">
                      <a16:colId xmlns:a16="http://schemas.microsoft.com/office/drawing/2014/main" val="1509271184"/>
                    </a:ext>
                  </a:extLst>
                </a:gridCol>
                <a:gridCol w="450820">
                  <a:extLst>
                    <a:ext uri="{9D8B030D-6E8A-4147-A177-3AD203B41FA5}">
                      <a16:colId xmlns:a16="http://schemas.microsoft.com/office/drawing/2014/main" val="4010527298"/>
                    </a:ext>
                  </a:extLst>
                </a:gridCol>
                <a:gridCol w="441980">
                  <a:extLst>
                    <a:ext uri="{9D8B030D-6E8A-4147-A177-3AD203B41FA5}">
                      <a16:colId xmlns:a16="http://schemas.microsoft.com/office/drawing/2014/main" val="1666587656"/>
                    </a:ext>
                  </a:extLst>
                </a:gridCol>
                <a:gridCol w="433141">
                  <a:extLst>
                    <a:ext uri="{9D8B030D-6E8A-4147-A177-3AD203B41FA5}">
                      <a16:colId xmlns:a16="http://schemas.microsoft.com/office/drawing/2014/main" val="1916722533"/>
                    </a:ext>
                  </a:extLst>
                </a:gridCol>
                <a:gridCol w="441979">
                  <a:extLst>
                    <a:ext uri="{9D8B030D-6E8A-4147-A177-3AD203B41FA5}">
                      <a16:colId xmlns:a16="http://schemas.microsoft.com/office/drawing/2014/main" val="2859182"/>
                    </a:ext>
                  </a:extLst>
                </a:gridCol>
                <a:gridCol w="468500">
                  <a:extLst>
                    <a:ext uri="{9D8B030D-6E8A-4147-A177-3AD203B41FA5}">
                      <a16:colId xmlns:a16="http://schemas.microsoft.com/office/drawing/2014/main" val="2193164599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874044754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988251307"/>
                    </a:ext>
                  </a:extLst>
                </a:gridCol>
                <a:gridCol w="353585">
                  <a:extLst>
                    <a:ext uri="{9D8B030D-6E8A-4147-A177-3AD203B41FA5}">
                      <a16:colId xmlns:a16="http://schemas.microsoft.com/office/drawing/2014/main" val="54390544"/>
                    </a:ext>
                  </a:extLst>
                </a:gridCol>
                <a:gridCol w="369860">
                  <a:extLst>
                    <a:ext uri="{9D8B030D-6E8A-4147-A177-3AD203B41FA5}">
                      <a16:colId xmlns:a16="http://schemas.microsoft.com/office/drawing/2014/main" val="4114763839"/>
                    </a:ext>
                  </a:extLst>
                </a:gridCol>
                <a:gridCol w="362424">
                  <a:extLst>
                    <a:ext uri="{9D8B030D-6E8A-4147-A177-3AD203B41FA5}">
                      <a16:colId xmlns:a16="http://schemas.microsoft.com/office/drawing/2014/main" val="766985157"/>
                    </a:ext>
                  </a:extLst>
                </a:gridCol>
                <a:gridCol w="380103">
                  <a:extLst>
                    <a:ext uri="{9D8B030D-6E8A-4147-A177-3AD203B41FA5}">
                      <a16:colId xmlns:a16="http://schemas.microsoft.com/office/drawing/2014/main" val="665905627"/>
                    </a:ext>
                  </a:extLst>
                </a:gridCol>
                <a:gridCol w="406621">
                  <a:extLst>
                    <a:ext uri="{9D8B030D-6E8A-4147-A177-3AD203B41FA5}">
                      <a16:colId xmlns:a16="http://schemas.microsoft.com/office/drawing/2014/main" val="4258114400"/>
                    </a:ext>
                  </a:extLst>
                </a:gridCol>
                <a:gridCol w="371269">
                  <a:extLst>
                    <a:ext uri="{9D8B030D-6E8A-4147-A177-3AD203B41FA5}">
                      <a16:colId xmlns:a16="http://schemas.microsoft.com/office/drawing/2014/main" val="690054860"/>
                    </a:ext>
                  </a:extLst>
                </a:gridCol>
              </a:tblGrid>
              <a:tr h="310085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TASK 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Start 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345906"/>
                  </a:ext>
                </a:extLst>
              </a:tr>
              <a:tr h="310085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35132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Literature Survey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2287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Project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4101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Research on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996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on topic </a:t>
                      </a:r>
                      <a:r>
                        <a:rPr lang="en-IN" sz="1200" dirty="0" err="1"/>
                        <a:t>i.e</a:t>
                      </a:r>
                      <a:r>
                        <a:rPr lang="en-IN" sz="1200" dirty="0"/>
                        <a:t> man page of vim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31/1/2021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5431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8500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</a:t>
                      </a:r>
                      <a:r>
                        <a:rPr lang="en-IN" sz="1200" dirty="0" err="1"/>
                        <a:t>ncurses</a:t>
                      </a:r>
                      <a:r>
                        <a:rPr lang="en-IN" sz="1200" dirty="0"/>
                        <a:t>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41957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200" dirty="0"/>
                        <a:t> </a:t>
                      </a:r>
                      <a:r>
                        <a:rPr lang="en-IN" sz="1600" dirty="0"/>
                        <a:t>Start 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784840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048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Read From file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282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242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Add basic functionalities of a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63091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600" dirty="0"/>
                        <a:t>Implementation of more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1203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Search and Replace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34932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Cut, Copy and Paste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06609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Some more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2540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Testing and Bugs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521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1B28F6-FEC1-460B-850F-D2DA660B57DF}"/>
              </a:ext>
            </a:extLst>
          </p:cNvPr>
          <p:cNvSpPr txBox="1"/>
          <p:nvPr/>
        </p:nvSpPr>
        <p:spPr>
          <a:xfrm>
            <a:off x="2308194" y="106532"/>
            <a:ext cx="806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Text Editor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ECF3805-F252-4CEF-9EC9-71D24BC59B57}"/>
              </a:ext>
            </a:extLst>
          </p:cNvPr>
          <p:cNvSpPr/>
          <p:nvPr/>
        </p:nvSpPr>
        <p:spPr>
          <a:xfrm>
            <a:off x="5779363" y="1744461"/>
            <a:ext cx="683581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0EB3BC-705D-4481-8621-EF07B92DA6E7}"/>
              </a:ext>
            </a:extLst>
          </p:cNvPr>
          <p:cNvSpPr/>
          <p:nvPr/>
        </p:nvSpPr>
        <p:spPr>
          <a:xfrm>
            <a:off x="6400800" y="2064062"/>
            <a:ext cx="646357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121BEC5-A07C-4EA3-B932-CA0F30FBF7B3}"/>
              </a:ext>
            </a:extLst>
          </p:cNvPr>
          <p:cNvSpPr/>
          <p:nvPr/>
        </p:nvSpPr>
        <p:spPr>
          <a:xfrm>
            <a:off x="7501631" y="2670693"/>
            <a:ext cx="46163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759458A1-A1A8-41BD-AF35-E608E24815EE}"/>
              </a:ext>
            </a:extLst>
          </p:cNvPr>
          <p:cNvSpPr/>
          <p:nvPr/>
        </p:nvSpPr>
        <p:spPr>
          <a:xfrm>
            <a:off x="7106342" y="2368123"/>
            <a:ext cx="39528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CC4C749C-18B4-4A36-9B4D-D1D020FBC08D}"/>
              </a:ext>
            </a:extLst>
          </p:cNvPr>
          <p:cNvSpPr/>
          <p:nvPr/>
        </p:nvSpPr>
        <p:spPr>
          <a:xfrm>
            <a:off x="7519622" y="2985849"/>
            <a:ext cx="443648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FA9978B-C4FD-4A55-9D6E-110A360A76F8}"/>
              </a:ext>
            </a:extLst>
          </p:cNvPr>
          <p:cNvSpPr/>
          <p:nvPr/>
        </p:nvSpPr>
        <p:spPr>
          <a:xfrm>
            <a:off x="7985231" y="3676841"/>
            <a:ext cx="413045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7E0AE56B-E016-44EF-A321-2D6C1C1B8CAA}"/>
              </a:ext>
            </a:extLst>
          </p:cNvPr>
          <p:cNvSpPr/>
          <p:nvPr/>
        </p:nvSpPr>
        <p:spPr>
          <a:xfrm>
            <a:off x="8185212" y="4009711"/>
            <a:ext cx="483599" cy="23305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E24F6C7-C856-4D3D-8984-AC8C45BD40D1}"/>
              </a:ext>
            </a:extLst>
          </p:cNvPr>
          <p:cNvSpPr/>
          <p:nvPr/>
        </p:nvSpPr>
        <p:spPr>
          <a:xfrm>
            <a:off x="10315852" y="5930282"/>
            <a:ext cx="563498" cy="26633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027DA486-5B4F-418F-B731-7377C1D811F6}"/>
              </a:ext>
            </a:extLst>
          </p:cNvPr>
          <p:cNvSpPr/>
          <p:nvPr/>
        </p:nvSpPr>
        <p:spPr>
          <a:xfrm flipV="1">
            <a:off x="9953738" y="5592908"/>
            <a:ext cx="335481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531E3D4-6382-43F6-9127-F57FBA09D58F}"/>
              </a:ext>
            </a:extLst>
          </p:cNvPr>
          <p:cNvSpPr/>
          <p:nvPr/>
        </p:nvSpPr>
        <p:spPr>
          <a:xfrm>
            <a:off x="9579006" y="5281955"/>
            <a:ext cx="374732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3D8AF177-9383-456C-938E-13C59A5997F0}"/>
              </a:ext>
            </a:extLst>
          </p:cNvPr>
          <p:cNvSpPr/>
          <p:nvPr/>
        </p:nvSpPr>
        <p:spPr>
          <a:xfrm>
            <a:off x="8815526" y="4600022"/>
            <a:ext cx="763480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F7C2FC6-1DD5-4A1E-8AD9-A73E841D8F06}"/>
              </a:ext>
            </a:extLst>
          </p:cNvPr>
          <p:cNvSpPr/>
          <p:nvPr/>
        </p:nvSpPr>
        <p:spPr>
          <a:xfrm>
            <a:off x="8427011" y="4304866"/>
            <a:ext cx="388515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32670F6F-1171-408D-8F23-E8E26367AC99}"/>
              </a:ext>
            </a:extLst>
          </p:cNvPr>
          <p:cNvSpPr/>
          <p:nvPr/>
        </p:nvSpPr>
        <p:spPr>
          <a:xfrm>
            <a:off x="10879350" y="6229904"/>
            <a:ext cx="587096" cy="26633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9ED6-F30D-40A1-BF30-CC2626E67ADF}"/>
              </a:ext>
            </a:extLst>
          </p:cNvPr>
          <p:cNvSpPr txBox="1"/>
          <p:nvPr/>
        </p:nvSpPr>
        <p:spPr>
          <a:xfrm>
            <a:off x="1822882" y="43826"/>
            <a:ext cx="317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Gantt Chart : </a:t>
            </a:r>
          </a:p>
        </p:txBody>
      </p:sp>
    </p:spTree>
    <p:extLst>
      <p:ext uri="{BB962C8B-B14F-4D97-AF65-F5344CB8AC3E}">
        <p14:creationId xmlns:p14="http://schemas.microsoft.com/office/powerpoint/2010/main" val="212006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F51A-A9F6-4002-9B8E-909B5EDF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8097"/>
            <a:ext cx="10353762" cy="970450"/>
          </a:xfrm>
        </p:spPr>
        <p:txBody>
          <a:bodyPr>
            <a:normAutofit/>
          </a:bodyPr>
          <a:lstStyle/>
          <a:p>
            <a:r>
              <a:rPr lang="en-IN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33553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1797</TotalTime>
  <Words>412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Calisto MT (Body)</vt:lpstr>
      <vt:lpstr>Consolas</vt:lpstr>
      <vt:lpstr>Wingdings 2</vt:lpstr>
      <vt:lpstr>Slate</vt:lpstr>
      <vt:lpstr>DATA STRUCTURE PROJECT – TEXT EDITOR </vt:lpstr>
      <vt:lpstr>Description : </vt:lpstr>
      <vt:lpstr>Flow of My Project</vt:lpstr>
      <vt:lpstr>Features of Text editor</vt:lpstr>
      <vt:lpstr>Features  Implemented</vt:lpstr>
      <vt:lpstr>Research And References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 – TEXT EDITOR</dc:title>
  <dc:creator>Nikita Tipule</dc:creator>
  <cp:lastModifiedBy>Nikita Tipule</cp:lastModifiedBy>
  <cp:revision>59</cp:revision>
  <dcterms:created xsi:type="dcterms:W3CDTF">2021-01-19T05:13:16Z</dcterms:created>
  <dcterms:modified xsi:type="dcterms:W3CDTF">2021-04-15T13:04:32Z</dcterms:modified>
</cp:coreProperties>
</file>