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dwang.me/designing-and-writing-vim-from-scratch-in-3-weeks-871f8283ce2f?source=post_page-----871f8283ce2f--------------------------------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6209-53FD-4C35-89CC-0A26A01B1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STRUCTURE PROJECT – TEXT EDITOR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BB139-6DF8-44F8-A533-8FA2CCC86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- Nikita Tipule (111903051)</a:t>
            </a:r>
          </a:p>
        </p:txBody>
      </p:sp>
    </p:spTree>
    <p:extLst>
      <p:ext uri="{BB962C8B-B14F-4D97-AF65-F5344CB8AC3E}">
        <p14:creationId xmlns:p14="http://schemas.microsoft.com/office/powerpoint/2010/main" val="165913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9C89-FC1C-4DC8-9424-2117A63F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Research And 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54A0-4AB4-46A6-A123-D7953C67B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man page of vim text editor.</a:t>
            </a:r>
          </a:p>
          <a:p>
            <a:r>
              <a:rPr lang="en-US" sz="2400" dirty="0"/>
              <a:t>man page of </a:t>
            </a:r>
            <a:r>
              <a:rPr lang="en-US" sz="2400" dirty="0" err="1"/>
              <a:t>ncurses</a:t>
            </a:r>
            <a:r>
              <a:rPr lang="en-US" sz="2400" dirty="0"/>
              <a:t> library</a:t>
            </a:r>
          </a:p>
          <a:p>
            <a:r>
              <a:rPr lang="en-US" sz="2400" dirty="0"/>
              <a:t>An article on </a:t>
            </a:r>
            <a:r>
              <a:rPr lang="en-US" sz="2400" dirty="0" err="1"/>
              <a:t>ncurses</a:t>
            </a:r>
            <a:r>
              <a:rPr lang="en-US" sz="2400" dirty="0"/>
              <a:t> by X. Li.</a:t>
            </a:r>
          </a:p>
          <a:p>
            <a:pPr algn="l"/>
            <a:r>
              <a:rPr lang="en-US" sz="2400" dirty="0"/>
              <a:t>I found some of the blogs seems to be useful to get basic idea. Ex- blog by </a:t>
            </a:r>
            <a:r>
              <a:rPr lang="en-IN" sz="2400" dirty="0">
                <a:solidFill>
                  <a:srgbClr val="1A8917"/>
                </a:solidFill>
                <a:latin typeface="sohne"/>
              </a:rPr>
              <a:t>Daniel Wang.</a:t>
            </a:r>
            <a:br>
              <a:rPr lang="en-IN" sz="2400" b="0" i="0" u="none" strike="noStrike" dirty="0">
                <a:solidFill>
                  <a:srgbClr val="757575"/>
                </a:solidFill>
                <a:effectLst/>
                <a:latin typeface="sohne"/>
                <a:hlinkClick r:id="rId2"/>
              </a:rPr>
            </a:b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4802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7BB5-32AC-4686-8F6B-17302A59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Functionalities that I am planning to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B3DE4-ABE2-45E8-A434-019DA4205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/>
              <a:t>I am going to use linked list and buffer data structure.</a:t>
            </a:r>
          </a:p>
          <a:p>
            <a:r>
              <a:rPr lang="en-IN" sz="2000" dirty="0"/>
              <a:t>Creating files</a:t>
            </a:r>
          </a:p>
          <a:p>
            <a:r>
              <a:rPr lang="en-IN" sz="2000" dirty="0"/>
              <a:t>Saving files</a:t>
            </a:r>
          </a:p>
          <a:p>
            <a:r>
              <a:rPr lang="en-IN" sz="2000" dirty="0"/>
              <a:t>Reading from files</a:t>
            </a:r>
          </a:p>
          <a:p>
            <a:r>
              <a:rPr lang="en-IN" sz="2000" dirty="0"/>
              <a:t>Editing from files</a:t>
            </a:r>
          </a:p>
          <a:p>
            <a:r>
              <a:rPr lang="en-IN" sz="2000" dirty="0"/>
              <a:t>Cut / copy words</a:t>
            </a:r>
          </a:p>
          <a:p>
            <a:r>
              <a:rPr lang="en-IN" sz="2000" dirty="0"/>
              <a:t>Change the colour of texts</a:t>
            </a:r>
          </a:p>
          <a:p>
            <a:r>
              <a:rPr lang="en-IN" sz="2000" dirty="0"/>
              <a:t>Find and Replace</a:t>
            </a:r>
          </a:p>
          <a:p>
            <a:r>
              <a:rPr lang="en-IN" sz="2000" dirty="0"/>
              <a:t>Use of curser key to navigate</a:t>
            </a:r>
          </a:p>
        </p:txBody>
      </p:sp>
    </p:spTree>
    <p:extLst>
      <p:ext uri="{BB962C8B-B14F-4D97-AF65-F5344CB8AC3E}">
        <p14:creationId xmlns:p14="http://schemas.microsoft.com/office/powerpoint/2010/main" val="100460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C6ED-1BE2-4191-8FBA-B0D9F19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6964-53B5-4CD0-8665-C7EBB9FED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 am going to use linked list and buffer data structure </a:t>
            </a:r>
          </a:p>
          <a:p>
            <a:r>
              <a:rPr lang="en-IN" sz="2400" dirty="0"/>
              <a:t>And for GUI , I am going to use </a:t>
            </a:r>
            <a:r>
              <a:rPr lang="en-IN" sz="2400" dirty="0" err="1"/>
              <a:t>ncurses</a:t>
            </a:r>
            <a:r>
              <a:rPr lang="en-IN" sz="2400" dirty="0"/>
              <a:t> library.</a:t>
            </a:r>
          </a:p>
          <a:p>
            <a:r>
              <a:rPr lang="en-IN" sz="2400" dirty="0"/>
              <a:t>In this library there are predefined functions to create windows and for moving the curser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56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8940-D49F-4DE7-99C4-EB1FD016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 had implemented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F516-8CAF-4872-ACDA-6211B6236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 used doubly linked list and buffer data structure.</a:t>
            </a:r>
          </a:p>
          <a:p>
            <a:r>
              <a:rPr lang="en-IN" sz="2400" dirty="0"/>
              <a:t>I used </a:t>
            </a:r>
            <a:r>
              <a:rPr lang="en-IN" sz="2400" dirty="0" err="1"/>
              <a:t>ncurses</a:t>
            </a:r>
            <a:r>
              <a:rPr lang="en-IN" sz="2400" dirty="0"/>
              <a:t> library to implement UI.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66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D45F-0FCC-445B-ACCA-F48A088D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that I have implemented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91FF-8D7B-4605-9DB0-F8E30372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Reading from files</a:t>
            </a:r>
          </a:p>
          <a:p>
            <a:r>
              <a:rPr lang="en-IN" dirty="0"/>
              <a:t>If user don’t provide any file then it will create a empty buffer.</a:t>
            </a:r>
          </a:p>
          <a:p>
            <a:r>
              <a:rPr lang="en-IN" dirty="0"/>
              <a:t>Implemented UI of text editor.</a:t>
            </a:r>
          </a:p>
          <a:p>
            <a:r>
              <a:rPr lang="en-IN" dirty="0"/>
              <a:t>Curser is used to navigate.</a:t>
            </a:r>
          </a:p>
          <a:p>
            <a:r>
              <a:rPr lang="en-IN" dirty="0"/>
              <a:t>Arrow keys – left , right, up, down works.</a:t>
            </a:r>
          </a:p>
          <a:p>
            <a:r>
              <a:rPr lang="en-IN" dirty="0"/>
              <a:t>Backspace works</a:t>
            </a:r>
          </a:p>
          <a:p>
            <a:r>
              <a:rPr lang="en-IN" dirty="0"/>
              <a:t>Insert at any place works.</a:t>
            </a:r>
          </a:p>
          <a:p>
            <a:r>
              <a:rPr lang="en-IN" dirty="0"/>
              <a:t>Save file works.</a:t>
            </a:r>
          </a:p>
          <a:p>
            <a:r>
              <a:rPr lang="en-IN" dirty="0"/>
              <a:t>If file name is not given then it will ask for file name , create it and then save to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6052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1241</TotalTime>
  <Words>254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sohne</vt:lpstr>
      <vt:lpstr>Wingdings 3</vt:lpstr>
      <vt:lpstr>Wisp</vt:lpstr>
      <vt:lpstr>DATA STRUCTURE PROJECT – TEXT EDITOR </vt:lpstr>
      <vt:lpstr>Research And References </vt:lpstr>
      <vt:lpstr>Functionalities that I am planning to implement</vt:lpstr>
      <vt:lpstr>How to implement</vt:lpstr>
      <vt:lpstr>How I had implemented :</vt:lpstr>
      <vt:lpstr>Functions that I have implemented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PROJECT – TEXT EDITOR</dc:title>
  <dc:creator>Nikita Tipule</dc:creator>
  <cp:lastModifiedBy>Nikita Tipule</cp:lastModifiedBy>
  <cp:revision>20</cp:revision>
  <dcterms:created xsi:type="dcterms:W3CDTF">2021-01-19T05:13:16Z</dcterms:created>
  <dcterms:modified xsi:type="dcterms:W3CDTF">2021-03-01T06:29:24Z</dcterms:modified>
</cp:coreProperties>
</file>