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9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774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6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0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47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9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2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1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8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9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5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26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wang.me/designing-and-writing-vim-from-scratch-in-3-weeks-871f8283ce2f?source=post_page-----871f8283ce2f-------------------------------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6209-53FD-4C35-89CC-0A26A01B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 PROJECT – TEXT EDITOR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BB139-6DF8-44F8-A533-8FA2CCC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- Nikita Tipule (111903051)</a:t>
            </a:r>
          </a:p>
        </p:txBody>
      </p:sp>
    </p:spTree>
    <p:extLst>
      <p:ext uri="{BB962C8B-B14F-4D97-AF65-F5344CB8AC3E}">
        <p14:creationId xmlns:p14="http://schemas.microsoft.com/office/powerpoint/2010/main" val="165913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9C89-FC1C-4DC8-9424-2117A63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Research And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54A0-4AB4-46A6-A123-D7953C67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man page of vim text editor.</a:t>
            </a:r>
          </a:p>
          <a:p>
            <a:r>
              <a:rPr lang="en-US" sz="2400" dirty="0"/>
              <a:t>man page of </a:t>
            </a:r>
            <a:r>
              <a:rPr lang="en-US" sz="2400" dirty="0" err="1"/>
              <a:t>ncurses</a:t>
            </a:r>
            <a:r>
              <a:rPr lang="en-US" sz="2400" dirty="0"/>
              <a:t> library</a:t>
            </a:r>
          </a:p>
          <a:p>
            <a:r>
              <a:rPr lang="en-US" sz="2400" dirty="0"/>
              <a:t>An article on </a:t>
            </a:r>
            <a:r>
              <a:rPr lang="en-US" sz="2400" dirty="0" err="1"/>
              <a:t>ncurses</a:t>
            </a:r>
            <a:r>
              <a:rPr lang="en-US" sz="2400" dirty="0"/>
              <a:t> by X. Li.</a:t>
            </a:r>
          </a:p>
          <a:p>
            <a:pPr algn="l"/>
            <a:r>
              <a:rPr lang="en-US" sz="2400" dirty="0"/>
              <a:t>I found some of the blogs seems  to be useful to get basic idea. Ex- blog by Danial Wang. </a:t>
            </a:r>
          </a:p>
          <a:p>
            <a:pPr algn="l"/>
            <a:r>
              <a:rPr lang="en-US" sz="2400" dirty="0"/>
              <a:t>An information capsule on </a:t>
            </a:r>
            <a:r>
              <a:rPr lang="en-US" sz="2400" dirty="0" err="1"/>
              <a:t>curses.h</a:t>
            </a:r>
            <a:r>
              <a:rPr lang="en-US" sz="2400" dirty="0"/>
              <a:t> by The Open Group.</a:t>
            </a:r>
            <a:br>
              <a:rPr lang="en-IN" sz="2400" b="0" i="0" u="none" strike="noStrike" dirty="0">
                <a:solidFill>
                  <a:srgbClr val="757575"/>
                </a:solidFill>
                <a:effectLst/>
                <a:latin typeface="Calisto MT (Body)"/>
                <a:hlinkClick r:id="rId2"/>
              </a:rPr>
            </a:br>
            <a:endParaRPr lang="en-US" sz="2400" dirty="0">
              <a:latin typeface="Calisto MT (Body)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802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511E-E0DE-46F8-8423-D6BC944A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 Had </a:t>
            </a:r>
            <a:r>
              <a:rPr lang="en-IN" dirty="0" err="1"/>
              <a:t>Implimented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A56D-0F45-4D73-8657-3DFB0818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This is the Text editor made with NCURSES library for Terminal UI.</a:t>
            </a:r>
          </a:p>
          <a:p>
            <a:r>
              <a:rPr lang="en-IN" sz="2400" dirty="0"/>
              <a:t>I used linked list of lines as a Buffer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2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BB5-32AC-4686-8F6B-17302A5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Functionalities </a:t>
            </a:r>
            <a:r>
              <a:rPr lang="en-IN" dirty="0"/>
              <a:t>: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3DE4-ABE2-45E8-A434-019DA420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58" y="2467992"/>
            <a:ext cx="9863091" cy="3323208"/>
          </a:xfrm>
        </p:spPr>
        <p:txBody>
          <a:bodyPr numCol="2">
            <a:normAutofit fontScale="92500" lnSpcReduction="10000"/>
          </a:bodyPr>
          <a:lstStyle/>
          <a:p>
            <a:r>
              <a:rPr lang="en-IN" sz="2400" dirty="0"/>
              <a:t>Creating files</a:t>
            </a:r>
          </a:p>
          <a:p>
            <a:r>
              <a:rPr lang="en-IN" sz="2400" dirty="0"/>
              <a:t>Saving files</a:t>
            </a:r>
          </a:p>
          <a:p>
            <a:r>
              <a:rPr lang="en-IN" sz="2400" dirty="0"/>
              <a:t>Reading from files</a:t>
            </a:r>
          </a:p>
          <a:p>
            <a:r>
              <a:rPr lang="en-IN" sz="2400" dirty="0"/>
              <a:t>Editing from files</a:t>
            </a:r>
          </a:p>
          <a:p>
            <a:r>
              <a:rPr lang="en-IN" sz="2400" dirty="0"/>
              <a:t>Cut / copy words</a:t>
            </a:r>
          </a:p>
          <a:p>
            <a:r>
              <a:rPr lang="en-IN" sz="2400" dirty="0"/>
              <a:t>Paste Words or string</a:t>
            </a:r>
          </a:p>
          <a:p>
            <a:r>
              <a:rPr lang="en-IN" sz="2400" dirty="0"/>
              <a:t>Search </a:t>
            </a:r>
          </a:p>
          <a:p>
            <a:r>
              <a:rPr lang="en-IN" sz="2400" dirty="0"/>
              <a:t>Search and Replace</a:t>
            </a:r>
          </a:p>
          <a:p>
            <a:r>
              <a:rPr lang="en-IN" sz="2400" dirty="0"/>
              <a:t>Go to line number</a:t>
            </a:r>
          </a:p>
          <a:p>
            <a:r>
              <a:rPr lang="en-IN" sz="2400" dirty="0"/>
              <a:t>Page Up and Page Down</a:t>
            </a:r>
          </a:p>
          <a:p>
            <a:r>
              <a:rPr lang="en-IN" sz="2400" dirty="0"/>
              <a:t>Home Key and End Key</a:t>
            </a:r>
          </a:p>
          <a:p>
            <a:r>
              <a:rPr lang="en-IN" sz="2400" dirty="0"/>
              <a:t>Use of curser key to navigate</a:t>
            </a:r>
          </a:p>
          <a:p>
            <a:r>
              <a:rPr lang="en-IN" sz="2400" dirty="0"/>
              <a:t>Nice User Interface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46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D45F-0FCC-445B-ACCA-F48A088D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that I have implemented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91FF-8D7B-4605-9DB0-F8E30372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Reading from files</a:t>
            </a:r>
          </a:p>
          <a:p>
            <a:r>
              <a:rPr lang="en-IN" dirty="0"/>
              <a:t>If user don’t provide any file then it will create a empty buffer.</a:t>
            </a:r>
          </a:p>
          <a:p>
            <a:r>
              <a:rPr lang="en-IN" dirty="0"/>
              <a:t>Implemented UI of text editor.</a:t>
            </a:r>
          </a:p>
          <a:p>
            <a:r>
              <a:rPr lang="en-IN" dirty="0"/>
              <a:t>Curser is used to navigate.</a:t>
            </a:r>
          </a:p>
          <a:p>
            <a:r>
              <a:rPr lang="en-IN" dirty="0"/>
              <a:t>Arrow keys – left , right, up, down works.</a:t>
            </a:r>
          </a:p>
          <a:p>
            <a:r>
              <a:rPr lang="en-IN" dirty="0"/>
              <a:t>Backspace works</a:t>
            </a:r>
          </a:p>
          <a:p>
            <a:r>
              <a:rPr lang="en-IN" dirty="0"/>
              <a:t>Save file works </a:t>
            </a:r>
            <a:r>
              <a:rPr lang="en-IN" dirty="0" err="1"/>
              <a:t>i.e</a:t>
            </a:r>
            <a:r>
              <a:rPr lang="en-IN" dirty="0"/>
              <a:t> ctrl + </a:t>
            </a:r>
            <a:r>
              <a:rPr lang="en-IN"/>
              <a:t>s works</a:t>
            </a:r>
            <a:endParaRPr lang="en-IN" dirty="0"/>
          </a:p>
          <a:p>
            <a:r>
              <a:rPr lang="en-IN" dirty="0"/>
              <a:t>Insert at any place works.</a:t>
            </a:r>
          </a:p>
          <a:p>
            <a:r>
              <a:rPr lang="en-IN" dirty="0"/>
              <a:t>Save file works.</a:t>
            </a:r>
          </a:p>
          <a:p>
            <a:r>
              <a:rPr lang="en-IN" dirty="0"/>
              <a:t>If file name is not given then it will ask for file name , create it and then save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60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48D3C1F-7F57-4E9C-A5CF-B5285000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7063"/>
              </p:ext>
            </p:extLst>
          </p:nvPr>
        </p:nvGraphicFramePr>
        <p:xfrm>
          <a:off x="725554" y="727969"/>
          <a:ext cx="10763133" cy="57882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19787">
                  <a:extLst>
                    <a:ext uri="{9D8B030D-6E8A-4147-A177-3AD203B41FA5}">
                      <a16:colId xmlns:a16="http://schemas.microsoft.com/office/drawing/2014/main" val="3833873657"/>
                    </a:ext>
                  </a:extLst>
                </a:gridCol>
                <a:gridCol w="897220">
                  <a:extLst>
                    <a:ext uri="{9D8B030D-6E8A-4147-A177-3AD203B41FA5}">
                      <a16:colId xmlns:a16="http://schemas.microsoft.com/office/drawing/2014/main" val="3411143890"/>
                    </a:ext>
                  </a:extLst>
                </a:gridCol>
                <a:gridCol w="897220">
                  <a:extLst>
                    <a:ext uri="{9D8B030D-6E8A-4147-A177-3AD203B41FA5}">
                      <a16:colId xmlns:a16="http://schemas.microsoft.com/office/drawing/2014/main" val="520651268"/>
                    </a:ext>
                  </a:extLst>
                </a:gridCol>
                <a:gridCol w="473060">
                  <a:extLst>
                    <a:ext uri="{9D8B030D-6E8A-4147-A177-3AD203B41FA5}">
                      <a16:colId xmlns:a16="http://schemas.microsoft.com/office/drawing/2014/main" val="1509271184"/>
                    </a:ext>
                  </a:extLst>
                </a:gridCol>
                <a:gridCol w="450820">
                  <a:extLst>
                    <a:ext uri="{9D8B030D-6E8A-4147-A177-3AD203B41FA5}">
                      <a16:colId xmlns:a16="http://schemas.microsoft.com/office/drawing/2014/main" val="4010527298"/>
                    </a:ext>
                  </a:extLst>
                </a:gridCol>
                <a:gridCol w="441980">
                  <a:extLst>
                    <a:ext uri="{9D8B030D-6E8A-4147-A177-3AD203B41FA5}">
                      <a16:colId xmlns:a16="http://schemas.microsoft.com/office/drawing/2014/main" val="1666587656"/>
                    </a:ext>
                  </a:extLst>
                </a:gridCol>
                <a:gridCol w="433141">
                  <a:extLst>
                    <a:ext uri="{9D8B030D-6E8A-4147-A177-3AD203B41FA5}">
                      <a16:colId xmlns:a16="http://schemas.microsoft.com/office/drawing/2014/main" val="1916722533"/>
                    </a:ext>
                  </a:extLst>
                </a:gridCol>
                <a:gridCol w="441979">
                  <a:extLst>
                    <a:ext uri="{9D8B030D-6E8A-4147-A177-3AD203B41FA5}">
                      <a16:colId xmlns:a16="http://schemas.microsoft.com/office/drawing/2014/main" val="2859182"/>
                    </a:ext>
                  </a:extLst>
                </a:gridCol>
                <a:gridCol w="468500">
                  <a:extLst>
                    <a:ext uri="{9D8B030D-6E8A-4147-A177-3AD203B41FA5}">
                      <a16:colId xmlns:a16="http://schemas.microsoft.com/office/drawing/2014/main" val="2193164599"/>
                    </a:ext>
                  </a:extLst>
                </a:gridCol>
                <a:gridCol w="397782">
                  <a:extLst>
                    <a:ext uri="{9D8B030D-6E8A-4147-A177-3AD203B41FA5}">
                      <a16:colId xmlns:a16="http://schemas.microsoft.com/office/drawing/2014/main" val="2874044754"/>
                    </a:ext>
                  </a:extLst>
                </a:gridCol>
                <a:gridCol w="397782">
                  <a:extLst>
                    <a:ext uri="{9D8B030D-6E8A-4147-A177-3AD203B41FA5}">
                      <a16:colId xmlns:a16="http://schemas.microsoft.com/office/drawing/2014/main" val="2988251307"/>
                    </a:ext>
                  </a:extLst>
                </a:gridCol>
                <a:gridCol w="353585">
                  <a:extLst>
                    <a:ext uri="{9D8B030D-6E8A-4147-A177-3AD203B41FA5}">
                      <a16:colId xmlns:a16="http://schemas.microsoft.com/office/drawing/2014/main" val="54390544"/>
                    </a:ext>
                  </a:extLst>
                </a:gridCol>
                <a:gridCol w="369860">
                  <a:extLst>
                    <a:ext uri="{9D8B030D-6E8A-4147-A177-3AD203B41FA5}">
                      <a16:colId xmlns:a16="http://schemas.microsoft.com/office/drawing/2014/main" val="4114763839"/>
                    </a:ext>
                  </a:extLst>
                </a:gridCol>
                <a:gridCol w="362424">
                  <a:extLst>
                    <a:ext uri="{9D8B030D-6E8A-4147-A177-3AD203B41FA5}">
                      <a16:colId xmlns:a16="http://schemas.microsoft.com/office/drawing/2014/main" val="766985157"/>
                    </a:ext>
                  </a:extLst>
                </a:gridCol>
                <a:gridCol w="380103">
                  <a:extLst>
                    <a:ext uri="{9D8B030D-6E8A-4147-A177-3AD203B41FA5}">
                      <a16:colId xmlns:a16="http://schemas.microsoft.com/office/drawing/2014/main" val="665905627"/>
                    </a:ext>
                  </a:extLst>
                </a:gridCol>
                <a:gridCol w="406621">
                  <a:extLst>
                    <a:ext uri="{9D8B030D-6E8A-4147-A177-3AD203B41FA5}">
                      <a16:colId xmlns:a16="http://schemas.microsoft.com/office/drawing/2014/main" val="4258114400"/>
                    </a:ext>
                  </a:extLst>
                </a:gridCol>
                <a:gridCol w="371269">
                  <a:extLst>
                    <a:ext uri="{9D8B030D-6E8A-4147-A177-3AD203B41FA5}">
                      <a16:colId xmlns:a16="http://schemas.microsoft.com/office/drawing/2014/main" val="690054860"/>
                    </a:ext>
                  </a:extLst>
                </a:gridCol>
              </a:tblGrid>
              <a:tr h="310085"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TASK  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Start 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345906"/>
                  </a:ext>
                </a:extLst>
              </a:tr>
              <a:tr h="310085"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35132"/>
                  </a:ext>
                </a:extLst>
              </a:tr>
              <a:tr h="378992">
                <a:tc gridSpan="17"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Literature Survey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22871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Decide Project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13/1/2021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041011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Research on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09963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Study on topic </a:t>
                      </a:r>
                      <a:r>
                        <a:rPr lang="en-IN" sz="1200" dirty="0" err="1"/>
                        <a:t>i.e</a:t>
                      </a:r>
                      <a:r>
                        <a:rPr lang="en-IN" sz="1200" dirty="0"/>
                        <a:t> man page of vim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31/1/2021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45431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Decide Functionalities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8500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Study </a:t>
                      </a:r>
                      <a:r>
                        <a:rPr lang="en-IN" sz="1200" dirty="0" err="1"/>
                        <a:t>ncurses</a:t>
                      </a:r>
                      <a:r>
                        <a:rPr lang="en-IN" sz="1200" dirty="0"/>
                        <a:t> 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41957"/>
                  </a:ext>
                </a:extLst>
              </a:tr>
              <a:tr h="378992">
                <a:tc gridSpan="17">
                  <a:txBody>
                    <a:bodyPr/>
                    <a:lstStyle/>
                    <a:p>
                      <a:r>
                        <a:rPr lang="en-IN" sz="1200" dirty="0"/>
                        <a:t> </a:t>
                      </a:r>
                      <a:r>
                        <a:rPr lang="en-IN" sz="1600" dirty="0"/>
                        <a:t>Start Coding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784840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Implement Basic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04813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Read From file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128213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Implement basic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28/2/2021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9242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Add basic functionalities of a 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63091"/>
                  </a:ext>
                </a:extLst>
              </a:tr>
              <a:tr h="378992">
                <a:tc gridSpan="17">
                  <a:txBody>
                    <a:bodyPr/>
                    <a:lstStyle/>
                    <a:p>
                      <a:r>
                        <a:rPr lang="en-IN" sz="1600" dirty="0"/>
                        <a:t>Implementation of more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712034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Search and Replace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934932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Cut, Copy and Paste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28/3/2021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006609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Some more functionalities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29/3/2021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6/4/2021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25401"/>
                  </a:ext>
                </a:extLst>
              </a:tr>
              <a:tr h="310085">
                <a:tc>
                  <a:txBody>
                    <a:bodyPr/>
                    <a:lstStyle/>
                    <a:p>
                      <a:r>
                        <a:rPr lang="en-IN" sz="1200" dirty="0"/>
                        <a:t>     Testing and Bugs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7/4/2021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14/4/2021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85215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1B28F6-FEC1-460B-850F-D2DA660B57DF}"/>
              </a:ext>
            </a:extLst>
          </p:cNvPr>
          <p:cNvSpPr txBox="1"/>
          <p:nvPr/>
        </p:nvSpPr>
        <p:spPr>
          <a:xfrm>
            <a:off x="2308194" y="106532"/>
            <a:ext cx="806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Project Name :  Text Editor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9ECF3805-F252-4CEF-9EC9-71D24BC59B57}"/>
              </a:ext>
            </a:extLst>
          </p:cNvPr>
          <p:cNvSpPr/>
          <p:nvPr/>
        </p:nvSpPr>
        <p:spPr>
          <a:xfrm>
            <a:off x="5779363" y="1744461"/>
            <a:ext cx="683581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3D0EB3BC-705D-4481-8621-EF07B92DA6E7}"/>
              </a:ext>
            </a:extLst>
          </p:cNvPr>
          <p:cNvSpPr/>
          <p:nvPr/>
        </p:nvSpPr>
        <p:spPr>
          <a:xfrm>
            <a:off x="6400800" y="2064062"/>
            <a:ext cx="646357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1121BEC5-A07C-4EA3-B932-CA0F30FBF7B3}"/>
              </a:ext>
            </a:extLst>
          </p:cNvPr>
          <p:cNvSpPr/>
          <p:nvPr/>
        </p:nvSpPr>
        <p:spPr>
          <a:xfrm>
            <a:off x="7501631" y="2670693"/>
            <a:ext cx="461639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759458A1-A1A8-41BD-AF35-E608E24815EE}"/>
              </a:ext>
            </a:extLst>
          </p:cNvPr>
          <p:cNvSpPr/>
          <p:nvPr/>
        </p:nvSpPr>
        <p:spPr>
          <a:xfrm>
            <a:off x="7106342" y="2368123"/>
            <a:ext cx="395289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CC4C749C-18B4-4A36-9B4D-D1D020FBC08D}"/>
              </a:ext>
            </a:extLst>
          </p:cNvPr>
          <p:cNvSpPr/>
          <p:nvPr/>
        </p:nvSpPr>
        <p:spPr>
          <a:xfrm>
            <a:off x="7519622" y="2985849"/>
            <a:ext cx="443648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3FA9978B-C4FD-4A55-9D6E-110A360A76F8}"/>
              </a:ext>
            </a:extLst>
          </p:cNvPr>
          <p:cNvSpPr/>
          <p:nvPr/>
        </p:nvSpPr>
        <p:spPr>
          <a:xfrm>
            <a:off x="7985231" y="3676841"/>
            <a:ext cx="413045" cy="27077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7E0AE56B-E016-44EF-A321-2D6C1C1B8CAA}"/>
              </a:ext>
            </a:extLst>
          </p:cNvPr>
          <p:cNvSpPr/>
          <p:nvPr/>
        </p:nvSpPr>
        <p:spPr>
          <a:xfrm>
            <a:off x="8185212" y="4009711"/>
            <a:ext cx="483599" cy="23305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8E24F6C7-C856-4D3D-8984-AC8C45BD40D1}"/>
              </a:ext>
            </a:extLst>
          </p:cNvPr>
          <p:cNvSpPr/>
          <p:nvPr/>
        </p:nvSpPr>
        <p:spPr>
          <a:xfrm>
            <a:off x="10315852" y="5930282"/>
            <a:ext cx="563498" cy="266331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027DA486-5B4F-418F-B731-7377C1D811F6}"/>
              </a:ext>
            </a:extLst>
          </p:cNvPr>
          <p:cNvSpPr/>
          <p:nvPr/>
        </p:nvSpPr>
        <p:spPr>
          <a:xfrm flipV="1">
            <a:off x="9953738" y="5592908"/>
            <a:ext cx="335481" cy="270771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1531E3D4-6382-43F6-9127-F57FBA09D58F}"/>
              </a:ext>
            </a:extLst>
          </p:cNvPr>
          <p:cNvSpPr/>
          <p:nvPr/>
        </p:nvSpPr>
        <p:spPr>
          <a:xfrm>
            <a:off x="9579006" y="5281955"/>
            <a:ext cx="374732" cy="270771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3D8AF177-9383-456C-938E-13C59A5997F0}"/>
              </a:ext>
            </a:extLst>
          </p:cNvPr>
          <p:cNvSpPr/>
          <p:nvPr/>
        </p:nvSpPr>
        <p:spPr>
          <a:xfrm>
            <a:off x="8815526" y="4600022"/>
            <a:ext cx="763480" cy="25997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7F7C2FC6-1DD5-4A1E-8AD9-A73E841D8F06}"/>
              </a:ext>
            </a:extLst>
          </p:cNvPr>
          <p:cNvSpPr/>
          <p:nvPr/>
        </p:nvSpPr>
        <p:spPr>
          <a:xfrm>
            <a:off x="8427011" y="4304866"/>
            <a:ext cx="388515" cy="25997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32670F6F-1171-408D-8F23-E8E26367AC99}"/>
              </a:ext>
            </a:extLst>
          </p:cNvPr>
          <p:cNvSpPr/>
          <p:nvPr/>
        </p:nvSpPr>
        <p:spPr>
          <a:xfrm>
            <a:off x="10879350" y="6229904"/>
            <a:ext cx="587096" cy="266330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6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1565</TotalTime>
  <Words>366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Calisto MT (Body)</vt:lpstr>
      <vt:lpstr>Wingdings 2</vt:lpstr>
      <vt:lpstr>Slate</vt:lpstr>
      <vt:lpstr>DATA STRUCTURE PROJECT – TEXT EDITOR </vt:lpstr>
      <vt:lpstr>Research And References </vt:lpstr>
      <vt:lpstr>How I Had Implimented</vt:lpstr>
      <vt:lpstr>Functionalities : </vt:lpstr>
      <vt:lpstr>Functions that I have implemented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PROJECT – TEXT EDITOR</dc:title>
  <dc:creator>Nikita Tipule</dc:creator>
  <cp:lastModifiedBy>Nikita Tipule</cp:lastModifiedBy>
  <cp:revision>40</cp:revision>
  <dcterms:created xsi:type="dcterms:W3CDTF">2021-01-19T05:13:16Z</dcterms:created>
  <dcterms:modified xsi:type="dcterms:W3CDTF">2021-04-14T12:11:00Z</dcterms:modified>
</cp:coreProperties>
</file>