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Защита проекта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Драки на двоих</a:t>
            </a:r>
          </a:p>
          <a:p>
            <a:r>
              <a:rPr lang="ru-RU" dirty="0" smtClean="0"/>
              <a:t>Селецкий Никита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14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игре есть несколько фонов выбирающихся случайным образом</a:t>
            </a:r>
          </a:p>
          <a:p>
            <a:r>
              <a:rPr lang="ru-RU" dirty="0" smtClean="0"/>
              <a:t>Реализовано несколько различных персонажей </a:t>
            </a:r>
          </a:p>
          <a:p>
            <a:r>
              <a:rPr lang="ru-RU" dirty="0" smtClean="0"/>
              <a:t>Небольшая анимация персонажей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204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добавить много новых персонажей</a:t>
            </a:r>
          </a:p>
          <a:p>
            <a:r>
              <a:rPr lang="ru-RU" dirty="0" smtClean="0"/>
              <a:t>Реализовать сражение в одиночку(с ботом)</a:t>
            </a:r>
          </a:p>
          <a:p>
            <a:r>
              <a:rPr lang="ru-RU" dirty="0" smtClean="0"/>
              <a:t>Создать новые удары, функции</a:t>
            </a:r>
          </a:p>
          <a:p>
            <a:r>
              <a:rPr lang="ru-RU" dirty="0" smtClean="0"/>
              <a:t>Сделать игру </a:t>
            </a:r>
            <a:r>
              <a:rPr lang="ru-RU" dirty="0" err="1" smtClean="0"/>
              <a:t>плавнее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1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Основной смысл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Победить другого игрока</a:t>
            </a:r>
          </a:p>
          <a:p>
            <a:r>
              <a:rPr lang="ru-RU" dirty="0" smtClean="0"/>
              <a:t>Веселье</a:t>
            </a:r>
          </a:p>
          <a:p>
            <a:r>
              <a:rPr lang="ru-RU" dirty="0" smtClean="0"/>
              <a:t>Правила(следующий слайд)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56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52935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В игре есть 4 персонажа</a:t>
            </a:r>
          </a:p>
          <a:p>
            <a:r>
              <a:rPr lang="ru-RU" dirty="0" smtClean="0"/>
              <a:t>У них есть умения</a:t>
            </a:r>
            <a:r>
              <a:rPr lang="en-US" dirty="0" smtClean="0"/>
              <a:t>:</a:t>
            </a:r>
            <a:r>
              <a:rPr lang="ru-RU" dirty="0" smtClean="0"/>
              <a:t> движение по оси </a:t>
            </a:r>
            <a:r>
              <a:rPr lang="en-US" dirty="0" smtClean="0"/>
              <a:t>x</a:t>
            </a:r>
            <a:r>
              <a:rPr lang="ru-RU" dirty="0" smtClean="0"/>
              <a:t>, атака, блок, супер-атака</a:t>
            </a:r>
          </a:p>
          <a:p>
            <a:r>
              <a:rPr lang="ru-RU" dirty="0" smtClean="0"/>
              <a:t>Супер-атака заряжается после 3 ударов</a:t>
            </a:r>
            <a:r>
              <a:rPr lang="en-US" dirty="0" smtClean="0"/>
              <a:t> </a:t>
            </a:r>
            <a:r>
              <a:rPr lang="ru-RU" dirty="0" smtClean="0"/>
              <a:t>по врагу</a:t>
            </a:r>
          </a:p>
          <a:p>
            <a:r>
              <a:rPr lang="ru-RU" dirty="0" smtClean="0"/>
              <a:t>Также значок наличия супер-атаки находится справа или слева от полоски жизней, если он желтый супер-атака заряжена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4201683"/>
            <a:ext cx="4536504" cy="226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3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Персонажи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Солдат</a:t>
            </a:r>
          </a:p>
          <a:p>
            <a:r>
              <a:rPr lang="en-US" dirty="0" smtClean="0"/>
              <a:t>Vortex</a:t>
            </a:r>
          </a:p>
          <a:p>
            <a:r>
              <a:rPr lang="en-US" dirty="0" smtClean="0"/>
              <a:t>Stallion</a:t>
            </a:r>
          </a:p>
          <a:p>
            <a:r>
              <a:rPr lang="en-US" dirty="0" smtClean="0"/>
              <a:t>Volcano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640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Солдат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Единственный персонаж с дальней атакой</a:t>
            </a:r>
          </a:p>
          <a:p>
            <a:r>
              <a:rPr lang="ru-RU" dirty="0" smtClean="0"/>
              <a:t>Обычная атака – это выстрел</a:t>
            </a:r>
          </a:p>
          <a:p>
            <a:r>
              <a:rPr lang="ru-RU" dirty="0" smtClean="0"/>
              <a:t>Супер атака – усиленный выстрел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56992"/>
            <a:ext cx="6397214" cy="313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Vortex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Ближняя атака</a:t>
            </a:r>
          </a:p>
          <a:p>
            <a:r>
              <a:rPr lang="ru-RU" dirty="0" smtClean="0"/>
              <a:t>Супер-атака – призывает торнадо которое притягивает все на своем пути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29000"/>
            <a:ext cx="5662845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4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Stallion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Ближняя атака</a:t>
            </a:r>
          </a:p>
          <a:p>
            <a:r>
              <a:rPr lang="ru-RU" dirty="0" smtClean="0"/>
              <a:t>Супер-атака – в 4 раза </a:t>
            </a:r>
            <a:r>
              <a:rPr lang="ru-RU" dirty="0" err="1" smtClean="0"/>
              <a:t>усиляет</a:t>
            </a:r>
            <a:r>
              <a:rPr lang="ru-RU" dirty="0" smtClean="0"/>
              <a:t> его следующий удар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292414"/>
            <a:ext cx="7021470" cy="354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8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Volcano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Ближняя атака</a:t>
            </a:r>
          </a:p>
          <a:p>
            <a:r>
              <a:rPr lang="ru-RU" dirty="0" smtClean="0"/>
              <a:t>Супер-атака - Кидает мощный огненный шар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852936"/>
            <a:ext cx="5013079" cy="301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1 игрок</a:t>
            </a:r>
            <a:r>
              <a:rPr lang="en-US" dirty="0" smtClean="0"/>
              <a:t>:</a:t>
            </a:r>
          </a:p>
          <a:p>
            <a:r>
              <a:rPr lang="ru-RU" dirty="0" smtClean="0"/>
              <a:t>Стрелка влево – движение влево</a:t>
            </a:r>
          </a:p>
          <a:p>
            <a:r>
              <a:rPr lang="ru-RU" dirty="0" smtClean="0"/>
              <a:t>Стрелка вправо – движение вправо</a:t>
            </a:r>
          </a:p>
          <a:p>
            <a:r>
              <a:rPr lang="ru-RU" dirty="0" smtClean="0"/>
              <a:t>Стрелка вверх – атака</a:t>
            </a:r>
          </a:p>
          <a:p>
            <a:r>
              <a:rPr lang="ru-RU" dirty="0" smtClean="0"/>
              <a:t>Стрелка вниз – супер-атака</a:t>
            </a:r>
          </a:p>
          <a:p>
            <a:r>
              <a:rPr lang="en-US" dirty="0" smtClean="0"/>
              <a:t>L – </a:t>
            </a:r>
            <a:r>
              <a:rPr lang="ru-RU" dirty="0" smtClean="0"/>
              <a:t>блок</a:t>
            </a:r>
          </a:p>
          <a:p>
            <a:r>
              <a:rPr lang="ru-RU" dirty="0" smtClean="0"/>
              <a:t>2 игрок</a:t>
            </a:r>
            <a:r>
              <a:rPr lang="en-US" dirty="0" smtClean="0"/>
              <a:t>:</a:t>
            </a:r>
          </a:p>
          <a:p>
            <a:r>
              <a:rPr lang="en-US" dirty="0" smtClean="0"/>
              <a:t>A, D – </a:t>
            </a:r>
            <a:r>
              <a:rPr lang="ru-RU" dirty="0" smtClean="0"/>
              <a:t>движение</a:t>
            </a:r>
          </a:p>
          <a:p>
            <a:r>
              <a:rPr lang="en-US" dirty="0" smtClean="0"/>
              <a:t>E –</a:t>
            </a:r>
            <a:r>
              <a:rPr lang="ru-RU" dirty="0" smtClean="0"/>
              <a:t> атака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S</a:t>
            </a:r>
            <a:r>
              <a:rPr lang="ru-RU" dirty="0" smtClean="0"/>
              <a:t> – супер-атака</a:t>
            </a:r>
          </a:p>
          <a:p>
            <a:r>
              <a:rPr lang="en-US" dirty="0" smtClean="0"/>
              <a:t>Q - </a:t>
            </a:r>
            <a:r>
              <a:rPr lang="ru-RU" dirty="0" smtClean="0"/>
              <a:t>блок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664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197</Words>
  <Application>Microsoft Office PowerPoint</Application>
  <PresentationFormat>Экран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Защита проекта</vt:lpstr>
      <vt:lpstr>Основной смысл игры</vt:lpstr>
      <vt:lpstr>Правила игры</vt:lpstr>
      <vt:lpstr>Персонажи</vt:lpstr>
      <vt:lpstr>Солдат</vt:lpstr>
      <vt:lpstr>Vortex</vt:lpstr>
      <vt:lpstr>Stallion</vt:lpstr>
      <vt:lpstr>Volcano</vt:lpstr>
      <vt:lpstr>Управление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проекта</dc:title>
  <dc:creator>Александр</dc:creator>
  <cp:lastModifiedBy>Пользователь Windows</cp:lastModifiedBy>
  <cp:revision>5</cp:revision>
  <dcterms:created xsi:type="dcterms:W3CDTF">2020-01-23T15:10:38Z</dcterms:created>
  <dcterms:modified xsi:type="dcterms:W3CDTF">2020-01-23T16:02:34Z</dcterms:modified>
</cp:coreProperties>
</file>