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0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1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6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7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2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6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41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7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4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0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9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D474BE-F41A-4016-B5AF-542A40CDB798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1495-3313-4CF4-949D-E72A6E424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85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089FF-41D0-415B-8843-C0C0F4D4B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47997"/>
            <a:ext cx="8825658" cy="2677648"/>
          </a:xfrm>
        </p:spPr>
        <p:txBody>
          <a:bodyPr/>
          <a:lstStyle/>
          <a:p>
            <a:r>
              <a:rPr lang="ru-RU" sz="4000" dirty="0"/>
              <a:t>Телеграмм-бот, который поможет вам бороться с вредными привычками 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en-US" sz="4000" dirty="0" err="1"/>
              <a:t>SuperZhELEZNAYa_VOLYa</a:t>
            </a:r>
            <a:r>
              <a:rPr lang="ru-RU" sz="4000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10A362-70D4-4F11-BC10-E01536621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28621"/>
            <a:ext cx="8825658" cy="1481382"/>
          </a:xfrm>
        </p:spPr>
        <p:txBody>
          <a:bodyPr>
            <a:normAutofit/>
          </a:bodyPr>
          <a:lstStyle/>
          <a:p>
            <a:r>
              <a:rPr lang="ru-RU" dirty="0"/>
              <a:t>Работу выполнили</a:t>
            </a:r>
          </a:p>
          <a:p>
            <a:r>
              <a:rPr lang="ru-RU" dirty="0"/>
              <a:t>Зубов </a:t>
            </a:r>
            <a:r>
              <a:rPr lang="ru-RU" dirty="0" err="1"/>
              <a:t>никита</a:t>
            </a:r>
            <a:r>
              <a:rPr lang="ru-RU" dirty="0"/>
              <a:t>, </a:t>
            </a:r>
            <a:r>
              <a:rPr lang="ru-RU" dirty="0" err="1"/>
              <a:t>Халимов</a:t>
            </a:r>
            <a:r>
              <a:rPr lang="ru-RU" dirty="0"/>
              <a:t> Альмир</a:t>
            </a:r>
          </a:p>
          <a:p>
            <a:r>
              <a:rPr lang="ru-RU" dirty="0"/>
              <a:t>Преподаватель: максим </a:t>
            </a:r>
            <a:r>
              <a:rPr lang="ru-RU" dirty="0" err="1"/>
              <a:t>денисович</a:t>
            </a:r>
            <a:r>
              <a:rPr lang="ru-RU" dirty="0"/>
              <a:t> </a:t>
            </a:r>
            <a:r>
              <a:rPr lang="ru-RU" dirty="0" err="1"/>
              <a:t>семёнов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8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419B22D-BDFB-42F2-99C0-00C44CA73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2688978A-15CB-4E23-BE1E-6AB6A5C0F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81FCEB-EF5F-46B9-BCB8-2AE3BCF3548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39" y="3529474"/>
            <a:ext cx="5005387" cy="28051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115536-A581-40B2-9A0C-3A618C30E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4" y="3529474"/>
            <a:ext cx="4655758" cy="28051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CA088-8D6C-43D8-912C-B2287F6CC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4" y="518311"/>
            <a:ext cx="4655758" cy="2677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872EB-4D58-4F34-A96F-759FDBE7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9" y="518311"/>
            <a:ext cx="5004947" cy="26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250A4-7257-4BB8-9E4D-864CE46F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F90D4-2EA8-4C95-95A1-DAF6C2A9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 Разработать телеграмм-бот, который поможет бороться с наркоманией, алкоголизмом, курением и т. д.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Изучить информацию о создании телеграмм-ботов на </a:t>
            </a:r>
            <a:r>
              <a:rPr lang="en-US" dirty="0"/>
              <a:t>Python</a:t>
            </a:r>
            <a:r>
              <a:rPr lang="ru-RU" dirty="0"/>
              <a:t> с помощью </a:t>
            </a:r>
            <a:r>
              <a:rPr lang="en-US" dirty="0" err="1"/>
              <a:t>pyTelegramBotAPI</a:t>
            </a:r>
            <a:r>
              <a:rPr lang="en-US" dirty="0"/>
              <a:t>.</a:t>
            </a:r>
          </a:p>
          <a:p>
            <a:r>
              <a:rPr lang="ru-RU" dirty="0"/>
              <a:t>Написать техническое задание</a:t>
            </a:r>
          </a:p>
          <a:p>
            <a:r>
              <a:rPr lang="ru-RU" dirty="0"/>
              <a:t>Создать рабочий код</a:t>
            </a:r>
          </a:p>
          <a:p>
            <a:r>
              <a:rPr lang="ru-RU" dirty="0"/>
              <a:t>Протестировать бот.</a:t>
            </a:r>
          </a:p>
          <a:p>
            <a:r>
              <a:rPr lang="ru-RU" dirty="0" err="1"/>
              <a:t>Задесплоить</a:t>
            </a:r>
            <a:r>
              <a:rPr lang="ru-RU" dirty="0"/>
              <a:t> на </a:t>
            </a:r>
            <a:r>
              <a:rPr lang="en-US" dirty="0"/>
              <a:t>Heroku (</a:t>
            </a:r>
            <a:r>
              <a:rPr lang="ru-RU" dirty="0"/>
              <a:t>из-за санкций пока не получилось)</a:t>
            </a:r>
          </a:p>
          <a:p>
            <a:r>
              <a:rPr lang="ru-RU" dirty="0"/>
              <a:t>Подвести итоги и оформить результаты в виде проекта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5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B9BB-F23B-4A42-B595-B6FD2230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FAAA5-6335-4639-B938-6C6E2BC5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наиболее рационального подхода к созданию приложения</a:t>
            </a:r>
          </a:p>
          <a:p>
            <a:r>
              <a:rPr lang="ru-RU" dirty="0"/>
              <a:t>Изучить психику зависимых людей</a:t>
            </a:r>
          </a:p>
          <a:p>
            <a:r>
              <a:rPr lang="ru-RU" dirty="0"/>
              <a:t>Написание технического задания</a:t>
            </a:r>
          </a:p>
          <a:p>
            <a:r>
              <a:rPr lang="ru-RU" dirty="0"/>
              <a:t>Разработка приложения (подробно указано в </a:t>
            </a:r>
            <a:r>
              <a:rPr lang="en-US" dirty="0"/>
              <a:t>README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72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139C-02F6-4BB6-9CA5-4F54B63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25155A-4899-E730-7AEA-5BAB61A7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53" y="1648282"/>
            <a:ext cx="7428169" cy="5004752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B28703A9-FA5B-C228-E6DC-E38D745D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95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25E35-875C-4DD7-8050-D9BC291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721AB-3B03-4132-B6BF-EAD28C63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Успешна апробация</a:t>
            </a:r>
          </a:p>
          <a:p>
            <a:r>
              <a:rPr lang="ru-RU" dirty="0"/>
              <a:t>Неполное соответствие ТЗ</a:t>
            </a:r>
          </a:p>
          <a:p>
            <a:r>
              <a:rPr lang="ru-RU" dirty="0"/>
              <a:t>Работа интересна среди друзей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Теперь можно развивать идею для проекта и само приложение. </a:t>
            </a:r>
          </a:p>
        </p:txBody>
      </p:sp>
    </p:spTree>
    <p:extLst>
      <p:ext uri="{BB962C8B-B14F-4D97-AF65-F5344CB8AC3E}">
        <p14:creationId xmlns:p14="http://schemas.microsoft.com/office/powerpoint/2010/main" val="15890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F6733-9A36-48FB-BBDA-68C57D1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использованной лит-</a:t>
            </a:r>
            <a:r>
              <a:rPr lang="ru-RU" dirty="0" err="1"/>
              <a:t>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9A176-3560-43F5-89B4-F025330D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Материалы Яндекс Лицей «Основы промышленного программирования на языке Python» [Электронный ресурс]. Режим доступа: только ученикам Яндекс Лицея.</a:t>
            </a:r>
          </a:p>
          <a:p>
            <a:r>
              <a:rPr lang="ru-RU" dirty="0"/>
              <a:t>Канал Степана </a:t>
            </a:r>
            <a:r>
              <a:rPr lang="ru-RU" dirty="0" err="1"/>
              <a:t>Баранцева</a:t>
            </a:r>
            <a:r>
              <a:rPr lang="ru-RU" dirty="0"/>
              <a:t>, обучающий программированию на </a:t>
            </a:r>
            <a:r>
              <a:rPr lang="en-US" dirty="0"/>
              <a:t>Python</a:t>
            </a:r>
            <a:r>
              <a:rPr lang="ru-RU" dirty="0"/>
              <a:t> - </a:t>
            </a:r>
            <a:r>
              <a:rPr lang="en-US" dirty="0"/>
              <a:t>https://www.youtube.com/channel/UCvMQmiUk77JeLBtIbsTAOHg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19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449F-6FFE-44AE-BAF2-FDDEA53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5D272-A673-4CDC-96F2-06947FEE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https://github.com/NikitaZubovHalmirHalimov/nikitahalmirzubovhalimov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15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196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Телеграмм-бот, который поможет вам бороться с вредными привычками  «SuperZhELEZNAYa_VOLYa» </vt:lpstr>
      <vt:lpstr>Презентация PowerPoint</vt:lpstr>
      <vt:lpstr>Цели и задачи</vt:lpstr>
      <vt:lpstr>Ход работы</vt:lpstr>
      <vt:lpstr>Вид бота</vt:lpstr>
      <vt:lpstr>Результаты</vt:lpstr>
      <vt:lpstr>Список использованной лит-ры</vt:lpstr>
      <vt:lpstr>Где найти приложение?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Приложение, которое поможет вам бороться с вредными привычками  «Железная воля» </dc:title>
  <dc:creator>User</dc:creator>
  <cp:lastModifiedBy>User</cp:lastModifiedBy>
  <cp:revision>43</cp:revision>
  <dcterms:created xsi:type="dcterms:W3CDTF">2021-11-10T20:10:26Z</dcterms:created>
  <dcterms:modified xsi:type="dcterms:W3CDTF">2022-05-09T16:27:01Z</dcterms:modified>
</cp:coreProperties>
</file>