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CF14CD0-832E-4E22-BCDE-0FE963CE7010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06A3EF-2B00-4014-8FB0-9D818A52A5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9616D5-1A61-493F-BE79-CB3E37D45DF7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itaa11/project_WEB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851648" cy="1828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Snake game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7854696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Выполнял работу:</a:t>
            </a:r>
          </a:p>
          <a:p>
            <a:r>
              <a:rPr lang="ru-RU" dirty="0" smtClean="0"/>
              <a:t>Астафьев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1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470025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2996952"/>
            <a:ext cx="6400800" cy="1728192"/>
          </a:xfrm>
        </p:spPr>
        <p:txBody>
          <a:bodyPr/>
          <a:lstStyle/>
          <a:p>
            <a:r>
              <a:rPr lang="ru-RU" dirty="0" smtClean="0"/>
              <a:t>Создать мини-игру змейку на </a:t>
            </a:r>
            <a:r>
              <a:rPr lang="en-US" dirty="0" smtClean="0"/>
              <a:t>web </a:t>
            </a:r>
            <a:r>
              <a:rPr lang="ru-RU" dirty="0" smtClean="0"/>
              <a:t>странице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1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2420888"/>
            <a:ext cx="5112568" cy="328992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Flask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Различные библиотеки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База данных (для пользователей)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Работа с файлами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/>
              <a:t>Что можно добавить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6400800" cy="187220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Различные уровни сложности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Более красивый внешний вид (иконки, надписи, кнопки)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8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Немного скриншотов работоспособности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2644369" cy="405419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4445578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47939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Создайте собственную комнату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3" y="476672"/>
            <a:ext cx="8604448" cy="44750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5629890"/>
            <a:ext cx="84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Управление производится с помощью стрелок  (вверх, вниз, вправо, влево)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4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851648" cy="1828800"/>
          </a:xfrm>
        </p:spPr>
        <p:txBody>
          <a:bodyPr/>
          <a:lstStyle/>
          <a:p>
            <a:r>
              <a:rPr lang="ru-RU" dirty="0" smtClean="0"/>
              <a:t>Спасибо за внимание!)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861048"/>
            <a:ext cx="8784976" cy="1752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Скачивайте проект с моего </a:t>
            </a:r>
            <a:r>
              <a:rPr lang="ru-RU" sz="2000" dirty="0" err="1" smtClean="0"/>
              <a:t>репозитория</a:t>
            </a:r>
            <a:r>
              <a:rPr lang="ru-RU" sz="2000" dirty="0" smtClean="0"/>
              <a:t> на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github.com/Nikitaa11/project_WEB.git</a:t>
            </a:r>
            <a:endParaRPr lang="en-US" sz="2000" dirty="0" smtClean="0"/>
          </a:p>
          <a:p>
            <a:r>
              <a:rPr lang="ru-RU" sz="2000" dirty="0" smtClean="0"/>
              <a:t>Запускайте, переходите на сервер и наслаждайтесь игрой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43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90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Snake game</vt:lpstr>
      <vt:lpstr>Цель проекта</vt:lpstr>
      <vt:lpstr>Используемые технологии</vt:lpstr>
      <vt:lpstr>Что можно добавить</vt:lpstr>
      <vt:lpstr>Немного скриншотов работоспособности</vt:lpstr>
      <vt:lpstr>Презентация PowerPoint</vt:lpstr>
      <vt:lpstr>Спасибо за внимание!)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Nikita</dc:creator>
  <cp:lastModifiedBy>Nikita</cp:lastModifiedBy>
  <cp:revision>5</cp:revision>
  <dcterms:created xsi:type="dcterms:W3CDTF">2021-04-25T18:05:41Z</dcterms:created>
  <dcterms:modified xsi:type="dcterms:W3CDTF">2021-04-25T18:42:40Z</dcterms:modified>
</cp:coreProperties>
</file>