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9D8D1-5BDE-486F-A1D8-20A6D5E56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F9B571-41DC-46BC-AF1C-565A442DC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4D2F15-4C0B-4A36-903F-D0FB7D11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9306B-8B7F-4C17-A673-905F3956259C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DBAF9A-D68C-4883-BD34-41C8DF32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4D52AE-749C-431F-9FF1-D915B9F7F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231A-1D13-4E18-8A0A-38E7FEE81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31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9E6AF-8BC1-4379-8FBF-041A2F35C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34C9E7-B177-41D3-B6CC-DE09B83D7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E6F8F6-5E0A-4E2E-8410-0E5C518E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9306B-8B7F-4C17-A673-905F3956259C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F0A98B-FA17-48C3-A57B-5B026C74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BD6940-C96D-404D-95C9-1F0FF768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231A-1D13-4E18-8A0A-38E7FEE81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63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EAF0F8C-329F-461A-B8AA-7F2704D3C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C7D0ED-F67E-49DA-A944-08BB0141A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FD9214-F0AC-4403-B407-349C4CCA3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9306B-8B7F-4C17-A673-905F3956259C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AD3192-BA0A-409F-AFD0-8A056F76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3235A8-83B5-4C82-B983-90913A00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231A-1D13-4E18-8A0A-38E7FEE81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8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715FD-17F6-4E96-BFDD-CE05EB8E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99675A-A249-4337-A5D2-8708AFA1B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EE6C3A-EAF2-4B1F-B699-1D04C8F8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9306B-8B7F-4C17-A673-905F3956259C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FCB0F3-100E-446D-B195-2F3D9A01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05F22E-0F73-4175-BFB7-A1F97DA2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231A-1D13-4E18-8A0A-38E7FEE81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50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52B6B-5842-40F7-8636-6E0A2DAE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F848DF-7978-4400-A679-C087B13DA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0392E1-F2FA-487B-9AF4-8803A853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9306B-8B7F-4C17-A673-905F3956259C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ADD2A6-0AC4-4402-AC5F-454E662D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023B9C-0A22-4861-B881-3591A1D7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231A-1D13-4E18-8A0A-38E7FEE81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77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85CB56-A9BE-476B-B643-D1BD083E2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DE93E6-5ACD-44C5-B6C6-7A99EEBA8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19F33F-E7DC-4D65-83CB-615AC2787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1372E2-AD96-4ECD-8E1B-F9D037291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9306B-8B7F-4C17-A673-905F3956259C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22E297-DCCF-4D91-8F54-8C8CB27C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C49EF5-DA11-4ECA-A15E-2BF38751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231A-1D13-4E18-8A0A-38E7FEE81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77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AFE99-7E8D-4839-B402-178D00ADE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71781B-486D-43D8-A380-B7F7CCA67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1AFB96B-C8E6-48E6-9B97-52E83B575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05D673A-B2E8-4148-B26F-EB9346C8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2B0AC4F-0D74-4B36-820E-F84D0A1AB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4270263-58F4-4D32-8C6E-2A0A27BEF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9306B-8B7F-4C17-A673-905F3956259C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8AA93D5-A935-4A40-8797-6CE80DAC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6F4F1E6-48C4-4AF0-BD03-AAF72C5D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231A-1D13-4E18-8A0A-38E7FEE81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12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5443DF-A850-4DB4-BB59-F6030CF1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5D9F73-338A-4379-92B2-CC591F3E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9306B-8B7F-4C17-A673-905F3956259C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E8EABCC-AEDB-4C84-840B-408EE4A39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792F031-6A55-416D-8D1E-BBCE7CFD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231A-1D13-4E18-8A0A-38E7FEE81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76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3F63F5B-5E28-4F7B-BA40-1B1CA02C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9306B-8B7F-4C17-A673-905F3956259C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6E90C93-6AB6-4FCB-A989-F2C34340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E8F37-A1EE-4DFB-B97C-89AA44E4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231A-1D13-4E18-8A0A-38E7FEE81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25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794851-1AFB-4AC8-8728-EB08FD06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86EFCA-E017-4AA4-9E77-A4AB506BB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78011B-27A0-439E-975B-AAB4E0EE0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900776-4125-47B0-AE33-AA032E8B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9306B-8B7F-4C17-A673-905F3956259C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BE2987-F505-48E3-87A8-8A2DF0B9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09A929-F2D5-4A2F-9088-3A295FCE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231A-1D13-4E18-8A0A-38E7FEE81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68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D608A-030C-48A4-BE9E-C3DE9F18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26BF080-6FCA-4B86-A148-2A03FA668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D632A7-A69A-4458-AC87-ECD6D6C4E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7C4B4D-90E6-468F-AA38-293FAFBE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9306B-8B7F-4C17-A673-905F3956259C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2E98F0-305D-4B66-964C-AA747A446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498E13-60E6-4688-B9E3-17F0878D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231A-1D13-4E18-8A0A-38E7FEE81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34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F4761-2BC1-4F3F-95C5-02B0F26A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1D5183-CFAA-490E-88FE-B89722EC1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CF4AD7-D88F-4801-9C17-75A111D2F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9306B-8B7F-4C17-A673-905F3956259C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6BE84B-FA6B-497B-BFDF-56E8E72B8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06FEFC-42E4-412E-B8FA-BAB786CFB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6231A-1D13-4E18-8A0A-38E7FEE81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66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5E510E-FC0E-413D-8AE3-AB3E869FC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Мобильное приложение для распознавания речи</a:t>
            </a:r>
          </a:p>
        </p:txBody>
      </p:sp>
    </p:spTree>
    <p:extLst>
      <p:ext uri="{BB962C8B-B14F-4D97-AF65-F5344CB8AC3E}">
        <p14:creationId xmlns:p14="http://schemas.microsoft.com/office/powerpoint/2010/main" val="191672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F6BED-B7C9-48A7-AFF4-83307111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6000" dirty="0"/>
              <a:t>Предпосылки начала разработки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9CD3366-3680-4C62-9403-E886CEB6F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625" y="4321616"/>
            <a:ext cx="1757375" cy="17573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45D37D2-C434-4F5E-BF2E-D221D6D99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539" y="2390184"/>
            <a:ext cx="1585980" cy="158598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3E5F64E-13A0-4690-B3F6-2B466D618A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862" y="2421989"/>
            <a:ext cx="1554175" cy="155417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A76D876-6967-47AD-9A95-D9F9B2B799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277" y="3727510"/>
            <a:ext cx="1472794" cy="147279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EAB8CDB-9451-48B1-AD8A-4AFC6766CB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544" y="2800466"/>
            <a:ext cx="3304260" cy="797219"/>
          </a:xfrm>
          <a:prstGeom prst="rect">
            <a:avLst/>
          </a:prstGeom>
        </p:spPr>
      </p:pic>
      <p:sp>
        <p:nvSpPr>
          <p:cNvPr id="19" name="Стрелка: изогнутая вправо 18">
            <a:extLst>
              <a:ext uri="{FF2B5EF4-FFF2-40B4-BE49-F238E27FC236}">
                <a16:creationId xmlns:a16="http://schemas.microsoft.com/office/drawing/2014/main" id="{80D8096E-B31D-4625-9A3D-AFC6216666D8}"/>
              </a:ext>
            </a:extLst>
          </p:cNvPr>
          <p:cNvSpPr/>
          <p:nvPr/>
        </p:nvSpPr>
        <p:spPr>
          <a:xfrm rot="18202791">
            <a:off x="2000078" y="4177587"/>
            <a:ext cx="791997" cy="211067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Стрелка: изогнутая влево 20">
            <a:extLst>
              <a:ext uri="{FF2B5EF4-FFF2-40B4-BE49-F238E27FC236}">
                <a16:creationId xmlns:a16="http://schemas.microsoft.com/office/drawing/2014/main" id="{2268527C-F5D5-4DAD-AD67-BE0A6552379C}"/>
              </a:ext>
            </a:extLst>
          </p:cNvPr>
          <p:cNvSpPr/>
          <p:nvPr/>
        </p:nvSpPr>
        <p:spPr>
          <a:xfrm rot="14048891">
            <a:off x="3921284" y="1940269"/>
            <a:ext cx="1020632" cy="231237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Стрелка: изогнутая вправо 21">
            <a:extLst>
              <a:ext uri="{FF2B5EF4-FFF2-40B4-BE49-F238E27FC236}">
                <a16:creationId xmlns:a16="http://schemas.microsoft.com/office/drawing/2014/main" id="{9222880A-DFCD-430F-8B74-00522BCEEDF2}"/>
              </a:ext>
            </a:extLst>
          </p:cNvPr>
          <p:cNvSpPr/>
          <p:nvPr/>
        </p:nvSpPr>
        <p:spPr>
          <a:xfrm rot="18202791">
            <a:off x="7199375" y="3832135"/>
            <a:ext cx="791997" cy="211067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66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694B9F-E632-4F58-8100-6A35E4726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03" y="2240616"/>
            <a:ext cx="2229783" cy="222978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EA01103-32CF-491D-85E2-3CD58A2F6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3207522"/>
            <a:ext cx="1212078" cy="121207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848327-8B4A-41EB-8E7F-4811F3572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32" y="2394567"/>
            <a:ext cx="2719336" cy="65609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75DAC59-4719-4002-B232-D9A15AF6B4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614" y="2394567"/>
            <a:ext cx="2635501" cy="2635501"/>
          </a:xfrm>
          <a:prstGeom prst="rect">
            <a:avLst/>
          </a:prstGeom>
        </p:spPr>
      </p:pic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60A6D671-A8BC-4C7E-A8F9-7D7CBE978E24}"/>
              </a:ext>
            </a:extLst>
          </p:cNvPr>
          <p:cNvSpPr/>
          <p:nvPr/>
        </p:nvSpPr>
        <p:spPr>
          <a:xfrm>
            <a:off x="3524254" y="3355508"/>
            <a:ext cx="1212078" cy="746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E93A9233-B0D6-40DC-9C18-8DDF4ECFDFAF}"/>
              </a:ext>
            </a:extLst>
          </p:cNvPr>
          <p:cNvSpPr/>
          <p:nvPr/>
        </p:nvSpPr>
        <p:spPr>
          <a:xfrm>
            <a:off x="7455668" y="3355508"/>
            <a:ext cx="1212078" cy="746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74303BD3-E765-49FD-B030-842F2FE09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STT (Speech To Text)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72819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E4A036B6-2A21-4805-A44A-719F79FC3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Цель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692D793-F1B7-4921-9D81-DC807568C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769" y="1551351"/>
            <a:ext cx="7242460" cy="20281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AC3D2EC-82FD-4B69-85B5-B2ED53227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641" y="4570896"/>
            <a:ext cx="7304717" cy="192197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1" name="Стрелка: вниз 20">
            <a:extLst>
              <a:ext uri="{FF2B5EF4-FFF2-40B4-BE49-F238E27FC236}">
                <a16:creationId xmlns:a16="http://schemas.microsoft.com/office/drawing/2014/main" id="{AD72707A-49A3-4900-9E5A-666C4FD6D46A}"/>
              </a:ext>
            </a:extLst>
          </p:cNvPr>
          <p:cNvSpPr/>
          <p:nvPr/>
        </p:nvSpPr>
        <p:spPr>
          <a:xfrm>
            <a:off x="5699759" y="3657190"/>
            <a:ext cx="792480" cy="836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9305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15</Words>
  <Application>Microsoft Office PowerPoint</Application>
  <PresentationFormat>Широкоэкранный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Мобильное приложение для распознавания речи</vt:lpstr>
      <vt:lpstr>Предпосылки начала разработки</vt:lpstr>
      <vt:lpstr>STT (Speech To Text)</vt:lpstr>
      <vt:lpstr>Цель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Мобильное приложение для распознавания речи</dc:title>
  <dc:creator>Nikita Evdokimov</dc:creator>
  <cp:lastModifiedBy>Nikita Evdokimov</cp:lastModifiedBy>
  <cp:revision>6</cp:revision>
  <dcterms:created xsi:type="dcterms:W3CDTF">2020-09-22T12:47:20Z</dcterms:created>
  <dcterms:modified xsi:type="dcterms:W3CDTF">2020-09-22T15:40:08Z</dcterms:modified>
</cp:coreProperties>
</file>