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5534-7C57-4E7B-9541-16D4B72D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76D0-20CF-4CC2-AFB8-4E8E420D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11E9-11D9-4BBE-8CEF-6A1B8475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A3DB-B673-46C0-83C1-7A8438E4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FF0D-46F4-4C55-AFDA-96E6A8F2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1C97-5C3B-4C6A-AEBC-A8A9249C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7C1BE-80E0-43EA-9780-0A615BC7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FF8B-D8AC-45E3-89CB-DA47EA9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58AD-B9EF-4B9A-9CEE-52CACDC1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B932-C5F2-4D77-AB8E-17F720F7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040D6-99D8-49C2-9A1C-0F427EB8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0B00-102E-4811-96E1-8435AA14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DDDB-1E7B-4F66-982B-76DEBE6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F409-3B6E-40BC-9D81-8FD7946F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656F-D81A-4730-A137-2B2531B9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F2DF-B4E5-479A-84D9-A39470A8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4157-9441-49C6-879E-095EBB9E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9F6A-714D-40CF-8F44-1CCB2D43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7966-56CD-4E6B-91E7-3A849E6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322A-E259-42DA-B9E0-0954EB1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9976-83A2-425A-B850-0BF37F62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0805-8B7A-4A8A-AD49-6FF1745D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B4E4-6ABD-44E8-AA89-4442C51C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671F-288D-40EE-9275-020009D5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7C6-4FD2-4D32-A894-33C05B8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62C0-77BA-415A-8671-EAA1CE16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27DF-7135-4E77-B617-34BAF6AB9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EF3ED-A28F-48FA-99DB-8DA22095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4C817-7D79-4406-A025-0F8564BB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31AC-B332-4A2C-A12A-FFD22735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E0E5-2904-46F1-A661-6DCF496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55DA-CD91-4839-9C2A-C2CE27A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B82E-A68D-4AB1-991A-331ACC7C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0DA7-C372-4EB7-9EA7-D073E4C3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AD40C-9654-4C5B-9623-C0ADCE5E8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524E7-A0C4-4806-BD02-19408263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BED58-BCB2-462D-B392-895A412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6DCDE-B130-49CB-A800-EAD098D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FB2E7-5736-4992-857E-1C82BDE4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D7A-C64F-4EC6-A1EE-8A02EA36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99E71-C2C9-4D50-90F1-DBB55691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AED82-97B2-4E1A-B7B2-CD69492C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C7922-49E9-47F3-8A4D-C174C0B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179FB-4CDD-428B-86FF-C1465AF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7F71B-20FE-4862-8CBD-57EDAC93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4F71-D912-4252-812C-90ADB0ED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8593-C897-4F97-904A-565D2386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3686-CDA6-4A69-87A7-44D3BA5E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12BC8-1077-418A-81AF-580E4C52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FE12-4904-464F-8F09-BC1417D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4AF8-298C-438A-B991-DB02AAB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BE6B-E6C4-4C9D-AED0-F305D5E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B327-EB79-4771-AA8A-D76CBF9C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91061-696E-4120-90AB-AA5AAF4A9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E410-368A-4A17-9CE0-C259EAF58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C498E-DD6E-404A-ABF8-81250F47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853F-798F-4275-9F87-A81AAB19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1134-50FB-4876-AFE4-3B3CCBF5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466A-2B4E-4423-81DB-5E399473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C025F-462C-4F9C-9F0B-CDD1D405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CD294-D0AA-49A3-9655-234AA1BB1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B7C6-AC9D-492F-9400-2A21AA51CE8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D850-86EB-48CB-8532-C989DA868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F40F-0C65-4687-81A3-7E29BC0AC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FDD6-C90A-4AA3-ACD0-DBBAE44B6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7-7093-44F5-ACA2-1F4BF92B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3" y="1492590"/>
            <a:ext cx="10515600" cy="1179590"/>
          </a:xfrm>
        </p:spPr>
        <p:txBody>
          <a:bodyPr/>
          <a:lstStyle/>
          <a:p>
            <a:pPr algn="ctr"/>
            <a:r>
              <a:rPr lang="en-US" b="1" dirty="0"/>
              <a:t>HIRING TRENDS IN FIN-TECH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F737-F23D-4974-8CE2-CB2E4859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5 –</a:t>
            </a:r>
          </a:p>
          <a:p>
            <a:r>
              <a:rPr lang="en-US" dirty="0"/>
              <a:t>Nikita Gawde</a:t>
            </a:r>
          </a:p>
          <a:p>
            <a:r>
              <a:rPr lang="en-US" dirty="0"/>
              <a:t>Bhavya Haridas</a:t>
            </a:r>
          </a:p>
          <a:p>
            <a:r>
              <a:rPr lang="en-US" dirty="0" err="1"/>
              <a:t>Harshitha</a:t>
            </a:r>
            <a:r>
              <a:rPr lang="en-US" dirty="0"/>
              <a:t> S </a:t>
            </a:r>
            <a:r>
              <a:rPr lang="en-US" dirty="0" err="1"/>
              <a:t>Gaddadhar</a:t>
            </a:r>
            <a:endParaRPr lang="en-US" dirty="0"/>
          </a:p>
          <a:p>
            <a:r>
              <a:rPr lang="en-US" dirty="0" err="1"/>
              <a:t>Saumil</a:t>
            </a:r>
            <a:r>
              <a:rPr lang="en-US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221693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15FF-84FF-42C4-A919-C7356EC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ORGANIZATIONS ANALYSED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C003-CC78-47F4-B7F5-4C6ED3BC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128" y="262284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Charles Schwab Bank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PNC Financial Services Inc.</a:t>
            </a:r>
          </a:p>
        </p:txBody>
      </p:sp>
    </p:spTree>
    <p:extLst>
      <p:ext uri="{BB962C8B-B14F-4D97-AF65-F5344CB8AC3E}">
        <p14:creationId xmlns:p14="http://schemas.microsoft.com/office/powerpoint/2010/main" val="30636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3F4A-9C5E-4BD6-B600-AB0B27AB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E488-97D4-43A7-94D8-B004824F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the categories in which the companies hire.</a:t>
            </a:r>
          </a:p>
          <a:p>
            <a:r>
              <a:rPr lang="en-US" dirty="0"/>
              <a:t>Number of jobs offered in a one location.</a:t>
            </a:r>
          </a:p>
          <a:p>
            <a:r>
              <a:rPr lang="en-US" dirty="0"/>
              <a:t>Popular keywords used by companies while advertising their posting.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AA591-19C3-45B6-8585-1B47C4B7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57162"/>
            <a:ext cx="9229725" cy="654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7A9A3-C09A-4F67-A8C1-0FAB4105E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373F-EE0D-43A0-9547-020B4C723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623-AC3E-4798-B2FF-4A244870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686A1-F744-4077-9161-66074CCF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213" y="635751"/>
            <a:ext cx="4678532" cy="5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F9E-1982-4265-8562-ACBFEEA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87FB9-16AD-4138-8E1B-47FD8836E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855" y="1311352"/>
            <a:ext cx="5347625" cy="55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FFA-7836-4A83-9A09-F3C357ED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768CA-8293-4A0C-A8FA-231EA3326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83" y="365125"/>
            <a:ext cx="627767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HIRING TRENDS IN FIN-TECH COMPANIES</vt:lpstr>
      <vt:lpstr>ORGANIZATIONS ANALYSED</vt:lpstr>
      <vt:lpstr>KEY INFERENCES</vt:lpstr>
      <vt:lpstr>PowerPoint Presentation</vt:lpstr>
      <vt:lpstr>PowerPoint Presentation</vt:lpstr>
      <vt:lpstr>JOB CATEGORIES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TRENDS IN FIN-TECH COMPANIES</dc:title>
  <dc:creator>Bhavya Haridas</dc:creator>
  <cp:lastModifiedBy>Bhavya Haridas</cp:lastModifiedBy>
  <cp:revision>4</cp:revision>
  <dcterms:created xsi:type="dcterms:W3CDTF">2019-02-09T14:31:42Z</dcterms:created>
  <dcterms:modified xsi:type="dcterms:W3CDTF">2019-02-09T14:53:07Z</dcterms:modified>
</cp:coreProperties>
</file>