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uhov\Desktop\96fed97eae7f59748301553aad48f0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09" y="0"/>
            <a:ext cx="9173209" cy="689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b="1" i="1" dirty="0" smtClean="0"/>
              <a:t>Labyrinth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5669" y="6351635"/>
            <a:ext cx="6400800" cy="478904"/>
          </a:xfrm>
        </p:spPr>
        <p:txBody>
          <a:bodyPr>
            <a:normAutofit/>
          </a:bodyPr>
          <a:lstStyle/>
          <a:p>
            <a:r>
              <a:rPr lang="ru-RU" sz="2400" i="1" dirty="0" smtClean="0">
                <a:solidFill>
                  <a:schemeClr val="tx1"/>
                </a:solidFill>
              </a:rPr>
              <a:t>Над проектом работал Сухов Никита</a:t>
            </a:r>
            <a:endParaRPr lang="ru-RU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28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uhov\Desktop\96fed97eae7f59748301553aad48f0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09" y="0"/>
            <a:ext cx="9173209" cy="689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Библиотеки</a:t>
            </a:r>
            <a:endParaRPr lang="ru-RU" b="1" i="1" dirty="0"/>
          </a:p>
        </p:txBody>
      </p:sp>
      <p:pic>
        <p:nvPicPr>
          <p:cNvPr id="1026" name="Picture 2" descr="C:\Users\Suhov\Desktop\2019-02-11_15-51-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16290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661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uhov\Desktop\96fed97eae7f59748301553aad48f0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09" y="0"/>
            <a:ext cx="9173209" cy="689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412" y="35635"/>
            <a:ext cx="8229600" cy="1143000"/>
          </a:xfrm>
        </p:spPr>
        <p:txBody>
          <a:bodyPr/>
          <a:lstStyle/>
          <a:p>
            <a:r>
              <a:rPr lang="ru-RU" b="1" i="1" dirty="0" smtClean="0"/>
              <a:t>Реализация</a:t>
            </a:r>
            <a:endParaRPr lang="ru-RU" b="1" i="1" dirty="0"/>
          </a:p>
        </p:txBody>
      </p:sp>
      <p:pic>
        <p:nvPicPr>
          <p:cNvPr id="2051" name="Picture 3" descr="C:\Users\Suhov\Desktop\2019-02-11_15-53-4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16"/>
          <a:stretch/>
        </p:blipFill>
        <p:spPr bwMode="auto">
          <a:xfrm>
            <a:off x="755576" y="958779"/>
            <a:ext cx="2713531" cy="59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uhov\Desktop\2019-02-11_15-53-5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85"/>
          <a:stretch/>
        </p:blipFill>
        <p:spPr bwMode="auto">
          <a:xfrm>
            <a:off x="3923928" y="964360"/>
            <a:ext cx="463861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138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uhov\Desktop\96fed97eae7f59748301553aad48f0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09" y="0"/>
            <a:ext cx="9173209" cy="689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Вывод</a:t>
            </a:r>
            <a:endParaRPr lang="ru-RU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98884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Есть много над чем работать, например:</a:t>
            </a:r>
          </a:p>
          <a:p>
            <a:pPr marL="342900" indent="-342900">
              <a:buAutoNum type="arabicParenR"/>
            </a:pPr>
            <a:r>
              <a:rPr lang="ru-RU" sz="3600" dirty="0" smtClean="0"/>
              <a:t>Добавить больше карт </a:t>
            </a:r>
          </a:p>
          <a:p>
            <a:pPr marL="342900" indent="-342900">
              <a:buAutoNum type="arabicParenR"/>
            </a:pPr>
            <a:r>
              <a:rPr lang="ru-RU" sz="3600" dirty="0" smtClean="0"/>
              <a:t>Выбор уровня сложности</a:t>
            </a:r>
          </a:p>
          <a:p>
            <a:pPr marL="342900" indent="-342900">
              <a:buAutoNum type="arabicParenR"/>
            </a:pPr>
            <a:r>
              <a:rPr lang="ru-RU" sz="3600" dirty="0" smtClean="0"/>
              <a:t>Разнообразить </a:t>
            </a:r>
            <a:r>
              <a:rPr lang="ru-RU" sz="3600" dirty="0" err="1" smtClean="0"/>
              <a:t>геймплей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517221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Labyrinth</vt:lpstr>
      <vt:lpstr>Библиотеки</vt:lpstr>
      <vt:lpstr>Реализация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Labyrinth</dc:title>
  <dc:creator>Nikitandr</dc:creator>
  <cp:lastModifiedBy>Пользователь Windows</cp:lastModifiedBy>
  <cp:revision>2</cp:revision>
  <dcterms:created xsi:type="dcterms:W3CDTF">2019-02-11T12:50:14Z</dcterms:created>
  <dcterms:modified xsi:type="dcterms:W3CDTF">2019-02-11T13:03:45Z</dcterms:modified>
</cp:coreProperties>
</file>