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hov\Desktop\free-christian-powerpoint-templates-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US" dirty="0"/>
              <a:t>Multifunctional bot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911752" y="642189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Сухов Никита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7911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uhov\Desktop\free-christian-powerpoint-templates-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бота, который совмещает в себе несколько различных функций, работающих не одновременно. То есть работать всегда будет только одна, выбранная, функция.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3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uhov\Desktop\free-christian-powerpoint-templates-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Os</a:t>
            </a:r>
            <a:endParaRPr lang="ru-RU" sz="2400" dirty="0" smtClean="0"/>
          </a:p>
          <a:p>
            <a:r>
              <a:rPr lang="en-US" sz="2400" dirty="0" smtClean="0"/>
              <a:t>Sys</a:t>
            </a:r>
            <a:endParaRPr lang="ru-RU" sz="2400" dirty="0" smtClean="0"/>
          </a:p>
          <a:p>
            <a:r>
              <a:rPr lang="en-US" sz="2400" dirty="0" smtClean="0"/>
              <a:t>Requests</a:t>
            </a:r>
            <a:endParaRPr lang="ru-RU" sz="2400" dirty="0" smtClean="0"/>
          </a:p>
          <a:p>
            <a:r>
              <a:rPr lang="en-US" sz="2400" dirty="0" smtClean="0"/>
              <a:t>Sleep</a:t>
            </a:r>
            <a:endParaRPr lang="ru-RU" sz="2400" dirty="0" smtClean="0"/>
          </a:p>
          <a:p>
            <a:r>
              <a:rPr lang="en-US" sz="2400" dirty="0" smtClean="0"/>
              <a:t>Executable</a:t>
            </a:r>
            <a:endParaRPr lang="ru-RU" sz="2400" dirty="0" smtClean="0"/>
          </a:p>
          <a:p>
            <a:r>
              <a:rPr lang="en-US" sz="2400" dirty="0" err="1"/>
              <a:t>ReplyKeyboardMarkup</a:t>
            </a:r>
            <a:r>
              <a:rPr lang="en-US" sz="2400" dirty="0"/>
              <a:t>, </a:t>
            </a:r>
            <a:r>
              <a:rPr lang="en-US" sz="2400" dirty="0" err="1" smtClean="0"/>
              <a:t>ReplyKeyboardRemove</a:t>
            </a:r>
            <a:endParaRPr lang="ru-RU" sz="2400" dirty="0" smtClean="0"/>
          </a:p>
          <a:p>
            <a:r>
              <a:rPr lang="en-US" sz="2400" dirty="0"/>
              <a:t>Updater, </a:t>
            </a:r>
            <a:r>
              <a:rPr lang="en-US" sz="2400" dirty="0" err="1"/>
              <a:t>MessageHandler</a:t>
            </a:r>
            <a:r>
              <a:rPr lang="en-US" sz="2400" dirty="0"/>
              <a:t>, Filters,</a:t>
            </a:r>
            <a:r>
              <a:rPr lang="ru-RU" sz="2400" dirty="0"/>
              <a:t> </a:t>
            </a:r>
            <a:r>
              <a:rPr lang="en-US" sz="2400" dirty="0" err="1"/>
              <a:t>CommandHandler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1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uhov\Desktop\free-christian-powerpoint-templates-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Функция, показывающая все возможности бота: </a:t>
            </a:r>
            <a:r>
              <a:rPr lang="en-US" sz="2400" b="1" dirty="0" smtClean="0"/>
              <a:t>help</a:t>
            </a:r>
            <a:r>
              <a:rPr lang="ru-RU" sz="2400" b="1" dirty="0" smtClean="0"/>
              <a:t>()</a:t>
            </a:r>
          </a:p>
          <a:p>
            <a:r>
              <a:rPr lang="ru-RU" sz="2400" dirty="0" smtClean="0"/>
              <a:t>Функции, работающие с клавиатурой: </a:t>
            </a:r>
            <a:r>
              <a:rPr lang="en-US" sz="2400" b="1" dirty="0" err="1" smtClean="0"/>
              <a:t>show_keyboard</a:t>
            </a:r>
            <a:r>
              <a:rPr lang="ru-RU" sz="2400" b="1" dirty="0" smtClean="0"/>
              <a:t>(), </a:t>
            </a:r>
            <a:r>
              <a:rPr lang="en-US" sz="2400" b="1" dirty="0" err="1" smtClean="0"/>
              <a:t>close_keyboard</a:t>
            </a:r>
            <a:r>
              <a:rPr lang="ru-RU" sz="2400" b="1" dirty="0" smtClean="0"/>
              <a:t>()</a:t>
            </a:r>
          </a:p>
          <a:p>
            <a:r>
              <a:rPr lang="ru-RU" sz="2400" dirty="0" smtClean="0"/>
              <a:t>Функции, меняющие направление перевода для бота-переводчика: </a:t>
            </a:r>
            <a:r>
              <a:rPr lang="en-US" sz="2400" b="1" dirty="0" err="1" smtClean="0"/>
              <a:t>RusEng</a:t>
            </a:r>
            <a:r>
              <a:rPr lang="ru-RU" sz="2400" b="1" dirty="0" smtClean="0"/>
              <a:t>(), </a:t>
            </a:r>
            <a:r>
              <a:rPr lang="en-US" sz="2400" b="1" dirty="0" err="1" smtClean="0"/>
              <a:t>EngRus</a:t>
            </a:r>
            <a:r>
              <a:rPr lang="ru-RU" sz="2400" b="1" dirty="0" smtClean="0"/>
              <a:t>()</a:t>
            </a:r>
          </a:p>
          <a:p>
            <a:r>
              <a:rPr lang="ru-RU" sz="2400" dirty="0" smtClean="0"/>
              <a:t>Функции для бота-переводчика: </a:t>
            </a:r>
            <a:r>
              <a:rPr lang="en-US" sz="2400" b="1" dirty="0" err="1" smtClean="0"/>
              <a:t>translater_description</a:t>
            </a:r>
            <a:r>
              <a:rPr lang="ru-RU" sz="2400" b="1" dirty="0" smtClean="0"/>
              <a:t>(), </a:t>
            </a:r>
            <a:r>
              <a:rPr lang="en-US" sz="2400" b="1" dirty="0" err="1" smtClean="0"/>
              <a:t>translater</a:t>
            </a:r>
            <a:r>
              <a:rPr lang="ru-RU" sz="2400" b="1" dirty="0" smtClean="0"/>
              <a:t>()</a:t>
            </a:r>
          </a:p>
          <a:p>
            <a:r>
              <a:rPr lang="ru-RU" sz="2400" dirty="0"/>
              <a:t>Функции для </a:t>
            </a:r>
            <a:r>
              <a:rPr lang="ru-RU" sz="2400" dirty="0" smtClean="0"/>
              <a:t>бота-</a:t>
            </a:r>
            <a:r>
              <a:rPr lang="ru-RU" sz="2400" dirty="0" err="1" smtClean="0"/>
              <a:t>геокодера</a:t>
            </a:r>
            <a:r>
              <a:rPr lang="ru-RU" sz="2400" dirty="0" smtClean="0"/>
              <a:t>: </a:t>
            </a:r>
            <a:r>
              <a:rPr lang="en-US" sz="2400" b="1" dirty="0" err="1" smtClean="0"/>
              <a:t>geocoder_description</a:t>
            </a:r>
            <a:r>
              <a:rPr lang="ru-RU" sz="2400" b="1" dirty="0" smtClean="0"/>
              <a:t>(), </a:t>
            </a:r>
            <a:r>
              <a:rPr lang="en-US" sz="2400" b="1" dirty="0" smtClean="0"/>
              <a:t>geocoder</a:t>
            </a:r>
            <a:r>
              <a:rPr lang="ru-RU" sz="2400" b="1" dirty="0" smtClean="0"/>
              <a:t>()</a:t>
            </a:r>
            <a:endParaRPr lang="ru-RU" sz="2400" b="1" dirty="0"/>
          </a:p>
          <a:p>
            <a:r>
              <a:rPr lang="ru-RU" sz="2400" dirty="0"/>
              <a:t>Функции для </a:t>
            </a:r>
            <a:r>
              <a:rPr lang="ru-RU" sz="2400" dirty="0" smtClean="0"/>
              <a:t>бота-</a:t>
            </a:r>
            <a:r>
              <a:rPr lang="ru-RU" sz="2400" dirty="0" err="1" smtClean="0"/>
              <a:t>продовца</a:t>
            </a:r>
            <a:r>
              <a:rPr lang="ru-RU" sz="2400" dirty="0" smtClean="0"/>
              <a:t>: </a:t>
            </a:r>
            <a:r>
              <a:rPr lang="en-US" sz="2400" b="1" dirty="0" err="1" smtClean="0"/>
              <a:t>seller_description</a:t>
            </a:r>
            <a:r>
              <a:rPr lang="ru-RU" sz="2400" b="1" dirty="0" smtClean="0"/>
              <a:t>(), </a:t>
            </a:r>
            <a:r>
              <a:rPr lang="en-US" sz="2400" b="1" dirty="0" smtClean="0"/>
              <a:t>seller</a:t>
            </a:r>
            <a:r>
              <a:rPr lang="ru-RU" sz="2400" b="1" dirty="0" smtClean="0"/>
              <a:t>(), </a:t>
            </a:r>
            <a:r>
              <a:rPr lang="en-US" sz="2400" b="1" dirty="0" smtClean="0"/>
              <a:t>item</a:t>
            </a:r>
            <a:r>
              <a:rPr lang="ru-RU" sz="2400" b="1" dirty="0" smtClean="0"/>
              <a:t>()</a:t>
            </a:r>
          </a:p>
          <a:p>
            <a:r>
              <a:rPr lang="ru-RU" sz="2400" dirty="0" smtClean="0"/>
              <a:t>Функция, позволяющая работать всем видам бота по отдельности: </a:t>
            </a:r>
            <a:r>
              <a:rPr lang="en-US" sz="2400" b="1" dirty="0" smtClean="0"/>
              <a:t>total</a:t>
            </a:r>
            <a:r>
              <a:rPr lang="ru-RU" sz="2400" b="1" dirty="0" smtClean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4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uhov\Desktop\free-christian-powerpoint-templates-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Доработки </a:t>
            </a:r>
            <a:r>
              <a:rPr lang="ru-RU" dirty="0"/>
              <a:t>и 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Добавление большего количества функций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456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125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Multifunctional bot</vt:lpstr>
      <vt:lpstr>Идея</vt:lpstr>
      <vt:lpstr>Библиотеки: </vt:lpstr>
      <vt:lpstr>Функции</vt:lpstr>
      <vt:lpstr>Доработки и 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Nikitandr</dc:creator>
  <cp:lastModifiedBy>Пользователь Windows</cp:lastModifiedBy>
  <cp:revision>4</cp:revision>
  <dcterms:created xsi:type="dcterms:W3CDTF">2019-04-26T09:31:36Z</dcterms:created>
  <dcterms:modified xsi:type="dcterms:W3CDTF">2019-04-26T10:36:57Z</dcterms:modified>
</cp:coreProperties>
</file>