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1680" y="258094"/>
            <a:ext cx="55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/>
              <a:t>Кинозал</a:t>
            </a:r>
            <a:endParaRPr lang="ru-RU" sz="3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5373216"/>
            <a:ext cx="557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Над проектом работал Сухов Никита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24435" r="29397" b="31859"/>
          <a:stretch/>
        </p:blipFill>
        <p:spPr bwMode="auto">
          <a:xfrm>
            <a:off x="1650936" y="1050342"/>
            <a:ext cx="5652134" cy="374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2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880877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Идея моего проекта заключается в написании программы способной бронировать места в кинотеатре, а так же показывать их стоимость.</a:t>
            </a:r>
            <a:endParaRPr lang="ru-RU" dirty="0"/>
          </a:p>
        </p:txBody>
      </p:sp>
      <p:pic>
        <p:nvPicPr>
          <p:cNvPr id="2051" name="Picture 3" descr="C:\Users\Suhov\Desktop\Новая папка\2018-12-15_17-00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29" y="1760984"/>
            <a:ext cx="6340670" cy="420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260648"/>
            <a:ext cx="882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Сначала </a:t>
            </a:r>
            <a:r>
              <a:rPr lang="ru-RU" dirty="0" smtClean="0"/>
              <a:t>я определил все кнопки, покрасил их в нужный цвет и дал каждой по флагу, который позже будет </a:t>
            </a:r>
            <a:r>
              <a:rPr lang="en-US" dirty="0" smtClean="0"/>
              <a:t>“</a:t>
            </a:r>
            <a:r>
              <a:rPr lang="ru-RU" dirty="0" smtClean="0"/>
              <a:t>переключателем</a:t>
            </a:r>
            <a:r>
              <a:rPr lang="en-US" dirty="0" smtClean="0"/>
              <a:t>”</a:t>
            </a:r>
            <a:r>
              <a:rPr lang="ru-RU" dirty="0" smtClean="0"/>
              <a:t> цвета и будет показывать какие кнопки нужно блокировать. Так же создал переменные, которые </a:t>
            </a:r>
            <a:r>
              <a:rPr lang="ru-RU" dirty="0" smtClean="0"/>
              <a:t>показывают, </a:t>
            </a:r>
            <a:r>
              <a:rPr lang="ru-RU" dirty="0" smtClean="0"/>
              <a:t>сколько билетов будет куплено, сколько это будет стоить, сколько мест свободно и сколько забронировано.</a:t>
            </a:r>
          </a:p>
        </p:txBody>
      </p:sp>
      <p:pic>
        <p:nvPicPr>
          <p:cNvPr id="2" name="Picture 2" descr="C:\Users\Suhov\Desktop\Новая папка\2018-12-15_17-01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0" y="1772816"/>
            <a:ext cx="8280921" cy="47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221" y="404663"/>
            <a:ext cx="861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Затем работа над функцией, которая вызывается при нажатии на кнопку. Здесь кнопка меняет цвет в зависимости от показателя флага, а так </a:t>
            </a:r>
            <a:r>
              <a:rPr lang="ru-RU" dirty="0" smtClean="0"/>
              <a:t>же меняется </a:t>
            </a:r>
            <a:r>
              <a:rPr lang="ru-RU" dirty="0"/>
              <a:t>значение переменных и сразу показывается количество заказанных билетов и их </a:t>
            </a:r>
            <a:r>
              <a:rPr lang="ru-RU" dirty="0" smtClean="0"/>
              <a:t>стоимость, а так же количество свободных и забронированных мест </a:t>
            </a:r>
            <a:r>
              <a:rPr lang="ru-RU" dirty="0"/>
              <a:t>в </a:t>
            </a:r>
            <a:r>
              <a:rPr lang="ru-RU" dirty="0" smtClean="0"/>
              <a:t>специальных строках.</a:t>
            </a:r>
            <a:endParaRPr lang="ru-RU" dirty="0"/>
          </a:p>
        </p:txBody>
      </p:sp>
      <p:pic>
        <p:nvPicPr>
          <p:cNvPr id="2" name="Picture 2" descr="C:\Users\Suhov\Desktop\Новая папка\2018-12-15_17-02-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1" y="1700807"/>
            <a:ext cx="8596392" cy="47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конце функция кнопки </a:t>
            </a:r>
            <a:r>
              <a:rPr lang="en-US" dirty="0"/>
              <a:t>“</a:t>
            </a:r>
            <a:r>
              <a:rPr lang="ru-RU" dirty="0"/>
              <a:t>Купить</a:t>
            </a:r>
            <a:r>
              <a:rPr lang="en-US" dirty="0"/>
              <a:t>”</a:t>
            </a:r>
            <a:r>
              <a:rPr lang="ru-RU" dirty="0"/>
              <a:t> по всё тому же флагу определяет какую кнопку нужно </a:t>
            </a:r>
            <a:r>
              <a:rPr lang="ru-RU" dirty="0" smtClean="0"/>
              <a:t>заблокировать, блокирует её, затем </a:t>
            </a:r>
            <a:r>
              <a:rPr lang="ru-RU" dirty="0"/>
              <a:t>сбрасывает значение переменных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C:\Users\Suhov\Desktop\Новая папка\2018-12-15_15-15-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84784"/>
            <a:ext cx="8064896" cy="52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места различающиеся по цвету, различаются и по цене, я решил указать это. Для этого я с помощью </a:t>
            </a:r>
            <a:r>
              <a:rPr lang="en-US" b="1" dirty="0" err="1" smtClean="0"/>
              <a:t>Qpainter</a:t>
            </a:r>
            <a:r>
              <a:rPr lang="ru-RU" b="1" dirty="0" smtClean="0"/>
              <a:t> </a:t>
            </a:r>
            <a:r>
              <a:rPr lang="ru-RU" dirty="0" smtClean="0"/>
              <a:t>нарисовал два прямоугольника нужных цветов и подписал их.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491" t="23301" r="31113" b="31553"/>
          <a:stretch>
            <a:fillRect/>
          </a:stretch>
        </p:blipFill>
        <p:spPr bwMode="auto">
          <a:xfrm>
            <a:off x="571472" y="1571611"/>
            <a:ext cx="8001056" cy="46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492896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 этом всё, но так же хотел бы поделиться своими идеями для доработки. Есть идея реализовать зависимость цены от даты. Например в выходные и праздники цены будут выше чем по будням. Так же хотелось бы добавить возможность выбора фильма и зала. Построить ещё пару залов не помешало бы.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76470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smtClean="0"/>
              <a:t>Спасибо за внимание</a:t>
            </a:r>
            <a:r>
              <a:rPr lang="en-US" sz="3200" b="1" i="1" dirty="0" smtClean="0"/>
              <a:t>!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28512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249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Nikitandr</dc:creator>
  <cp:lastModifiedBy>Пользователь Windows</cp:lastModifiedBy>
  <cp:revision>16</cp:revision>
  <dcterms:created xsi:type="dcterms:W3CDTF">2018-12-15T09:37:55Z</dcterms:created>
  <dcterms:modified xsi:type="dcterms:W3CDTF">2018-12-16T19:00:04Z</dcterms:modified>
</cp:coreProperties>
</file>