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EEA8A-D7E7-4EB5-B1E7-E5D88F8CD36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1B1F-BFBF-4A22-BC70-5352D933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56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Netflix Data- Cleaning, Analysis and Visualization</a:t>
            </a:r>
            <a:endParaRPr lang="en-US" dirty="0"/>
          </a:p>
        </p:txBody>
      </p:sp>
      <p:pic>
        <p:nvPicPr>
          <p:cNvPr id="3" name="Picture 2" descr="C:\Users\YPT\Desktop\netfilix\netflix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858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Ratings Distribution</a:t>
            </a:r>
          </a:p>
        </p:txBody>
      </p:sp>
      <p:pic>
        <p:nvPicPr>
          <p:cNvPr id="5122" name="Picture 2" descr="C:\Users\YPT\Pictures\Screenshots\Screenshot (1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1860"/>
            <a:ext cx="3429000" cy="361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PT\Pictures\Screenshots\Screenshot 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86840"/>
            <a:ext cx="524496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Director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**Top </a:t>
            </a:r>
            <a:r>
              <a:rPr lang="en-US" dirty="0"/>
              <a:t>10 Directors Identified:**</a:t>
            </a:r>
          </a:p>
        </p:txBody>
      </p:sp>
      <p:pic>
        <p:nvPicPr>
          <p:cNvPr id="6146" name="Picture 2" descr="C:\Users\YPT\Pictures\Screenshots\Screenshot (2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125980"/>
            <a:ext cx="5246571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YPT\Pictures\Screenshots\Screenshot (1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3581400" cy="352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971" y="76200"/>
            <a:ext cx="9002829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sz="2800" dirty="0"/>
              <a:t>Content Growth</a:t>
            </a:r>
            <a:r>
              <a:rPr lang="en-US" sz="2800" dirty="0" smtClean="0"/>
              <a:t>: </a:t>
            </a:r>
            <a:r>
              <a:rPr lang="en-US" sz="2800" dirty="0"/>
              <a:t>Significant increase in Netflix's content library over the years.</a:t>
            </a:r>
          </a:p>
        </p:txBody>
      </p:sp>
      <p:pic>
        <p:nvPicPr>
          <p:cNvPr id="7170" name="Picture 2" descr="C:\Users\YPT\Pictures\Screenshots\Screenshot (2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39139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8194" name="Picture 2" descr="C:\Users\YPT\Pictures\Screenshots\Screenshot (2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</a:t>
            </a:r>
            <a:r>
              <a:rPr lang="en-US" dirty="0" smtClean="0"/>
              <a:t>Insights and Findings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Content Breakdown</a:t>
            </a:r>
            <a:r>
              <a:rPr lang="en-US" sz="2400" dirty="0" smtClean="0"/>
              <a:t>: Movies (69.7%, 6126 titles) and TV Shows (30.3%, 2664 titles).</a:t>
            </a:r>
          </a:p>
          <a:p>
            <a:r>
              <a:rPr lang="en-US" sz="2400" b="1" dirty="0" smtClean="0"/>
              <a:t>Top Genres</a:t>
            </a:r>
            <a:r>
              <a:rPr lang="en-US" sz="2400" dirty="0" smtClean="0"/>
              <a:t>: International Dramas (362), Documentaries (359), Stand-Up Comedy (334).</a:t>
            </a:r>
          </a:p>
          <a:p>
            <a:r>
              <a:rPr lang="en-US" sz="2400" b="1" dirty="0" smtClean="0"/>
              <a:t>Production Trend</a:t>
            </a:r>
            <a:r>
              <a:rPr lang="en-US" sz="2400" dirty="0" smtClean="0"/>
              <a:t>: Significant growth post-2000.</a:t>
            </a:r>
          </a:p>
          <a:p>
            <a:r>
              <a:rPr lang="en-US" sz="2400" b="1" dirty="0" smtClean="0"/>
              <a:t>Top Countries</a:t>
            </a:r>
            <a:r>
              <a:rPr lang="en-US" sz="2400" dirty="0" smtClean="0"/>
              <a:t>: USA, India, and U K. </a:t>
            </a:r>
            <a:r>
              <a:rPr lang="en-US" sz="2400" b="1" dirty="0" smtClean="0"/>
              <a:t>Popular Directors</a:t>
            </a:r>
            <a:r>
              <a:rPr lang="en-US" sz="2400" dirty="0" smtClean="0"/>
              <a:t>: </a:t>
            </a:r>
            <a:r>
              <a:rPr lang="en-US" sz="2400" dirty="0" err="1" smtClean="0"/>
              <a:t>RajivChilaka</a:t>
            </a:r>
            <a:r>
              <a:rPr lang="en-US" sz="2400" dirty="0" smtClean="0"/>
              <a:t>, Alastair Fothergill, Raul Campos, </a:t>
            </a:r>
            <a:r>
              <a:rPr lang="en-US" sz="2400" dirty="0" err="1" smtClean="0"/>
              <a:t>JanSuter</a:t>
            </a:r>
            <a:r>
              <a:rPr lang="en-US" sz="2400" dirty="0" smtClean="0"/>
              <a:t>. </a:t>
            </a:r>
          </a:p>
          <a:p>
            <a:r>
              <a:rPr lang="en-US" sz="2400" b="1" dirty="0" smtClean="0"/>
              <a:t>Leading Content Ratings</a:t>
            </a:r>
            <a:r>
              <a:rPr lang="en-US" sz="2400" dirty="0" smtClean="0"/>
              <a:t>: TV-MA, followed by TV-14 and TV-PG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 Dashboard Design for</a:t>
            </a:r>
            <a:br>
              <a:rPr lang="en-US" dirty="0" smtClean="0"/>
            </a:br>
            <a:r>
              <a:rPr lang="en-US" dirty="0" smtClean="0"/>
              <a:t> Netflix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YPT\Pictures\Screenshots\Screenshot (2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Conclusion from Netflix Dashboard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from Netflix Dashboard</a:t>
            </a:r>
          </a:p>
          <a:p>
            <a:r>
              <a:rPr lang="en-US" sz="2000" b="1" dirty="0" smtClean="0"/>
              <a:t>Content Distribution</a:t>
            </a:r>
            <a:r>
              <a:rPr lang="en-US" sz="2000" dirty="0" smtClean="0"/>
              <a:t>: Movies dominate the catalog (92.08%), with TV Shows at 7.92%.</a:t>
            </a:r>
          </a:p>
          <a:p>
            <a:r>
              <a:rPr lang="en-US" sz="2000" b="1" dirty="0" smtClean="0"/>
              <a:t>Top Genres</a:t>
            </a:r>
            <a:r>
              <a:rPr lang="en-US" sz="2000" dirty="0" smtClean="0"/>
              <a:t>: Classic Movies, Action &amp; Adventure, Dramas, and Stand-Up Comedy are the most popular.</a:t>
            </a:r>
          </a:p>
          <a:p>
            <a:r>
              <a:rPr lang="en-US" sz="2000" b="1" dirty="0" smtClean="0"/>
              <a:t>Content Ratings</a:t>
            </a:r>
            <a:r>
              <a:rPr lang="en-US" sz="2000" dirty="0" smtClean="0"/>
              <a:t>: TV-14 is the most common rating, followed by R and TV-MA.</a:t>
            </a:r>
          </a:p>
          <a:p>
            <a:r>
              <a:rPr lang="en-US" sz="2000" b="1" dirty="0" smtClean="0"/>
              <a:t>Geographic Insights</a:t>
            </a:r>
            <a:r>
              <a:rPr lang="en-US" sz="2000" dirty="0" smtClean="0"/>
              <a:t>: The United States leads in content production (66.01%), followed by India and the UK.</a:t>
            </a:r>
          </a:p>
          <a:p>
            <a:r>
              <a:rPr lang="en-US" sz="2000" b="1" dirty="0" smtClean="0"/>
              <a:t>Production Trends</a:t>
            </a:r>
            <a:r>
              <a:rPr lang="en-US" sz="2000" dirty="0" smtClean="0"/>
              <a:t>: Significant growth in content production after 1980, peaking post-2000.</a:t>
            </a:r>
          </a:p>
          <a:p>
            <a:r>
              <a:rPr lang="en-US" sz="2000" b="1" dirty="0" smtClean="0"/>
              <a:t>Audience Targeting</a:t>
            </a:r>
            <a:r>
              <a:rPr lang="en-US" sz="2000" dirty="0" smtClean="0"/>
              <a:t>: The dominance of mature ratings (TV-14, TV-MA) suggests a focus on adult audiences.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This project demonstrates the power of data-driven insights in shaping content strategies, enhancing audience engagement, and driving platform growth. The analysis highlights a significant surge in content production post-2000, reflecting Netflix's strategic global expansion. These insights can guide targeted content investments, cater to diverse audience preferences, and support Netflix's continued leadership in the streaming industry.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project involves loading, cleaning, analyzing, and visualizing data from a Netflix dataset. We'll use Python libraries like Pandas,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, and </a:t>
            </a:r>
            <a:r>
              <a:rPr lang="en-US" sz="2800" dirty="0" err="1" smtClean="0"/>
              <a:t>Seaborn</a:t>
            </a:r>
            <a:r>
              <a:rPr lang="en-US" sz="2800" dirty="0" smtClean="0"/>
              <a:t> to work through the project. The goal is to explore the dataset, derive insights, and prepare for potential machine learning tasks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r>
              <a:rPr lang="en-US" dirty="0"/>
              <a:t> Overview and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Import and clean the Data</a:t>
            </a:r>
          </a:p>
          <a:p>
            <a:r>
              <a:rPr lang="en-US" sz="2800" dirty="0" smtClean="0"/>
              <a:t>Analyze Trends and Distributions</a:t>
            </a:r>
          </a:p>
          <a:p>
            <a:r>
              <a:rPr lang="en-US" sz="2800" dirty="0" smtClean="0"/>
              <a:t>Visualizations and </a:t>
            </a:r>
            <a:r>
              <a:rPr lang="en-US" sz="2800" dirty="0" err="1"/>
              <a:t>M</a:t>
            </a:r>
            <a:r>
              <a:rPr lang="en-US" sz="2800" dirty="0" err="1" smtClean="0"/>
              <a:t>atplotlib</a:t>
            </a:r>
            <a:r>
              <a:rPr lang="en-US" sz="2800" dirty="0" smtClean="0"/>
              <a:t> and </a:t>
            </a:r>
            <a:r>
              <a:rPr lang="en-US" sz="2800" dirty="0" err="1" smtClean="0"/>
              <a:t>Seaborn</a:t>
            </a:r>
            <a:endParaRPr lang="en-US" sz="2800" dirty="0" smtClean="0"/>
          </a:p>
          <a:p>
            <a:r>
              <a:rPr lang="en-US" sz="2800" dirty="0" smtClean="0"/>
              <a:t>Power BI Dashboard</a:t>
            </a:r>
          </a:p>
          <a:p>
            <a:r>
              <a:rPr lang="en-US" sz="2800" dirty="0" smtClean="0"/>
              <a:t>Extract Key Trends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smtClean="0"/>
              <a:t>Libraries </a:t>
            </a:r>
            <a:r>
              <a:rPr lang="en-US" dirty="0"/>
              <a:t>and </a:t>
            </a:r>
            <a:r>
              <a:rPr lang="en-US" dirty="0" smtClean="0"/>
              <a:t>Modules.</a:t>
            </a:r>
          </a:p>
          <a:p>
            <a:endParaRPr lang="en-US" dirty="0"/>
          </a:p>
        </p:txBody>
      </p:sp>
      <p:pic>
        <p:nvPicPr>
          <p:cNvPr id="4" name="Picture 3" descr="Screenshot (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1628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6200" y="76200"/>
            <a:ext cx="8991600" cy="662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Information</a:t>
            </a:r>
            <a:endParaRPr lang="en-US" dirty="0"/>
          </a:p>
        </p:txBody>
      </p:sp>
      <p:pic>
        <p:nvPicPr>
          <p:cNvPr id="1026" name="Picture 2" descr="C:\Users\YPT\Pictures\Screenshots\Screenshot (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28" y="1600201"/>
            <a:ext cx="69862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Null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 descr="C:\Users\YPT\Pictures\Screenshots\Screenshot (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88669"/>
            <a:ext cx="3124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PT\Pictures\Screenshots\Screenshot 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54991"/>
            <a:ext cx="4563177" cy="46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Check Duplicates</a:t>
            </a:r>
            <a:endParaRPr lang="en-US" dirty="0"/>
          </a:p>
        </p:txBody>
      </p:sp>
      <p:pic>
        <p:nvPicPr>
          <p:cNvPr id="3074" name="Picture 2" descr="C:\Users\YPT\Pictures\Screenshots\Screenshot (24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1533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br>
              <a:rPr lang="en-US" dirty="0" smtClean="0"/>
            </a:br>
            <a:r>
              <a:rPr lang="en-US" dirty="0" smtClean="0"/>
              <a:t>Exploratory Data Analysis (EDA)</a:t>
            </a:r>
            <a:endParaRPr lang="en-US" dirty="0"/>
          </a:p>
        </p:txBody>
      </p:sp>
      <p:pic>
        <p:nvPicPr>
          <p:cNvPr id="11266" name="Picture 2" descr="C:\Users\YPT\Downloads\download netflix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31242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76200"/>
            <a:ext cx="8991600" cy="662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EDA: Country Content Distribution</a:t>
            </a:r>
          </a:p>
        </p:txBody>
      </p:sp>
      <p:pic>
        <p:nvPicPr>
          <p:cNvPr id="4100" name="Picture 4" descr="C:\Users\YPT\Pictures\Screenshots\Screenshot (2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799"/>
            <a:ext cx="4191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YPT\Pictures\Screenshots\Screenshot (14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495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76200"/>
            <a:ext cx="8991600" cy="662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</TotalTime>
  <Words>407</Words>
  <Application>Microsoft Office PowerPoint</Application>
  <PresentationFormat>On-screen Show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Netflix Data- Cleaning, Analysis and Visualization</vt:lpstr>
      <vt:lpstr>Presentation Overview</vt:lpstr>
      <vt:lpstr>Objective: Overview and Mission</vt:lpstr>
      <vt:lpstr>Dataset Overview</vt:lpstr>
      <vt:lpstr>Check the Information</vt:lpstr>
      <vt:lpstr>Data Cleaning Process</vt:lpstr>
      <vt:lpstr> Check Duplicates</vt:lpstr>
      <vt:lpstr>Data Visualization Exploratory Data Analysis (EDA)</vt:lpstr>
      <vt:lpstr>EDA: Country Content Distribution</vt:lpstr>
      <vt:lpstr>EDA: Ratings Distribution</vt:lpstr>
      <vt:lpstr>EDA: Director Analysis</vt:lpstr>
      <vt:lpstr>Content Growth: Significant increase in Netflix's content library over the years.</vt:lpstr>
      <vt:lpstr>Analysis</vt:lpstr>
      <vt:lpstr>Key Insights and Findings </vt:lpstr>
      <vt:lpstr>Power BI Dashboard Design for  Netflix Analysis</vt:lpstr>
      <vt:lpstr>PowerPoint Presentation</vt:lpstr>
      <vt:lpstr>Conclusion from Netflix Dashboard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Data- Data Cleaning, Data Analysis and Data Visualization</dc:title>
  <dc:creator>YPT</dc:creator>
  <cp:lastModifiedBy>YPT</cp:lastModifiedBy>
  <cp:revision>22</cp:revision>
  <dcterms:created xsi:type="dcterms:W3CDTF">2025-02-15T14:14:28Z</dcterms:created>
  <dcterms:modified xsi:type="dcterms:W3CDTF">2025-02-15T15:59:48Z</dcterms:modified>
</cp:coreProperties>
</file>