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8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897731"/>
            <a:ext cx="8207375" cy="81200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16894"/>
            <a:ext cx="8212138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[Engagement Manager], [Senior Consultant], </a:t>
            </a:r>
            <a:r>
              <a:rPr lang="en-US" dirty="0"/>
              <a:t>Nikita Suryawanshi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  <a:endParaRPr lang="en-IN" sz="1200" dirty="0"/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  <a:endParaRPr lang="en-IN" sz="1200" dirty="0"/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077089"/>
            <a:ext cx="2949335" cy="196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032" t="51756" r="54783" b="16989"/>
          <a:stretch>
            <a:fillRect/>
          </a:stretch>
        </p:blipFill>
        <p:spPr>
          <a:xfrm>
            <a:off x="3782793" y="1534571"/>
            <a:ext cx="2394290" cy="1607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9" y="1516281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5" y="1504999"/>
            <a:ext cx="3414785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3262845"/>
            <a:ext cx="341478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7" y="3274127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 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93205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 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465" y="2134870"/>
            <a:ext cx="8229600" cy="436960"/>
          </a:xfrm>
        </p:spPr>
        <p:txBody>
          <a:bodyPr/>
          <a:p>
            <a:r>
              <a:rPr lang="en-US" sz="5400"/>
              <a:t>Thank you</a:t>
            </a:r>
            <a:endParaRPr lang="en-US" sz="54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WPS Presentation</Application>
  <PresentationFormat>On-screen Show (16:9)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Times New Roman</vt:lpstr>
      <vt:lpstr>Open Sans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Nikita Suryawanshi</cp:lastModifiedBy>
  <cp:revision>6</cp:revision>
  <dcterms:created xsi:type="dcterms:W3CDTF">2023-11-06T09:46:18Z</dcterms:created>
  <dcterms:modified xsi:type="dcterms:W3CDTF">2023-11-06T09:56:40Z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EF520BE583FC45C291B5718B0C8C32B9_12</vt:lpwstr>
  </property>
  <property fmtid="{D5CDD505-2E9C-101B-9397-08002B2CF9AE}" pid="3" name="KSOProductBuildVer">
    <vt:lpwstr>1033-12.2.0.13266</vt:lpwstr>
  </property>
</Properties>
</file>