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7FFFE-66C8-4C2C-AB0D-62C881B00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F1B59-1EFF-4BD1-A6AC-F10AB2137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2A5FF-C5C7-46EC-9F40-BD2B5FC1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A737-42F9-4D6B-84A9-4EAF372F7E36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64747-1CF7-4E6D-83CA-445E7560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97B4B-CF55-4612-8A13-C7DBC345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7508-4432-4AA4-ACE3-8A87318D6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895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D33A6-8748-470C-B1A8-F1C4FE06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382ED-667A-4427-B575-9196F13B9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B273B-D921-4EC5-AC38-F65A0690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A737-42F9-4D6B-84A9-4EAF372F7E36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F1E5B-3227-4590-9C8D-859F9265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D3932-B5A7-47F4-8812-31179BD3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7508-4432-4AA4-ACE3-8A87318D6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76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AFCCB-C7E7-43D1-B14C-C503A4159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227E9-9FBE-4C47-B324-6E0EDD081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01CC1-A95C-47E1-9B13-54D9CCF24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A737-42F9-4D6B-84A9-4EAF372F7E36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6505F-FA60-4DF0-A7F0-A2ACA7CD1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02398-3370-4DE9-B237-DF8320C8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7508-4432-4AA4-ACE3-8A87318D6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81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DD0E-954F-43C0-8C42-187823CE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BE7FD-18DD-4643-9FAC-F3479E0EA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1F82B-BCD6-441B-9554-600B899C2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A737-42F9-4D6B-84A9-4EAF372F7E36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48BF0-1552-48A1-B282-BCEFA63C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7337F-03D3-4471-BED1-15619C369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7508-4432-4AA4-ACE3-8A87318D6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23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0AD16-9895-413E-873B-E6E340A8A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F9BED-C88D-4C88-98CF-15A75F516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DE4B9-C457-46D8-ADE5-061BD2E2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A737-42F9-4D6B-84A9-4EAF372F7E36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31B83-D9C8-4A7B-A849-139397AA1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9BC9F-1C50-4376-9438-4FA16024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7508-4432-4AA4-ACE3-8A87318D6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59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5326-9BF3-42B2-8C04-20EB4B8A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41CF0-B74B-4DAE-99A2-FF3731EEF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ACADD-1080-4592-A55D-86CF227BF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34219-0E7A-4344-951A-2CC8B92B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A737-42F9-4D6B-84A9-4EAF372F7E36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160B0-BA44-4178-BBB3-18162631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BD251-4273-4700-B058-4860AE43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7508-4432-4AA4-ACE3-8A87318D6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85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0E57-F514-44B8-86DA-49A6605EF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7F295-CDCE-404D-8B71-F5BCAC319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6B6D7-515E-46C1-B1D3-5C42DD1A2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5AA8EA-1A5B-4BB3-9381-8D5C40966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833A2-EBA4-4438-8C85-42DD40131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47AE8C-B1BE-4C71-9386-19D7506C5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A737-42F9-4D6B-84A9-4EAF372F7E36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FD7311-E7F7-4CBD-9DAE-5EDEB5F6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F88933-7A3E-423B-B979-DDAE4B4D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7508-4432-4AA4-ACE3-8A87318D6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11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E82F5-B7D2-4898-AB65-155D2D12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A30B8E-EF70-4A90-9931-EE63EB894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A737-42F9-4D6B-84A9-4EAF372F7E36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42F03-A119-4D96-85C7-3EDA1281B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1D1F4-B1FD-4BF3-BFD4-9ED60209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7508-4432-4AA4-ACE3-8A87318D6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23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CA1A3-6828-46A2-8E31-11311F719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A737-42F9-4D6B-84A9-4EAF372F7E36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56AB9-09C7-42B3-BC18-2B97F698A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F8E4D-8868-47B9-807B-3A7F48D3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7508-4432-4AA4-ACE3-8A87318D6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76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CE0ED-1405-479C-A5B5-F69F32EA4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537B3-6D4E-4565-8EBB-DE73BED1D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823D2-6C42-4B71-B1B6-9EFD64F7B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96641-4878-44CD-B6DA-8423337E5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A737-42F9-4D6B-84A9-4EAF372F7E36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35A64-B464-44E4-91B8-67621622D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CB207-8F91-4D09-9D95-D85742B4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7508-4432-4AA4-ACE3-8A87318D6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96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48DCD-0314-4329-95C5-4D5EBDD9B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2E654A-8916-40D2-A1B8-E0E3AD43F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695AB-2195-4197-8C1F-5BC52C46E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38C05-9114-437A-9530-6E1B812A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A737-42F9-4D6B-84A9-4EAF372F7E36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B0A9F-E07B-438A-A166-52AAB66B8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02463-C1CE-4A75-8550-54BDB9D4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7508-4432-4AA4-ACE3-8A87318D6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61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DA159A-0152-474C-B7BE-C622D5D6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4285D-CB60-4DD2-B6B6-5AF4BFA22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0E3D5-C613-4E2C-8D35-EEC9CD247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CA737-42F9-4D6B-84A9-4EAF372F7E36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F4305-D749-4455-93D7-504DBB9B2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8D263-9940-4667-9EDC-21D2107F9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67508-4432-4AA4-ACE3-8A87318D6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60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91ACB-EAB2-4640-B79F-31E905B66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437418" cy="872692"/>
          </a:xfrm>
        </p:spPr>
        <p:txBody>
          <a:bodyPr>
            <a:normAutofit fontScale="90000"/>
          </a:bodyPr>
          <a:lstStyle/>
          <a:p>
            <a:r>
              <a:rPr lang="en-IN" dirty="0"/>
              <a:t>What is Mean ?				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CBADC-3D22-4681-8FE5-4163B4688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75020"/>
            <a:ext cx="9144000" cy="16557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The Mean value is the average value of the entire dataset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To find the Mean , we have to find the Sum of all the values and Divide the Sum by number of values</a:t>
            </a:r>
          </a:p>
        </p:txBody>
      </p:sp>
    </p:spTree>
    <p:extLst>
      <p:ext uri="{BB962C8B-B14F-4D97-AF65-F5344CB8AC3E}">
        <p14:creationId xmlns:p14="http://schemas.microsoft.com/office/powerpoint/2010/main" val="367586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D0E27-49ED-4F4A-943B-81EB02C30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Median?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694FE-F2EA-4B24-A205-CD65A23A1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Median is the value that is present in the middle after the dataset is sorted .</a:t>
            </a:r>
          </a:p>
          <a:p>
            <a:r>
              <a:rPr lang="en-IN" dirty="0"/>
              <a:t>If the number of values are odd then the middle value is the median.</a:t>
            </a:r>
          </a:p>
          <a:p>
            <a:r>
              <a:rPr lang="en-IN" dirty="0"/>
              <a:t>And if the number of values are even then the average of the two values in middle gives the Median.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7337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3EE53-AF2A-418D-9E26-40CEDF14B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Mode?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0D725-83EE-41E3-9BBD-54F8616F9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Mode is the value that appears the most number of times in the dataset.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1430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11616-A04D-4724-AE53-6DCB79FE4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Standard Deviation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F3EA4-C225-4318-A915-5A6F3E3AB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Standard deviation is a number that describes how spread out the values are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26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EAC8-79E9-471B-A93F-FA48666C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Variance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87AB7-1573-49F6-A46F-996B9BA37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Variance is another number that indicates how spread out the values are .</a:t>
            </a:r>
          </a:p>
          <a:p>
            <a:r>
              <a:rPr lang="en-IN" dirty="0"/>
              <a:t>The square root of the variance ,we get the Standard Deviation </a:t>
            </a:r>
          </a:p>
        </p:txBody>
      </p:sp>
    </p:spTree>
    <p:extLst>
      <p:ext uri="{BB962C8B-B14F-4D97-AF65-F5344CB8AC3E}">
        <p14:creationId xmlns:p14="http://schemas.microsoft.com/office/powerpoint/2010/main" val="2621794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0B174-EA00-4FEF-A999-2BA5D60E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7,11,16,14,11,13,19,13,13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3A7B4-41A3-4008-85D7-0436AC6FA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Mean=(7+11+16+14+11+13+19+13+13)/9=13</a:t>
            </a:r>
          </a:p>
          <a:p>
            <a:r>
              <a:rPr lang="en-IN" dirty="0"/>
              <a:t>Median:</a:t>
            </a:r>
          </a:p>
          <a:p>
            <a:pPr marL="0" indent="0">
              <a:buNone/>
            </a:pPr>
            <a:r>
              <a:rPr lang="en-IN" dirty="0"/>
              <a:t>              7,11,11,13,13,13,14,16,19</a:t>
            </a:r>
          </a:p>
          <a:p>
            <a:pPr marL="0" indent="0">
              <a:buNone/>
            </a:pPr>
            <a:r>
              <a:rPr lang="en-IN" dirty="0"/>
              <a:t>             mid value= 13 = Median</a:t>
            </a:r>
          </a:p>
          <a:p>
            <a:r>
              <a:rPr lang="en-IN" dirty="0"/>
              <a:t>Mode – most occurred value = 13</a:t>
            </a:r>
          </a:p>
          <a:p>
            <a:r>
              <a:rPr lang="en-IN" dirty="0"/>
              <a:t>S.D= 3.16</a:t>
            </a:r>
          </a:p>
          <a:p>
            <a:r>
              <a:rPr lang="en-IN" dirty="0"/>
              <a:t>Variance=10</a:t>
            </a:r>
          </a:p>
        </p:txBody>
      </p:sp>
    </p:spTree>
    <p:extLst>
      <p:ext uri="{BB962C8B-B14F-4D97-AF65-F5344CB8AC3E}">
        <p14:creationId xmlns:p14="http://schemas.microsoft.com/office/powerpoint/2010/main" val="123177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9DAE-8A96-4DD0-A32A-33A1FC7C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16,15,16,17,19,12,14,9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29E95-7C20-4B1F-9FEC-CF4973D58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Mean= (16+15+16+17+19+12+14+9)/8= 14.75.</a:t>
            </a:r>
          </a:p>
          <a:p>
            <a:r>
              <a:rPr lang="en-IN" dirty="0"/>
              <a:t>Median:</a:t>
            </a:r>
          </a:p>
          <a:p>
            <a:pPr marL="0" indent="0">
              <a:buNone/>
            </a:pPr>
            <a:r>
              <a:rPr lang="en-IN" dirty="0"/>
              <a:t>              9,12,14,15,16,16,17,19</a:t>
            </a:r>
          </a:p>
          <a:p>
            <a:pPr marL="0" indent="0">
              <a:buNone/>
            </a:pPr>
            <a:r>
              <a:rPr lang="en-IN" dirty="0"/>
              <a:t>             mid value = (15+16)/2</a:t>
            </a:r>
          </a:p>
          <a:p>
            <a:pPr marL="0" indent="0">
              <a:buNone/>
            </a:pPr>
            <a:r>
              <a:rPr lang="en-IN" dirty="0"/>
              <a:t>              Median= 15.5</a:t>
            </a:r>
          </a:p>
          <a:p>
            <a:r>
              <a:rPr lang="en-IN" dirty="0"/>
              <a:t>Mode = 16</a:t>
            </a:r>
          </a:p>
          <a:p>
            <a:r>
              <a:rPr lang="en-IN" dirty="0"/>
              <a:t>S.D=2.91</a:t>
            </a:r>
          </a:p>
          <a:p>
            <a:r>
              <a:rPr lang="en-IN" dirty="0"/>
              <a:t>Variance=8.437</a:t>
            </a:r>
          </a:p>
        </p:txBody>
      </p:sp>
    </p:spTree>
    <p:extLst>
      <p:ext uri="{BB962C8B-B14F-4D97-AF65-F5344CB8AC3E}">
        <p14:creationId xmlns:p14="http://schemas.microsoft.com/office/powerpoint/2010/main" val="3345895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93E71-7F21-4DC7-9036-697568CD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27,66,24,81,50,40,74,81,97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38155-3A0F-4318-A184-B20BE1B94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Mean=(27+66+24+81+50+40+74+81+97)/9= 60</a:t>
            </a:r>
          </a:p>
          <a:p>
            <a:r>
              <a:rPr lang="en-IN" dirty="0"/>
              <a:t>Median : </a:t>
            </a:r>
          </a:p>
          <a:p>
            <a:pPr marL="0" indent="0">
              <a:buNone/>
            </a:pPr>
            <a:r>
              <a:rPr lang="en-IN" dirty="0"/>
              <a:t>                24,27,40,50,66,74,81,81,97</a:t>
            </a:r>
          </a:p>
          <a:p>
            <a:pPr marL="0" indent="0">
              <a:buNone/>
            </a:pPr>
            <a:r>
              <a:rPr lang="en-IN" dirty="0"/>
              <a:t>                mid value= 66 </a:t>
            </a:r>
          </a:p>
          <a:p>
            <a:r>
              <a:rPr lang="en-IN" dirty="0"/>
              <a:t>Mode= 81</a:t>
            </a:r>
          </a:p>
          <a:p>
            <a:r>
              <a:rPr lang="en-IN" dirty="0"/>
              <a:t>S.D=24.42</a:t>
            </a:r>
          </a:p>
          <a:p>
            <a:r>
              <a:rPr lang="en-IN" dirty="0"/>
              <a:t>Variance=596.44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5875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265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What is Mean ?     </vt:lpstr>
      <vt:lpstr>What is Median?</vt:lpstr>
      <vt:lpstr>What is Mode?</vt:lpstr>
      <vt:lpstr>What is Standard Deviation ?</vt:lpstr>
      <vt:lpstr>What is Variance ?</vt:lpstr>
      <vt:lpstr>7,11,16,14,11,13,19,13,13</vt:lpstr>
      <vt:lpstr>16,15,16,17,19,12,14,9</vt:lpstr>
      <vt:lpstr>27,66,24,81,50,40,74,81,97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Mean ?     </dc:title>
  <dc:creator>Nikitha N</dc:creator>
  <cp:lastModifiedBy>Nikitha N</cp:lastModifiedBy>
  <cp:revision>10</cp:revision>
  <dcterms:created xsi:type="dcterms:W3CDTF">2021-06-29T13:27:34Z</dcterms:created>
  <dcterms:modified xsi:type="dcterms:W3CDTF">2021-06-29T15:58:16Z</dcterms:modified>
</cp:coreProperties>
</file>