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1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2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41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40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93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52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5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3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87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59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2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88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1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4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5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33E8-021B-426B-92EE-CB347F6FD73A}" type="datetimeFigureOut">
              <a:rPr lang="en-IN" smtClean="0"/>
              <a:t>01-07-2021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FDD03C-CAE1-4D86-B85C-40892F19A2A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2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ACAE-A36C-4CED-94C7-6814814FE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836" cy="110821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What is Probability?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1966E-8C05-48DC-BDE2-3CE6CC380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2255"/>
            <a:ext cx="9144000" cy="2805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Probability defines as to how likely an Event is to occur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Probability of an event is a number between 0 and 1 ,where 0 indicates impossibility of the event and 1 indicates certainty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Probability = the number of ways an event can happen / the total number of possible outcomes.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Probability = Ways/Outcomes </a:t>
            </a:r>
          </a:p>
        </p:txBody>
      </p:sp>
    </p:spTree>
    <p:extLst>
      <p:ext uri="{BB962C8B-B14F-4D97-AF65-F5344CB8AC3E}">
        <p14:creationId xmlns:p14="http://schemas.microsoft.com/office/powerpoint/2010/main" val="10560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8F93-74B7-4C37-9E1A-3197E7D9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0240-59C8-447B-8274-334F8B2E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Bayes theorem is another way of finding the conditional probability of the event A given that the event B has already occurred , by knowing the conditional probability of event B given that event A has already occurred , as well as the individual probabilities of event A and event B. </a:t>
            </a:r>
          </a:p>
          <a:p>
            <a:pPr marL="0" indent="0">
              <a:buNone/>
            </a:pPr>
            <a:r>
              <a:rPr lang="en-IN" dirty="0"/>
              <a:t>                                   P(A|B)= (P(B|A) . P(A))/P(B)</a:t>
            </a:r>
          </a:p>
        </p:txBody>
      </p:sp>
    </p:spTree>
    <p:extLst>
      <p:ext uri="{BB962C8B-B14F-4D97-AF65-F5344CB8AC3E}">
        <p14:creationId xmlns:p14="http://schemas.microsoft.com/office/powerpoint/2010/main" val="34382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86D0-BEB1-40FB-B8D9-E3121CA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Ex- when tossing a coin ,there are two possible outcomes :</a:t>
            </a:r>
          </a:p>
          <a:p>
            <a:pPr marL="0" indent="0">
              <a:buNone/>
            </a:pPr>
            <a:r>
              <a:rPr lang="en-IN" dirty="0"/>
              <a:t>     Probability (head)= ½</a:t>
            </a:r>
          </a:p>
          <a:p>
            <a:pPr marL="0" indent="0">
              <a:buNone/>
            </a:pPr>
            <a:r>
              <a:rPr lang="en-IN" dirty="0"/>
              <a:t>     Probability (tail)= ½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2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9A70-B54A-4715-A619-8DC0B04E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Throwing a Dice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9DF0-348A-4467-9D8D-A9288A3B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throwing a dice , there are 6 possible outcomes :</a:t>
            </a:r>
          </a:p>
          <a:p>
            <a:pPr marL="0" indent="0">
              <a:buNone/>
            </a:pPr>
            <a:r>
              <a:rPr lang="en-IN" dirty="0"/>
              <a:t>      S={1,2,3,4,5,6}</a:t>
            </a:r>
          </a:p>
          <a:p>
            <a:pPr marL="0" indent="0">
              <a:buNone/>
            </a:pPr>
            <a:r>
              <a:rPr lang="en-IN" dirty="0"/>
              <a:t>      P(3)=1/6 </a:t>
            </a:r>
          </a:p>
          <a:p>
            <a:pPr marL="0" indent="0">
              <a:buNone/>
            </a:pPr>
            <a:r>
              <a:rPr lang="en-IN" dirty="0"/>
              <a:t>      P(4)=1/6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12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FE3E-28C9-404A-96D4-1EA64A5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An 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0432-C595-4330-BE30-FD9310FF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ways it can happen are 4(there are 4 aces)</a:t>
            </a:r>
          </a:p>
          <a:p>
            <a:r>
              <a:rPr lang="en-IN" dirty="0"/>
              <a:t>Total number of outcomes is 52(there are 52 cards )</a:t>
            </a:r>
          </a:p>
          <a:p>
            <a:r>
              <a:rPr lang="en-IN" dirty="0"/>
              <a:t>The Probability of Ace </a:t>
            </a:r>
            <a:r>
              <a:rPr lang="en-IN" dirty="0" err="1"/>
              <a:t>i.e</a:t>
            </a:r>
            <a:r>
              <a:rPr lang="en-IN" dirty="0"/>
              <a:t> P(ace)= 4 /52 = 0.0769</a:t>
            </a:r>
          </a:p>
        </p:txBody>
      </p:sp>
    </p:spTree>
    <p:extLst>
      <p:ext uri="{BB962C8B-B14F-4D97-AF65-F5344CB8AC3E}">
        <p14:creationId xmlns:p14="http://schemas.microsoft.com/office/powerpoint/2010/main" val="135047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3165-A332-46E8-9297-205DA7EE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Mutually exclusive and mutually inclusive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B4B0-7757-4FC8-8705-E920823D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Mutually exclusive event: two events are mutually exclusive , if they cannot occur both at the same time ,</a:t>
            </a:r>
          </a:p>
          <a:p>
            <a:r>
              <a:rPr lang="en-IN" dirty="0"/>
              <a:t>Ex: a set of outcomes of a single toss coin , which can result in either heads or tails ,but not both .</a:t>
            </a:r>
          </a:p>
          <a:p>
            <a:r>
              <a:rPr lang="en-IN" dirty="0"/>
              <a:t>For mutually exclusive events, the Additive theorem of probability States that ,if A and B are two mutually exclusive events then the probability of either A or B is given by </a:t>
            </a:r>
          </a:p>
          <a:p>
            <a:pPr marL="0" indent="0">
              <a:buNone/>
            </a:pPr>
            <a:r>
              <a:rPr lang="en-IN" dirty="0"/>
              <a:t>                     P(A or B )= P(A)+P(B)</a:t>
            </a:r>
          </a:p>
        </p:txBody>
      </p:sp>
    </p:spTree>
    <p:extLst>
      <p:ext uri="{BB962C8B-B14F-4D97-AF65-F5344CB8AC3E}">
        <p14:creationId xmlns:p14="http://schemas.microsoft.com/office/powerpoint/2010/main" val="31384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9BE9-9D66-451F-8984-AA15769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Mutually Inclusive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B049-0090-4AAA-9AFB-554D4A7E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Mutually inclusive events allow both the events to happen at the same time or occur in a single trial 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P(A or B)=P(A)+P(B)-P(A and B)</a:t>
            </a:r>
          </a:p>
        </p:txBody>
      </p:sp>
    </p:spTree>
    <p:extLst>
      <p:ext uri="{BB962C8B-B14F-4D97-AF65-F5344CB8AC3E}">
        <p14:creationId xmlns:p14="http://schemas.microsoft.com/office/powerpoint/2010/main" val="279190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C9F3-61F5-4497-B4EC-C0F2DA16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Independent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4F08-E5C1-49EA-A332-0CC8F0A1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Two events are independent if the outcome or the occurrence of the first does not affects the outcome or the occurrence of the second .</a:t>
            </a:r>
          </a:p>
          <a:p>
            <a:r>
              <a:rPr lang="en-IN" dirty="0"/>
              <a:t>When 2 events A and B are independent , the probability of both occurring is: </a:t>
            </a:r>
          </a:p>
          <a:p>
            <a:pPr marL="0" indent="0">
              <a:buNone/>
            </a:pPr>
            <a:r>
              <a:rPr lang="en-IN" dirty="0"/>
              <a:t>                     P(A and B) =P(A) . P(B)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Ex: if we flip a coin and we get the outcome as head and then again if we flip a coin and get the outcome as tail, here occurrence of both the events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39280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90A6-34FD-47E1-ABBA-F6FD4982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22F3-A909-4958-92D6-F19D59C4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events are dependent if the outcome or the occurrence of the first event affects the outcome or the occurrence of the second event , so that the probability of the event is changed .</a:t>
            </a:r>
          </a:p>
          <a:p>
            <a:endParaRPr lang="en-IN" dirty="0"/>
          </a:p>
          <a:p>
            <a:r>
              <a:rPr lang="en-IN" dirty="0"/>
              <a:t>When two events A and B are mutually dependent, the probability of both occurring is :</a:t>
            </a:r>
          </a:p>
          <a:p>
            <a:pPr marL="0" indent="0">
              <a:buNone/>
            </a:pPr>
            <a:r>
              <a:rPr lang="en-IN" dirty="0"/>
              <a:t>                                    P(A and B)= P(A) . P(B|A)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53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C95E-3E9C-4E95-A1B3-0981B61A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F1F1-6893-4D95-A3EC-1877D28B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probability of an event is a measure of the probability of an event occurring , given that another event has already occurred .</a:t>
            </a:r>
          </a:p>
          <a:p>
            <a:r>
              <a:rPr lang="en-IN" dirty="0"/>
              <a:t>That is , conditional probability of an event B is the probability that the event will occur given that the event A has already occurred.</a:t>
            </a:r>
          </a:p>
          <a:p>
            <a:r>
              <a:rPr lang="en-IN" dirty="0"/>
              <a:t>Conditional probability :</a:t>
            </a:r>
          </a:p>
          <a:p>
            <a:pPr marL="0" indent="0">
              <a:buNone/>
            </a:pPr>
            <a:r>
              <a:rPr lang="en-IN" dirty="0"/>
              <a:t>                        P(A|B)= P(A and B)/ P(B)</a:t>
            </a:r>
          </a:p>
        </p:txBody>
      </p:sp>
    </p:spTree>
    <p:extLst>
      <p:ext uri="{BB962C8B-B14F-4D97-AF65-F5344CB8AC3E}">
        <p14:creationId xmlns:p14="http://schemas.microsoft.com/office/powerpoint/2010/main" val="23182013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628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What is Probability?</vt:lpstr>
      <vt:lpstr>PowerPoint Presentation</vt:lpstr>
      <vt:lpstr>Throwing a Dice </vt:lpstr>
      <vt:lpstr>Choosing An Ace</vt:lpstr>
      <vt:lpstr>Mutually exclusive and mutually inclusive event</vt:lpstr>
      <vt:lpstr>Mutually Inclusive Events </vt:lpstr>
      <vt:lpstr>Independent Events </vt:lpstr>
      <vt:lpstr>Dependent Events </vt:lpstr>
      <vt:lpstr>Conditional Probability  </vt:lpstr>
      <vt:lpstr>Bayes Theorem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Probability?</dc:title>
  <dc:creator>Nikitha N</dc:creator>
  <cp:lastModifiedBy>Nikitha N</cp:lastModifiedBy>
  <cp:revision>11</cp:revision>
  <dcterms:created xsi:type="dcterms:W3CDTF">2021-07-01T10:49:15Z</dcterms:created>
  <dcterms:modified xsi:type="dcterms:W3CDTF">2021-07-01T12:56:59Z</dcterms:modified>
</cp:coreProperties>
</file>