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95996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58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71" y="1178222"/>
            <a:ext cx="8159671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9952" y="3781306"/>
            <a:ext cx="7199710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9523-4198-4071-81F0-CBF66796FFF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733A-0F5E-4941-9228-AC2D6C2E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8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9523-4198-4071-81F0-CBF66796FFF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733A-0F5E-4941-9228-AC2D6C2E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5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9723" y="383297"/>
            <a:ext cx="2069917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9974" y="383297"/>
            <a:ext cx="6089754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9523-4198-4071-81F0-CBF66796FFF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733A-0F5E-4941-9228-AC2D6C2E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7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9523-4198-4071-81F0-CBF66796FFF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733A-0F5E-4941-9228-AC2D6C2E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6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974" y="1794831"/>
            <a:ext cx="827966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974" y="4817876"/>
            <a:ext cx="827966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9523-4198-4071-81F0-CBF66796FFF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733A-0F5E-4941-9228-AC2D6C2E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0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9973" y="1916484"/>
            <a:ext cx="4079836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9804" y="1916484"/>
            <a:ext cx="4079836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9523-4198-4071-81F0-CBF66796FFF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733A-0F5E-4941-9228-AC2D6C2E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2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224" y="383299"/>
            <a:ext cx="8279666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225" y="1764832"/>
            <a:ext cx="406108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225" y="2629749"/>
            <a:ext cx="406108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805" y="1764832"/>
            <a:ext cx="408108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59805" y="2629749"/>
            <a:ext cx="408108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9523-4198-4071-81F0-CBF66796FFF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733A-0F5E-4941-9228-AC2D6C2E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0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9523-4198-4071-81F0-CBF66796FFF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733A-0F5E-4941-9228-AC2D6C2E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3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9523-4198-4071-81F0-CBF66796FFF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733A-0F5E-4941-9228-AC2D6C2E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3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224" y="479954"/>
            <a:ext cx="309612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086" y="1036570"/>
            <a:ext cx="4859804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224" y="2159794"/>
            <a:ext cx="309612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9523-4198-4071-81F0-CBF66796FFF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733A-0F5E-4941-9228-AC2D6C2E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0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224" y="479954"/>
            <a:ext cx="309612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086" y="1036570"/>
            <a:ext cx="4859804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224" y="2159794"/>
            <a:ext cx="309612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9523-4198-4071-81F0-CBF66796FFF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733A-0F5E-4941-9228-AC2D6C2E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5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9974" y="383299"/>
            <a:ext cx="827966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9974" y="1916484"/>
            <a:ext cx="827966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9973" y="6672698"/>
            <a:ext cx="215991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E9523-4198-4071-81F0-CBF66796FFF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79872" y="6672698"/>
            <a:ext cx="323986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9727" y="6672698"/>
            <a:ext cx="215991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0733A-0F5E-4941-9228-AC2D6C2E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8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599612" cy="7199312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599612" cy="7199312"/>
          </a:xfrm>
          <a:prstGeom prst="rect">
            <a:avLst/>
          </a:prstGeom>
        </p:spPr>
      </p:pic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066" y="-4167"/>
            <a:ext cx="8134435" cy="7216959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CC4B4EF-948A-46C6-9C5D-6B5E88F4692E}"/>
              </a:ext>
            </a:extLst>
          </p:cNvPr>
          <p:cNvGrpSpPr/>
          <p:nvPr/>
        </p:nvGrpSpPr>
        <p:grpSpPr>
          <a:xfrm>
            <a:off x="4342606" y="3147112"/>
            <a:ext cx="540000" cy="540000"/>
            <a:chOff x="4342606" y="3147112"/>
            <a:chExt cx="540000" cy="540000"/>
          </a:xfrm>
        </p:grpSpPr>
        <p:pic>
          <p:nvPicPr>
            <p:cNvPr id="3" name="Graphic 2" descr="Acorn">
              <a:extLst>
                <a:ext uri="{FF2B5EF4-FFF2-40B4-BE49-F238E27FC236}">
                  <a16:creationId xmlns:a16="http://schemas.microsoft.com/office/drawing/2014/main" id="{2BCCD445-E1B2-4F1D-BFCB-1A9C6D075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42606" y="3147112"/>
              <a:ext cx="540000" cy="540000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3AB2942-AB34-4B83-AB34-7C9BB3B91687}"/>
                </a:ext>
              </a:extLst>
            </p:cNvPr>
            <p:cNvSpPr/>
            <p:nvPr/>
          </p:nvSpPr>
          <p:spPr>
            <a:xfrm>
              <a:off x="4342606" y="3147112"/>
              <a:ext cx="540000" cy="54000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Star">
            <a:extLst>
              <a:ext uri="{FF2B5EF4-FFF2-40B4-BE49-F238E27FC236}">
                <a16:creationId xmlns:a16="http://schemas.microsoft.com/office/drawing/2014/main" id="{FC703B4C-679B-4BD0-82BC-867A6CD1E9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27566" y="3142456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3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late of food&#10;&#10;Description automatically generated">
            <a:extLst>
              <a:ext uri="{FF2B5EF4-FFF2-40B4-BE49-F238E27FC236}">
                <a16:creationId xmlns:a16="http://schemas.microsoft.com/office/drawing/2014/main" id="{48181695-DEC0-4601-80B5-21D18F07AB77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922" y="2842419"/>
            <a:ext cx="3852000" cy="2340000"/>
          </a:xfrm>
          <a:prstGeom prst="rect">
            <a:avLst/>
          </a:prstGeom>
        </p:spPr>
      </p:pic>
      <p:pic>
        <p:nvPicPr>
          <p:cNvPr id="1026" name="Picture 2" descr="Restaurant food menu design with chalkboard Vector Image">
            <a:extLst>
              <a:ext uri="{FF2B5EF4-FFF2-40B4-BE49-F238E27FC236}">
                <a16:creationId xmlns:a16="http://schemas.microsoft.com/office/drawing/2014/main" id="{FF9D782D-3005-4211-B1A1-2228B72EDD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00" r="50000" b="7281"/>
          <a:stretch/>
        </p:blipFill>
        <p:spPr bwMode="auto">
          <a:xfrm>
            <a:off x="157641" y="0"/>
            <a:ext cx="4605882" cy="31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161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Nikitha Bhat</dc:creator>
  <cp:lastModifiedBy>K Nikitha Bhat</cp:lastModifiedBy>
  <cp:revision>16</cp:revision>
  <dcterms:created xsi:type="dcterms:W3CDTF">2020-06-22T17:13:46Z</dcterms:created>
  <dcterms:modified xsi:type="dcterms:W3CDTF">2020-06-24T17:07:37Z</dcterms:modified>
</cp:coreProperties>
</file>