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yan G" initials="NG" lastIdx="1" clrIdx="0">
    <p:extLst>
      <p:ext uri="{19B8F6BF-5375-455C-9EA6-DF929625EA0E}">
        <p15:presenceInfo xmlns:p15="http://schemas.microsoft.com/office/powerpoint/2012/main" userId="c2efc74bd33085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7T01:05:42.19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3678" y="134472"/>
            <a:ext cx="5270183" cy="370242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6600" dirty="0"/>
              <a:t>	   </a:t>
            </a:r>
            <a:r>
              <a:rPr lang="en-US" sz="6600" dirty="0">
                <a:solidFill>
                  <a:schemeClr val="tx1"/>
                </a:solidFill>
              </a:rPr>
              <a:t>Api </a:t>
            </a:r>
            <a:br>
              <a:rPr lang="en-US" sz="6600" dirty="0"/>
            </a:br>
            <a:r>
              <a:rPr lang="en-US" sz="6600" dirty="0"/>
              <a:t>	   </a:t>
            </a:r>
            <a:r>
              <a:rPr lang="en-US" sz="6600" dirty="0">
                <a:solidFill>
                  <a:srgbClr val="C00000"/>
                </a:solidFill>
              </a:rPr>
              <a:t>VS</a:t>
            </a:r>
            <a:r>
              <a:rPr lang="en-US" sz="6600" b="1" dirty="0"/>
              <a:t> </a:t>
            </a:r>
            <a:r>
              <a:rPr lang="en-US" sz="6600" dirty="0"/>
              <a:t>           Web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596156"/>
            <a:ext cx="5900004" cy="2091515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Amit dash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Nayan gadhari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Nikitha Naik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Akiri Anil Kumar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04593"/>
            <a:ext cx="11053482" cy="1446550"/>
          </a:xfrm>
        </p:spPr>
        <p:txBody>
          <a:bodyPr anchor="ctr">
            <a:norm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      API is the acronym for Application Programming Interface. It is a software interface that allows two applications to interact with each other without any user intervention.</a:t>
            </a: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3B6D9-AB7E-4B45-8523-CFFCADAE778D}"/>
              </a:ext>
            </a:extLst>
          </p:cNvPr>
          <p:cNvSpPr txBox="1"/>
          <p:nvPr/>
        </p:nvSpPr>
        <p:spPr>
          <a:xfrm>
            <a:off x="914400" y="3115680"/>
            <a:ext cx="10972799" cy="11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     APIs provides product or service to communicate with other products and services without having to know how they’re implemented.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6946E-60FB-4AF4-AD35-C34428C6ADE0}"/>
              </a:ext>
            </a:extLst>
          </p:cNvPr>
          <p:cNvSpPr txBox="1"/>
          <p:nvPr/>
        </p:nvSpPr>
        <p:spPr>
          <a:xfrm>
            <a:off x="439272" y="340659"/>
            <a:ext cx="52174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an API?</a:t>
            </a: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04593"/>
            <a:ext cx="11053482" cy="1446550"/>
          </a:xfrm>
        </p:spPr>
        <p:txBody>
          <a:bodyPr anchor="ctr">
            <a:norm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     A  Web service is a collection of open protocols and standards which are widely used for exchanging data between systems or applications.</a:t>
            </a: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3B6D9-AB7E-4B45-8523-CFFCADAE778D}"/>
              </a:ext>
            </a:extLst>
          </p:cNvPr>
          <p:cNvSpPr txBox="1"/>
          <p:nvPr/>
        </p:nvSpPr>
        <p:spPr>
          <a:xfrm>
            <a:off x="914400" y="3115680"/>
            <a:ext cx="10972799" cy="169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    Software applications are written using various programming languages and running on multiple platforms. It allows you to use web services to exchange data over computer networks.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6946E-60FB-4AF4-AD35-C34428C6ADE0}"/>
              </a:ext>
            </a:extLst>
          </p:cNvPr>
          <p:cNvSpPr txBox="1"/>
          <p:nvPr/>
        </p:nvSpPr>
        <p:spPr>
          <a:xfrm>
            <a:off x="439272" y="340659"/>
            <a:ext cx="62394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Web Service?</a:t>
            </a: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5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6946E-60FB-4AF4-AD35-C34428C6ADE0}"/>
              </a:ext>
            </a:extLst>
          </p:cNvPr>
          <p:cNvSpPr txBox="1"/>
          <p:nvPr/>
        </p:nvSpPr>
        <p:spPr>
          <a:xfrm>
            <a:off x="1699901" y="1601288"/>
            <a:ext cx="62394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4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36E1E6E-2DF1-4554-88DA-C9F4902AC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324826"/>
              </p:ext>
            </p:extLst>
          </p:nvPr>
        </p:nvGraphicFramePr>
        <p:xfrm>
          <a:off x="673768" y="414020"/>
          <a:ext cx="10266948" cy="4538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474">
                  <a:extLst>
                    <a:ext uri="{9D8B030D-6E8A-4147-A177-3AD203B41FA5}">
                      <a16:colId xmlns:a16="http://schemas.microsoft.com/office/drawing/2014/main" val="2004368427"/>
                    </a:ext>
                  </a:extLst>
                </a:gridCol>
                <a:gridCol w="5133474">
                  <a:extLst>
                    <a:ext uri="{9D8B030D-6E8A-4147-A177-3AD203B41FA5}">
                      <a16:colId xmlns:a16="http://schemas.microsoft.com/office/drawing/2014/main" val="2275827349"/>
                    </a:ext>
                  </a:extLst>
                </a:gridCol>
              </a:tblGrid>
              <a:tr h="40806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WEB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942"/>
                  </a:ext>
                </a:extLst>
              </a:tr>
              <a:tr h="408061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web services are APIs.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APIs are not web services.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80584"/>
                  </a:ext>
                </a:extLst>
              </a:tr>
              <a:tr h="1006178"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supports XML.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Responses are formatted using Web API’s MediaTypeFormatter into XML, JSON, or any other given format.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72801"/>
                  </a:ext>
                </a:extLst>
              </a:tr>
              <a:tr h="1308031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need a SOAP protocol to send or receive and data over the network. Therefore it does not have light-weight architecture.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has a light-weight architecture.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75331"/>
                  </a:ext>
                </a:extLst>
              </a:tr>
              <a:tr h="704324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be used by any client who understands XML.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be used by a client who understands JSON or XML.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194"/>
                  </a:ext>
                </a:extLst>
              </a:tr>
              <a:tr h="704324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service uses three styles: REST, SOAP, and XML-RPC for communication.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can be used for any style of communication.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71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94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6946E-60FB-4AF4-AD35-C34428C6ADE0}"/>
              </a:ext>
            </a:extLst>
          </p:cNvPr>
          <p:cNvSpPr txBox="1"/>
          <p:nvPr/>
        </p:nvSpPr>
        <p:spPr>
          <a:xfrm>
            <a:off x="3648853" y="37117"/>
            <a:ext cx="51251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i="0" dirty="0">
                <a:effectLst/>
                <a:latin typeface="Source Sans Pro" panose="020B0503030403020204" pitchFamily="34" charset="0"/>
              </a:rPr>
              <a:t>KEY DIFFERENCE</a:t>
            </a: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A3294C-D756-40C7-B48E-907D4E90E5C1}"/>
              </a:ext>
            </a:extLst>
          </p:cNvPr>
          <p:cNvSpPr txBox="1"/>
          <p:nvPr/>
        </p:nvSpPr>
        <p:spPr>
          <a:xfrm rot="10800000" flipH="1" flipV="1">
            <a:off x="554683" y="2136338"/>
            <a:ext cx="11313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Web service is a collection of open source protocols and standards used for exchanging data between systems or applications whereas API is a software interface that allows two applications to interact with each other without any user involvement.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Web service is used for REST, SOAP and XML-RPC for communication while API is used for any style of communication.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Web service supports only HTTP protocol whereas API supports HTTP/HTTPS protocol.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Web service supports XML while API supports XML and JSON.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All Web services are APIs but all APIs are not web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65805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{07AD8A14-3164-41B2-AE5C-544F6B2924C3}tf56160789_win32</Template>
  <TotalTime>36</TotalTime>
  <Words>350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Source Sans Pro</vt:lpstr>
      <vt:lpstr>Times New Roman</vt:lpstr>
      <vt:lpstr>Wingdings</vt:lpstr>
      <vt:lpstr>1_RetrospectVTI</vt:lpstr>
      <vt:lpstr>    Api      VS            Web Services</vt:lpstr>
      <vt:lpstr>       API is the acronym for Application Programming Interface. It is a software interface that allows two applications to interact with each other without any user intervention.</vt:lpstr>
      <vt:lpstr>      A  Web service is a collection of open protocols and standards which are widely used for exchanging data between systems or applications.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Api      VS            Webservices</dc:title>
  <dc:creator>Amit Dash</dc:creator>
  <cp:lastModifiedBy>Nayan G</cp:lastModifiedBy>
  <cp:revision>13</cp:revision>
  <dcterms:created xsi:type="dcterms:W3CDTF">2021-11-16T11:17:59Z</dcterms:created>
  <dcterms:modified xsi:type="dcterms:W3CDTF">2021-11-16T19:44:46Z</dcterms:modified>
</cp:coreProperties>
</file>