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2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2062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Brains In Jars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460950" y="95918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Machine Learning Term Project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698700" y="1817350"/>
            <a:ext cx="4716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Hemachandra Kolisetty		-14MA20015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Sarath NVP					-14ME10039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Sri Keerthi B					-14IE10007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Nayan Raju Vysyaraju			-14MA20049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Nikitha Kondapalli			-14IE10017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Sri Lekha D					-14EE10014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Manasa Gogineni				-14EC10018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Sharath Chandra Vemula		-14EC10060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605825" y="3468600"/>
            <a:ext cx="605700" cy="2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f307787d83679338d6ea5f9634e74ca.jpg" id="71" name="Shape 71"/>
          <p:cNvPicPr preferRelativeResize="0"/>
          <p:nvPr/>
        </p:nvPicPr>
        <p:blipFill rotWithShape="1">
          <a:blip r:embed="rId3">
            <a:alphaModFix/>
          </a:blip>
          <a:srcRect b="21174" l="0" r="0" t="21174"/>
          <a:stretch/>
        </p:blipFill>
        <p:spPr>
          <a:xfrm>
            <a:off x="1" y="0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Title: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Facial Emotion Recognition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0" y="0"/>
            <a:ext cx="9144000" cy="91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49737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goal of this project is to predict, from the grayscale picture of a person’s face, which emotion the facial expression conveys. Our evaluation metric will be the accuracy for the emotions (fraction of correctly classified images). In short,</a:t>
            </a:r>
          </a:p>
          <a:p>
            <a:pPr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Input : 48 x 48 grayscale image of a face</a:t>
            </a:r>
          </a:p>
          <a:p>
            <a:pPr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Output : Emotion conveyed by facial expression</a:t>
            </a:r>
          </a:p>
          <a:p>
            <a:pPr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0" y="0"/>
            <a:ext cx="9144000" cy="914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Methodology</a:t>
            </a: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0" y="2672725"/>
            <a:ext cx="9144000" cy="2470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 Processing</a:t>
            </a: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We performed central cropping to the images to get the target width and height(32x32), so that they form a bounding box around the face region.</a:t>
            </a: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We accounted for variation in lighting of the input images by adjusting brightness and contrast to fixed band values.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We converted the image pixel values to zero mean and unit norm with the per image whitening function. </a:t>
            </a: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0" y="914700"/>
            <a:ext cx="9144000" cy="19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Data Set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We used a dataset 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FER2013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provided by Kaggle website.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Type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csv file comprising label followed by pixel values of grayscale images(48x48).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Emotion Categories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Anger, Disgust, Fear, Happy, Sad, Surprise and Neutral.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Training Set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28,709 examples   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Validation Set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3,589 examples	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Test Set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3,589 examples</a:t>
            </a:r>
          </a:p>
          <a:p>
            <a:pPr indent="-330200" lvl="0" marL="457200">
              <a:spcBef>
                <a:spcPts val="0"/>
              </a:spcBef>
              <a:buSzPct val="1000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Labels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0=Angry, 1=Disgust, 2=Fear, 3=Happy, 4=Sad, 5=Surprise, 6=Neutral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0" y="712800"/>
            <a:ext cx="9144000" cy="16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">
                <a:solidFill>
                  <a:schemeClr val="dk1"/>
                </a:solidFill>
              </a:rPr>
              <a:t>The final architecture retained can be described as follows :</a:t>
            </a:r>
          </a:p>
          <a:p>
            <a:pPr indent="-228600" lvl="0" marL="457200" rtl="0">
              <a:lnSpc>
                <a:spcPct val="125000"/>
              </a:lnSpc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9 x 9 Conv (stride 1) - ReLU - 3 x 3 Max Pool (stride 2) - LR_Norm with 64 filters</a:t>
            </a:r>
          </a:p>
          <a:p>
            <a:pPr indent="-228600" lvl="0" marL="457200" rtl="0">
              <a:lnSpc>
                <a:spcPct val="125000"/>
              </a:lnSpc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5 x 5 Conv (stride 1) - ReLU - 3 x 3 Max Pool (stride 2) - LR_Norm with 128 filters</a:t>
            </a:r>
          </a:p>
          <a:p>
            <a:pPr indent="-228600" lvl="0" marL="457200" rtl="0">
              <a:lnSpc>
                <a:spcPct val="125000"/>
              </a:lnSpc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3 FC hidden layers with ReLU activation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0" y="0"/>
            <a:ext cx="9144000" cy="71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CNN Architecture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87" y="2411387"/>
            <a:ext cx="76485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0" y="0"/>
            <a:ext cx="9144000" cy="80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 Characteristics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0" y="807600"/>
            <a:ext cx="4834800" cy="43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Exponentially decayed learning rate, L2 regularization</a:t>
            </a:r>
          </a:p>
          <a:p>
            <a:pPr indent="-317500" lvl="0" marL="457200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Local Response normalization after each layer</a:t>
            </a:r>
          </a:p>
          <a:p>
            <a:pPr indent="-317500" lvl="0" marL="457200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Gradient Descent optimiser</a:t>
            </a:r>
          </a:p>
          <a:p>
            <a:pPr indent="-317500" lvl="0" marL="457200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ReLU nonlinearity activation</a:t>
            </a:r>
          </a:p>
          <a:p>
            <a:pPr indent="-317500" lvl="0" marL="457200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9x9 convolution filter with stride 1 for first convolutional layer and 5x5 convolution filter with stride 1 for second convolutional layer</a:t>
            </a:r>
          </a:p>
          <a:p>
            <a:pPr indent="-317500" lvl="0" marL="457200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3x3 max pools with a stride of 2 for both the convolutional layers</a:t>
            </a:r>
          </a:p>
          <a:p>
            <a:pPr indent="-317500" lvl="0" marL="45720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Softmax cross-entropy to compute cost</a:t>
            </a:r>
          </a:p>
        </p:txBody>
      </p:sp>
      <p:pic>
        <p:nvPicPr>
          <p:cNvPr descr="TF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125" y="883800"/>
            <a:ext cx="4446873" cy="420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0"/>
            <a:ext cx="9144000" cy="748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0" y="748500"/>
            <a:ext cx="91440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achieved final validation accuracy of 57% while the state of the art test accuracy for 7 emotion categories using deep networks is 61%, and the top Kaggle implementation received an accuracy of 71%.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5" y="2173800"/>
            <a:ext cx="3964574" cy="25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724" y="2173800"/>
            <a:ext cx="4335700" cy="254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37575" y="1674900"/>
            <a:ext cx="368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 Accuracy : 0.997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808875" y="1674900"/>
            <a:ext cx="368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 Accuracy : 0.57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16675" y="3025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Loss Function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FL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86937"/>
            <a:ext cx="85344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