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5" r:id="rId4"/>
    <p:sldId id="273" r:id="rId5"/>
    <p:sldId id="274" r:id="rId6"/>
    <p:sldId id="275" r:id="rId7"/>
    <p:sldId id="276" r:id="rId8"/>
    <p:sldId id="277" r:id="rId9"/>
    <p:sldId id="278" r:id="rId10"/>
    <p:sldId id="260" r:id="rId11"/>
    <p:sldId id="258" r:id="rId12"/>
    <p:sldId id="259" r:id="rId13"/>
    <p:sldId id="262" r:id="rId14"/>
    <p:sldId id="261" r:id="rId15"/>
    <p:sldId id="263" r:id="rId16"/>
    <p:sldId id="264" r:id="rId17"/>
    <p:sldId id="267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0AD17-810E-4A3A-AEEF-91DEA90524AD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A2C10-5715-4A1F-B816-1413592332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4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B5F6-4B77-4567-8C32-2B1C389F9FF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A2C10-5715-4A1F-B816-1413592332F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3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5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0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5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1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0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7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4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3005-F596-4765-A7A8-7722F097B406}" type="datetimeFigureOut">
              <a:rPr lang="en-IN" smtClean="0"/>
              <a:pPr/>
              <a:t>15-04-2015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FE7E-6F04-44E9-A8A8-32CD423D50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0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9872" y="692696"/>
            <a:ext cx="5398368" cy="1470025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+mn-lt"/>
              </a:rPr>
              <a:t>Generic IOT Platform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104" y="2420888"/>
            <a:ext cx="3416424" cy="1752600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Team 1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suhas\Desktop\IAS doc\ppt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4529114" cy="25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Filter Server, Registry and Repository Server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C:\Users\suhas\Desktop\IAS doc\ppt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581024"/>
            <a:ext cx="1423987" cy="176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uhas\Desktop\IAS doc\ppt\blogimag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038600"/>
            <a:ext cx="2908300" cy="21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uhas\Desktop\ad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061873" cy="340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9087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33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Admin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84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latin typeface="+mn-lt"/>
              </a:rPr>
              <a:t>			Repository xml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 &lt;repository&gt;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&lt;gateway id=”1”&gt;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sz="2000" dirty="0" smtClean="0"/>
              <a:t>	&lt;</a:t>
            </a:r>
            <a:r>
              <a:rPr lang="en-IN" sz="2000" dirty="0" err="1" smtClean="0"/>
              <a:t>hwid</a:t>
            </a:r>
            <a:r>
              <a:rPr lang="en-IN" sz="2000" dirty="0" smtClean="0"/>
              <a:t>&gt;...&lt;/</a:t>
            </a:r>
            <a:r>
              <a:rPr lang="en-IN" sz="2000" dirty="0" err="1" smtClean="0"/>
              <a:t>hwid</a:t>
            </a:r>
            <a:r>
              <a:rPr lang="en-IN" sz="2000" dirty="0" smtClean="0"/>
              <a:t>&gt;</a:t>
            </a:r>
          </a:p>
          <a:p>
            <a:pPr marL="0" indent="0">
              <a:buNone/>
            </a:pPr>
            <a:r>
              <a:rPr lang="en-IN" sz="2000" dirty="0" smtClean="0"/>
              <a:t>	&lt;location&gt; …. &lt;/location&gt;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	&lt;sensor id=”s1”&gt;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000" dirty="0" smtClean="0"/>
              <a:t>			&lt;</a:t>
            </a:r>
            <a:r>
              <a:rPr lang="en-IN" sz="2000" dirty="0" err="1" smtClean="0"/>
              <a:t>hwid</a:t>
            </a:r>
            <a:r>
              <a:rPr lang="en-IN" sz="2000" dirty="0" smtClean="0"/>
              <a:t>&gt;…&lt;/</a:t>
            </a:r>
            <a:r>
              <a:rPr lang="en-IN" sz="2000" dirty="0" err="1" smtClean="0"/>
              <a:t>hwid</a:t>
            </a:r>
            <a:r>
              <a:rPr lang="en-IN" sz="2000" dirty="0" smtClean="0"/>
              <a:t>&gt;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		&lt;type&gt;Motion&lt;/type&gt;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		&lt;</a:t>
            </a:r>
            <a:r>
              <a:rPr lang="en-IN" sz="2000" dirty="0" err="1" smtClean="0"/>
              <a:t>geolocation</a:t>
            </a:r>
            <a:r>
              <a:rPr lang="en-IN" sz="2000" dirty="0" smtClean="0"/>
              <a:t>&gt;...&lt;/</a:t>
            </a:r>
            <a:r>
              <a:rPr lang="en-IN" sz="2000" dirty="0" err="1" smtClean="0"/>
              <a:t>geolocation</a:t>
            </a:r>
            <a:r>
              <a:rPr lang="en-IN" sz="2000" dirty="0" smtClean="0"/>
              <a:t>&gt;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		&lt;location&gt;...&lt;/location&gt;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		&lt;/sensor&gt;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	&lt;/gateway&gt;	</a:t>
            </a: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&lt;/repository&gt;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85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Registry Server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Activity Status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Monitor status of filter server, gateways and sensors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Sensor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Gateways and associated sensors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APIs for locating sensors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/>
              <a:t>Geo-location </a:t>
            </a:r>
          </a:p>
          <a:p>
            <a:pPr lvl="2">
              <a:buNone/>
            </a:pPr>
            <a:r>
              <a:rPr lang="en-US" sz="2000" dirty="0" smtClean="0"/>
              <a:t>2. Text location</a:t>
            </a:r>
          </a:p>
          <a:p>
            <a:pPr lvl="2">
              <a:buNone/>
            </a:pPr>
            <a:r>
              <a:rPr lang="en-US" sz="2000" dirty="0" smtClean="0"/>
              <a:t>3. Altitude</a:t>
            </a:r>
          </a:p>
          <a:p>
            <a:pPr lvl="2"/>
            <a:endParaRPr lang="en-US" sz="16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Filter Server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REST API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Command API.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Location API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Callback API</a:t>
            </a:r>
            <a:endParaRPr lang="en-US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Continuous data API</a:t>
            </a:r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/>
            <a:r>
              <a:rPr lang="en-US" sz="2400" dirty="0" smtClean="0"/>
              <a:t>Sensory data</a:t>
            </a:r>
          </a:p>
          <a:p>
            <a:pPr marL="857250" lvl="1" indent="-457200">
              <a:buFont typeface="Wingdings" pitchFamily="2" charset="2"/>
              <a:buChar char="q"/>
            </a:pPr>
            <a:r>
              <a:rPr lang="en-US" sz="2000" dirty="0" smtClean="0"/>
              <a:t>	Handles continuous stream of sensor data from gateways</a:t>
            </a:r>
          </a:p>
          <a:p>
            <a:pPr marL="857250" lvl="1" indent="-457200">
              <a:buNone/>
            </a:pP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Logic Server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Node server</a:t>
            </a:r>
          </a:p>
          <a:p>
            <a:r>
              <a:rPr lang="en-US" sz="2400" dirty="0" smtClean="0"/>
              <a:t>Collaborates user application and filter server</a:t>
            </a:r>
            <a:endParaRPr lang="en-US" sz="1200" dirty="0" smtClean="0"/>
          </a:p>
          <a:p>
            <a:r>
              <a:rPr lang="en-US" sz="2400" dirty="0" smtClean="0"/>
              <a:t>Invokes REST APIs exposed by filter server and gateways</a:t>
            </a:r>
          </a:p>
          <a:p>
            <a:r>
              <a:rPr lang="en-US" sz="2400" dirty="0" smtClean="0"/>
              <a:t>Responsible  for delivering callback results to application</a:t>
            </a:r>
          </a:p>
          <a:p>
            <a:r>
              <a:rPr lang="en-US" sz="2400" dirty="0" smtClean="0"/>
              <a:t>Implements application-specific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Logic Server &amp; Application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suhas\Desktop\IAS doc\ppt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9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has\Desktop\IAS doc\ppt\img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15" y="4307966"/>
            <a:ext cx="1824038" cy="13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/>
          <p:cNvSpPr txBox="1">
            <a:spLocks noGrp="1"/>
          </p:cNvSpPr>
          <p:nvPr/>
        </p:nvSpPr>
        <p:spPr>
          <a:xfrm>
            <a:off x="295950" y="1085537"/>
            <a:ext cx="7639800" cy="8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3000" dirty="0">
                <a:solidFill>
                  <a:srgbClr val="FF0000"/>
                </a:solidFill>
                <a:latin typeface="+mn-lt"/>
              </a:rPr>
              <a:t>USE CASE: TEMPERATURE ALERT NOTIFIER</a:t>
            </a:r>
          </a:p>
        </p:txBody>
      </p:sp>
      <p:sp>
        <p:nvSpPr>
          <p:cNvPr id="7" name="Shape 36"/>
          <p:cNvSpPr txBox="1">
            <a:spLocks noGrp="1"/>
          </p:cNvSpPr>
          <p:nvPr/>
        </p:nvSpPr>
        <p:spPr>
          <a:xfrm>
            <a:off x="389850" y="1974737"/>
            <a:ext cx="4189800" cy="34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 rtl="0">
              <a:spcBef>
                <a:spcPts val="0"/>
              </a:spcBef>
              <a:buNone/>
            </a:pPr>
            <a:r>
              <a:rPr lang="en" sz="2400" dirty="0">
                <a:latin typeface="+mn-lt"/>
              </a:rPr>
              <a:t>The End user is provided the following functionalities:</a:t>
            </a:r>
          </a:p>
          <a:p>
            <a:pPr marL="457200" lvl="0" indent="-3810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 dirty="0">
                <a:latin typeface="+mn-lt"/>
              </a:rPr>
              <a:t>Get data by Sensor ID.</a:t>
            </a:r>
          </a:p>
          <a:p>
            <a:pPr marL="457200" lvl="0" indent="-3810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 dirty="0">
                <a:latin typeface="+mn-lt"/>
              </a:rPr>
              <a:t>Get data by Position.</a:t>
            </a:r>
          </a:p>
          <a:p>
            <a:pPr marL="457200" lvl="0" indent="-3810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400" dirty="0">
                <a:latin typeface="+mn-lt"/>
              </a:rPr>
              <a:t>Register for Callback Functionality.</a:t>
            </a:r>
          </a:p>
        </p:txBody>
      </p:sp>
      <p:pic>
        <p:nvPicPr>
          <p:cNvPr id="8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7400" y="2057250"/>
            <a:ext cx="3670650" cy="426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445133"/>
            <a:ext cx="8229600" cy="40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0000FF"/>
                </a:solidFill>
              </a:rPr>
              <a:t>Get Data by Sensor ID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88301" y="1250667"/>
            <a:ext cx="4628399" cy="531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</a:rPr>
              <a:t>User application sends request through GETDATA API of the logic server which returns the data in JSON format in the response.</a:t>
            </a:r>
          </a:p>
          <a:p>
            <a:pPr algn="just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</a:rPr>
              <a:t>GetData API: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</a:rPr>
              <a:t>Request Format: SensorID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</a:rPr>
              <a:t>JSON Response Format: {SensorID, Data, GeoLocation, Location, Unit, Type}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26" y="1181934"/>
            <a:ext cx="3222975" cy="549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627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60250" y="140900"/>
            <a:ext cx="8229600" cy="68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E69138"/>
                </a:solidFill>
              </a:rPr>
              <a:t>Get Data by GeoLocation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05650" y="734367"/>
            <a:ext cx="8654700" cy="205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</a:rPr>
              <a:t>The data is sent to Logical Server through geolocation API which returns the data obtained from all sensors in that particular radius from the specified location.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5" y="1539267"/>
            <a:ext cx="3563900" cy="531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351" y="1539265"/>
            <a:ext cx="3800199" cy="5318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3855051" y="4123033"/>
            <a:ext cx="907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1280715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has\Desktop\IAS doc\ppt\img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00812"/>
            <a:ext cx="416632" cy="4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has\Desktop\IAS doc\ppt\img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99657"/>
            <a:ext cx="416632" cy="4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uhas\Desktop\IAS doc\ppt\img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6" y="764704"/>
            <a:ext cx="416632" cy="4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uhas\Desktop\IAS doc\ppt\img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6" y="1663549"/>
            <a:ext cx="416632" cy="4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83568" y="989416"/>
            <a:ext cx="648072" cy="42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 flipV="1">
            <a:off x="683568" y="1541183"/>
            <a:ext cx="648072" cy="34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5576" y="2996952"/>
            <a:ext cx="648072" cy="42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55576" y="3548719"/>
            <a:ext cx="648072" cy="34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suhas\Desktop\IAS doc\ppt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00689"/>
            <a:ext cx="1658814" cy="16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uhas\Desktop\IAS doc\ppt\s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01144"/>
            <a:ext cx="919163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suhas\Desktop\IAS doc\ppt\s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89" y="4418235"/>
            <a:ext cx="919163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suhas\Desktop\IAS doc\ppt\s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09" y="4418235"/>
            <a:ext cx="919163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2051720" y="4399853"/>
            <a:ext cx="3312368" cy="13334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8" name="Rectangle 2047"/>
          <p:cNvSpPr/>
          <p:nvPr/>
        </p:nvSpPr>
        <p:spPr>
          <a:xfrm>
            <a:off x="5288281" y="574744"/>
            <a:ext cx="45719" cy="299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4" descr="C:\Users\suhas\Desktop\IAS doc\ppt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98" y="1484784"/>
            <a:ext cx="1658814" cy="16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has\Desktop\IAS doc\ppt\imgr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2400" y="512018"/>
            <a:ext cx="599414" cy="9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uhas\Desktop\IAS doc\ppt\imgr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98" y="1714722"/>
            <a:ext cx="945116" cy="94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uhas\Desktop\IAS doc\ppt\imag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559" y="2880839"/>
            <a:ext cx="868065" cy="86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uhas\Desktop\IAS doc\ppt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35" y="4082288"/>
            <a:ext cx="1062038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uhas\Desktop\IAS doc\ppt\imgre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02" y="5980003"/>
            <a:ext cx="688604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suhas\Desktop\IAS doc\ppt\imgre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09" y="5902903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suhas\Desktop\IAS doc\ppt\image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14127"/>
            <a:ext cx="11334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C:\Users\suhas\Desktop\IAS doc\ppt\image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1" y="3262114"/>
            <a:ext cx="11334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Straight Arrow Connector 2065"/>
          <p:cNvCxnSpPr>
            <a:stCxn id="2060" idx="3"/>
            <a:endCxn id="2052" idx="1"/>
          </p:cNvCxnSpPr>
          <p:nvPr/>
        </p:nvCxnSpPr>
        <p:spPr>
          <a:xfrm>
            <a:off x="2465115" y="1585602"/>
            <a:ext cx="666725" cy="7444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Arrow Connector 2067"/>
          <p:cNvCxnSpPr>
            <a:stCxn id="47" idx="3"/>
          </p:cNvCxnSpPr>
          <p:nvPr/>
        </p:nvCxnSpPr>
        <p:spPr>
          <a:xfrm flipV="1">
            <a:off x="2555776" y="2659838"/>
            <a:ext cx="576064" cy="973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Up-Down Arrow 2068"/>
          <p:cNvSpPr/>
          <p:nvPr/>
        </p:nvSpPr>
        <p:spPr>
          <a:xfrm>
            <a:off x="3851920" y="3208632"/>
            <a:ext cx="109327" cy="12096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71" name="Straight Arrow Connector 2070"/>
          <p:cNvCxnSpPr>
            <a:stCxn id="20" idx="2"/>
            <a:endCxn id="2058" idx="0"/>
          </p:cNvCxnSpPr>
          <p:nvPr/>
        </p:nvCxnSpPr>
        <p:spPr>
          <a:xfrm>
            <a:off x="3707904" y="5733256"/>
            <a:ext cx="0" cy="2467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Arrow Connector 2072"/>
          <p:cNvCxnSpPr>
            <a:stCxn id="2059" idx="3"/>
            <a:endCxn id="2058" idx="1"/>
          </p:cNvCxnSpPr>
          <p:nvPr/>
        </p:nvCxnSpPr>
        <p:spPr>
          <a:xfrm>
            <a:off x="2583309" y="6302953"/>
            <a:ext cx="780293" cy="93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Arrow Connector 2076"/>
          <p:cNvCxnSpPr/>
          <p:nvPr/>
        </p:nvCxnSpPr>
        <p:spPr>
          <a:xfrm>
            <a:off x="4760490" y="1700808"/>
            <a:ext cx="11076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760490" y="1988840"/>
            <a:ext cx="11076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60490" y="2276872"/>
            <a:ext cx="11076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60490" y="2564904"/>
            <a:ext cx="11076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760490" y="2852936"/>
            <a:ext cx="11076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Arrow Connector 2078"/>
          <p:cNvCxnSpPr/>
          <p:nvPr/>
        </p:nvCxnSpPr>
        <p:spPr>
          <a:xfrm flipV="1">
            <a:off x="7380312" y="962397"/>
            <a:ext cx="936104" cy="7384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8" idx="3"/>
          </p:cNvCxnSpPr>
          <p:nvPr/>
        </p:nvCxnSpPr>
        <p:spPr>
          <a:xfrm flipV="1">
            <a:off x="7380312" y="2187280"/>
            <a:ext cx="792088" cy="126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80312" y="2880839"/>
            <a:ext cx="792088" cy="5394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057" idx="1"/>
          </p:cNvCxnSpPr>
          <p:nvPr/>
        </p:nvCxnSpPr>
        <p:spPr>
          <a:xfrm>
            <a:off x="7236296" y="3143598"/>
            <a:ext cx="762539" cy="14768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4343400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sensor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8377" y="989416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gateway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002268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Filter server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002268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Logical server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54102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app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5066554"/>
            <a:ext cx="13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R-R-S server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9612" y="639687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admin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61722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DB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48" grpId="0" animBg="1"/>
      <p:bldP spid="2069" grpId="0" animBg="1"/>
      <p:bldP spid="2" grpId="0"/>
      <p:bldP spid="3" grpId="0"/>
      <p:bldP spid="4" grpId="0"/>
      <p:bldP spid="6" grpId="0"/>
      <p:bldP spid="7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8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3D85C6"/>
                </a:solidFill>
              </a:rPr>
              <a:t>Register For CallBack Functionality	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74750" y="549767"/>
            <a:ext cx="8590800" cy="68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</a:rPr>
              <a:t>User is provided the functionality to register for a constant ‘checker’ which keeps an eye over the data obtained from the specified sensor and notifies the user if the data falls out of the specified threshold. 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6" y="1415601"/>
            <a:ext cx="3222975" cy="551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351" y="1415601"/>
            <a:ext cx="3614649" cy="544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 rot="10800000" flipH="1">
            <a:off x="3587050" y="4150665"/>
            <a:ext cx="1432800" cy="1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9980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572425" y="255727"/>
            <a:ext cx="7772400" cy="651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351C75"/>
                </a:solidFill>
              </a:rPr>
              <a:t>USE CASE- Get Parking Status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510574" y="1285433"/>
            <a:ext cx="7947625" cy="5433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rgbClr val="666666"/>
                </a:solidFill>
              </a:rPr>
              <a:t>This Notify us about the parking status of each building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6237"/>
            <a:ext cx="2971800" cy="453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C:\Users\suhas\Desktop\Screenshot_2015-04-15-09-39-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00474"/>
            <a:ext cx="2539068" cy="45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978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Sensors &amp; Gateway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C:\Users\suhas\Desktop\IAS doc\ppt\canstock160616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6200"/>
            <a:ext cx="2168525" cy="196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89" y="842665"/>
            <a:ext cx="852064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2400" dirty="0" smtClean="0">
                <a:cs typeface="Times New Roman" charset="0"/>
              </a:rPr>
              <a:t>Configuring Sensors and Gateways</a:t>
            </a:r>
            <a:endParaRPr lang="en-US" sz="2400" dirty="0"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3075" y="4445000"/>
            <a:ext cx="3152208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0507" y="3899393"/>
            <a:ext cx="20574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  <p:sp>
        <p:nvSpPr>
          <p:cNvPr id="7" name="TextBox 3"/>
          <p:cNvSpPr txBox="1"/>
          <p:nvPr/>
        </p:nvSpPr>
        <p:spPr>
          <a:xfrm>
            <a:off x="165609" y="1828800"/>
            <a:ext cx="8768317" cy="415498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cs typeface="Times New Roman" charset="0"/>
              </a:rPr>
              <a:t>New sensors are configured by adding sensor id, sensor name, gateway id, sensor type, sensor location(coordinates), location name, </a:t>
            </a:r>
            <a:r>
              <a:rPr lang="it-IT" sz="2400" dirty="0">
                <a:cs typeface="Times New Roman" charset="0"/>
              </a:rPr>
              <a:t>protocol type and SI </a:t>
            </a:r>
            <a:r>
              <a:rPr lang="en-US" sz="2400" dirty="0">
                <a:cs typeface="Times New Roman" charset="0"/>
              </a:rPr>
              <a:t>unit. This can be registered in two ways:- through repository.xml or UI</a:t>
            </a:r>
            <a:r>
              <a:rPr lang="en-US" sz="2400" dirty="0" smtClean="0">
                <a:cs typeface="Times New Roman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cs typeface="Times New Roman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cs typeface="Times New Roman" charset="0"/>
              </a:rPr>
              <a:t>New gateways are configured by adding gateway id(MAC Address), gateway location name, gateway location(coordinates). This can be registered in two ways:- through repository.xml or UI. </a:t>
            </a:r>
            <a:endParaRPr lang="en-US" sz="2400" dirty="0" smtClean="0">
              <a:cs typeface="Times New Roman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cs typeface="Times New Roman" charset="0"/>
            </a:endParaRPr>
          </a:p>
          <a:p>
            <a:endParaRPr lang="en-US" sz="2400" dirty="0">
              <a:cs typeface="Times New Roman" charset="0"/>
            </a:endParaRPr>
          </a:p>
          <a:p>
            <a:endParaRPr lang="en-US" sz="24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050085" cy="5287963"/>
          </a:xfrm>
        </p:spPr>
      </p:pic>
    </p:spTree>
    <p:extLst>
      <p:ext uri="{BB962C8B-B14F-4D97-AF65-F5344CB8AC3E}">
        <p14:creationId xmlns:p14="http://schemas.microsoft.com/office/powerpoint/2010/main" val="456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Sensor Simulation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r>
              <a:rPr lang="en-US" dirty="0">
                <a:cs typeface="Times New Roman"/>
              </a:rPr>
              <a:t>Multiple sensors are simulated using a single </a:t>
            </a:r>
            <a:r>
              <a:rPr lang="en-US" dirty="0" smtClean="0">
                <a:cs typeface="Times New Roman"/>
              </a:rPr>
              <a:t>android device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>
                <a:cs typeface="Times New Roman"/>
              </a:rPr>
              <a:t>When </a:t>
            </a:r>
            <a:r>
              <a:rPr lang="en-US" dirty="0" smtClean="0">
                <a:cs typeface="Times New Roman"/>
              </a:rPr>
              <a:t>the gateway </a:t>
            </a:r>
            <a:r>
              <a:rPr lang="en-US" dirty="0">
                <a:cs typeface="Times New Roman"/>
              </a:rPr>
              <a:t>is powered on, it fetches the list of sensors from the repository server. </a:t>
            </a:r>
            <a:endParaRPr lang="en-US" dirty="0" smtClean="0">
              <a:cs typeface="Times New Roman"/>
            </a:endParaRPr>
          </a:p>
          <a:p>
            <a:pPr marL="285750" indent="-285750"/>
            <a:r>
              <a:rPr lang="en-US" dirty="0" smtClean="0">
                <a:cs typeface="Times New Roman"/>
              </a:rPr>
              <a:t>Gateway </a:t>
            </a:r>
            <a:r>
              <a:rPr lang="en-US" dirty="0">
                <a:cs typeface="Times New Roman"/>
              </a:rPr>
              <a:t>is authenticated by its MAC address</a:t>
            </a:r>
            <a:r>
              <a:rPr lang="en-US" dirty="0" smtClean="0">
                <a:cs typeface="Times New Roman"/>
              </a:rPr>
              <a:t>.</a:t>
            </a:r>
            <a:endParaRPr lang="en-US" dirty="0"/>
          </a:p>
          <a:p>
            <a:pPr marL="285750" indent="-285750"/>
            <a:r>
              <a:rPr lang="en-US" dirty="0" smtClean="0">
                <a:cs typeface="Times New Roman"/>
              </a:rPr>
              <a:t>Then, </a:t>
            </a:r>
            <a:r>
              <a:rPr lang="en-US" dirty="0">
                <a:cs typeface="Times New Roman"/>
              </a:rPr>
              <a:t>gateway starts to poll data from connected sensors with frequency of 5 seconds</a:t>
            </a:r>
            <a:r>
              <a:rPr lang="en-US" dirty="0" smtClean="0">
                <a:cs typeface="Times New Roman"/>
              </a:rPr>
              <a:t>.</a:t>
            </a:r>
            <a:endParaRPr lang="en-US" dirty="0"/>
          </a:p>
          <a:p>
            <a:pPr marL="285750" indent="-285750"/>
            <a:r>
              <a:rPr lang="en-US" dirty="0">
                <a:cs typeface="Times New Roman"/>
              </a:rPr>
              <a:t>Registry server pings gateways to get the status of connected sensors in every 3 seconds. Through this it can also get the status of gateway</a:t>
            </a:r>
            <a:r>
              <a:rPr lang="en-US" dirty="0" smtClean="0">
                <a:cs typeface="Times New Roman"/>
              </a:rPr>
              <a:t>.</a:t>
            </a:r>
            <a:endParaRPr lang="en-US" dirty="0"/>
          </a:p>
          <a:p>
            <a:pPr marL="285750" indent="-285750"/>
            <a:r>
              <a:rPr lang="en-US" dirty="0">
                <a:cs typeface="Times New Roman"/>
              </a:rPr>
              <a:t>Filter server requests for data from the gateways in every 3 seconds.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3047999" cy="4876800"/>
          </a:xfrm>
        </p:spPr>
      </p:pic>
    </p:spTree>
    <p:extLst>
      <p:ext uri="{BB962C8B-B14F-4D97-AF65-F5344CB8AC3E}">
        <p14:creationId xmlns:p14="http://schemas.microsoft.com/office/powerpoint/2010/main" val="18901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JSON Object format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sensorID</a:t>
            </a:r>
            <a:r>
              <a:rPr lang="en-IN" dirty="0" smtClean="0"/>
              <a:t>: &lt;value&gt;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gatewayID</a:t>
            </a:r>
            <a:r>
              <a:rPr lang="en-IN" dirty="0" smtClean="0"/>
              <a:t>: &lt;MAC Address&gt;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deviceName</a:t>
            </a:r>
            <a:r>
              <a:rPr lang="en-IN" dirty="0" smtClean="0"/>
              <a:t>: &lt;value&gt;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type: &lt;</a:t>
            </a:r>
            <a:r>
              <a:rPr lang="en-IN" dirty="0" err="1" smtClean="0"/>
              <a:t>sensor_type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unit: &lt;</a:t>
            </a:r>
            <a:r>
              <a:rPr lang="en-IN" dirty="0" err="1" smtClean="0"/>
              <a:t>SI_unit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location: &lt;</a:t>
            </a:r>
            <a:r>
              <a:rPr lang="en-IN" dirty="0" err="1" smtClean="0"/>
              <a:t>location_name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data: &lt;value&gt;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geo: [ longitude, latitude ]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6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513</Words>
  <Application>Microsoft Office PowerPoint</Application>
  <PresentationFormat>On-screen Show (4:3)</PresentationFormat>
  <Paragraphs>104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Generic IOT Platform</vt:lpstr>
      <vt:lpstr>PowerPoint Presentation</vt:lpstr>
      <vt:lpstr>Sensors &amp; Gateway</vt:lpstr>
      <vt:lpstr>PowerPoint Presentation</vt:lpstr>
      <vt:lpstr>PowerPoint Presentation</vt:lpstr>
      <vt:lpstr>Sensor Simulation</vt:lpstr>
      <vt:lpstr>Gateway</vt:lpstr>
      <vt:lpstr>Gateway</vt:lpstr>
      <vt:lpstr>JSON Object format</vt:lpstr>
      <vt:lpstr>Filter Server, Registry and Repository Server</vt:lpstr>
      <vt:lpstr>PowerPoint Presentation</vt:lpstr>
      <vt:lpstr>   Repository xml</vt:lpstr>
      <vt:lpstr>Registry Server</vt:lpstr>
      <vt:lpstr>Filter Server</vt:lpstr>
      <vt:lpstr>Logic Server</vt:lpstr>
      <vt:lpstr>Logic Server &amp; Application</vt:lpstr>
      <vt:lpstr>PowerPoint Presentation</vt:lpstr>
      <vt:lpstr>Get Data by Sensor ID</vt:lpstr>
      <vt:lpstr>Get Data by GeoLocation</vt:lpstr>
      <vt:lpstr>Register For CallBack Functionality </vt:lpstr>
      <vt:lpstr>USE CASE- Get Parking Status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IOT Platform</dc:title>
  <dc:creator>suhas</dc:creator>
  <cp:lastModifiedBy>suhas</cp:lastModifiedBy>
  <cp:revision>29</cp:revision>
  <dcterms:created xsi:type="dcterms:W3CDTF">2015-04-14T17:33:37Z</dcterms:created>
  <dcterms:modified xsi:type="dcterms:W3CDTF">2015-04-15T04:24:06Z</dcterms:modified>
</cp:coreProperties>
</file>