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411" r:id="rId6"/>
    <p:sldId id="383" r:id="rId7"/>
    <p:sldId id="408" r:id="rId8"/>
    <p:sldId id="412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4" r:id="rId19"/>
    <p:sldId id="425" r:id="rId20"/>
    <p:sldId id="413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2F2EA-35C9-4156-8FF1-4581F1C7B995}" v="53" dt="2024-04-18T00:53:53.09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uganti,Sirisha" userId="cb4ed99f-d787-43a4-9bb1-8b34aca07673" providerId="ADAL" clId="{2D22F2EA-35C9-4156-8FF1-4581F1C7B995}"/>
    <pc:docChg chg="undo redo custSel addSld delSld modSld sldOrd">
      <pc:chgData name="Panuganti,Sirisha" userId="cb4ed99f-d787-43a4-9bb1-8b34aca07673" providerId="ADAL" clId="{2D22F2EA-35C9-4156-8FF1-4581F1C7B995}" dt="2024-04-18T01:19:27.745" v="1034" actId="14100"/>
      <pc:docMkLst>
        <pc:docMk/>
      </pc:docMkLst>
      <pc:sldChg chg="modSp mod">
        <pc:chgData name="Panuganti,Sirisha" userId="cb4ed99f-d787-43a4-9bb1-8b34aca07673" providerId="ADAL" clId="{2D22F2EA-35C9-4156-8FF1-4581F1C7B995}" dt="2024-04-18T00:08:34.979" v="489" actId="20577"/>
        <pc:sldMkLst>
          <pc:docMk/>
          <pc:sldMk cId="3346685798" sldId="383"/>
        </pc:sldMkLst>
        <pc:spChg chg="mod">
          <ac:chgData name="Panuganti,Sirisha" userId="cb4ed99f-d787-43a4-9bb1-8b34aca07673" providerId="ADAL" clId="{2D22F2EA-35C9-4156-8FF1-4581F1C7B995}" dt="2024-04-18T00:08:34.979" v="489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Panuganti,Sirisha" userId="cb4ed99f-d787-43a4-9bb1-8b34aca07673" providerId="ADAL" clId="{2D22F2EA-35C9-4156-8FF1-4581F1C7B995}" dt="2024-04-17T23:56:06.600" v="88" actId="47"/>
        <pc:sldMkLst>
          <pc:docMk/>
          <pc:sldMk cId="1440871986" sldId="389"/>
        </pc:sldMkLst>
      </pc:sldChg>
      <pc:sldChg chg="del">
        <pc:chgData name="Panuganti,Sirisha" userId="cb4ed99f-d787-43a4-9bb1-8b34aca07673" providerId="ADAL" clId="{2D22F2EA-35C9-4156-8FF1-4581F1C7B995}" dt="2024-04-17T23:56:10.852" v="89" actId="47"/>
        <pc:sldMkLst>
          <pc:docMk/>
          <pc:sldMk cId="3200312026" sldId="391"/>
        </pc:sldMkLst>
      </pc:sldChg>
      <pc:sldChg chg="del">
        <pc:chgData name="Panuganti,Sirisha" userId="cb4ed99f-d787-43a4-9bb1-8b34aca07673" providerId="ADAL" clId="{2D22F2EA-35C9-4156-8FF1-4581F1C7B995}" dt="2024-04-17T23:56:13.716" v="90" actId="47"/>
        <pc:sldMkLst>
          <pc:docMk/>
          <pc:sldMk cId="2039059756" sldId="397"/>
        </pc:sldMkLst>
      </pc:sldChg>
      <pc:sldChg chg="addSp delSp modSp mod">
        <pc:chgData name="Panuganti,Sirisha" userId="cb4ed99f-d787-43a4-9bb1-8b34aca07673" providerId="ADAL" clId="{2D22F2EA-35C9-4156-8FF1-4581F1C7B995}" dt="2024-04-18T00:02:57.467" v="290" actId="478"/>
        <pc:sldMkLst>
          <pc:docMk/>
          <pc:sldMk cId="4261132419" sldId="398"/>
        </pc:sldMkLst>
        <pc:spChg chg="del mod">
          <ac:chgData name="Panuganti,Sirisha" userId="cb4ed99f-d787-43a4-9bb1-8b34aca07673" providerId="ADAL" clId="{2D22F2EA-35C9-4156-8FF1-4581F1C7B995}" dt="2024-04-18T00:02:55.511" v="289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Panuganti,Sirisha" userId="cb4ed99f-d787-43a4-9bb1-8b34aca07673" providerId="ADAL" clId="{2D22F2EA-35C9-4156-8FF1-4581F1C7B995}" dt="2024-04-18T00:02:57.467" v="290" actId="478"/>
          <ac:spMkLst>
            <pc:docMk/>
            <pc:sldMk cId="4261132419" sldId="398"/>
            <ac:spMk id="5" creationId="{558C7441-9171-C28E-0130-25B59DFAEEA6}"/>
          </ac:spMkLst>
        </pc:spChg>
      </pc:sldChg>
      <pc:sldChg chg="del">
        <pc:chgData name="Panuganti,Sirisha" userId="cb4ed99f-d787-43a4-9bb1-8b34aca07673" providerId="ADAL" clId="{2D22F2EA-35C9-4156-8FF1-4581F1C7B995}" dt="2024-04-18T00:02:40.932" v="287" actId="47"/>
        <pc:sldMkLst>
          <pc:docMk/>
          <pc:sldMk cId="752428618" sldId="403"/>
        </pc:sldMkLst>
      </pc:sldChg>
      <pc:sldChg chg="del">
        <pc:chgData name="Panuganti,Sirisha" userId="cb4ed99f-d787-43a4-9bb1-8b34aca07673" providerId="ADAL" clId="{2D22F2EA-35C9-4156-8FF1-4581F1C7B995}" dt="2024-04-18T00:02:39.974" v="286" actId="47"/>
        <pc:sldMkLst>
          <pc:docMk/>
          <pc:sldMk cId="1850768898" sldId="404"/>
        </pc:sldMkLst>
      </pc:sldChg>
      <pc:sldChg chg="del">
        <pc:chgData name="Panuganti,Sirisha" userId="cb4ed99f-d787-43a4-9bb1-8b34aca07673" providerId="ADAL" clId="{2D22F2EA-35C9-4156-8FF1-4581F1C7B995}" dt="2024-04-18T00:02:31.219" v="285" actId="47"/>
        <pc:sldMkLst>
          <pc:docMk/>
          <pc:sldMk cId="4127695141" sldId="405"/>
        </pc:sldMkLst>
      </pc:sldChg>
      <pc:sldChg chg="del">
        <pc:chgData name="Panuganti,Sirisha" userId="cb4ed99f-d787-43a4-9bb1-8b34aca07673" providerId="ADAL" clId="{2D22F2EA-35C9-4156-8FF1-4581F1C7B995}" dt="2024-04-18T00:02:29.293" v="284" actId="47"/>
        <pc:sldMkLst>
          <pc:docMk/>
          <pc:sldMk cId="298364507" sldId="406"/>
        </pc:sldMkLst>
      </pc:sldChg>
      <pc:sldChg chg="del">
        <pc:chgData name="Panuganti,Sirisha" userId="cb4ed99f-d787-43a4-9bb1-8b34aca07673" providerId="ADAL" clId="{2D22F2EA-35C9-4156-8FF1-4581F1C7B995}" dt="2024-04-18T00:02:27.957" v="283" actId="47"/>
        <pc:sldMkLst>
          <pc:docMk/>
          <pc:sldMk cId="3088225330" sldId="407"/>
        </pc:sldMkLst>
      </pc:sldChg>
      <pc:sldChg chg="addSp delSp modSp mod">
        <pc:chgData name="Panuganti,Sirisha" userId="cb4ed99f-d787-43a4-9bb1-8b34aca07673" providerId="ADAL" clId="{2D22F2EA-35C9-4156-8FF1-4581F1C7B995}" dt="2024-04-18T00:00:52.112" v="257" actId="20577"/>
        <pc:sldMkLst>
          <pc:docMk/>
          <pc:sldMk cId="888484295" sldId="408"/>
        </pc:sldMkLst>
        <pc:spChg chg="mod">
          <ac:chgData name="Panuganti,Sirisha" userId="cb4ed99f-d787-43a4-9bb1-8b34aca07673" providerId="ADAL" clId="{2D22F2EA-35C9-4156-8FF1-4581F1C7B995}" dt="2024-04-18T00:00:52.112" v="257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Panuganti,Sirisha" userId="cb4ed99f-d787-43a4-9bb1-8b34aca07673" providerId="ADAL" clId="{2D22F2EA-35C9-4156-8FF1-4581F1C7B995}" dt="2024-04-18T00:00:24.526" v="245" actId="12"/>
          <ac:spMkLst>
            <pc:docMk/>
            <pc:sldMk cId="888484295" sldId="408"/>
            <ac:spMk id="3" creationId="{DB097449-5B72-ADA0-3B2D-1CBC160D6B90}"/>
          </ac:spMkLst>
        </pc:spChg>
        <pc:spChg chg="del mod">
          <ac:chgData name="Panuganti,Sirisha" userId="cb4ed99f-d787-43a4-9bb1-8b34aca07673" providerId="ADAL" clId="{2D22F2EA-35C9-4156-8FF1-4581F1C7B995}" dt="2024-04-17T23:57:10.025" v="94" actId="21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Panuganti,Sirisha" userId="cb4ed99f-d787-43a4-9bb1-8b34aca07673" providerId="ADAL" clId="{2D22F2EA-35C9-4156-8FF1-4581F1C7B995}" dt="2024-04-17T23:57:32.370" v="97" actId="478"/>
          <ac:spMkLst>
            <pc:docMk/>
            <pc:sldMk cId="888484295" sldId="408"/>
            <ac:spMk id="6" creationId="{74343E1E-41D8-4EC6-A99E-826F49988DEF}"/>
          </ac:spMkLst>
        </pc:spChg>
      </pc:sldChg>
      <pc:sldChg chg="addSp delSp modSp del mod">
        <pc:chgData name="Panuganti,Sirisha" userId="cb4ed99f-d787-43a4-9bb1-8b34aca07673" providerId="ADAL" clId="{2D22F2EA-35C9-4156-8FF1-4581F1C7B995}" dt="2024-04-17T23:56:04.192" v="87" actId="47"/>
        <pc:sldMkLst>
          <pc:docMk/>
          <pc:sldMk cId="2249372667" sldId="409"/>
        </pc:sldMkLst>
        <pc:spChg chg="add del mod">
          <ac:chgData name="Panuganti,Sirisha" userId="cb4ed99f-d787-43a4-9bb1-8b34aca07673" providerId="ADAL" clId="{2D22F2EA-35C9-4156-8FF1-4581F1C7B995}" dt="2024-04-17T23:55:58.939" v="86" actId="478"/>
          <ac:spMkLst>
            <pc:docMk/>
            <pc:sldMk cId="2249372667" sldId="409"/>
            <ac:spMk id="4" creationId="{46293331-8DA9-D994-B0BC-815B976B8722}"/>
          </ac:spMkLst>
        </pc:spChg>
        <pc:picChg chg="del">
          <ac:chgData name="Panuganti,Sirisha" userId="cb4ed99f-d787-43a4-9bb1-8b34aca07673" providerId="ADAL" clId="{2D22F2EA-35C9-4156-8FF1-4581F1C7B995}" dt="2024-04-17T23:55:57.124" v="85" actId="478"/>
          <ac:picMkLst>
            <pc:docMk/>
            <pc:sldMk cId="2249372667" sldId="409"/>
            <ac:picMk id="11" creationId="{8DB431A1-9806-9CFE-0E5F-1A5611C2A666}"/>
          </ac:picMkLst>
        </pc:picChg>
      </pc:sldChg>
      <pc:sldChg chg="modSp add mod ord">
        <pc:chgData name="Panuganti,Sirisha" userId="cb4ed99f-d787-43a4-9bb1-8b34aca07673" providerId="ADAL" clId="{2D22F2EA-35C9-4156-8FF1-4581F1C7B995}" dt="2024-04-18T00:01:49.820" v="281" actId="12"/>
        <pc:sldMkLst>
          <pc:docMk/>
          <pc:sldMk cId="1078364352" sldId="411"/>
        </pc:sldMkLst>
        <pc:spChg chg="mod">
          <ac:chgData name="Panuganti,Sirisha" userId="cb4ed99f-d787-43a4-9bb1-8b34aca07673" providerId="ADAL" clId="{2D22F2EA-35C9-4156-8FF1-4581F1C7B995}" dt="2024-04-18T00:01:06.478" v="264" actId="20577"/>
          <ac:spMkLst>
            <pc:docMk/>
            <pc:sldMk cId="1078364352" sldId="411"/>
            <ac:spMk id="2" creationId="{B530BF65-C84B-45C3-72CA-AFDA68851174}"/>
          </ac:spMkLst>
        </pc:spChg>
        <pc:spChg chg="mod">
          <ac:chgData name="Panuganti,Sirisha" userId="cb4ed99f-d787-43a4-9bb1-8b34aca07673" providerId="ADAL" clId="{2D22F2EA-35C9-4156-8FF1-4581F1C7B995}" dt="2024-04-18T00:01:49.820" v="281" actId="12"/>
          <ac:spMkLst>
            <pc:docMk/>
            <pc:sldMk cId="1078364352" sldId="411"/>
            <ac:spMk id="3" creationId="{3B8EBC2C-6DD7-5003-38EB-40753046FE8C}"/>
          </ac:spMkLst>
        </pc:spChg>
      </pc:sldChg>
      <pc:sldChg chg="modSp add mod">
        <pc:chgData name="Panuganti,Sirisha" userId="cb4ed99f-d787-43a4-9bb1-8b34aca07673" providerId="ADAL" clId="{2D22F2EA-35C9-4156-8FF1-4581F1C7B995}" dt="2024-04-18T00:08:24.183" v="474" actId="20577"/>
        <pc:sldMkLst>
          <pc:docMk/>
          <pc:sldMk cId="219216614" sldId="412"/>
        </pc:sldMkLst>
        <pc:spChg chg="mod">
          <ac:chgData name="Panuganti,Sirisha" userId="cb4ed99f-d787-43a4-9bb1-8b34aca07673" providerId="ADAL" clId="{2D22F2EA-35C9-4156-8FF1-4581F1C7B995}" dt="2024-04-18T00:08:24.183" v="474" actId="20577"/>
          <ac:spMkLst>
            <pc:docMk/>
            <pc:sldMk cId="219216614" sldId="412"/>
            <ac:spMk id="2" creationId="{805346ED-721D-85EE-2F1B-A31D0912DE29}"/>
          </ac:spMkLst>
        </pc:spChg>
        <pc:spChg chg="mod">
          <ac:chgData name="Panuganti,Sirisha" userId="cb4ed99f-d787-43a4-9bb1-8b34aca07673" providerId="ADAL" clId="{2D22F2EA-35C9-4156-8FF1-4581F1C7B995}" dt="2024-04-18T00:08:05.048" v="459" actId="20577"/>
          <ac:spMkLst>
            <pc:docMk/>
            <pc:sldMk cId="219216614" sldId="412"/>
            <ac:spMk id="3" creationId="{DB097449-5B72-ADA0-3B2D-1CBC160D6B90}"/>
          </ac:spMkLst>
        </pc:spChg>
      </pc:sldChg>
      <pc:sldChg chg="modSp add mod">
        <pc:chgData name="Panuganti,Sirisha" userId="cb4ed99f-d787-43a4-9bb1-8b34aca07673" providerId="ADAL" clId="{2D22F2EA-35C9-4156-8FF1-4581F1C7B995}" dt="2024-04-18T01:19:27.745" v="1034" actId="14100"/>
        <pc:sldMkLst>
          <pc:docMk/>
          <pc:sldMk cId="987031230" sldId="413"/>
        </pc:sldMkLst>
        <pc:spChg chg="mod">
          <ac:chgData name="Panuganti,Sirisha" userId="cb4ed99f-d787-43a4-9bb1-8b34aca07673" providerId="ADAL" clId="{2D22F2EA-35C9-4156-8FF1-4581F1C7B995}" dt="2024-04-18T01:09:59.478" v="980" actId="14100"/>
          <ac:spMkLst>
            <pc:docMk/>
            <pc:sldMk cId="987031230" sldId="413"/>
            <ac:spMk id="2" creationId="{805346ED-721D-85EE-2F1B-A31D0912DE29}"/>
          </ac:spMkLst>
        </pc:spChg>
        <pc:spChg chg="mod">
          <ac:chgData name="Panuganti,Sirisha" userId="cb4ed99f-d787-43a4-9bb1-8b34aca07673" providerId="ADAL" clId="{2D22F2EA-35C9-4156-8FF1-4581F1C7B995}" dt="2024-04-18T01:19:27.745" v="1034" actId="14100"/>
          <ac:spMkLst>
            <pc:docMk/>
            <pc:sldMk cId="987031230" sldId="413"/>
            <ac:spMk id="3" creationId="{DB097449-5B72-ADA0-3B2D-1CBC160D6B90}"/>
          </ac:spMkLst>
        </pc:spChg>
      </pc:sldChg>
      <pc:sldChg chg="modSp add mod">
        <pc:chgData name="Panuganti,Sirisha" userId="cb4ed99f-d787-43a4-9bb1-8b34aca07673" providerId="ADAL" clId="{2D22F2EA-35C9-4156-8FF1-4581F1C7B995}" dt="2024-04-18T00:10:21.248" v="532" actId="12"/>
        <pc:sldMkLst>
          <pc:docMk/>
          <pc:sldMk cId="3919816550" sldId="414"/>
        </pc:sldMkLst>
        <pc:spChg chg="mod">
          <ac:chgData name="Panuganti,Sirisha" userId="cb4ed99f-d787-43a4-9bb1-8b34aca07673" providerId="ADAL" clId="{2D22F2EA-35C9-4156-8FF1-4581F1C7B995}" dt="2024-04-18T00:09:01.410" v="501" actId="20577"/>
          <ac:spMkLst>
            <pc:docMk/>
            <pc:sldMk cId="3919816550" sldId="414"/>
            <ac:spMk id="2" creationId="{805346ED-721D-85EE-2F1B-A31D0912DE29}"/>
          </ac:spMkLst>
        </pc:spChg>
        <pc:spChg chg="mod">
          <ac:chgData name="Panuganti,Sirisha" userId="cb4ed99f-d787-43a4-9bb1-8b34aca07673" providerId="ADAL" clId="{2D22F2EA-35C9-4156-8FF1-4581F1C7B995}" dt="2024-04-18T00:10:21.248" v="532" actId="12"/>
          <ac:spMkLst>
            <pc:docMk/>
            <pc:sldMk cId="3919816550" sldId="414"/>
            <ac:spMk id="3" creationId="{DB097449-5B72-ADA0-3B2D-1CBC160D6B90}"/>
          </ac:spMkLst>
        </pc:spChg>
      </pc:sldChg>
      <pc:sldChg chg="addSp delSp modSp add mod">
        <pc:chgData name="Panuganti,Sirisha" userId="cb4ed99f-d787-43a4-9bb1-8b34aca07673" providerId="ADAL" clId="{2D22F2EA-35C9-4156-8FF1-4581F1C7B995}" dt="2024-04-18T01:00:57.492" v="970" actId="14100"/>
        <pc:sldMkLst>
          <pc:docMk/>
          <pc:sldMk cId="855804629" sldId="415"/>
        </pc:sldMkLst>
        <pc:spChg chg="mod">
          <ac:chgData name="Panuganti,Sirisha" userId="cb4ed99f-d787-43a4-9bb1-8b34aca07673" providerId="ADAL" clId="{2D22F2EA-35C9-4156-8FF1-4581F1C7B995}" dt="2024-04-18T00:58:50.272" v="961" actId="1076"/>
          <ac:spMkLst>
            <pc:docMk/>
            <pc:sldMk cId="855804629" sldId="415"/>
            <ac:spMk id="2" creationId="{805346ED-721D-85EE-2F1B-A31D0912DE29}"/>
          </ac:spMkLst>
        </pc:spChg>
        <pc:spChg chg="del">
          <ac:chgData name="Panuganti,Sirisha" userId="cb4ed99f-d787-43a4-9bb1-8b34aca07673" providerId="ADAL" clId="{2D22F2EA-35C9-4156-8FF1-4581F1C7B995}" dt="2024-04-18T00:21:49.576" v="615" actId="478"/>
          <ac:spMkLst>
            <pc:docMk/>
            <pc:sldMk cId="855804629" sldId="415"/>
            <ac:spMk id="3" creationId="{DB097449-5B72-ADA0-3B2D-1CBC160D6B90}"/>
          </ac:spMkLst>
        </pc:spChg>
        <pc:spChg chg="add del mod">
          <ac:chgData name="Panuganti,Sirisha" userId="cb4ed99f-d787-43a4-9bb1-8b34aca07673" providerId="ADAL" clId="{2D22F2EA-35C9-4156-8FF1-4581F1C7B995}" dt="2024-04-18T00:21:52.097" v="616" actId="478"/>
          <ac:spMkLst>
            <pc:docMk/>
            <pc:sldMk cId="855804629" sldId="415"/>
            <ac:spMk id="5" creationId="{470BE4CB-35C5-A068-3E40-D022E97BB140}"/>
          </ac:spMkLst>
        </pc:spChg>
        <pc:spChg chg="add del mod">
          <ac:chgData name="Panuganti,Sirisha" userId="cb4ed99f-d787-43a4-9bb1-8b34aca07673" providerId="ADAL" clId="{2D22F2EA-35C9-4156-8FF1-4581F1C7B995}" dt="2024-04-18T00:28:45.652" v="669"/>
          <ac:spMkLst>
            <pc:docMk/>
            <pc:sldMk cId="855804629" sldId="415"/>
            <ac:spMk id="9" creationId="{B0E2F574-3F1C-E011-3D32-A7A039ECF2F5}"/>
          </ac:spMkLst>
        </pc:spChg>
        <pc:spChg chg="add mod">
          <ac:chgData name="Panuganti,Sirisha" userId="cb4ed99f-d787-43a4-9bb1-8b34aca07673" providerId="ADAL" clId="{2D22F2EA-35C9-4156-8FF1-4581F1C7B995}" dt="2024-04-18T00:29:28.339" v="681" actId="1076"/>
          <ac:spMkLst>
            <pc:docMk/>
            <pc:sldMk cId="855804629" sldId="415"/>
            <ac:spMk id="10" creationId="{26E2D83D-7041-293D-B4A8-1021C0286E66}"/>
          </ac:spMkLst>
        </pc:spChg>
        <pc:spChg chg="add del">
          <ac:chgData name="Panuganti,Sirisha" userId="cb4ed99f-d787-43a4-9bb1-8b34aca07673" providerId="ADAL" clId="{2D22F2EA-35C9-4156-8FF1-4581F1C7B995}" dt="2024-04-18T00:22:12.946" v="619" actId="478"/>
          <ac:spMkLst>
            <pc:docMk/>
            <pc:sldMk cId="855804629" sldId="415"/>
            <ac:spMk id="11" creationId="{0A7EF6B4-7BCD-CB70-6629-95770AC29291}"/>
          </ac:spMkLst>
        </pc:spChg>
        <pc:picChg chg="add mod">
          <ac:chgData name="Panuganti,Sirisha" userId="cb4ed99f-d787-43a4-9bb1-8b34aca07673" providerId="ADAL" clId="{2D22F2EA-35C9-4156-8FF1-4581F1C7B995}" dt="2024-04-18T01:00:57.492" v="970" actId="14100"/>
          <ac:picMkLst>
            <pc:docMk/>
            <pc:sldMk cId="855804629" sldId="415"/>
            <ac:picMk id="6" creationId="{AE079F9B-1D71-1329-72CE-2BBA7299C6DF}"/>
          </ac:picMkLst>
        </pc:picChg>
        <pc:picChg chg="add mod">
          <ac:chgData name="Panuganti,Sirisha" userId="cb4ed99f-d787-43a4-9bb1-8b34aca07673" providerId="ADAL" clId="{2D22F2EA-35C9-4156-8FF1-4581F1C7B995}" dt="2024-04-18T00:24:08.369" v="633"/>
          <ac:picMkLst>
            <pc:docMk/>
            <pc:sldMk cId="855804629" sldId="415"/>
            <ac:picMk id="7" creationId="{071E63CF-B053-602A-7ADA-E867AA23DA7A}"/>
          </ac:picMkLst>
        </pc:picChg>
        <pc:picChg chg="add mod">
          <ac:chgData name="Panuganti,Sirisha" userId="cb4ed99f-d787-43a4-9bb1-8b34aca07673" providerId="ADAL" clId="{2D22F2EA-35C9-4156-8FF1-4581F1C7B995}" dt="2024-04-18T00:24:11.453" v="635"/>
          <ac:picMkLst>
            <pc:docMk/>
            <pc:sldMk cId="855804629" sldId="415"/>
            <ac:picMk id="8" creationId="{CCC049F3-EBAD-A737-D9C9-62AA3EB705AA}"/>
          </ac:picMkLst>
        </pc:picChg>
      </pc:sldChg>
      <pc:sldChg chg="addSp delSp modSp add del mod modTransition modClrScheme chgLayout">
        <pc:chgData name="Panuganti,Sirisha" userId="cb4ed99f-d787-43a4-9bb1-8b34aca07673" providerId="ADAL" clId="{2D22F2EA-35C9-4156-8FF1-4581F1C7B995}" dt="2024-04-18T00:21:41.362" v="613" actId="47"/>
        <pc:sldMkLst>
          <pc:docMk/>
          <pc:sldMk cId="4281086500" sldId="415"/>
        </pc:sldMkLst>
        <pc:spChg chg="del mod ord">
          <ac:chgData name="Panuganti,Sirisha" userId="cb4ed99f-d787-43a4-9bb1-8b34aca07673" providerId="ADAL" clId="{2D22F2EA-35C9-4156-8FF1-4581F1C7B995}" dt="2024-04-18T00:19:02.326" v="596" actId="478"/>
          <ac:spMkLst>
            <pc:docMk/>
            <pc:sldMk cId="4281086500" sldId="415"/>
            <ac:spMk id="2" creationId="{805346ED-721D-85EE-2F1B-A31D0912DE29}"/>
          </ac:spMkLst>
        </pc:spChg>
        <pc:spChg chg="del mod">
          <ac:chgData name="Panuganti,Sirisha" userId="cb4ed99f-d787-43a4-9bb1-8b34aca07673" providerId="ADAL" clId="{2D22F2EA-35C9-4156-8FF1-4581F1C7B995}" dt="2024-04-18T00:12:50.955" v="535" actId="478"/>
          <ac:spMkLst>
            <pc:docMk/>
            <pc:sldMk cId="4281086500" sldId="415"/>
            <ac:spMk id="3" creationId="{DB097449-5B72-ADA0-3B2D-1CBC160D6B90}"/>
          </ac:spMkLst>
        </pc:spChg>
        <pc:spChg chg="add del mod">
          <ac:chgData name="Panuganti,Sirisha" userId="cb4ed99f-d787-43a4-9bb1-8b34aca07673" providerId="ADAL" clId="{2D22F2EA-35C9-4156-8FF1-4581F1C7B995}" dt="2024-04-18T00:12:53.784" v="536" actId="478"/>
          <ac:spMkLst>
            <pc:docMk/>
            <pc:sldMk cId="4281086500" sldId="415"/>
            <ac:spMk id="5" creationId="{533A04F4-A184-8AAA-1A51-E80E00C5423A}"/>
          </ac:spMkLst>
        </pc:spChg>
        <pc:spChg chg="add del mod">
          <ac:chgData name="Panuganti,Sirisha" userId="cb4ed99f-d787-43a4-9bb1-8b34aca07673" providerId="ADAL" clId="{2D22F2EA-35C9-4156-8FF1-4581F1C7B995}" dt="2024-04-18T00:15:10.265" v="549" actId="26606"/>
          <ac:spMkLst>
            <pc:docMk/>
            <pc:sldMk cId="4281086500" sldId="415"/>
            <ac:spMk id="8" creationId="{BDE3A324-3D5E-06EC-7942-4435CF850DBA}"/>
          </ac:spMkLst>
        </pc:spChg>
        <pc:spChg chg="add del mod">
          <ac:chgData name="Panuganti,Sirisha" userId="cb4ed99f-d787-43a4-9bb1-8b34aca07673" providerId="ADAL" clId="{2D22F2EA-35C9-4156-8FF1-4581F1C7B995}" dt="2024-04-18T00:15:26.620" v="553" actId="26606"/>
          <ac:spMkLst>
            <pc:docMk/>
            <pc:sldMk cId="4281086500" sldId="415"/>
            <ac:spMk id="9" creationId="{BDE3A324-3D5E-06EC-7942-4435CF850DBA}"/>
          </ac:spMkLst>
        </pc:spChg>
        <pc:spChg chg="add del mod">
          <ac:chgData name="Panuganti,Sirisha" userId="cb4ed99f-d787-43a4-9bb1-8b34aca07673" providerId="ADAL" clId="{2D22F2EA-35C9-4156-8FF1-4581F1C7B995}" dt="2024-04-18T00:17:55.644" v="579" actId="26606"/>
          <ac:spMkLst>
            <pc:docMk/>
            <pc:sldMk cId="4281086500" sldId="415"/>
            <ac:spMk id="10" creationId="{9D3DACA6-5DD7-EA55-BDD9-5282593E0CDB}"/>
          </ac:spMkLst>
        </pc:spChg>
        <pc:spChg chg="add del mod">
          <ac:chgData name="Panuganti,Sirisha" userId="cb4ed99f-d787-43a4-9bb1-8b34aca07673" providerId="ADAL" clId="{2D22F2EA-35C9-4156-8FF1-4581F1C7B995}" dt="2024-04-18T00:14:30.055" v="545" actId="26606"/>
          <ac:spMkLst>
            <pc:docMk/>
            <pc:sldMk cId="4281086500" sldId="415"/>
            <ac:spMk id="11" creationId="{C963B415-B937-4CA9-2281-27A255F53A4F}"/>
          </ac:spMkLst>
        </pc:spChg>
        <pc:spChg chg="add del mod">
          <ac:chgData name="Panuganti,Sirisha" userId="cb4ed99f-d787-43a4-9bb1-8b34aca07673" providerId="ADAL" clId="{2D22F2EA-35C9-4156-8FF1-4581F1C7B995}" dt="2024-04-18T00:15:30.269" v="555" actId="26606"/>
          <ac:spMkLst>
            <pc:docMk/>
            <pc:sldMk cId="4281086500" sldId="415"/>
            <ac:spMk id="12" creationId="{C963B415-B937-4CA9-2281-27A255F53A4F}"/>
          </ac:spMkLst>
        </pc:spChg>
        <pc:spChg chg="add del mod">
          <ac:chgData name="Panuganti,Sirisha" userId="cb4ed99f-d787-43a4-9bb1-8b34aca07673" providerId="ADAL" clId="{2D22F2EA-35C9-4156-8FF1-4581F1C7B995}" dt="2024-04-18T00:17:58.571" v="581" actId="26606"/>
          <ac:spMkLst>
            <pc:docMk/>
            <pc:sldMk cId="4281086500" sldId="415"/>
            <ac:spMk id="13" creationId="{588B692E-60ED-CECC-CD44-374E6D0E55C6}"/>
          </ac:spMkLst>
        </pc:spChg>
        <pc:spChg chg="add del mod">
          <ac:chgData name="Panuganti,Sirisha" userId="cb4ed99f-d787-43a4-9bb1-8b34aca07673" providerId="ADAL" clId="{2D22F2EA-35C9-4156-8FF1-4581F1C7B995}" dt="2024-04-18T00:15:49.626" v="558" actId="478"/>
          <ac:spMkLst>
            <pc:docMk/>
            <pc:sldMk cId="4281086500" sldId="415"/>
            <ac:spMk id="14" creationId="{A7349706-9CAA-AE95-B16A-19DC435AEC4D}"/>
          </ac:spMkLst>
        </pc:spChg>
        <pc:spChg chg="add del mod">
          <ac:chgData name="Panuganti,Sirisha" userId="cb4ed99f-d787-43a4-9bb1-8b34aca07673" providerId="ADAL" clId="{2D22F2EA-35C9-4156-8FF1-4581F1C7B995}" dt="2024-04-18T00:18:05.170" v="585" actId="26606"/>
          <ac:spMkLst>
            <pc:docMk/>
            <pc:sldMk cId="4281086500" sldId="415"/>
            <ac:spMk id="15" creationId="{BF2C6B86-5727-F839-BE0F-D07F0F0BF1B6}"/>
          </ac:spMkLst>
        </pc:spChg>
        <pc:spChg chg="add del mod">
          <ac:chgData name="Panuganti,Sirisha" userId="cb4ed99f-d787-43a4-9bb1-8b34aca07673" providerId="ADAL" clId="{2D22F2EA-35C9-4156-8FF1-4581F1C7B995}" dt="2024-04-18T00:19:14.285" v="599" actId="478"/>
          <ac:spMkLst>
            <pc:docMk/>
            <pc:sldMk cId="4281086500" sldId="415"/>
            <ac:spMk id="16" creationId="{455F0ED5-9F3B-DBD1-DE22-D0DC7F35677C}"/>
          </ac:spMkLst>
        </pc:spChg>
        <pc:spChg chg="add del mod">
          <ac:chgData name="Panuganti,Sirisha" userId="cb4ed99f-d787-43a4-9bb1-8b34aca07673" providerId="ADAL" clId="{2D22F2EA-35C9-4156-8FF1-4581F1C7B995}" dt="2024-04-18T00:18:17.693" v="587" actId="26606"/>
          <ac:spMkLst>
            <pc:docMk/>
            <pc:sldMk cId="4281086500" sldId="415"/>
            <ac:spMk id="17" creationId="{9C3671CD-741C-3E70-2D42-A4C0BB4455BE}"/>
          </ac:spMkLst>
        </pc:spChg>
        <pc:spChg chg="add mod">
          <ac:chgData name="Panuganti,Sirisha" userId="cb4ed99f-d787-43a4-9bb1-8b34aca07673" providerId="ADAL" clId="{2D22F2EA-35C9-4156-8FF1-4581F1C7B995}" dt="2024-04-18T00:19:51.742" v="606" actId="26606"/>
          <ac:spMkLst>
            <pc:docMk/>
            <pc:sldMk cId="4281086500" sldId="415"/>
            <ac:spMk id="18" creationId="{D5ACD15F-184B-4A7F-F7E6-973FC6B15F49}"/>
          </ac:spMkLst>
        </pc:spChg>
        <pc:spChg chg="add del mod">
          <ac:chgData name="Panuganti,Sirisha" userId="cb4ed99f-d787-43a4-9bb1-8b34aca07673" providerId="ADAL" clId="{2D22F2EA-35C9-4156-8FF1-4581F1C7B995}" dt="2024-04-18T00:18:35.111" v="589" actId="26606"/>
          <ac:spMkLst>
            <pc:docMk/>
            <pc:sldMk cId="4281086500" sldId="415"/>
            <ac:spMk id="19" creationId="{9D3DACA6-5DD7-EA55-BDD9-5282593E0CDB}"/>
          </ac:spMkLst>
        </pc:spChg>
        <pc:spChg chg="add del mod">
          <ac:chgData name="Panuganti,Sirisha" userId="cb4ed99f-d787-43a4-9bb1-8b34aca07673" providerId="ADAL" clId="{2D22F2EA-35C9-4156-8FF1-4581F1C7B995}" dt="2024-04-18T00:20:13.936" v="608" actId="478"/>
          <ac:spMkLst>
            <pc:docMk/>
            <pc:sldMk cId="4281086500" sldId="415"/>
            <ac:spMk id="20" creationId="{EDB2515E-0B79-8C9B-49B6-ADBF3F4C4E82}"/>
          </ac:spMkLst>
        </pc:spChg>
        <pc:picChg chg="add mod">
          <ac:chgData name="Panuganti,Sirisha" userId="cb4ed99f-d787-43a4-9bb1-8b34aca07673" providerId="ADAL" clId="{2D22F2EA-35C9-4156-8FF1-4581F1C7B995}" dt="2024-04-18T00:20:22.900" v="610" actId="14100"/>
          <ac:picMkLst>
            <pc:docMk/>
            <pc:sldMk cId="4281086500" sldId="415"/>
            <ac:picMk id="6" creationId="{69BD5CD3-4224-938B-1435-AE660EDBDC11}"/>
          </ac:picMkLst>
        </pc:picChg>
      </pc:sldChg>
      <pc:sldChg chg="add del">
        <pc:chgData name="Panuganti,Sirisha" userId="cb4ed99f-d787-43a4-9bb1-8b34aca07673" providerId="ADAL" clId="{2D22F2EA-35C9-4156-8FF1-4581F1C7B995}" dt="2024-04-18T00:12:56.841" v="538"/>
        <pc:sldMkLst>
          <pc:docMk/>
          <pc:sldMk cId="1609225429" sldId="416"/>
        </pc:sldMkLst>
      </pc:sldChg>
      <pc:sldChg chg="add del">
        <pc:chgData name="Panuganti,Sirisha" userId="cb4ed99f-d787-43a4-9bb1-8b34aca07673" providerId="ADAL" clId="{2D22F2EA-35C9-4156-8FF1-4581F1C7B995}" dt="2024-04-18T00:13:08.619" v="540"/>
        <pc:sldMkLst>
          <pc:docMk/>
          <pc:sldMk cId="1661120228" sldId="416"/>
        </pc:sldMkLst>
      </pc:sldChg>
      <pc:sldChg chg="addSp delSp modSp add mod">
        <pc:chgData name="Panuganti,Sirisha" userId="cb4ed99f-d787-43a4-9bb1-8b34aca07673" providerId="ADAL" clId="{2D22F2EA-35C9-4156-8FF1-4581F1C7B995}" dt="2024-04-18T00:59:29.826" v="964" actId="14100"/>
        <pc:sldMkLst>
          <pc:docMk/>
          <pc:sldMk cId="2748518677" sldId="416"/>
        </pc:sldMkLst>
        <pc:spChg chg="mod">
          <ac:chgData name="Panuganti,Sirisha" userId="cb4ed99f-d787-43a4-9bb1-8b34aca07673" providerId="ADAL" clId="{2D22F2EA-35C9-4156-8FF1-4581F1C7B995}" dt="2024-04-18T00:59:29.826" v="964" actId="14100"/>
          <ac:spMkLst>
            <pc:docMk/>
            <pc:sldMk cId="2748518677" sldId="416"/>
            <ac:spMk id="2" creationId="{805346ED-721D-85EE-2F1B-A31D0912DE29}"/>
          </ac:spMkLst>
        </pc:spChg>
        <pc:picChg chg="add mod">
          <ac:chgData name="Panuganti,Sirisha" userId="cb4ed99f-d787-43a4-9bb1-8b34aca07673" providerId="ADAL" clId="{2D22F2EA-35C9-4156-8FF1-4581F1C7B995}" dt="2024-04-18T00:30:27.871" v="688" actId="14100"/>
          <ac:picMkLst>
            <pc:docMk/>
            <pc:sldMk cId="2748518677" sldId="416"/>
            <ac:picMk id="3" creationId="{A3D0EA54-6DDF-774C-9B10-689FA544F23E}"/>
          </ac:picMkLst>
        </pc:picChg>
        <pc:picChg chg="del">
          <ac:chgData name="Panuganti,Sirisha" userId="cb4ed99f-d787-43a4-9bb1-8b34aca07673" providerId="ADAL" clId="{2D22F2EA-35C9-4156-8FF1-4581F1C7B995}" dt="2024-04-18T00:29:50.913" v="683" actId="478"/>
          <ac:picMkLst>
            <pc:docMk/>
            <pc:sldMk cId="2748518677" sldId="416"/>
            <ac:picMk id="6" creationId="{AE079F9B-1D71-1329-72CE-2BBA7299C6DF}"/>
          </ac:picMkLst>
        </pc:picChg>
      </pc:sldChg>
      <pc:sldChg chg="addSp delSp modSp add mod">
        <pc:chgData name="Panuganti,Sirisha" userId="cb4ed99f-d787-43a4-9bb1-8b34aca07673" providerId="ADAL" clId="{2D22F2EA-35C9-4156-8FF1-4581F1C7B995}" dt="2024-04-18T00:59:08.528" v="962" actId="1076"/>
        <pc:sldMkLst>
          <pc:docMk/>
          <pc:sldMk cId="2727919787" sldId="417"/>
        </pc:sldMkLst>
        <pc:spChg chg="mod">
          <ac:chgData name="Panuganti,Sirisha" userId="cb4ed99f-d787-43a4-9bb1-8b34aca07673" providerId="ADAL" clId="{2D22F2EA-35C9-4156-8FF1-4581F1C7B995}" dt="2024-04-18T00:59:08.528" v="962" actId="1076"/>
          <ac:spMkLst>
            <pc:docMk/>
            <pc:sldMk cId="2727919787" sldId="417"/>
            <ac:spMk id="2" creationId="{805346ED-721D-85EE-2F1B-A31D0912DE29}"/>
          </ac:spMkLst>
        </pc:spChg>
        <pc:picChg chg="del">
          <ac:chgData name="Panuganti,Sirisha" userId="cb4ed99f-d787-43a4-9bb1-8b34aca07673" providerId="ADAL" clId="{2D22F2EA-35C9-4156-8FF1-4581F1C7B995}" dt="2024-04-18T00:32:32.447" v="705" actId="478"/>
          <ac:picMkLst>
            <pc:docMk/>
            <pc:sldMk cId="2727919787" sldId="417"/>
            <ac:picMk id="3" creationId="{A3D0EA54-6DDF-774C-9B10-689FA544F23E}"/>
          </ac:picMkLst>
        </pc:picChg>
        <pc:picChg chg="add mod">
          <ac:chgData name="Panuganti,Sirisha" userId="cb4ed99f-d787-43a4-9bb1-8b34aca07673" providerId="ADAL" clId="{2D22F2EA-35C9-4156-8FF1-4581F1C7B995}" dt="2024-04-18T00:33:02.868" v="711" actId="14100"/>
          <ac:picMkLst>
            <pc:docMk/>
            <pc:sldMk cId="2727919787" sldId="417"/>
            <ac:picMk id="4" creationId="{9BA6896A-6A76-2731-7115-3CD470C9B742}"/>
          </ac:picMkLst>
        </pc:picChg>
      </pc:sldChg>
      <pc:sldChg chg="addSp delSp modSp add mod">
        <pc:chgData name="Panuganti,Sirisha" userId="cb4ed99f-d787-43a4-9bb1-8b34aca07673" providerId="ADAL" clId="{2D22F2EA-35C9-4156-8FF1-4581F1C7B995}" dt="2024-04-18T00:34:53.100" v="727" actId="14100"/>
        <pc:sldMkLst>
          <pc:docMk/>
          <pc:sldMk cId="229156694" sldId="418"/>
        </pc:sldMkLst>
        <pc:spChg chg="mod">
          <ac:chgData name="Panuganti,Sirisha" userId="cb4ed99f-d787-43a4-9bb1-8b34aca07673" providerId="ADAL" clId="{2D22F2EA-35C9-4156-8FF1-4581F1C7B995}" dt="2024-04-18T00:33:56.808" v="721" actId="6549"/>
          <ac:spMkLst>
            <pc:docMk/>
            <pc:sldMk cId="229156694" sldId="418"/>
            <ac:spMk id="2" creationId="{805346ED-721D-85EE-2F1B-A31D0912DE29}"/>
          </ac:spMkLst>
        </pc:spChg>
        <pc:picChg chg="add mod">
          <ac:chgData name="Panuganti,Sirisha" userId="cb4ed99f-d787-43a4-9bb1-8b34aca07673" providerId="ADAL" clId="{2D22F2EA-35C9-4156-8FF1-4581F1C7B995}" dt="2024-04-18T00:34:53.100" v="727" actId="14100"/>
          <ac:picMkLst>
            <pc:docMk/>
            <pc:sldMk cId="229156694" sldId="418"/>
            <ac:picMk id="3" creationId="{F626AC47-40E2-5123-4E26-60B9C6653DB8}"/>
          </ac:picMkLst>
        </pc:picChg>
        <pc:picChg chg="del">
          <ac:chgData name="Panuganti,Sirisha" userId="cb4ed99f-d787-43a4-9bb1-8b34aca07673" providerId="ADAL" clId="{2D22F2EA-35C9-4156-8FF1-4581F1C7B995}" dt="2024-04-18T00:34:14.807" v="723" actId="478"/>
          <ac:picMkLst>
            <pc:docMk/>
            <pc:sldMk cId="229156694" sldId="418"/>
            <ac:picMk id="4" creationId="{9BA6896A-6A76-2731-7115-3CD470C9B742}"/>
          </ac:picMkLst>
        </pc:picChg>
      </pc:sldChg>
      <pc:sldChg chg="addSp delSp modSp add mod">
        <pc:chgData name="Panuganti,Sirisha" userId="cb4ed99f-d787-43a4-9bb1-8b34aca07673" providerId="ADAL" clId="{2D22F2EA-35C9-4156-8FF1-4581F1C7B995}" dt="2024-04-18T00:37:06.694" v="734" actId="14100"/>
        <pc:sldMkLst>
          <pc:docMk/>
          <pc:sldMk cId="398655461" sldId="419"/>
        </pc:sldMkLst>
        <pc:picChg chg="del">
          <ac:chgData name="Panuganti,Sirisha" userId="cb4ed99f-d787-43a4-9bb1-8b34aca07673" providerId="ADAL" clId="{2D22F2EA-35C9-4156-8FF1-4581F1C7B995}" dt="2024-04-18T00:36:41.865" v="730" actId="478"/>
          <ac:picMkLst>
            <pc:docMk/>
            <pc:sldMk cId="398655461" sldId="419"/>
            <ac:picMk id="3" creationId="{F626AC47-40E2-5123-4E26-60B9C6653DB8}"/>
          </ac:picMkLst>
        </pc:picChg>
        <pc:picChg chg="add mod">
          <ac:chgData name="Panuganti,Sirisha" userId="cb4ed99f-d787-43a4-9bb1-8b34aca07673" providerId="ADAL" clId="{2D22F2EA-35C9-4156-8FF1-4581F1C7B995}" dt="2024-04-18T00:37:06.694" v="734" actId="14100"/>
          <ac:picMkLst>
            <pc:docMk/>
            <pc:sldMk cId="398655461" sldId="419"/>
            <ac:picMk id="4" creationId="{1BFBC48A-B413-43DE-CCBA-F292CA2CD603}"/>
          </ac:picMkLst>
        </pc:picChg>
      </pc:sldChg>
      <pc:sldChg chg="add del">
        <pc:chgData name="Panuganti,Sirisha" userId="cb4ed99f-d787-43a4-9bb1-8b34aca07673" providerId="ADAL" clId="{2D22F2EA-35C9-4156-8FF1-4581F1C7B995}" dt="2024-04-18T00:33:35.467" v="715"/>
        <pc:sldMkLst>
          <pc:docMk/>
          <pc:sldMk cId="404092935" sldId="419"/>
        </pc:sldMkLst>
      </pc:sldChg>
      <pc:sldChg chg="addSp delSp modSp add mod">
        <pc:chgData name="Panuganti,Sirisha" userId="cb4ed99f-d787-43a4-9bb1-8b34aca07673" providerId="ADAL" clId="{2D22F2EA-35C9-4156-8FF1-4581F1C7B995}" dt="2024-04-18T01:00:22.207" v="967" actId="14100"/>
        <pc:sldMkLst>
          <pc:docMk/>
          <pc:sldMk cId="2115364303" sldId="420"/>
        </pc:sldMkLst>
        <pc:spChg chg="mod">
          <ac:chgData name="Panuganti,Sirisha" userId="cb4ed99f-d787-43a4-9bb1-8b34aca07673" providerId="ADAL" clId="{2D22F2EA-35C9-4156-8FF1-4581F1C7B995}" dt="2024-04-18T00:38:16.442" v="746"/>
          <ac:spMkLst>
            <pc:docMk/>
            <pc:sldMk cId="2115364303" sldId="420"/>
            <ac:spMk id="2" creationId="{805346ED-721D-85EE-2F1B-A31D0912DE29}"/>
          </ac:spMkLst>
        </pc:spChg>
        <pc:picChg chg="add mod">
          <ac:chgData name="Panuganti,Sirisha" userId="cb4ed99f-d787-43a4-9bb1-8b34aca07673" providerId="ADAL" clId="{2D22F2EA-35C9-4156-8FF1-4581F1C7B995}" dt="2024-04-18T01:00:22.207" v="967" actId="14100"/>
          <ac:picMkLst>
            <pc:docMk/>
            <pc:sldMk cId="2115364303" sldId="420"/>
            <ac:picMk id="3" creationId="{A5351C1F-15E4-F4F5-8261-67089D343601}"/>
          </ac:picMkLst>
        </pc:picChg>
        <pc:picChg chg="del">
          <ac:chgData name="Panuganti,Sirisha" userId="cb4ed99f-d787-43a4-9bb1-8b34aca07673" providerId="ADAL" clId="{2D22F2EA-35C9-4156-8FF1-4581F1C7B995}" dt="2024-04-18T00:37:15.404" v="736" actId="478"/>
          <ac:picMkLst>
            <pc:docMk/>
            <pc:sldMk cId="2115364303" sldId="420"/>
            <ac:picMk id="4" creationId="{1BFBC48A-B413-43DE-CCBA-F292CA2CD603}"/>
          </ac:picMkLst>
        </pc:picChg>
      </pc:sldChg>
      <pc:sldChg chg="addSp delSp modSp add mod">
        <pc:chgData name="Panuganti,Sirisha" userId="cb4ed99f-d787-43a4-9bb1-8b34aca07673" providerId="ADAL" clId="{2D22F2EA-35C9-4156-8FF1-4581F1C7B995}" dt="2024-04-18T00:41:41.830" v="765" actId="14100"/>
        <pc:sldMkLst>
          <pc:docMk/>
          <pc:sldMk cId="1866809652" sldId="421"/>
        </pc:sldMkLst>
        <pc:spChg chg="mod">
          <ac:chgData name="Panuganti,Sirisha" userId="cb4ed99f-d787-43a4-9bb1-8b34aca07673" providerId="ADAL" clId="{2D22F2EA-35C9-4156-8FF1-4581F1C7B995}" dt="2024-04-18T00:40:56.702" v="757"/>
          <ac:spMkLst>
            <pc:docMk/>
            <pc:sldMk cId="1866809652" sldId="421"/>
            <ac:spMk id="2" creationId="{805346ED-721D-85EE-2F1B-A31D0912DE29}"/>
          </ac:spMkLst>
        </pc:spChg>
        <pc:spChg chg="add del">
          <ac:chgData name="Panuganti,Sirisha" userId="cb4ed99f-d787-43a4-9bb1-8b34aca07673" providerId="ADAL" clId="{2D22F2EA-35C9-4156-8FF1-4581F1C7B995}" dt="2024-04-18T00:41:15.891" v="760" actId="22"/>
          <ac:spMkLst>
            <pc:docMk/>
            <pc:sldMk cId="1866809652" sldId="421"/>
            <ac:spMk id="5" creationId="{9EF4E572-29EA-2987-D5AA-FDF1A64163C8}"/>
          </ac:spMkLst>
        </pc:spChg>
        <pc:picChg chg="del">
          <ac:chgData name="Panuganti,Sirisha" userId="cb4ed99f-d787-43a4-9bb1-8b34aca07673" providerId="ADAL" clId="{2D22F2EA-35C9-4156-8FF1-4581F1C7B995}" dt="2024-04-18T00:41:07.702" v="758" actId="478"/>
          <ac:picMkLst>
            <pc:docMk/>
            <pc:sldMk cId="1866809652" sldId="421"/>
            <ac:picMk id="3" creationId="{A5351C1F-15E4-F4F5-8261-67089D343601}"/>
          </ac:picMkLst>
        </pc:picChg>
        <pc:picChg chg="add mod">
          <ac:chgData name="Panuganti,Sirisha" userId="cb4ed99f-d787-43a4-9bb1-8b34aca07673" providerId="ADAL" clId="{2D22F2EA-35C9-4156-8FF1-4581F1C7B995}" dt="2024-04-18T00:41:41.830" v="765" actId="14100"/>
          <ac:picMkLst>
            <pc:docMk/>
            <pc:sldMk cId="1866809652" sldId="421"/>
            <ac:picMk id="6" creationId="{E9BF8173-1A1B-574A-6F96-34F0D82C0DDA}"/>
          </ac:picMkLst>
        </pc:picChg>
      </pc:sldChg>
      <pc:sldChg chg="add del">
        <pc:chgData name="Panuganti,Sirisha" userId="cb4ed99f-d787-43a4-9bb1-8b34aca07673" providerId="ADAL" clId="{2D22F2EA-35C9-4156-8FF1-4581F1C7B995}" dt="2024-04-18T00:40:17.962" v="749"/>
        <pc:sldMkLst>
          <pc:docMk/>
          <pc:sldMk cId="1846281198" sldId="422"/>
        </pc:sldMkLst>
      </pc:sldChg>
      <pc:sldChg chg="add del">
        <pc:chgData name="Panuganti,Sirisha" userId="cb4ed99f-d787-43a4-9bb1-8b34aca07673" providerId="ADAL" clId="{2D22F2EA-35C9-4156-8FF1-4581F1C7B995}" dt="2024-04-18T00:40:26.389" v="751"/>
        <pc:sldMkLst>
          <pc:docMk/>
          <pc:sldMk cId="2927259818" sldId="422"/>
        </pc:sldMkLst>
      </pc:sldChg>
      <pc:sldChg chg="addSp delSp modSp add mod">
        <pc:chgData name="Panuganti,Sirisha" userId="cb4ed99f-d787-43a4-9bb1-8b34aca07673" providerId="ADAL" clId="{2D22F2EA-35C9-4156-8FF1-4581F1C7B995}" dt="2024-04-18T00:53:38.199" v="882" actId="20577"/>
        <pc:sldMkLst>
          <pc:docMk/>
          <pc:sldMk cId="4158063021" sldId="422"/>
        </pc:sldMkLst>
        <pc:spChg chg="add del mod">
          <ac:chgData name="Panuganti,Sirisha" userId="cb4ed99f-d787-43a4-9bb1-8b34aca07673" providerId="ADAL" clId="{2D22F2EA-35C9-4156-8FF1-4581F1C7B995}" dt="2024-04-18T00:53:38.199" v="882" actId="20577"/>
          <ac:spMkLst>
            <pc:docMk/>
            <pc:sldMk cId="4158063021" sldId="422"/>
            <ac:spMk id="2" creationId="{805346ED-721D-85EE-2F1B-A31D0912DE29}"/>
          </ac:spMkLst>
        </pc:spChg>
        <pc:spChg chg="add del mod">
          <ac:chgData name="Panuganti,Sirisha" userId="cb4ed99f-d787-43a4-9bb1-8b34aca07673" providerId="ADAL" clId="{2D22F2EA-35C9-4156-8FF1-4581F1C7B995}" dt="2024-04-18T00:51:12.767" v="863" actId="478"/>
          <ac:spMkLst>
            <pc:docMk/>
            <pc:sldMk cId="4158063021" sldId="422"/>
            <ac:spMk id="7" creationId="{7AB88EFA-7AAD-A971-5192-5ECFF7804557}"/>
          </ac:spMkLst>
        </pc:spChg>
        <pc:spChg chg="add del mod">
          <ac:chgData name="Panuganti,Sirisha" userId="cb4ed99f-d787-43a4-9bb1-8b34aca07673" providerId="ADAL" clId="{2D22F2EA-35C9-4156-8FF1-4581F1C7B995}" dt="2024-04-18T00:51:12.088" v="862"/>
          <ac:spMkLst>
            <pc:docMk/>
            <pc:sldMk cId="4158063021" sldId="422"/>
            <ac:spMk id="8" creationId="{1E72C3B4-2F5B-279B-E907-A3A8D9EB2326}"/>
          </ac:spMkLst>
        </pc:spChg>
        <pc:picChg chg="add mod">
          <ac:chgData name="Panuganti,Sirisha" userId="cb4ed99f-d787-43a4-9bb1-8b34aca07673" providerId="ADAL" clId="{2D22F2EA-35C9-4156-8FF1-4581F1C7B995}" dt="2024-04-18T00:43:08.823" v="777" actId="14100"/>
          <ac:picMkLst>
            <pc:docMk/>
            <pc:sldMk cId="4158063021" sldId="422"/>
            <ac:picMk id="3" creationId="{9C92354E-0868-464A-BDD7-D3A079CD9A96}"/>
          </ac:picMkLst>
        </pc:picChg>
        <pc:picChg chg="add del mod">
          <ac:chgData name="Panuganti,Sirisha" userId="cb4ed99f-d787-43a4-9bb1-8b34aca07673" providerId="ADAL" clId="{2D22F2EA-35C9-4156-8FF1-4581F1C7B995}" dt="2024-04-18T00:43:22.153" v="779"/>
          <ac:picMkLst>
            <pc:docMk/>
            <pc:sldMk cId="4158063021" sldId="422"/>
            <ac:picMk id="4" creationId="{777F201E-0E3D-2DD5-2744-B7BC8C0B9EB6}"/>
          </ac:picMkLst>
        </pc:picChg>
        <pc:picChg chg="del">
          <ac:chgData name="Panuganti,Sirisha" userId="cb4ed99f-d787-43a4-9bb1-8b34aca07673" providerId="ADAL" clId="{2D22F2EA-35C9-4156-8FF1-4581F1C7B995}" dt="2024-04-18T00:42:39.884" v="772" actId="478"/>
          <ac:picMkLst>
            <pc:docMk/>
            <pc:sldMk cId="4158063021" sldId="422"/>
            <ac:picMk id="6" creationId="{E9BF8173-1A1B-574A-6F96-34F0D82C0DDA}"/>
          </ac:picMkLst>
        </pc:picChg>
      </pc:sldChg>
      <pc:sldChg chg="delSp add del mod ord">
        <pc:chgData name="Panuganti,Sirisha" userId="cb4ed99f-d787-43a4-9bb1-8b34aca07673" providerId="ADAL" clId="{2D22F2EA-35C9-4156-8FF1-4581F1C7B995}" dt="2024-04-18T00:51:31.042" v="870" actId="47"/>
        <pc:sldMkLst>
          <pc:docMk/>
          <pc:sldMk cId="740097110" sldId="423"/>
        </pc:sldMkLst>
        <pc:picChg chg="del">
          <ac:chgData name="Panuganti,Sirisha" userId="cb4ed99f-d787-43a4-9bb1-8b34aca07673" providerId="ADAL" clId="{2D22F2EA-35C9-4156-8FF1-4581F1C7B995}" dt="2024-04-18T00:43:28.363" v="781" actId="478"/>
          <ac:picMkLst>
            <pc:docMk/>
            <pc:sldMk cId="740097110" sldId="423"/>
            <ac:picMk id="3" creationId="{9C92354E-0868-464A-BDD7-D3A079CD9A96}"/>
          </ac:picMkLst>
        </pc:picChg>
      </pc:sldChg>
      <pc:sldChg chg="addSp delSp modSp add mod ord">
        <pc:chgData name="Panuganti,Sirisha" userId="cb4ed99f-d787-43a4-9bb1-8b34aca07673" providerId="ADAL" clId="{2D22F2EA-35C9-4156-8FF1-4581F1C7B995}" dt="2024-04-18T00:51:23.028" v="869" actId="20577"/>
        <pc:sldMkLst>
          <pc:docMk/>
          <pc:sldMk cId="3502074387" sldId="424"/>
        </pc:sldMkLst>
        <pc:spChg chg="mod">
          <ac:chgData name="Panuganti,Sirisha" userId="cb4ed99f-d787-43a4-9bb1-8b34aca07673" providerId="ADAL" clId="{2D22F2EA-35C9-4156-8FF1-4581F1C7B995}" dt="2024-04-18T00:51:23.028" v="869" actId="20577"/>
          <ac:spMkLst>
            <pc:docMk/>
            <pc:sldMk cId="3502074387" sldId="424"/>
            <ac:spMk id="2" creationId="{805346ED-721D-85EE-2F1B-A31D0912DE29}"/>
          </ac:spMkLst>
        </pc:spChg>
        <pc:picChg chg="del">
          <ac:chgData name="Panuganti,Sirisha" userId="cb4ed99f-d787-43a4-9bb1-8b34aca07673" providerId="ADAL" clId="{2D22F2EA-35C9-4156-8FF1-4581F1C7B995}" dt="2024-04-18T00:43:33.094" v="783" actId="478"/>
          <ac:picMkLst>
            <pc:docMk/>
            <pc:sldMk cId="3502074387" sldId="424"/>
            <ac:picMk id="3" creationId="{9C92354E-0868-464A-BDD7-D3A079CD9A96}"/>
          </ac:picMkLst>
        </pc:picChg>
        <pc:picChg chg="add del mod">
          <ac:chgData name="Panuganti,Sirisha" userId="cb4ed99f-d787-43a4-9bb1-8b34aca07673" providerId="ADAL" clId="{2D22F2EA-35C9-4156-8FF1-4581F1C7B995}" dt="2024-04-18T00:51:01.608" v="855" actId="478"/>
          <ac:picMkLst>
            <pc:docMk/>
            <pc:sldMk cId="3502074387" sldId="424"/>
            <ac:picMk id="4" creationId="{569DCDF8-22E6-B5E0-247C-F3D66C4B69FD}"/>
          </ac:picMkLst>
        </pc:picChg>
        <pc:picChg chg="add mod">
          <ac:chgData name="Panuganti,Sirisha" userId="cb4ed99f-d787-43a4-9bb1-8b34aca07673" providerId="ADAL" clId="{2D22F2EA-35C9-4156-8FF1-4581F1C7B995}" dt="2024-04-18T00:51:02.692" v="856"/>
          <ac:picMkLst>
            <pc:docMk/>
            <pc:sldMk cId="3502074387" sldId="424"/>
            <ac:picMk id="5" creationId="{D55B11F0-35BB-4469-1455-9C4027075F18}"/>
          </ac:picMkLst>
        </pc:picChg>
      </pc:sldChg>
      <pc:sldChg chg="add del ord">
        <pc:chgData name="Panuganti,Sirisha" userId="cb4ed99f-d787-43a4-9bb1-8b34aca07673" providerId="ADAL" clId="{2D22F2EA-35C9-4156-8FF1-4581F1C7B995}" dt="2024-04-18T00:51:09.088" v="859"/>
        <pc:sldMkLst>
          <pc:docMk/>
          <pc:sldMk cId="161601962" sldId="425"/>
        </pc:sldMkLst>
      </pc:sldChg>
      <pc:sldChg chg="add">
        <pc:chgData name="Panuganti,Sirisha" userId="cb4ed99f-d787-43a4-9bb1-8b34aca07673" providerId="ADAL" clId="{2D22F2EA-35C9-4156-8FF1-4581F1C7B995}" dt="2024-04-18T00:53:53.095" v="883"/>
        <pc:sldMkLst>
          <pc:docMk/>
          <pc:sldMk cId="838666500" sldId="4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4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5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5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0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5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0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5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Fraud Detection in Healthcare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What is the average Medicare allowed amount for each state?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26AC47-40E2-5123-4E26-60B9C665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5" y="1445063"/>
            <a:ext cx="9290281" cy="51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What is the average Medicare allowed amount for each state?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FBC48A-B413-43DE-CCBA-F292CA2C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2" y="1445063"/>
            <a:ext cx="9308344" cy="51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How many providers are there in each city?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351C1F-15E4-F4F5-8261-67089D34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2" y="1445063"/>
            <a:ext cx="9905108" cy="51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Identify the top five most common HCPCS codes used by providers?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BF8173-1A1B-574A-6F96-34F0D82C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0" y="1445063"/>
            <a:ext cx="9923170" cy="51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Can we identify the most common HCPCS codes used by providers in a specific state?</a:t>
            </a:r>
            <a:b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</a:br>
            <a:r>
              <a:rPr lang="en-US" sz="230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NY:</a:t>
            </a:r>
            <a:endParaRPr lang="en-US" sz="2200" spc="0" dirty="0">
              <a:solidFill>
                <a:srgbClr val="000000"/>
              </a:solidFill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92354E-0868-464A-BDD7-D3A079CD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1445063"/>
            <a:ext cx="9906801" cy="51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Can we identify the most common HCPCS codes used by providers in a specific state?</a:t>
            </a:r>
            <a:b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</a:br>
            <a:r>
              <a:rPr lang="en-US" sz="230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NY: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9DCDF8-22E6-B5E0-247C-F3D66C4B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5" y="1445063"/>
            <a:ext cx="9887045" cy="51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7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9046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Can we identify the most common HCPCS codes used by providers in a specific state?</a:t>
            </a:r>
            <a:b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</a:br>
            <a:r>
              <a:rPr lang="en-US" sz="230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CA: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B11F0-35BB-4469-1455-9C402707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" y="1351279"/>
            <a:ext cx="9906802" cy="52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2013" y="2281187"/>
            <a:ext cx="11627319" cy="447574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Identifying Most Common HCPCS Codes by State reveals frequently used codes in each state, aiding resource allocation.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Identifying Top Five Most Common HCPCS Codes highlights prevalent medical procedures for administrators and policymakers.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Counting Providers in Each City provides insights into healthcare service distribution &amp; accessibility.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Average Medicare Allowed Amount by State shows reimbursement trends and cost variations across states.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Average Difference Between Submitted Charge and Medicare Payment detects billing discrepancies and potential fraud in charge amounts.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100" dirty="0"/>
              <a:t>Average Medicare Allowed Amount for Each HCPCS Code illuminates reimbursement rates for specific medical procedures.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8703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 err="1"/>
              <a:t>Aasrita</a:t>
            </a:r>
            <a:r>
              <a:rPr lang="en-US" dirty="0"/>
              <a:t> Emani</a:t>
            </a:r>
          </a:p>
          <a:p>
            <a:pPr marL="0" indent="0">
              <a:buNone/>
            </a:pPr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Ravella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Niharika </a:t>
            </a:r>
            <a:r>
              <a:rPr lang="en-US" dirty="0" err="1"/>
              <a:t>polu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Sirisha Panuganti</a:t>
            </a:r>
          </a:p>
          <a:p>
            <a:pPr marL="0" indent="0">
              <a:buNone/>
            </a:pPr>
            <a:r>
              <a:rPr lang="en-US" dirty="0"/>
              <a:t>Priyanka </a:t>
            </a:r>
            <a:r>
              <a:rPr lang="en-US" dirty="0" err="1"/>
              <a:t>Godugunuri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36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Tools &amp; Technologies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Results on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93943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Healthcare fraud detection is vital for preventing financial losses and ensuring patient care.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These systems rely on advanced analytics, machine learning, and data mining for real-time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They identify patterns and anomalies to mitigate risks and protect financial integrity.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Our project leveraged </a:t>
            </a:r>
            <a:r>
              <a:rPr lang="en-US" sz="2100" dirty="0" err="1"/>
              <a:t>PySpark's</a:t>
            </a:r>
            <a:r>
              <a:rPr lang="en-US" sz="2100" dirty="0"/>
              <a:t> distributed computing for efficient processing of large healthcare datasets.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Implementation of robust fraud detection algorithms enhances security and reliability in healthcare transactions.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93943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PySpark</a:t>
            </a:r>
            <a:r>
              <a:rPr lang="en-US" sz="2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Apache Hadoop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Apache Spark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Jupyter</a:t>
            </a:r>
            <a:r>
              <a:rPr lang="en-US" sz="2100" dirty="0"/>
              <a:t> Notebook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93943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What is the average Medicare allowed amount for each HCPCS code?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Average difference between the submitted charge amount and the Medicare payment amount for each provider?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What is the average Medicare allowed amount for each state?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How many providers are there in each city?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Identify the top five most common HCPCS codes used by providers?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Can we identify the most common HCPCS codes used by providers in a specific state?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57076"/>
            <a:ext cx="9310036" cy="346510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What is the average Medicare allowed amount for each HCPCS code?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079F9B-1D71-1329-72CE-2BBA7299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31617"/>
            <a:ext cx="9310036" cy="521335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558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29046"/>
            <a:ext cx="9906801" cy="589611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Average difference between the submitted charge amount and the Medicare payment amount for each provider?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D0EA54-6DDF-774C-9B10-689FA544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503681"/>
            <a:ext cx="9906802" cy="51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912363"/>
            <a:ext cx="9906801" cy="522234"/>
          </a:xfrm>
        </p:spPr>
        <p:txBody>
          <a:bodyPr anchor="b">
            <a:noAutofit/>
          </a:bodyPr>
          <a:lstStyle/>
          <a:p>
            <a:r>
              <a:rPr lang="en-US" sz="2100" b="0" spc="0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Average difference between the submitted charge amount and the Medicare payment amount for each provider?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2D83D-7041-293D-B4A8-1021C0286E66}"/>
              </a:ext>
            </a:extLst>
          </p:cNvPr>
          <p:cNvSpPr txBox="1">
            <a:spLocks/>
          </p:cNvSpPr>
          <p:nvPr/>
        </p:nvSpPr>
        <p:spPr>
          <a:xfrm>
            <a:off x="594360" y="213029"/>
            <a:ext cx="9310036" cy="6160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A6896A-6A76-2731-7115-3CD470C9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2" y="1517914"/>
            <a:ext cx="9905108" cy="51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97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{45288A3B-AAA5-4D5D-AD94-E32C739E1E7C}tf78853419_win32</Template>
  <TotalTime>90</TotalTime>
  <Words>460</Words>
  <Application>Microsoft Office PowerPoint</Application>
  <PresentationFormat>Widescreen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Custom</vt:lpstr>
      <vt:lpstr>Fraud Detection in Healthcare Transactions</vt:lpstr>
      <vt:lpstr>Team</vt:lpstr>
      <vt:lpstr>Agenda</vt:lpstr>
      <vt:lpstr>Introduction</vt:lpstr>
      <vt:lpstr>Tools &amp; Technologies</vt:lpstr>
      <vt:lpstr>Goals</vt:lpstr>
      <vt:lpstr>What is the average Medicare allowed amount for each HCPCS code? </vt:lpstr>
      <vt:lpstr>Average difference between the submitted charge amount and the Medicare payment amount for each provider?</vt:lpstr>
      <vt:lpstr>Average difference between the submitted charge amount and the Medicare payment amount for each provider?</vt:lpstr>
      <vt:lpstr>What is the average Medicare allowed amount for each state?</vt:lpstr>
      <vt:lpstr>What is the average Medicare allowed amount for each state?</vt:lpstr>
      <vt:lpstr>How many providers are there in each city?</vt:lpstr>
      <vt:lpstr>Identify the top five most common HCPCS codes used by providers?</vt:lpstr>
      <vt:lpstr>Can we identify the most common HCPCS codes used by providers in a specific state? NY:</vt:lpstr>
      <vt:lpstr>Can we identify the most common HCPCS codes used by providers in a specific state? NY:</vt:lpstr>
      <vt:lpstr>Can we identify the most common HCPCS codes used by providers in a specific state? CA: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Healthcare Transactions</dc:title>
  <dc:creator>Panuganti,Sirisha</dc:creator>
  <cp:lastModifiedBy>Panuganti,Sirisha</cp:lastModifiedBy>
  <cp:revision>1</cp:revision>
  <dcterms:created xsi:type="dcterms:W3CDTF">2024-04-17T23:43:46Z</dcterms:created>
  <dcterms:modified xsi:type="dcterms:W3CDTF">2024-04-18T01:19:29Z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