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642" y="-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s.tweepy.org/en/v3.5.0/cursor_tutori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goal of this project is to find the reactions of I</a:t>
            </a:r>
            <a:r>
              <a:rPr lang="en-US" dirty="0"/>
              <a:t>P</a:t>
            </a:r>
            <a:r>
              <a:rPr lang="en-US" dirty="0" smtClean="0"/>
              <a:t>hone users</a:t>
            </a:r>
            <a:r>
              <a:rPr lang="en-US" dirty="0"/>
              <a:t> </a:t>
            </a:r>
            <a:r>
              <a:rPr lang="en-US" dirty="0" smtClean="0"/>
              <a:t>for the tweets related to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Finding Compound sentiment analysis for IPhone Users Reply done to Android Tweets.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Looking back to the Question:”</a:t>
            </a:r>
            <a:r>
              <a:rPr lang="en-US" sz="7200" dirty="0"/>
              <a:t> </a:t>
            </a:r>
            <a:r>
              <a:rPr lang="en-US" sz="7200" dirty="0"/>
              <a:t>A</a:t>
            </a:r>
            <a:r>
              <a:rPr lang="en-US" sz="7200" dirty="0" smtClean="0"/>
              <a:t>re IPhone users positive when </a:t>
            </a:r>
            <a:r>
              <a:rPr lang="en-US" sz="7200" dirty="0"/>
              <a:t>tweeting about the </a:t>
            </a:r>
            <a:r>
              <a:rPr lang="en-US" sz="7200" dirty="0" smtClean="0"/>
              <a:t>android </a:t>
            </a:r>
            <a:r>
              <a:rPr lang="en-US" sz="7200" dirty="0"/>
              <a:t>event/tweet</a:t>
            </a:r>
            <a:r>
              <a:rPr lang="en-US" sz="7200" dirty="0" smtClean="0"/>
              <a:t>?</a:t>
            </a:r>
            <a:r>
              <a:rPr lang="en-US" sz="7200" dirty="0" smtClean="0"/>
              <a:t>” </a:t>
            </a:r>
            <a:r>
              <a:rPr lang="en-US" sz="7200" dirty="0" smtClean="0"/>
              <a:t>Based on the results I can make some assertions.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IPhone users are not so satisfied with the tweets done by the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8</a:t>
            </a:r>
            <a:r>
              <a:rPr lang="en-US" sz="7200" dirty="0" smtClean="0"/>
              <a:t>5% of IPhone users are negative and neutral when there is a tweet or event  about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646036"/>
            <a:ext cx="20116800" cy="19219435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Based on the results from this analysis, It is clear that IPhone users are more negative towards the tweets of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They less agree to the statements done and less satisfied to the tweets of android.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Replies from IPhone users where mostly negative and neutral to the tweets.</a:t>
            </a:r>
            <a:endParaRPr lang="en-US" sz="6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IPhone Users reaction towards Android Tweets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11418"/>
            <a:ext cx="24765000" cy="2992582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API module: </a:t>
            </a: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</a:t>
            </a:r>
            <a:r>
              <a:rPr lang="en-US" sz="4400" dirty="0" smtClean="0">
                <a:hlinkClick r:id="rId2"/>
              </a:rPr>
              <a:t>docs.tweepy.org/en/v3.5.0/cursor_tutorial.html</a:t>
            </a:r>
            <a:endParaRPr lang="en-US" sz="4400" dirty="0"/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 smtClean="0"/>
              <a:t>Tweepy documentation</a:t>
            </a:r>
            <a:r>
              <a:rPr lang="en-US" sz="4400" dirty="0"/>
              <a:t>: http:// bit.ly/</a:t>
            </a:r>
            <a:r>
              <a:rPr lang="en-US" sz="4400" dirty="0" err="1"/>
              <a:t>tweAPI</a:t>
            </a: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317700" y="29032200"/>
            <a:ext cx="15659100" cy="2971800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 err="1"/>
              <a:t>nwmostate</a:t>
            </a:r>
            <a:r>
              <a:rPr lang="en-US" sz="6000" dirty="0"/>
              <a:t>/</a:t>
            </a:r>
            <a:r>
              <a:rPr lang="en-US" sz="6000" dirty="0" err="1"/>
              <a:t>csis</a:t>
            </a:r>
            <a:r>
              <a:rPr lang="en-US" sz="6000" dirty="0"/>
              <a:t>-poster-templates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57706" y="27520265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Nikitha Lakmarapu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8872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0" y="28925548"/>
            <a:ext cx="4644988" cy="1904446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768350"/>
            <a:ext cx="3922712" cy="3922712"/>
          </a:xfrm>
        </p:spPr>
      </p:pic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used Python Tweepy module to grab tweets for Android Account.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also used Twitter API for cursor which is used to grab information </a:t>
            </a:r>
            <a:r>
              <a:rPr lang="en-US" sz="5800" dirty="0" smtClean="0"/>
              <a:t>through</a:t>
            </a:r>
            <a:r>
              <a:rPr lang="en-US" dirty="0" smtClean="0"/>
              <a:t> redirected pages.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grabbed information from 2 pages which contains about</a:t>
            </a:r>
            <a:r>
              <a:rPr lang="en-US" dirty="0"/>
              <a:t> </a:t>
            </a:r>
            <a:r>
              <a:rPr lang="en-US" dirty="0" smtClean="0"/>
              <a:t>200 replies for tweets of Android.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9334501"/>
            <a:ext cx="8191500" cy="85203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265" y="9334501"/>
            <a:ext cx="10965435" cy="85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231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IPhone Users reaction towards Android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Lakmarapu,Nikitha</cp:lastModifiedBy>
  <cp:revision>51</cp:revision>
  <dcterms:created xsi:type="dcterms:W3CDTF">2019-04-10T19:42:12Z</dcterms:created>
  <dcterms:modified xsi:type="dcterms:W3CDTF">2019-06-30T04:52:22Z</dcterms:modified>
</cp:coreProperties>
</file>