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4eb91e77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4eb91e77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4eb91e77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4eb91e77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4eb91e77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4eb91e77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00499a86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00499a86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53059a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53059a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3059a15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3059a15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4eb91e77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4eb91e77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4eb91e77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4eb91e77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4eb91e77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4eb91e77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eb91e776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4eb91e776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3059a15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3059a15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eb91e77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eb91e77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eb91e77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4eb91e77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proto/2iyMBrLqwburaYPmTgf1P0/MARK-III?node-id=113%3A561&amp;starting-point-node-id=113%3A56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NikithaRajS/smart_pay" TargetMode="External"/><Relationship Id="rId4" Type="http://schemas.openxmlformats.org/officeDocument/2006/relationships/hyperlink" Target="https://app.animaker.com/video/27HWV20Z0UN6BGT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94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62300" y="910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SmartPay</a:t>
            </a:r>
            <a:endParaRPr sz="51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6003900" y="2971600"/>
            <a:ext cx="36981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50"/>
              <a:t>Team : Mark III</a:t>
            </a:r>
            <a:endParaRPr b="1" sz="76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50"/>
              <a:t>Nikitha Raj</a:t>
            </a:r>
            <a:br>
              <a:rPr lang="en" sz="5650"/>
            </a:br>
            <a:r>
              <a:rPr lang="en" sz="5650"/>
              <a:t>Mohammed Mikdhad C</a:t>
            </a:r>
            <a:br>
              <a:rPr lang="en" sz="5650"/>
            </a:br>
            <a:r>
              <a:rPr lang="en" sz="5650"/>
              <a:t>Dona Mathew</a:t>
            </a:r>
            <a:br>
              <a:rPr lang="en" sz="5650"/>
            </a:br>
            <a:r>
              <a:rPr lang="en" sz="5650"/>
              <a:t>Sruthy J Mallya</a:t>
            </a:r>
            <a:endParaRPr sz="5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728900" y="656775"/>
            <a:ext cx="26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ISL Good Tech Scholars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262300" y="1925925"/>
            <a:ext cx="5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the theme digital transformation for social change.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ctrTitle"/>
          </p:nvPr>
        </p:nvSpPr>
        <p:spPr>
          <a:xfrm>
            <a:off x="1784600" y="5038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913350" y="1603800"/>
            <a:ext cx="69477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83"/>
              <a:t>Front-end </a:t>
            </a:r>
            <a:endParaRPr b="1" sz="1483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600"/>
              <a:buChar char="●"/>
            </a:pPr>
            <a:r>
              <a:rPr lang="en">
                <a:solidFill>
                  <a:srgbClr val="E06666"/>
                </a:solidFill>
              </a:rPr>
              <a:t> Flutter, Dart- </a:t>
            </a:r>
            <a:r>
              <a:rPr lang="en">
                <a:solidFill>
                  <a:schemeClr val="lt1"/>
                </a:solidFill>
              </a:rPr>
              <a:t>Multi platform supported front-end framework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83"/>
              <a:t>Back-end</a:t>
            </a:r>
            <a:endParaRPr b="1" sz="1583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600"/>
              <a:buChar char="●"/>
            </a:pPr>
            <a:r>
              <a:rPr lang="en">
                <a:solidFill>
                  <a:srgbClr val="E06666"/>
                </a:solidFill>
              </a:rPr>
              <a:t>Django - </a:t>
            </a:r>
            <a:r>
              <a:rPr lang="en">
                <a:solidFill>
                  <a:schemeClr val="lt1"/>
                </a:solidFill>
              </a:rPr>
              <a:t>Server side lang</a:t>
            </a:r>
            <a:r>
              <a:rPr lang="en">
                <a:solidFill>
                  <a:srgbClr val="E06666"/>
                </a:solidFill>
              </a:rPr>
              <a:t> </a:t>
            </a:r>
            <a:endParaRPr>
              <a:solidFill>
                <a:srgbClr val="E0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600"/>
              <a:buChar char="●"/>
            </a:pPr>
            <a:r>
              <a:rPr lang="en">
                <a:solidFill>
                  <a:srgbClr val="E06666"/>
                </a:solidFill>
              </a:rPr>
              <a:t>PostgreSQL - </a:t>
            </a:r>
            <a:r>
              <a:rPr lang="en">
                <a:solidFill>
                  <a:schemeClr val="lt1"/>
                </a:solidFill>
              </a:rPr>
              <a:t>Database</a:t>
            </a:r>
            <a:r>
              <a:rPr lang="en">
                <a:solidFill>
                  <a:srgbClr val="E06666"/>
                </a:solidFill>
              </a:rPr>
              <a:t> </a:t>
            </a:r>
            <a:endParaRPr>
              <a:solidFill>
                <a:srgbClr val="E0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600"/>
              <a:buChar char="●"/>
            </a:pPr>
            <a:r>
              <a:rPr lang="en">
                <a:solidFill>
                  <a:srgbClr val="E06666"/>
                </a:solidFill>
              </a:rPr>
              <a:t>Firebase - </a:t>
            </a:r>
            <a:r>
              <a:rPr lang="en">
                <a:solidFill>
                  <a:schemeClr val="lt1"/>
                </a:solidFill>
              </a:rPr>
              <a:t>For integrating various social login features and user authentication, notification purpose etc..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Higher level security is needed for payment and student data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Managing large number of student data.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Updation is needed when new students join, and leave the institution.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Network or bank issues may affect payment.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Human errors on updation of data and details can lead to problems.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Traditional approach of fee management requires a lot of effort.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Traditional approach also requires lot of communication between authorities and student.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Small mistake can lead to financial loss.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SmartPay is a solution for all these problems.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Smartpay eliminates a lots of manual work.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 Mathew - Ideation,PPT Creation,Video Creation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Mohammed Mikdhad C - Ideation, UI design-prototype , Coding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Nikitha Raj -Ideation,Coding,PPT Creation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Sruthy J Mallya - Ideation,UI design,PPT and Video Creation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1203825" y="272250"/>
            <a:ext cx="7454100" cy="43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erriweather"/>
                <a:ea typeface="Merriweather"/>
                <a:cs typeface="Merriweather"/>
                <a:sym typeface="Merriweather"/>
              </a:rPr>
              <a:t>We would like to thank our </a:t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erriweather"/>
                <a:ea typeface="Merriweather"/>
                <a:cs typeface="Merriweather"/>
                <a:sym typeface="Merriweather"/>
              </a:rPr>
              <a:t>dearest mentors </a:t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n">
                <a:solidFill>
                  <a:srgbClr val="93C47D"/>
                </a:solidFill>
                <a:latin typeface="Merriweather"/>
                <a:ea typeface="Merriweather"/>
                <a:cs typeface="Merriweather"/>
                <a:sym typeface="Merriweather"/>
              </a:rPr>
              <a:t>Mr.Manoj Jain &amp;</a:t>
            </a:r>
            <a:endParaRPr b="1" i="1">
              <a:solidFill>
                <a:srgbClr val="93C47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3C47D"/>
                </a:solidFill>
                <a:latin typeface="Merriweather"/>
                <a:ea typeface="Merriweather"/>
                <a:cs typeface="Merriweather"/>
                <a:sym typeface="Merriweather"/>
              </a:rPr>
              <a:t> Mr.Shreekant Prasad </a:t>
            </a:r>
            <a:endParaRPr b="1" i="1">
              <a:solidFill>
                <a:srgbClr val="93C47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erriweather"/>
                <a:ea typeface="Merriweather"/>
                <a:cs typeface="Merriweather"/>
                <a:sym typeface="Merriweather"/>
              </a:rPr>
              <a:t>for their whole hearted support </a:t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erriweather"/>
                <a:ea typeface="Merriweather"/>
                <a:cs typeface="Merriweather"/>
                <a:sym typeface="Merriweather"/>
              </a:rPr>
              <a:t>and guidance.</a:t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Merriweather"/>
                <a:ea typeface="Merriweather"/>
                <a:cs typeface="Merriweather"/>
                <a:sym typeface="Merriweather"/>
              </a:rPr>
              <a:t>Thank you.</a:t>
            </a:r>
            <a:endParaRPr b="1"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94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3184975" y="485000"/>
            <a:ext cx="5525100" cy="4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Table Of Contents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3547600" y="1267500"/>
            <a:ext cx="48669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Introduction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Our Inspiration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Solution - SmartPay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Features Of SmartPay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Link to Github Repo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Users and their benefits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Technology used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Challenges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Conclusion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94A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658150" y="329625"/>
            <a:ext cx="71742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Introduction</a:t>
            </a:r>
            <a:endParaRPr sz="37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782200" y="1429725"/>
            <a:ext cx="70503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are about 37.4 million college students in India alone.A majority of these students are hostel residents too.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Fee collection,management and tracking of payment of these many students present us with a very complex problem.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Tuition</a:t>
            </a:r>
            <a:r>
              <a:rPr lang="en" sz="1900"/>
              <a:t> fee collection and hostel fee collection have indeed become a very tedious and error prone task.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Our idea to bring about a digital transformation for social change revolving around this </a:t>
            </a:r>
            <a:r>
              <a:rPr lang="en" sz="1900"/>
              <a:t>problem</a:t>
            </a:r>
            <a:r>
              <a:rPr lang="en" sz="1900"/>
              <a:t> which is something that has to be addressed at the earliest.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1884750" y="546425"/>
            <a:ext cx="6947700" cy="1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Our Inspiration</a:t>
            </a:r>
            <a:endParaRPr sz="36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Students are facing difficulty </a:t>
            </a:r>
            <a:r>
              <a:rPr b="1" lang="en">
                <a:solidFill>
                  <a:schemeClr val="lt1"/>
                </a:solidFill>
              </a:rPr>
              <a:t>t</a:t>
            </a:r>
            <a:r>
              <a:rPr b="1" lang="en">
                <a:solidFill>
                  <a:schemeClr val="lt1"/>
                </a:solidFill>
              </a:rPr>
              <a:t>o memorize 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due dates of various payments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amount to be payed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Money may get lost when kept in hand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Institutions struggles 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notify students about payments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Fee collection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 management of money is difficult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Solution - SmartPay</a:t>
            </a:r>
            <a:endParaRPr sz="34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SmartPay is an android application to help both students and institutions to make the process related to payment huzzle free.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SmartPay creates a platform so that all that an institution have to do is to upload the fee details to SmartPay and all that a student have to do is to click the pay button.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Fee updation,tracking and management is a click away with SmartPay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1884750" y="239350"/>
            <a:ext cx="6947700" cy="14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 Link : </a:t>
            </a:r>
            <a:r>
              <a:rPr lang="en" sz="1511" u="sng">
                <a:solidFill>
                  <a:schemeClr val="hlink"/>
                </a:solidFill>
                <a:hlinkClick r:id="rId3"/>
              </a:rPr>
              <a:t>https://www.figma.com/proto/2iyMBrLqwburaYPmTgf1P0/MARK-III?node-id=113%3A561&amp;starting-point-node-id=113%3A561</a:t>
            </a:r>
            <a:endParaRPr sz="1511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>
                <a:solidFill>
                  <a:srgbClr val="E06666"/>
                </a:solidFill>
              </a:rPr>
              <a:t>Transaction history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- visible for both institutions and students.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>
                <a:solidFill>
                  <a:srgbClr val="E06666"/>
                </a:solidFill>
              </a:rPr>
              <a:t>Various modes of payment  available</a:t>
            </a:r>
            <a:r>
              <a:rPr lang="en">
                <a:solidFill>
                  <a:schemeClr val="lt1"/>
                </a:solidFill>
              </a:rPr>
              <a:t>  - Gpay, Phonpe, Debit Card etc..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E06666"/>
                </a:solidFill>
              </a:rPr>
              <a:t>Payment reports</a:t>
            </a:r>
            <a:r>
              <a:rPr lang="en">
                <a:solidFill>
                  <a:schemeClr val="lt1"/>
                </a:solidFill>
              </a:rPr>
              <a:t> - Institutions can generate payment reports of students with just one click.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>
                <a:solidFill>
                  <a:srgbClr val="E06666"/>
                </a:solidFill>
              </a:rPr>
              <a:t>Unique key for each institution </a:t>
            </a:r>
            <a:r>
              <a:rPr b="1" lang="en">
                <a:solidFill>
                  <a:schemeClr val="lt1"/>
                </a:solidFill>
              </a:rPr>
              <a:t>- </a:t>
            </a:r>
            <a:r>
              <a:rPr lang="en">
                <a:solidFill>
                  <a:schemeClr val="lt1"/>
                </a:solidFill>
              </a:rPr>
              <a:t>Each institution has its own unique key by which </a:t>
            </a:r>
            <a:r>
              <a:rPr lang="en">
                <a:solidFill>
                  <a:schemeClr val="lt1"/>
                </a:solidFill>
              </a:rPr>
              <a:t>students can identify them.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Github Repository and Video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/>
              <a:t>You can find all our code and further </a:t>
            </a:r>
            <a:r>
              <a:rPr lang="en" sz="1900"/>
              <a:t>details</a:t>
            </a:r>
            <a:r>
              <a:rPr lang="en" sz="1900"/>
              <a:t> of this project at</a:t>
            </a:r>
            <a:endParaRPr sz="1900"/>
          </a:p>
          <a:p>
            <a:pPr indent="0" lvl="0" marL="0" rtl="0" algn="ct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https://github.com/NikithaRajS/smart_pay</a:t>
            </a:r>
            <a:endParaRPr sz="1900"/>
          </a:p>
          <a:p>
            <a:pPr indent="0" lvl="0" marL="0" rtl="0" algn="ct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rPr lang="en" sz="1900"/>
              <a:t>You can find the  our video demo at</a:t>
            </a:r>
            <a:endParaRPr sz="1900"/>
          </a:p>
          <a:p>
            <a:pPr indent="0" lvl="0" marL="0" rtl="0" algn="ct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https://app.animaker.com/video/27HWV20Z0UN6BGTB</a:t>
            </a:r>
            <a:endParaRPr sz="1900"/>
          </a:p>
          <a:p>
            <a:pPr indent="0" lvl="0" marL="0" rtl="0" algn="ct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93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and their benefits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Institutions</a:t>
            </a:r>
            <a:endParaRPr b="1" sz="17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Institutions can manage payments of its student in an easier way.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payment instantly and notify students.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Generate Report on one click.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need of creating spreadsheets and cross checking.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Tracking of payment is very much easier.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and their benefits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Students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notified about due payments.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pay their fees by one click.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 see all transaction made with the Institution.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Liquid money is not involved as the transactions takes place from bank to bank.</a:t>
            </a:r>
            <a:br>
              <a:rPr lang="en" sz="1400"/>
            </a:br>
            <a:r>
              <a:rPr lang="en" sz="1400"/>
              <a:t>So the risk of losing money can be eliminated.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