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380" autoAdjust="0"/>
  </p:normalViewPr>
  <p:slideViewPr>
    <p:cSldViewPr>
      <p:cViewPr varScale="1">
        <p:scale>
          <a:sx n="73" d="100"/>
          <a:sy n="73" d="100"/>
        </p:scale>
        <p:origin x="-1236" y="-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258" y="213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7171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7171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7171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300" y="4825"/>
            <a:ext cx="23812" cy="21812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337" y="2176526"/>
            <a:ext cx="190500" cy="190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8575" y="4021201"/>
            <a:ext cx="190500" cy="1888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0025" y="4825"/>
            <a:ext cx="369887" cy="18112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03237" y="1801876"/>
            <a:ext cx="190500" cy="1888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85750" y="4825"/>
            <a:ext cx="369887" cy="14302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46100" y="0"/>
            <a:ext cx="152400" cy="9128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88962" y="1420875"/>
            <a:ext cx="190500" cy="190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88962" y="903350"/>
            <a:ext cx="190500" cy="190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41350" y="0"/>
            <a:ext cx="422275" cy="5270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27906" y="488950"/>
            <a:ext cx="147637" cy="1477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525" y="1801876"/>
            <a:ext cx="123825" cy="127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3549650"/>
            <a:ext cx="138112" cy="4810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8587" y="1382775"/>
            <a:ext cx="142875" cy="4762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04787" y="1849501"/>
            <a:ext cx="114300" cy="1079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33350" y="4662487"/>
            <a:ext cx="23812" cy="21812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23837" y="5041900"/>
            <a:ext cx="369887" cy="18018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2387" y="4481448"/>
            <a:ext cx="190500" cy="1905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5627687"/>
            <a:ext cx="71437" cy="121602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27050" y="4867275"/>
            <a:ext cx="190500" cy="1888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09562" y="5422900"/>
            <a:ext cx="374650" cy="142557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69912" y="5945187"/>
            <a:ext cx="152400" cy="91281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612775" y="5246751"/>
            <a:ext cx="190500" cy="1905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612775" y="5764212"/>
            <a:ext cx="190500" cy="1905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669925" y="6330950"/>
            <a:ext cx="417512" cy="51752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049337" y="6221412"/>
            <a:ext cx="150018" cy="14763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1483975" y="0"/>
            <a:ext cx="417575" cy="51282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1371992" y="474726"/>
            <a:ext cx="150082" cy="1524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1631548" y="1539875"/>
            <a:ext cx="188975" cy="1905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1531600" y="5694362"/>
            <a:ext cx="298450" cy="115411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1772900" y="5551551"/>
            <a:ext cx="157225" cy="15551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1710923" y="4825"/>
            <a:ext cx="304800" cy="154457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1636375" y="4867275"/>
            <a:ext cx="188975" cy="18884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1441048" y="5046726"/>
            <a:ext cx="307975" cy="18017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1849100" y="6416675"/>
            <a:ext cx="190500" cy="18891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1939523" y="6596063"/>
            <a:ext cx="23813" cy="25241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2670" y="2351023"/>
            <a:ext cx="502665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17171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0216" y="2208827"/>
            <a:ext cx="9751567" cy="1637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751" y="2127249"/>
            <a:ext cx="10575849" cy="83099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46400" marR="5080" indent="-2934335">
              <a:lnSpc>
                <a:spcPts val="3020"/>
              </a:lnSpc>
              <a:spcBef>
                <a:spcPts val="480"/>
              </a:spcBef>
            </a:pPr>
            <a:r>
              <a:rPr sz="2400" spc="-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SOLAR </a:t>
            </a:r>
            <a:r>
              <a:rPr sz="2400" spc="-1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POWERED </a:t>
            </a:r>
            <a:r>
              <a:rPr sz="2400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AUTONOMOUS </a:t>
            </a:r>
            <a:r>
              <a:rPr sz="2400" spc="-1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MULTIPURPOSE </a:t>
            </a:r>
            <a:r>
              <a:rPr sz="2400" spc="-1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AGRICULTURAL  ROBOT </a:t>
            </a:r>
            <a:r>
              <a:rPr sz="2400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400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BLUETOOTH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915" y="4064000"/>
            <a:ext cx="307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8133" y="4483100"/>
            <a:ext cx="1461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Gumpa</a:t>
            </a:r>
            <a:r>
              <a:rPr sz="1600" b="1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Sireesha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7315" y="4483100"/>
            <a:ext cx="1177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17R21A04D8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8133" y="4903673"/>
            <a:ext cx="16789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B. Ruchitha</a:t>
            </a:r>
            <a:r>
              <a:rPr sz="1600" b="1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Reddy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67315" y="4903673"/>
            <a:ext cx="1188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17R21A04G5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8133" y="5323077"/>
            <a:ext cx="1587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Sirikonda</a:t>
            </a:r>
            <a:r>
              <a:rPr sz="1600" b="1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Nikitha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67315" y="5323077"/>
            <a:ext cx="1188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17R21A04H3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8133" y="5742228"/>
            <a:ext cx="1671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Paidimalla</a:t>
            </a:r>
            <a:r>
              <a:rPr sz="1600" b="1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Shivani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67315" y="5742228"/>
            <a:ext cx="1133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18R25A0431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8932" y="376288"/>
            <a:ext cx="10117074" cy="1171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04257" y="4079494"/>
            <a:ext cx="2091055" cy="685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sz="2400" spc="-5" dirty="0">
                <a:solidFill>
                  <a:srgbClr val="171717"/>
                </a:solidFill>
                <a:latin typeface="Times New Roman"/>
                <a:cs typeface="Times New Roman"/>
              </a:rPr>
              <a:t>Guide:</a:t>
            </a:r>
            <a:endParaRPr sz="2400" dirty="0">
              <a:latin typeface="Times New Roman"/>
              <a:cs typeface="Times New Roman"/>
            </a:endParaRPr>
          </a:p>
          <a:p>
            <a:pPr marL="520065">
              <a:lnSpc>
                <a:spcPts val="2595"/>
              </a:lnSpc>
            </a:pPr>
            <a:r>
              <a:rPr sz="2400" spc="-15" dirty="0">
                <a:solidFill>
                  <a:srgbClr val="171717"/>
                </a:solidFill>
                <a:latin typeface="Times New Roman"/>
                <a:cs typeface="Times New Roman"/>
              </a:rPr>
              <a:t>Dr.B.Sridhar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10363200" cy="615553"/>
          </a:xfrm>
        </p:spPr>
        <p:txBody>
          <a:bodyPr/>
          <a:lstStyle/>
          <a:p>
            <a:r>
              <a:rPr lang="en-US" sz="3200" dirty="0" smtClean="0"/>
              <a:t>      SWOT</a:t>
            </a:r>
            <a:r>
              <a:rPr lang="en-US" sz="3600" dirty="0" smtClean="0"/>
              <a:t> </a:t>
            </a:r>
            <a:r>
              <a:rPr lang="en-US" sz="3200" dirty="0"/>
              <a:t>ANALYSIS</a:t>
            </a:r>
            <a:r>
              <a:rPr lang="en-US" sz="4000" dirty="0"/>
              <a:t>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2286000"/>
          <a:ext cx="96012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OPPORTUNITY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THREAT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6249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Efficiency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cost and complexity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Agricultural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Sector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Damage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to device may lead to wrong operation.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6249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need of man power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Power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issue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Local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farming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Power problem may arise due to absence of sun for a long duration 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3950" y="4021201"/>
              <a:ext cx="190500" cy="1888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8212" y="0"/>
              <a:ext cx="1335944" cy="2708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6775" y="4825"/>
              <a:ext cx="238125" cy="1089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98"/>
              <a:ext cx="523875" cy="46625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1975" y="5480050"/>
              <a:ext cx="514350" cy="13731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5325" y="4825"/>
              <a:ext cx="385762" cy="17399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4881498"/>
              <a:ext cx="442912" cy="19574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5312" y="4825"/>
              <a:ext cx="814387" cy="40257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9275" y="4867275"/>
              <a:ext cx="978630" cy="19907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4825" y="9525"/>
              <a:ext cx="833501" cy="68341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THANK</a:t>
            </a:r>
            <a:r>
              <a:rPr lang="en-IN" spc="-285" dirty="0" smtClean="0"/>
              <a:t> </a:t>
            </a:r>
            <a:r>
              <a:rPr spc="-5" dirty="0" smtClean="0"/>
              <a:t>YOU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1210818"/>
            <a:ext cx="3517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INTRODUCTION</a:t>
            </a:r>
            <a:r>
              <a:rPr sz="3200" spc="-75" dirty="0"/>
              <a:t> </a:t>
            </a:r>
            <a:r>
              <a:rPr sz="320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2057400"/>
            <a:ext cx="9751060" cy="3091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lang="en-IN" sz="2000" spc="-80" dirty="0" smtClean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80" dirty="0" smtClean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India </a:t>
            </a:r>
            <a:r>
              <a:rPr sz="2000" spc="-6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nearly </a:t>
            </a:r>
            <a:r>
              <a:rPr sz="2000" spc="-8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about </a:t>
            </a:r>
            <a:r>
              <a:rPr sz="2000" spc="-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70 </a:t>
            </a:r>
            <a:r>
              <a:rPr sz="2000" spc="-114" dirty="0" smtClean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percentage </a:t>
            </a:r>
            <a:r>
              <a:rPr sz="200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6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people </a:t>
            </a:r>
            <a:r>
              <a:rPr sz="2000" spc="-4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depending </a:t>
            </a:r>
            <a:r>
              <a:rPr sz="2000" spc="-1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on  </a:t>
            </a:r>
            <a:r>
              <a:rPr sz="20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agriculture. </a:t>
            </a:r>
            <a:r>
              <a:rPr sz="2000" spc="-19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Numerous  </a:t>
            </a:r>
            <a:r>
              <a:rPr sz="2000" spc="-10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operations </a:t>
            </a:r>
            <a:r>
              <a:rPr sz="2000" spc="-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spc="-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performed </a:t>
            </a:r>
            <a:r>
              <a:rPr sz="2000" spc="-1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in the </a:t>
            </a:r>
            <a:r>
              <a:rPr sz="2000" spc="-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agricultural </a:t>
            </a:r>
            <a:r>
              <a:rPr sz="2000" spc="-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field </a:t>
            </a:r>
            <a:r>
              <a:rPr sz="2000" spc="-7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like </a:t>
            </a:r>
            <a:r>
              <a:rPr sz="2000" spc="-14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seed </a:t>
            </a:r>
            <a:r>
              <a:rPr sz="20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sowing, grass </a:t>
            </a:r>
            <a:r>
              <a:rPr sz="2000" spc="-114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cutting, </a:t>
            </a:r>
            <a:r>
              <a:rPr sz="2000" spc="-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plugging </a:t>
            </a:r>
            <a:r>
              <a:rPr sz="2000" spc="-1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etc.  </a:t>
            </a:r>
            <a:r>
              <a:rPr sz="2000" spc="-2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present </a:t>
            </a:r>
            <a:r>
              <a:rPr sz="2000" spc="-1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sz="2000" spc="21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4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seed </a:t>
            </a:r>
            <a:r>
              <a:rPr sz="20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sowing, </a:t>
            </a:r>
            <a:r>
              <a:rPr sz="2000" spc="-10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pesticide </a:t>
            </a:r>
            <a:r>
              <a:rPr sz="2000" spc="-8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spraying </a:t>
            </a:r>
            <a:r>
              <a:rPr sz="20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4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grass </a:t>
            </a:r>
            <a:r>
              <a:rPr sz="2000" spc="-1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cutting </a:t>
            </a:r>
            <a:r>
              <a:rPr sz="2000" spc="-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spc="-4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difficult. </a:t>
            </a:r>
            <a:r>
              <a:rPr sz="2000" spc="-24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000" spc="-1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equipment's </a:t>
            </a:r>
            <a:r>
              <a:rPr sz="2000" spc="-18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000" spc="-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8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above </a:t>
            </a:r>
            <a:r>
              <a:rPr sz="2000" spc="-14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actions </a:t>
            </a:r>
            <a:r>
              <a:rPr sz="2000" spc="-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spc="-13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expensive </a:t>
            </a:r>
            <a:r>
              <a:rPr sz="2000" spc="-8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4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inconvenient </a:t>
            </a:r>
            <a:r>
              <a:rPr sz="2000" spc="-6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114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handle. </a:t>
            </a:r>
            <a:r>
              <a:rPr sz="2000" spc="-2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sz="2000" spc="-12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000" spc="-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agricultural </a:t>
            </a:r>
            <a:r>
              <a:rPr sz="2000" spc="-19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sz="2000" spc="-1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8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India </a:t>
            </a:r>
            <a:r>
              <a:rPr sz="2000" spc="-16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should </a:t>
            </a:r>
            <a:r>
              <a:rPr sz="2000" spc="-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000" spc="-1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encouraged </a:t>
            </a:r>
            <a:r>
              <a:rPr sz="2000" spc="-5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000" spc="-8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developing </a:t>
            </a:r>
            <a:r>
              <a:rPr sz="2000" spc="-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sz="20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000" spc="-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2000" spc="-1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reduce the  </a:t>
            </a:r>
            <a:r>
              <a:rPr sz="2000" spc="-19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man </a:t>
            </a:r>
            <a:r>
              <a:rPr sz="20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power </a:t>
            </a:r>
            <a:r>
              <a:rPr sz="2000" spc="-9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time. </a:t>
            </a:r>
            <a:r>
              <a:rPr sz="2000" spc="-24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0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work </a:t>
            </a:r>
            <a:r>
              <a:rPr sz="2000" spc="-17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aims </a:t>
            </a:r>
            <a:r>
              <a:rPr sz="2000" spc="-6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12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design, </a:t>
            </a:r>
            <a:r>
              <a:rPr sz="2000" spc="-8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develop </a:t>
            </a:r>
            <a:r>
              <a:rPr sz="20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2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r>
              <a:rPr sz="200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3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6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robot </a:t>
            </a:r>
            <a:r>
              <a:rPr sz="20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000" spc="-16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000" spc="-204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sow  </a:t>
            </a:r>
            <a:r>
              <a:rPr sz="2000" spc="-1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8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seeds, </a:t>
            </a:r>
            <a:r>
              <a:rPr sz="2000" spc="-16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cut </a:t>
            </a:r>
            <a:r>
              <a:rPr sz="2000" spc="-13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grass </a:t>
            </a:r>
            <a:r>
              <a:rPr sz="20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 spray </a:t>
            </a:r>
            <a:r>
              <a:rPr sz="2000" spc="-13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2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pesticides, </a:t>
            </a:r>
            <a:r>
              <a:rPr sz="20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000" spc="-1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whole </a:t>
            </a:r>
            <a:r>
              <a:rPr sz="2000" spc="-1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sz="2000" spc="-1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8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powered </a:t>
            </a:r>
            <a:r>
              <a:rPr sz="2000" spc="-6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000" spc="-9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solar </a:t>
            </a:r>
            <a:r>
              <a:rPr sz="2000" spc="-1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energy.  </a:t>
            </a:r>
            <a:r>
              <a:rPr sz="2000" spc="-2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designed </a:t>
            </a:r>
            <a:r>
              <a:rPr sz="2000" spc="-6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robot </a:t>
            </a:r>
            <a:r>
              <a:rPr sz="2000" spc="-13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gets </a:t>
            </a:r>
            <a:r>
              <a:rPr sz="20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energy </a:t>
            </a:r>
            <a:r>
              <a:rPr sz="2000" spc="-9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from solar </a:t>
            </a:r>
            <a:r>
              <a:rPr sz="2000" spc="-8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panel </a:t>
            </a:r>
            <a:r>
              <a:rPr sz="20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operated </a:t>
            </a:r>
            <a:r>
              <a:rPr sz="2000" spc="-1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sz="2000" spc="-8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Bluetooth/Android </a:t>
            </a:r>
            <a:r>
              <a:rPr sz="2000" spc="-4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App  </a:t>
            </a:r>
            <a:r>
              <a:rPr sz="20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000" spc="-2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sends </a:t>
            </a:r>
            <a:r>
              <a:rPr sz="2000" spc="-13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4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signals </a:t>
            </a:r>
            <a:r>
              <a:rPr sz="2000" spc="-6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1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6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robot </a:t>
            </a:r>
            <a:r>
              <a:rPr sz="2000" spc="-1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6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required </a:t>
            </a:r>
            <a:r>
              <a:rPr sz="2000" spc="-21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mechanisms </a:t>
            </a:r>
            <a:r>
              <a:rPr sz="20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8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movement </a:t>
            </a:r>
            <a:r>
              <a:rPr sz="2000" spc="-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robot. </a:t>
            </a:r>
            <a:r>
              <a:rPr sz="2000" spc="-2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This  </a:t>
            </a:r>
            <a:r>
              <a:rPr sz="2000" spc="-15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increases </a:t>
            </a:r>
            <a:r>
              <a:rPr sz="2000" spc="-13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efficiency </a:t>
            </a:r>
            <a:r>
              <a:rPr sz="200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4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seed </a:t>
            </a:r>
            <a:r>
              <a:rPr sz="20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sowing, </a:t>
            </a:r>
            <a:r>
              <a:rPr sz="2000" spc="-10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pesticide </a:t>
            </a:r>
            <a:r>
              <a:rPr sz="2000" spc="-8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spraying </a:t>
            </a:r>
            <a:r>
              <a:rPr sz="20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grass </a:t>
            </a:r>
            <a:r>
              <a:rPr sz="2000" spc="-114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cutting </a:t>
            </a:r>
            <a:r>
              <a:rPr sz="20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also </a:t>
            </a:r>
            <a:r>
              <a:rPr sz="20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reduces  </a:t>
            </a:r>
            <a:r>
              <a:rPr sz="2000" spc="-1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sz="2000" spc="-13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encountered </a:t>
            </a:r>
            <a:r>
              <a:rPr sz="2000" spc="-1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14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manual</a:t>
            </a:r>
            <a:r>
              <a:rPr sz="2000" spc="-9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planting.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159205"/>
            <a:ext cx="7488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dirty="0" smtClean="0"/>
              <a:t>   </a:t>
            </a:r>
            <a:r>
              <a:rPr sz="3200" dirty="0" smtClean="0"/>
              <a:t>EXISTING</a:t>
            </a:r>
            <a:r>
              <a:rPr sz="3200" spc="-70" dirty="0" smtClean="0"/>
              <a:t> </a:t>
            </a:r>
            <a:r>
              <a:rPr sz="3200" dirty="0"/>
              <a:t>SYSTEM: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7330" y="1977768"/>
            <a:ext cx="9323705" cy="130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200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8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existing </a:t>
            </a:r>
            <a:r>
              <a:rPr sz="2400" spc="-22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sz="2400" spc="-2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2400" spc="-110" dirty="0" smtClean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IN" sz="2400" spc="-110" dirty="0" smtClean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70" dirty="0" smtClean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robot </a:t>
            </a:r>
            <a:r>
              <a:rPr sz="2400" spc="-18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400" spc="-2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10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controlled </a:t>
            </a:r>
            <a:r>
              <a:rPr sz="2400" spc="-1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400" spc="-16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Bluetooth </a:t>
            </a:r>
            <a:r>
              <a:rPr sz="2400" spc="-10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  </a:t>
            </a:r>
            <a:r>
              <a:rPr sz="2400" spc="-7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sz="2400" spc="-1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app </a:t>
            </a:r>
            <a:r>
              <a:rPr sz="2400" spc="-10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but </a:t>
            </a:r>
            <a:r>
              <a:rPr sz="2400" spc="-114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sz="2400" spc="-2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is no </a:t>
            </a:r>
            <a:r>
              <a:rPr sz="2400" spc="-8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interfacing </a:t>
            </a:r>
            <a:r>
              <a:rPr sz="2400" spc="-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sz="2400" spc="-2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sensors </a:t>
            </a:r>
            <a:r>
              <a:rPr sz="24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like </a:t>
            </a:r>
            <a:r>
              <a:rPr sz="2400" spc="-14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soil </a:t>
            </a:r>
            <a:r>
              <a:rPr sz="2400" spc="-24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sensor.  </a:t>
            </a:r>
            <a:r>
              <a:rPr sz="24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spc="-1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4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doesn’t </a:t>
            </a:r>
            <a:r>
              <a:rPr sz="2400" spc="-16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have </a:t>
            </a:r>
            <a:r>
              <a:rPr sz="2400" spc="-12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any </a:t>
            </a:r>
            <a:r>
              <a:rPr sz="2400" spc="-8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rechargeable</a:t>
            </a:r>
            <a:r>
              <a:rPr sz="2400" spc="-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battery.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382" y="1329308"/>
            <a:ext cx="709561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dirty="0" smtClean="0"/>
              <a:t>    </a:t>
            </a:r>
            <a:r>
              <a:rPr sz="3200" dirty="0" smtClean="0"/>
              <a:t>PROPOSED</a:t>
            </a:r>
            <a:r>
              <a:rPr sz="3200" spc="-100" dirty="0" smtClean="0"/>
              <a:t> </a:t>
            </a:r>
            <a:r>
              <a:rPr sz="3200" dirty="0"/>
              <a:t>SYSTEM: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0" y="2133600"/>
            <a:ext cx="7406005" cy="3519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200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0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sz="2400" spc="-1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sz="2400" spc="-18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consist </a:t>
            </a:r>
            <a:r>
              <a:rPr sz="2400" spc="-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1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microcontroller </a:t>
            </a:r>
            <a:r>
              <a:rPr sz="24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400" spc="-1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is  </a:t>
            </a:r>
            <a:r>
              <a:rPr sz="24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controller </a:t>
            </a:r>
            <a:r>
              <a:rPr sz="2400" spc="-1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-13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whole </a:t>
            </a:r>
            <a:r>
              <a:rPr sz="2400" spc="-1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sz="2400" spc="-17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4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spc="-10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solar </a:t>
            </a:r>
            <a:r>
              <a:rPr sz="2400" spc="-8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panel </a:t>
            </a:r>
            <a:r>
              <a:rPr sz="2400" spc="-17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connected </a:t>
            </a:r>
            <a:r>
              <a:rPr sz="2400" spc="-7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13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400" spc="-3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battery </a:t>
            </a:r>
            <a:r>
              <a:rPr sz="2400" spc="-1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-10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storing </a:t>
            </a:r>
            <a:r>
              <a:rPr sz="2400" spc="-8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energy and </a:t>
            </a:r>
            <a:r>
              <a:rPr sz="2400" spc="-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further </a:t>
            </a:r>
            <a:r>
              <a:rPr sz="2400" spc="-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400" spc="-17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10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given </a:t>
            </a:r>
            <a:r>
              <a:rPr sz="2400" spc="-7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9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power </a:t>
            </a:r>
            <a:r>
              <a:rPr sz="2400" spc="-10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supply  </a:t>
            </a:r>
            <a:r>
              <a:rPr sz="2400" spc="-8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charging circuitry </a:t>
            </a:r>
            <a:r>
              <a:rPr sz="24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400" spc="-17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providing </a:t>
            </a:r>
            <a:r>
              <a:rPr sz="2400" spc="7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+5 </a:t>
            </a:r>
            <a:r>
              <a:rPr sz="2400" spc="-12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sz="2400" spc="-1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spc="-1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microcontroller</a:t>
            </a:r>
            <a:r>
              <a:rPr sz="2400" spc="-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spc="4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+12  </a:t>
            </a:r>
            <a:r>
              <a:rPr sz="2400" spc="-12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sz="2400" spc="-10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supply </a:t>
            </a:r>
            <a:r>
              <a:rPr sz="2400" spc="-1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-6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driving </a:t>
            </a:r>
            <a:r>
              <a:rPr sz="2400" spc="-2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DC </a:t>
            </a:r>
            <a:r>
              <a:rPr sz="2400" spc="-15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motors </a:t>
            </a:r>
            <a:r>
              <a:rPr sz="2400" spc="-1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using  </a:t>
            </a:r>
            <a:r>
              <a:rPr sz="2400" spc="-9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L298 </a:t>
            </a:r>
            <a:r>
              <a:rPr sz="2400" spc="-114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motor </a:t>
            </a:r>
            <a:r>
              <a:rPr sz="2400" spc="-5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driver </a:t>
            </a:r>
            <a:r>
              <a:rPr sz="2400" spc="-14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module.  </a:t>
            </a:r>
            <a:r>
              <a:rPr sz="2400" spc="-1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Bluetooth </a:t>
            </a:r>
            <a:r>
              <a:rPr sz="2400" spc="-13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HC05 </a:t>
            </a:r>
            <a:r>
              <a:rPr sz="2400" spc="-17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14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connected </a:t>
            </a:r>
            <a:r>
              <a:rPr sz="24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24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microcontroller</a:t>
            </a:r>
            <a:r>
              <a:rPr sz="2400" spc="-9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spc="-10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wirelessly </a:t>
            </a:r>
            <a:r>
              <a:rPr sz="2400" spc="-10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400" spc="-8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Android  </a:t>
            </a:r>
            <a:r>
              <a:rPr sz="2400" spc="-14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Smartphone </a:t>
            </a:r>
            <a:r>
              <a:rPr sz="2400" spc="-6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9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controlling </a:t>
            </a:r>
            <a:r>
              <a:rPr sz="2400" spc="-1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14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whole</a:t>
            </a:r>
            <a:r>
              <a:rPr sz="2400" spc="29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8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system.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209" y="220471"/>
            <a:ext cx="3766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BLOCK</a:t>
            </a:r>
            <a:r>
              <a:rPr sz="3200" spc="-70" dirty="0"/>
              <a:t> </a:t>
            </a:r>
            <a:r>
              <a:rPr sz="3200" dirty="0"/>
              <a:t>DIAGRAM:</a:t>
            </a:r>
          </a:p>
        </p:txBody>
      </p:sp>
      <p:sp>
        <p:nvSpPr>
          <p:cNvPr id="3" name="object 3"/>
          <p:cNvSpPr/>
          <p:nvPr/>
        </p:nvSpPr>
        <p:spPr>
          <a:xfrm>
            <a:off x="3124200" y="1160538"/>
            <a:ext cx="5943600" cy="4900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066800"/>
            <a:ext cx="883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-45" dirty="0" smtClean="0"/>
              <a:t>       </a:t>
            </a:r>
            <a:r>
              <a:rPr sz="3200" spc="-45" dirty="0" smtClean="0"/>
              <a:t>HARDWARE </a:t>
            </a:r>
            <a:r>
              <a:rPr sz="3200" dirty="0"/>
              <a:t>REQUIREMENTS: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1905000"/>
            <a:ext cx="3962400" cy="3597139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90"/>
              </a:spcBef>
              <a:buSzPct val="123684"/>
              <a:buChar char="•"/>
              <a:tabLst>
                <a:tab pos="241300" algn="l"/>
              </a:tabLst>
            </a:pPr>
            <a:r>
              <a:rPr sz="2400" spc="-1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Regulated </a:t>
            </a:r>
            <a:r>
              <a:rPr sz="24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power </a:t>
            </a:r>
            <a:r>
              <a:rPr sz="2400" spc="-10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supply</a:t>
            </a:r>
            <a:r>
              <a:rPr sz="2400" spc="20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6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(RPS)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buSzPct val="123684"/>
              <a:buChar char="•"/>
              <a:tabLst>
                <a:tab pos="241300" algn="l"/>
              </a:tabLst>
            </a:pPr>
            <a:r>
              <a:rPr sz="2400" spc="-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Microcontroller</a:t>
            </a:r>
            <a:r>
              <a:rPr sz="2400" spc="-10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buSzPct val="123684"/>
              <a:buChar char="•"/>
              <a:tabLst>
                <a:tab pos="241300" algn="l"/>
              </a:tabLst>
            </a:pPr>
            <a:r>
              <a:rPr sz="2400" spc="-114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Soil</a:t>
            </a:r>
            <a:r>
              <a:rPr sz="2400" spc="-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9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sensor.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SzPct val="123684"/>
              <a:buChar char="•"/>
              <a:tabLst>
                <a:tab pos="241300" algn="l"/>
              </a:tabLst>
            </a:pPr>
            <a:r>
              <a:rPr sz="2400" spc="-2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LCD.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230"/>
              </a:spcBef>
              <a:buSzPct val="123684"/>
              <a:buChar char="•"/>
              <a:tabLst>
                <a:tab pos="241300" algn="l"/>
              </a:tabLst>
            </a:pPr>
            <a:r>
              <a:rPr sz="2400" spc="-12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Bluetooth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buSzPct val="123684"/>
              <a:buChar char="•"/>
              <a:tabLst>
                <a:tab pos="241300" algn="l"/>
              </a:tabLst>
            </a:pPr>
            <a:r>
              <a:rPr sz="2400" spc="-7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Motor</a:t>
            </a:r>
            <a:r>
              <a:rPr sz="2400" spc="-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driver.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SzPct val="123684"/>
              <a:buChar char="•"/>
              <a:tabLst>
                <a:tab pos="241300" algn="l"/>
              </a:tabLst>
            </a:pPr>
            <a:r>
              <a:rPr sz="2400" spc="-22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Dc</a:t>
            </a:r>
            <a:r>
              <a:rPr sz="2400" spc="-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motors</a:t>
            </a:r>
            <a:r>
              <a:rPr sz="2400" spc="-145" dirty="0" smtClean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1043381"/>
            <a:ext cx="783996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-45" dirty="0" smtClean="0"/>
              <a:t>    </a:t>
            </a:r>
            <a:r>
              <a:rPr sz="3200" spc="-45" dirty="0" smtClean="0"/>
              <a:t>SOFT</a:t>
            </a:r>
            <a:r>
              <a:rPr lang="en-IN" sz="3200" spc="-45" dirty="0" smtClean="0"/>
              <a:t>W</a:t>
            </a:r>
            <a:r>
              <a:rPr sz="3200" spc="-45" dirty="0" smtClean="0"/>
              <a:t>ARE</a:t>
            </a:r>
            <a:r>
              <a:rPr lang="en-IN" sz="3200" spc="-60" dirty="0" smtClean="0"/>
              <a:t> </a:t>
            </a:r>
            <a:r>
              <a:rPr lang="en-IN" sz="3200" spc="-60" dirty="0" smtClean="0"/>
              <a:t> </a:t>
            </a:r>
            <a:r>
              <a:rPr sz="3200" dirty="0" smtClean="0"/>
              <a:t>REQUIREMENTS</a:t>
            </a:r>
            <a:r>
              <a:rPr sz="320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2302891"/>
            <a:ext cx="2132584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Embedded</a:t>
            </a:r>
            <a:r>
              <a:rPr sz="2400" spc="-8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1017778"/>
            <a:ext cx="291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5" dirty="0"/>
              <a:t>ADVANTAGES</a:t>
            </a:r>
            <a:r>
              <a:rPr sz="3600" spc="-95" dirty="0">
                <a:latin typeface="Trebuchet MS"/>
                <a:cs typeface="Trebuchet MS"/>
              </a:rPr>
              <a:t>: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234435"/>
            <a:ext cx="9107805" cy="1604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20100"/>
              </a:lnSpc>
              <a:spcBef>
                <a:spcPts val="9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8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400" spc="-18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increases </a:t>
            </a:r>
            <a:r>
              <a:rPr sz="2400" spc="-14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8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efficiency </a:t>
            </a:r>
            <a:r>
              <a:rPr sz="2400" spc="-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17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seed </a:t>
            </a:r>
            <a:r>
              <a:rPr sz="2400" spc="-18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sowing, </a:t>
            </a:r>
            <a:r>
              <a:rPr sz="2400" spc="-114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pesticide </a:t>
            </a:r>
            <a:r>
              <a:rPr sz="2400" spc="-10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spraying </a:t>
            </a:r>
            <a:r>
              <a:rPr sz="2400" spc="-1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spc="-1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grass  </a:t>
            </a:r>
            <a:r>
              <a:rPr sz="2400" spc="-14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cutting.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25120" indent="-312420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324485" algn="l"/>
                <a:tab pos="325120" algn="l"/>
              </a:tabLst>
            </a:pPr>
            <a:r>
              <a:rPr sz="24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spc="-14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also </a:t>
            </a:r>
            <a:r>
              <a:rPr sz="2400" spc="-18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reduces </a:t>
            </a:r>
            <a:r>
              <a:rPr sz="2400" spc="-14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sz="2400" spc="-15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encountered </a:t>
            </a:r>
            <a:r>
              <a:rPr sz="24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spc="-17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manual</a:t>
            </a:r>
            <a:r>
              <a:rPr sz="2400" spc="-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planting.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59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No </a:t>
            </a:r>
            <a:r>
              <a:rPr sz="2400" spc="-14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need </a:t>
            </a:r>
            <a:r>
              <a:rPr sz="2400" spc="-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2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man</a:t>
            </a:r>
            <a:r>
              <a:rPr sz="2400" spc="-12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power</a:t>
            </a:r>
            <a:r>
              <a:rPr sz="2400" spc="-145" dirty="0">
                <a:solidFill>
                  <a:srgbClr val="171717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1017778"/>
            <a:ext cx="357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DISAD</a:t>
            </a:r>
            <a:r>
              <a:rPr sz="3200" spc="-405" dirty="0"/>
              <a:t>V</a:t>
            </a:r>
            <a:r>
              <a:rPr sz="3200" dirty="0"/>
              <a:t>AN</a:t>
            </a:r>
            <a:r>
              <a:rPr sz="3200" spc="-240" dirty="0"/>
              <a:t>T</a:t>
            </a:r>
            <a:r>
              <a:rPr sz="3200" dirty="0"/>
              <a:t>AGE</a:t>
            </a:r>
            <a:r>
              <a:rPr sz="3200" spc="5" dirty="0"/>
              <a:t>S</a:t>
            </a:r>
            <a:r>
              <a:rPr sz="3600" b="0" spc="-215" dirty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208827"/>
            <a:ext cx="5370195" cy="163766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29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sz="2400" spc="-114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4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high </a:t>
            </a:r>
            <a:r>
              <a:rPr sz="2400" spc="-2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cost </a:t>
            </a:r>
            <a:r>
              <a:rPr sz="2400" spc="-10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spc="-15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sz="2400" spc="-13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complexity.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2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Breaking</a:t>
            </a:r>
            <a:r>
              <a:rPr sz="2400" spc="-3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4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queues.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1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Power</a:t>
            </a:r>
            <a:r>
              <a:rPr sz="2400" spc="-10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5" dirty="0">
                <a:solidFill>
                  <a:srgbClr val="171717"/>
                </a:solidFill>
                <a:latin typeface="Times New Roman" pitchFamily="18" charset="0"/>
                <a:cs typeface="Times New Roman" pitchFamily="18" charset="0"/>
              </a:rPr>
              <a:t>issue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452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SOLAR POWERED AUTONOMOUS MULTIPURPOSE AGRICULTURAL  ROBOT USING BLUETOOTH</vt:lpstr>
      <vt:lpstr>INTRODUCTION :</vt:lpstr>
      <vt:lpstr>   EXISTING SYSTEM:</vt:lpstr>
      <vt:lpstr>    PROPOSED SYSTEM:</vt:lpstr>
      <vt:lpstr>BLOCK DIAGRAM:</vt:lpstr>
      <vt:lpstr>       HARDWARE REQUIREMENTS:</vt:lpstr>
      <vt:lpstr>    SOFTWARE  REQUIREMENTS:</vt:lpstr>
      <vt:lpstr>ADVANTAGES:</vt:lpstr>
      <vt:lpstr>DISADVANTAGES:</vt:lpstr>
      <vt:lpstr>      SWOT ANALYSIS: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RECOGNITION USING IMAGE PROCESSING</dc:title>
  <dc:creator>shiva reddy</dc:creator>
  <cp:lastModifiedBy>S. Rahul</cp:lastModifiedBy>
  <cp:revision>18</cp:revision>
  <dcterms:created xsi:type="dcterms:W3CDTF">2021-03-18T13:15:15Z</dcterms:created>
  <dcterms:modified xsi:type="dcterms:W3CDTF">2021-03-19T17:01:50Z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2021-03-18T00:00:00Z</vt:filetime>
  </property>
</Properties>
</file>