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8" r:id="rId1"/>
  </p:sldMasterIdLst>
  <p:notesMasterIdLst>
    <p:notesMasterId r:id="rId13"/>
  </p:notesMasterIdLst>
  <p:sldIdLst>
    <p:sldId id="262" r:id="rId2"/>
    <p:sldId id="265" r:id="rId3"/>
    <p:sldId id="257" r:id="rId4"/>
    <p:sldId id="266" r:id="rId5"/>
    <p:sldId id="258" r:id="rId6"/>
    <p:sldId id="259" r:id="rId7"/>
    <p:sldId id="260" r:id="rId8"/>
    <p:sldId id="268" r:id="rId9"/>
    <p:sldId id="267"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9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122130-0CBC-4352-A0CE-232785C0BE6E}" v="429" dt="2022-10-26T18:02:30.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koilada26@outlook.com" userId="c140fbbf5b255439" providerId="LiveId" clId="{8C122130-0CBC-4352-A0CE-232785C0BE6E}"/>
    <pc:docChg chg="undo custSel addSld delSld modSld sldOrd modMainMaster">
      <pc:chgData name="deepika.koilada26@outlook.com" userId="c140fbbf5b255439" providerId="LiveId" clId="{8C122130-0CBC-4352-A0CE-232785C0BE6E}" dt="2022-10-26T15:45:07.380" v="924" actId="1076"/>
      <pc:docMkLst>
        <pc:docMk/>
      </pc:docMkLst>
      <pc:sldChg chg="addSp delSp modSp del mod modTransition modClrScheme chgLayout">
        <pc:chgData name="deepika.koilada26@outlook.com" userId="c140fbbf5b255439" providerId="LiveId" clId="{8C122130-0CBC-4352-A0CE-232785C0BE6E}" dt="2022-10-26T09:36:33.402" v="822" actId="47"/>
        <pc:sldMkLst>
          <pc:docMk/>
          <pc:sldMk cId="3873737663" sldId="256"/>
        </pc:sldMkLst>
        <pc:spChg chg="mod ord">
          <ac:chgData name="deepika.koilada26@outlook.com" userId="c140fbbf5b255439" providerId="LiveId" clId="{8C122130-0CBC-4352-A0CE-232785C0BE6E}" dt="2022-10-26T07:12:36.764" v="1" actId="700"/>
          <ac:spMkLst>
            <pc:docMk/>
            <pc:sldMk cId="3873737663" sldId="256"/>
            <ac:spMk id="2" creationId="{DE2C9849-F896-B532-AF54-A1F83EA51C3E}"/>
          </ac:spMkLst>
        </pc:spChg>
        <pc:spChg chg="add del mod ord">
          <ac:chgData name="deepika.koilada26@outlook.com" userId="c140fbbf5b255439" providerId="LiveId" clId="{8C122130-0CBC-4352-A0CE-232785C0BE6E}" dt="2022-10-26T07:12:36.764" v="1" actId="700"/>
          <ac:spMkLst>
            <pc:docMk/>
            <pc:sldMk cId="3873737663" sldId="256"/>
            <ac:spMk id="7" creationId="{28A7140E-7ED1-75EF-B3D4-301B03CB57DE}"/>
          </ac:spMkLst>
        </pc:spChg>
        <pc:spChg chg="add del mod ord">
          <ac:chgData name="deepika.koilada26@outlook.com" userId="c140fbbf5b255439" providerId="LiveId" clId="{8C122130-0CBC-4352-A0CE-232785C0BE6E}" dt="2022-10-26T07:12:36.764" v="1" actId="700"/>
          <ac:spMkLst>
            <pc:docMk/>
            <pc:sldMk cId="3873737663" sldId="256"/>
            <ac:spMk id="8" creationId="{4E5D1C51-7273-FE7B-B2C7-9FE509990832}"/>
          </ac:spMkLst>
        </pc:spChg>
      </pc:sldChg>
      <pc:sldChg chg="modSp mod modTransition modAnim">
        <pc:chgData name="deepika.koilada26@outlook.com" userId="c140fbbf5b255439" providerId="LiveId" clId="{8C122130-0CBC-4352-A0CE-232785C0BE6E}" dt="2022-10-26T15:34:01.337" v="918" actId="255"/>
        <pc:sldMkLst>
          <pc:docMk/>
          <pc:sldMk cId="1749140189" sldId="257"/>
        </pc:sldMkLst>
        <pc:spChg chg="mod">
          <ac:chgData name="deepika.koilada26@outlook.com" userId="c140fbbf5b255439" providerId="LiveId" clId="{8C122130-0CBC-4352-A0CE-232785C0BE6E}" dt="2022-10-26T15:34:01.337" v="918" actId="255"/>
          <ac:spMkLst>
            <pc:docMk/>
            <pc:sldMk cId="1749140189" sldId="257"/>
            <ac:spMk id="6" creationId="{0110AA3F-A977-37AA-548D-7D5AF5691D34}"/>
          </ac:spMkLst>
        </pc:spChg>
        <pc:picChg chg="mod">
          <ac:chgData name="deepika.koilada26@outlook.com" userId="c140fbbf5b255439" providerId="LiveId" clId="{8C122130-0CBC-4352-A0CE-232785C0BE6E}" dt="2022-10-26T09:53:13.406" v="893" actId="1076"/>
          <ac:picMkLst>
            <pc:docMk/>
            <pc:sldMk cId="1749140189" sldId="257"/>
            <ac:picMk id="10" creationId="{20BB448A-8DFE-2D08-3A67-DDB1DB0B4F94}"/>
          </ac:picMkLst>
        </pc:picChg>
      </pc:sldChg>
      <pc:sldChg chg="addSp delSp modSp mod modTransition modAnim">
        <pc:chgData name="deepika.koilada26@outlook.com" userId="c140fbbf5b255439" providerId="LiveId" clId="{8C122130-0CBC-4352-A0CE-232785C0BE6E}" dt="2022-10-26T09:53:46.715" v="896"/>
        <pc:sldMkLst>
          <pc:docMk/>
          <pc:sldMk cId="415387375" sldId="258"/>
        </pc:sldMkLst>
        <pc:spChg chg="mod">
          <ac:chgData name="deepika.koilada26@outlook.com" userId="c140fbbf5b255439" providerId="LiveId" clId="{8C122130-0CBC-4352-A0CE-232785C0BE6E}" dt="2022-10-26T09:20:45.899" v="793" actId="20577"/>
          <ac:spMkLst>
            <pc:docMk/>
            <pc:sldMk cId="415387375" sldId="258"/>
            <ac:spMk id="4" creationId="{F06F4608-DA8D-0471-A9DA-87CEC522DB05}"/>
          </ac:spMkLst>
        </pc:spChg>
        <pc:picChg chg="add del mod">
          <ac:chgData name="deepika.koilada26@outlook.com" userId="c140fbbf5b255439" providerId="LiveId" clId="{8C122130-0CBC-4352-A0CE-232785C0BE6E}" dt="2022-10-26T09:36:29.141" v="821" actId="478"/>
          <ac:picMkLst>
            <pc:docMk/>
            <pc:sldMk cId="415387375" sldId="258"/>
            <ac:picMk id="5" creationId="{22EE8868-23B8-2BA2-BBD6-16335A9A1555}"/>
          </ac:picMkLst>
        </pc:picChg>
      </pc:sldChg>
      <pc:sldChg chg="modSp mod modTransition modAnim">
        <pc:chgData name="deepika.koilada26@outlook.com" userId="c140fbbf5b255439" providerId="LiveId" clId="{8C122130-0CBC-4352-A0CE-232785C0BE6E}" dt="2022-10-26T15:33:37.602" v="916" actId="255"/>
        <pc:sldMkLst>
          <pc:docMk/>
          <pc:sldMk cId="3914723768" sldId="259"/>
        </pc:sldMkLst>
        <pc:spChg chg="mod">
          <ac:chgData name="deepika.koilada26@outlook.com" userId="c140fbbf5b255439" providerId="LiveId" clId="{8C122130-0CBC-4352-A0CE-232785C0BE6E}" dt="2022-10-26T15:33:37.602" v="916" actId="255"/>
          <ac:spMkLst>
            <pc:docMk/>
            <pc:sldMk cId="3914723768" sldId="259"/>
            <ac:spMk id="3" creationId="{CE3B5FC0-4BE3-667D-C85B-3754D5C4FEFE}"/>
          </ac:spMkLst>
        </pc:spChg>
      </pc:sldChg>
      <pc:sldChg chg="addSp modSp mod modTransition modAnim">
        <pc:chgData name="deepika.koilada26@outlook.com" userId="c140fbbf5b255439" providerId="LiveId" clId="{8C122130-0CBC-4352-A0CE-232785C0BE6E}" dt="2022-10-26T15:21:18.931" v="914"/>
        <pc:sldMkLst>
          <pc:docMk/>
          <pc:sldMk cId="3351316162" sldId="260"/>
        </pc:sldMkLst>
        <pc:picChg chg="add mod">
          <ac:chgData name="deepika.koilada26@outlook.com" userId="c140fbbf5b255439" providerId="LiveId" clId="{8C122130-0CBC-4352-A0CE-232785C0BE6E}" dt="2022-10-26T15:20:39.323" v="903" actId="688"/>
          <ac:picMkLst>
            <pc:docMk/>
            <pc:sldMk cId="3351316162" sldId="260"/>
            <ac:picMk id="4" creationId="{36EF87D6-11F5-7ED7-E463-B144EA0FF585}"/>
          </ac:picMkLst>
        </pc:picChg>
      </pc:sldChg>
      <pc:sldChg chg="modSp mod modTransition modAnim">
        <pc:chgData name="deepika.koilada26@outlook.com" userId="c140fbbf5b255439" providerId="LiveId" clId="{8C122130-0CBC-4352-A0CE-232785C0BE6E}" dt="2022-10-26T09:53:46.715" v="896"/>
        <pc:sldMkLst>
          <pc:docMk/>
          <pc:sldMk cId="1068341103" sldId="261"/>
        </pc:sldMkLst>
        <pc:spChg chg="mod">
          <ac:chgData name="deepika.koilada26@outlook.com" userId="c140fbbf5b255439" providerId="LiveId" clId="{8C122130-0CBC-4352-A0CE-232785C0BE6E}" dt="2022-10-26T08:32:47.400" v="110" actId="20577"/>
          <ac:spMkLst>
            <pc:docMk/>
            <pc:sldMk cId="1068341103" sldId="261"/>
            <ac:spMk id="5" creationId="{257246BB-7D71-11D0-90A7-A3192564B1C2}"/>
          </ac:spMkLst>
        </pc:spChg>
      </pc:sldChg>
      <pc:sldChg chg="addSp delSp modSp mod ord modTransition modClrScheme delAnim modAnim chgLayout">
        <pc:chgData name="deepika.koilada26@outlook.com" userId="c140fbbf5b255439" providerId="LiveId" clId="{8C122130-0CBC-4352-A0CE-232785C0BE6E}" dt="2022-10-26T15:45:07.380" v="924" actId="1076"/>
        <pc:sldMkLst>
          <pc:docMk/>
          <pc:sldMk cId="1889041511" sldId="262"/>
        </pc:sldMkLst>
        <pc:spChg chg="add del mod">
          <ac:chgData name="deepika.koilada26@outlook.com" userId="c140fbbf5b255439" providerId="LiveId" clId="{8C122130-0CBC-4352-A0CE-232785C0BE6E}" dt="2022-10-26T07:14:26.887" v="6" actId="478"/>
          <ac:spMkLst>
            <pc:docMk/>
            <pc:sldMk cId="1889041511" sldId="262"/>
            <ac:spMk id="3" creationId="{FAEA0FB8-BD2B-C389-5301-91BCCED2C0C5}"/>
          </ac:spMkLst>
        </pc:spChg>
        <pc:spChg chg="add del mod">
          <ac:chgData name="deepika.koilada26@outlook.com" userId="c140fbbf5b255439" providerId="LiveId" clId="{8C122130-0CBC-4352-A0CE-232785C0BE6E}" dt="2022-10-26T07:14:14.338" v="5" actId="478"/>
          <ac:spMkLst>
            <pc:docMk/>
            <pc:sldMk cId="1889041511" sldId="262"/>
            <ac:spMk id="4" creationId="{F2FF64B1-8404-12D5-63BA-9892991557A3}"/>
          </ac:spMkLst>
        </pc:spChg>
        <pc:spChg chg="add del mod">
          <ac:chgData name="deepika.koilada26@outlook.com" userId="c140fbbf5b255439" providerId="LiveId" clId="{8C122130-0CBC-4352-A0CE-232785C0BE6E}" dt="2022-10-26T07:14:30.303" v="7" actId="478"/>
          <ac:spMkLst>
            <pc:docMk/>
            <pc:sldMk cId="1889041511" sldId="262"/>
            <ac:spMk id="5" creationId="{D4115A8E-5EA4-03DC-7DAA-C08BBCDABB39}"/>
          </ac:spMkLst>
        </pc:spChg>
        <pc:spChg chg="add del mod">
          <ac:chgData name="deepika.koilada26@outlook.com" userId="c140fbbf5b255439" providerId="LiveId" clId="{8C122130-0CBC-4352-A0CE-232785C0BE6E}" dt="2022-10-26T07:15:20.357" v="25"/>
          <ac:spMkLst>
            <pc:docMk/>
            <pc:sldMk cId="1889041511" sldId="262"/>
            <ac:spMk id="8" creationId="{10B412D0-7921-9232-D68F-AE6EC03A6476}"/>
          </ac:spMkLst>
        </pc:spChg>
        <pc:spChg chg="add del mod">
          <ac:chgData name="deepika.koilada26@outlook.com" userId="c140fbbf5b255439" providerId="LiveId" clId="{8C122130-0CBC-4352-A0CE-232785C0BE6E}" dt="2022-10-26T07:15:20.357" v="23" actId="478"/>
          <ac:spMkLst>
            <pc:docMk/>
            <pc:sldMk cId="1889041511" sldId="262"/>
            <ac:spMk id="9" creationId="{17441F84-74E5-0287-1ED2-97632135935B}"/>
          </ac:spMkLst>
        </pc:spChg>
        <pc:spChg chg="add del mod">
          <ac:chgData name="deepika.koilada26@outlook.com" userId="c140fbbf5b255439" providerId="LiveId" clId="{8C122130-0CBC-4352-A0CE-232785C0BE6E}" dt="2022-10-26T07:15:29.442" v="28"/>
          <ac:spMkLst>
            <pc:docMk/>
            <pc:sldMk cId="1889041511" sldId="262"/>
            <ac:spMk id="10" creationId="{79E7D928-4E3C-2FAF-EDF7-3A12955C82A4}"/>
          </ac:spMkLst>
        </pc:spChg>
        <pc:spChg chg="add mod">
          <ac:chgData name="deepika.koilada26@outlook.com" userId="c140fbbf5b255439" providerId="LiveId" clId="{8C122130-0CBC-4352-A0CE-232785C0BE6E}" dt="2022-10-26T15:45:07.380" v="924" actId="1076"/>
          <ac:spMkLst>
            <pc:docMk/>
            <pc:sldMk cId="1889041511" sldId="262"/>
            <ac:spMk id="11" creationId="{1C81DC50-7F88-4E25-6415-E5A8414DCC31}"/>
          </ac:spMkLst>
        </pc:spChg>
        <pc:spChg chg="add del mod">
          <ac:chgData name="deepika.koilada26@outlook.com" userId="c140fbbf5b255439" providerId="LiveId" clId="{8C122130-0CBC-4352-A0CE-232785C0BE6E}" dt="2022-10-26T09:46:17.628" v="838" actId="21"/>
          <ac:spMkLst>
            <pc:docMk/>
            <pc:sldMk cId="1889041511" sldId="262"/>
            <ac:spMk id="12" creationId="{F2BA58A1-44C2-3BA0-9D9A-3FE5073B039A}"/>
          </ac:spMkLst>
        </pc:spChg>
        <pc:picChg chg="add mod">
          <ac:chgData name="deepika.koilada26@outlook.com" userId="c140fbbf5b255439" providerId="LiveId" clId="{8C122130-0CBC-4352-A0CE-232785C0BE6E}" dt="2022-10-26T09:52:40.898" v="892" actId="1076"/>
          <ac:picMkLst>
            <pc:docMk/>
            <pc:sldMk cId="1889041511" sldId="262"/>
            <ac:picMk id="7" creationId="{133EA624-D4A8-1126-9103-12B71A8C7D25}"/>
          </ac:picMkLst>
        </pc:picChg>
      </pc:sldChg>
      <pc:sldChg chg="addSp delSp modSp new mod modTransition modAnim">
        <pc:chgData name="deepika.koilada26@outlook.com" userId="c140fbbf5b255439" providerId="LiveId" clId="{8C122130-0CBC-4352-A0CE-232785C0BE6E}" dt="2022-10-26T09:54:28.128" v="897" actId="14100"/>
        <pc:sldMkLst>
          <pc:docMk/>
          <pc:sldMk cId="694069762" sldId="263"/>
        </pc:sldMkLst>
        <pc:spChg chg="add mod">
          <ac:chgData name="deepika.koilada26@outlook.com" userId="c140fbbf5b255439" providerId="LiveId" clId="{8C122130-0CBC-4352-A0CE-232785C0BE6E}" dt="2022-10-26T09:54:28.128" v="897" actId="14100"/>
          <ac:spMkLst>
            <pc:docMk/>
            <pc:sldMk cId="694069762" sldId="263"/>
            <ac:spMk id="2" creationId="{62A2A4FA-6A2D-18CA-4DA4-CB01E9D98F9B}"/>
          </ac:spMkLst>
        </pc:spChg>
        <pc:spChg chg="add del mod">
          <ac:chgData name="deepika.koilada26@outlook.com" userId="c140fbbf5b255439" providerId="LiveId" clId="{8C122130-0CBC-4352-A0CE-232785C0BE6E}" dt="2022-10-26T08:39:45.066" v="130"/>
          <ac:spMkLst>
            <pc:docMk/>
            <pc:sldMk cId="694069762" sldId="263"/>
            <ac:spMk id="3" creationId="{FB48E5FF-C465-A4E9-2173-3970E7426AEB}"/>
          </ac:spMkLst>
        </pc:spChg>
        <pc:spChg chg="add mod">
          <ac:chgData name="deepika.koilada26@outlook.com" userId="c140fbbf5b255439" providerId="LiveId" clId="{8C122130-0CBC-4352-A0CE-232785C0BE6E}" dt="2022-10-26T09:01:18.630" v="687" actId="20577"/>
          <ac:spMkLst>
            <pc:docMk/>
            <pc:sldMk cId="694069762" sldId="263"/>
            <ac:spMk id="4" creationId="{946E7180-106F-25EE-1CB8-83AC419A79EE}"/>
          </ac:spMkLst>
        </pc:spChg>
      </pc:sldChg>
      <pc:sldChg chg="addSp modSp new mod modTransition modAnim">
        <pc:chgData name="deepika.koilada26@outlook.com" userId="c140fbbf5b255439" providerId="LiveId" clId="{8C122130-0CBC-4352-A0CE-232785C0BE6E}" dt="2022-10-26T09:53:46.715" v="896"/>
        <pc:sldMkLst>
          <pc:docMk/>
          <pc:sldMk cId="3704812077" sldId="264"/>
        </pc:sldMkLst>
        <pc:spChg chg="add mod">
          <ac:chgData name="deepika.koilada26@outlook.com" userId="c140fbbf5b255439" providerId="LiveId" clId="{8C122130-0CBC-4352-A0CE-232785C0BE6E}" dt="2022-10-26T09:11:39.216" v="707" actId="20577"/>
          <ac:spMkLst>
            <pc:docMk/>
            <pc:sldMk cId="3704812077" sldId="264"/>
            <ac:spMk id="2" creationId="{F7034077-6878-7BDA-FDC4-3BE96FE1C476}"/>
          </ac:spMkLst>
        </pc:spChg>
      </pc:sldChg>
      <pc:sldChg chg="new del">
        <pc:chgData name="deepika.koilada26@outlook.com" userId="c140fbbf5b255439" providerId="LiveId" clId="{8C122130-0CBC-4352-A0CE-232785C0BE6E}" dt="2022-10-26T09:39:28.751" v="824" actId="47"/>
        <pc:sldMkLst>
          <pc:docMk/>
          <pc:sldMk cId="202429542" sldId="265"/>
        </pc:sldMkLst>
      </pc:sldChg>
      <pc:sldChg chg="addSp delSp modSp new mod modTransition modAnim">
        <pc:chgData name="deepika.koilada26@outlook.com" userId="c140fbbf5b255439" providerId="LiveId" clId="{8C122130-0CBC-4352-A0CE-232785C0BE6E}" dt="2022-10-26T15:40:56.190" v="923" actId="14100"/>
        <pc:sldMkLst>
          <pc:docMk/>
          <pc:sldMk cId="4006368236" sldId="265"/>
        </pc:sldMkLst>
        <pc:spChg chg="del">
          <ac:chgData name="deepika.koilada26@outlook.com" userId="c140fbbf5b255439" providerId="LiveId" clId="{8C122130-0CBC-4352-A0CE-232785C0BE6E}" dt="2022-10-26T09:42:20.295" v="834" actId="478"/>
          <ac:spMkLst>
            <pc:docMk/>
            <pc:sldMk cId="4006368236" sldId="265"/>
            <ac:spMk id="2" creationId="{C41C7712-7CBC-0D1D-C3FC-EBB436776A0E}"/>
          </ac:spMkLst>
        </pc:spChg>
        <pc:spChg chg="add mod">
          <ac:chgData name="deepika.koilada26@outlook.com" userId="c140fbbf5b255439" providerId="LiveId" clId="{8C122130-0CBC-4352-A0CE-232785C0BE6E}" dt="2022-10-26T15:40:56.190" v="923" actId="14100"/>
          <ac:spMkLst>
            <pc:docMk/>
            <pc:sldMk cId="4006368236" sldId="265"/>
            <ac:spMk id="2" creationId="{CCEAAFB1-9D79-2257-7387-09A2F53D7FCF}"/>
          </ac:spMkLst>
        </pc:spChg>
        <pc:spChg chg="add mod">
          <ac:chgData name="deepika.koilada26@outlook.com" userId="c140fbbf5b255439" providerId="LiveId" clId="{8C122130-0CBC-4352-A0CE-232785C0BE6E}" dt="2022-10-26T09:47:09.825" v="847" actId="14100"/>
          <ac:spMkLst>
            <pc:docMk/>
            <pc:sldMk cId="4006368236" sldId="265"/>
            <ac:spMk id="3" creationId="{1DA7E4B5-E5BE-FB0A-EC68-1CEC23161EB5}"/>
          </ac:spMkLst>
        </pc:spChg>
        <pc:spChg chg="del">
          <ac:chgData name="deepika.koilada26@outlook.com" userId="c140fbbf5b255439" providerId="LiveId" clId="{8C122130-0CBC-4352-A0CE-232785C0BE6E}" dt="2022-10-26T09:42:26.574" v="836" actId="478"/>
          <ac:spMkLst>
            <pc:docMk/>
            <pc:sldMk cId="4006368236" sldId="265"/>
            <ac:spMk id="3" creationId="{DD9B4795-575E-5BFF-ADC9-22A03C73437C}"/>
          </ac:spMkLst>
        </pc:spChg>
        <pc:spChg chg="del">
          <ac:chgData name="deepika.koilada26@outlook.com" userId="c140fbbf5b255439" providerId="LiveId" clId="{8C122130-0CBC-4352-A0CE-232785C0BE6E}" dt="2022-10-26T09:42:23.045" v="835" actId="478"/>
          <ac:spMkLst>
            <pc:docMk/>
            <pc:sldMk cId="4006368236" sldId="265"/>
            <ac:spMk id="4" creationId="{BDE13FC3-CC59-A3D7-6430-A67DD6A8BE8F}"/>
          </ac:spMkLst>
        </pc:spChg>
      </pc:sldChg>
      <pc:sldMasterChg chg="modTransition modSldLayout">
        <pc:chgData name="deepika.koilada26@outlook.com" userId="c140fbbf5b255439" providerId="LiveId" clId="{8C122130-0CBC-4352-A0CE-232785C0BE6E}" dt="2022-10-26T09:19:53.891" v="781"/>
        <pc:sldMasterMkLst>
          <pc:docMk/>
          <pc:sldMasterMk cId="1052208790" sldId="2147483744"/>
        </pc:sldMasterMkLst>
        <pc:sldLayoutChg chg="modTransition">
          <pc:chgData name="deepika.koilada26@outlook.com" userId="c140fbbf5b255439" providerId="LiveId" clId="{8C122130-0CBC-4352-A0CE-232785C0BE6E}" dt="2022-10-26T09:19:53.891" v="781"/>
          <pc:sldLayoutMkLst>
            <pc:docMk/>
            <pc:sldMasterMk cId="1052208790" sldId="2147483744"/>
            <pc:sldLayoutMk cId="89671079" sldId="2147483745"/>
          </pc:sldLayoutMkLst>
        </pc:sldLayoutChg>
        <pc:sldLayoutChg chg="modTransition">
          <pc:chgData name="deepika.koilada26@outlook.com" userId="c140fbbf5b255439" providerId="LiveId" clId="{8C122130-0CBC-4352-A0CE-232785C0BE6E}" dt="2022-10-26T09:19:53.891" v="781"/>
          <pc:sldLayoutMkLst>
            <pc:docMk/>
            <pc:sldMasterMk cId="1052208790" sldId="2147483744"/>
            <pc:sldLayoutMk cId="3931322287" sldId="2147483746"/>
          </pc:sldLayoutMkLst>
        </pc:sldLayoutChg>
        <pc:sldLayoutChg chg="modTransition">
          <pc:chgData name="deepika.koilada26@outlook.com" userId="c140fbbf5b255439" providerId="LiveId" clId="{8C122130-0CBC-4352-A0CE-232785C0BE6E}" dt="2022-10-26T09:19:53.891" v="781"/>
          <pc:sldLayoutMkLst>
            <pc:docMk/>
            <pc:sldMasterMk cId="1052208790" sldId="2147483744"/>
            <pc:sldLayoutMk cId="3057418947" sldId="2147483747"/>
          </pc:sldLayoutMkLst>
        </pc:sldLayoutChg>
        <pc:sldLayoutChg chg="modTransition">
          <pc:chgData name="deepika.koilada26@outlook.com" userId="c140fbbf5b255439" providerId="LiveId" clId="{8C122130-0CBC-4352-A0CE-232785C0BE6E}" dt="2022-10-26T09:19:53.891" v="781"/>
          <pc:sldLayoutMkLst>
            <pc:docMk/>
            <pc:sldMasterMk cId="1052208790" sldId="2147483744"/>
            <pc:sldLayoutMk cId="1619084207" sldId="2147483748"/>
          </pc:sldLayoutMkLst>
        </pc:sldLayoutChg>
        <pc:sldLayoutChg chg="modTransition">
          <pc:chgData name="deepika.koilada26@outlook.com" userId="c140fbbf5b255439" providerId="LiveId" clId="{8C122130-0CBC-4352-A0CE-232785C0BE6E}" dt="2022-10-26T09:19:53.891" v="781"/>
          <pc:sldLayoutMkLst>
            <pc:docMk/>
            <pc:sldMasterMk cId="1052208790" sldId="2147483744"/>
            <pc:sldLayoutMk cId="1874396486" sldId="2147483749"/>
          </pc:sldLayoutMkLst>
        </pc:sldLayoutChg>
        <pc:sldLayoutChg chg="modTransition">
          <pc:chgData name="deepika.koilada26@outlook.com" userId="c140fbbf5b255439" providerId="LiveId" clId="{8C122130-0CBC-4352-A0CE-232785C0BE6E}" dt="2022-10-26T09:19:53.891" v="781"/>
          <pc:sldLayoutMkLst>
            <pc:docMk/>
            <pc:sldMasterMk cId="1052208790" sldId="2147483744"/>
            <pc:sldLayoutMk cId="3853368776" sldId="2147483750"/>
          </pc:sldLayoutMkLst>
        </pc:sldLayoutChg>
        <pc:sldLayoutChg chg="modTransition">
          <pc:chgData name="deepika.koilada26@outlook.com" userId="c140fbbf5b255439" providerId="LiveId" clId="{8C122130-0CBC-4352-A0CE-232785C0BE6E}" dt="2022-10-26T09:19:53.891" v="781"/>
          <pc:sldLayoutMkLst>
            <pc:docMk/>
            <pc:sldMasterMk cId="1052208790" sldId="2147483744"/>
            <pc:sldLayoutMk cId="3257627337" sldId="2147483751"/>
          </pc:sldLayoutMkLst>
        </pc:sldLayoutChg>
        <pc:sldLayoutChg chg="modTransition">
          <pc:chgData name="deepika.koilada26@outlook.com" userId="c140fbbf5b255439" providerId="LiveId" clId="{8C122130-0CBC-4352-A0CE-232785C0BE6E}" dt="2022-10-26T09:19:53.891" v="781"/>
          <pc:sldLayoutMkLst>
            <pc:docMk/>
            <pc:sldMasterMk cId="1052208790" sldId="2147483744"/>
            <pc:sldLayoutMk cId="1490445816" sldId="2147483752"/>
          </pc:sldLayoutMkLst>
        </pc:sldLayoutChg>
        <pc:sldLayoutChg chg="modTransition">
          <pc:chgData name="deepika.koilada26@outlook.com" userId="c140fbbf5b255439" providerId="LiveId" clId="{8C122130-0CBC-4352-A0CE-232785C0BE6E}" dt="2022-10-26T09:19:53.891" v="781"/>
          <pc:sldLayoutMkLst>
            <pc:docMk/>
            <pc:sldMasterMk cId="1052208790" sldId="2147483744"/>
            <pc:sldLayoutMk cId="2683980312" sldId="2147483753"/>
          </pc:sldLayoutMkLst>
        </pc:sldLayoutChg>
        <pc:sldLayoutChg chg="modTransition">
          <pc:chgData name="deepika.koilada26@outlook.com" userId="c140fbbf5b255439" providerId="LiveId" clId="{8C122130-0CBC-4352-A0CE-232785C0BE6E}" dt="2022-10-26T09:19:53.891" v="781"/>
          <pc:sldLayoutMkLst>
            <pc:docMk/>
            <pc:sldMasterMk cId="1052208790" sldId="2147483744"/>
            <pc:sldLayoutMk cId="50660129" sldId="2147483754"/>
          </pc:sldLayoutMkLst>
        </pc:sldLayoutChg>
        <pc:sldLayoutChg chg="modTransition">
          <pc:chgData name="deepika.koilada26@outlook.com" userId="c140fbbf5b255439" providerId="LiveId" clId="{8C122130-0CBC-4352-A0CE-232785C0BE6E}" dt="2022-10-26T09:19:53.891" v="781"/>
          <pc:sldLayoutMkLst>
            <pc:docMk/>
            <pc:sldMasterMk cId="1052208790" sldId="2147483744"/>
            <pc:sldLayoutMk cId="2100705596" sldId="2147483755"/>
          </pc:sldLayoutMkLst>
        </pc:sldLayoutChg>
      </pc:sldMasterChg>
      <pc:sldMasterChg chg="modTransition modSldLayout">
        <pc:chgData name="deepika.koilada26@outlook.com" userId="c140fbbf5b255439" providerId="LiveId" clId="{8C122130-0CBC-4352-A0CE-232785C0BE6E}" dt="2022-10-26T09:39:49.547" v="825"/>
        <pc:sldMasterMkLst>
          <pc:docMk/>
          <pc:sldMasterMk cId="198767735" sldId="2147483756"/>
        </pc:sldMasterMkLst>
        <pc:sldLayoutChg chg="modTransition">
          <pc:chgData name="deepika.koilada26@outlook.com" userId="c140fbbf5b255439" providerId="LiveId" clId="{8C122130-0CBC-4352-A0CE-232785C0BE6E}" dt="2022-10-26T09:39:49.547" v="825"/>
          <pc:sldLayoutMkLst>
            <pc:docMk/>
            <pc:sldMasterMk cId="198767735" sldId="2147483756"/>
            <pc:sldLayoutMk cId="1681952871" sldId="2147483757"/>
          </pc:sldLayoutMkLst>
        </pc:sldLayoutChg>
        <pc:sldLayoutChg chg="modTransition">
          <pc:chgData name="deepika.koilada26@outlook.com" userId="c140fbbf5b255439" providerId="LiveId" clId="{8C122130-0CBC-4352-A0CE-232785C0BE6E}" dt="2022-10-26T09:39:49.547" v="825"/>
          <pc:sldLayoutMkLst>
            <pc:docMk/>
            <pc:sldMasterMk cId="198767735" sldId="2147483756"/>
            <pc:sldLayoutMk cId="926658350" sldId="2147483758"/>
          </pc:sldLayoutMkLst>
        </pc:sldLayoutChg>
        <pc:sldLayoutChg chg="modTransition">
          <pc:chgData name="deepika.koilada26@outlook.com" userId="c140fbbf5b255439" providerId="LiveId" clId="{8C122130-0CBC-4352-A0CE-232785C0BE6E}" dt="2022-10-26T09:39:49.547" v="825"/>
          <pc:sldLayoutMkLst>
            <pc:docMk/>
            <pc:sldMasterMk cId="198767735" sldId="2147483756"/>
            <pc:sldLayoutMk cId="731920962" sldId="2147483759"/>
          </pc:sldLayoutMkLst>
        </pc:sldLayoutChg>
        <pc:sldLayoutChg chg="modTransition">
          <pc:chgData name="deepika.koilada26@outlook.com" userId="c140fbbf5b255439" providerId="LiveId" clId="{8C122130-0CBC-4352-A0CE-232785C0BE6E}" dt="2022-10-26T09:39:49.547" v="825"/>
          <pc:sldLayoutMkLst>
            <pc:docMk/>
            <pc:sldMasterMk cId="198767735" sldId="2147483756"/>
            <pc:sldLayoutMk cId="2332236582" sldId="2147483760"/>
          </pc:sldLayoutMkLst>
        </pc:sldLayoutChg>
        <pc:sldLayoutChg chg="modTransition">
          <pc:chgData name="deepika.koilada26@outlook.com" userId="c140fbbf5b255439" providerId="LiveId" clId="{8C122130-0CBC-4352-A0CE-232785C0BE6E}" dt="2022-10-26T09:39:49.547" v="825"/>
          <pc:sldLayoutMkLst>
            <pc:docMk/>
            <pc:sldMasterMk cId="198767735" sldId="2147483756"/>
            <pc:sldLayoutMk cId="1974580280" sldId="2147483761"/>
          </pc:sldLayoutMkLst>
        </pc:sldLayoutChg>
        <pc:sldLayoutChg chg="modTransition">
          <pc:chgData name="deepika.koilada26@outlook.com" userId="c140fbbf5b255439" providerId="LiveId" clId="{8C122130-0CBC-4352-A0CE-232785C0BE6E}" dt="2022-10-26T09:39:49.547" v="825"/>
          <pc:sldLayoutMkLst>
            <pc:docMk/>
            <pc:sldMasterMk cId="198767735" sldId="2147483756"/>
            <pc:sldLayoutMk cId="3275181012" sldId="2147483762"/>
          </pc:sldLayoutMkLst>
        </pc:sldLayoutChg>
        <pc:sldLayoutChg chg="modTransition">
          <pc:chgData name="deepika.koilada26@outlook.com" userId="c140fbbf5b255439" providerId="LiveId" clId="{8C122130-0CBC-4352-A0CE-232785C0BE6E}" dt="2022-10-26T09:39:49.547" v="825"/>
          <pc:sldLayoutMkLst>
            <pc:docMk/>
            <pc:sldMasterMk cId="198767735" sldId="2147483756"/>
            <pc:sldLayoutMk cId="198083873" sldId="2147483763"/>
          </pc:sldLayoutMkLst>
        </pc:sldLayoutChg>
        <pc:sldLayoutChg chg="modTransition">
          <pc:chgData name="deepika.koilada26@outlook.com" userId="c140fbbf5b255439" providerId="LiveId" clId="{8C122130-0CBC-4352-A0CE-232785C0BE6E}" dt="2022-10-26T09:39:49.547" v="825"/>
          <pc:sldLayoutMkLst>
            <pc:docMk/>
            <pc:sldMasterMk cId="198767735" sldId="2147483756"/>
            <pc:sldLayoutMk cId="3035878422" sldId="2147483764"/>
          </pc:sldLayoutMkLst>
        </pc:sldLayoutChg>
        <pc:sldLayoutChg chg="modTransition">
          <pc:chgData name="deepika.koilada26@outlook.com" userId="c140fbbf5b255439" providerId="LiveId" clId="{8C122130-0CBC-4352-A0CE-232785C0BE6E}" dt="2022-10-26T09:39:49.547" v="825"/>
          <pc:sldLayoutMkLst>
            <pc:docMk/>
            <pc:sldMasterMk cId="198767735" sldId="2147483756"/>
            <pc:sldLayoutMk cId="1178519425" sldId="2147483765"/>
          </pc:sldLayoutMkLst>
        </pc:sldLayoutChg>
        <pc:sldLayoutChg chg="modTransition">
          <pc:chgData name="deepika.koilada26@outlook.com" userId="c140fbbf5b255439" providerId="LiveId" clId="{8C122130-0CBC-4352-A0CE-232785C0BE6E}" dt="2022-10-26T09:39:49.547" v="825"/>
          <pc:sldLayoutMkLst>
            <pc:docMk/>
            <pc:sldMasterMk cId="198767735" sldId="2147483756"/>
            <pc:sldLayoutMk cId="3878386238" sldId="2147483771"/>
          </pc:sldLayoutMkLst>
        </pc:sldLayoutChg>
        <pc:sldLayoutChg chg="modTransition">
          <pc:chgData name="deepika.koilada26@outlook.com" userId="c140fbbf5b255439" providerId="LiveId" clId="{8C122130-0CBC-4352-A0CE-232785C0BE6E}" dt="2022-10-26T09:39:49.547" v="825"/>
          <pc:sldLayoutMkLst>
            <pc:docMk/>
            <pc:sldMasterMk cId="198767735" sldId="2147483756"/>
            <pc:sldLayoutMk cId="1222161338" sldId="2147483772"/>
          </pc:sldLayoutMkLst>
        </pc:sldLayoutChg>
      </pc:sldMasterChg>
      <pc:sldMasterChg chg="modTransition modSldLayout">
        <pc:chgData name="deepika.koilada26@outlook.com" userId="c140fbbf5b255439" providerId="LiveId" clId="{8C122130-0CBC-4352-A0CE-232785C0BE6E}" dt="2022-10-26T09:40:46.201" v="827"/>
        <pc:sldMasterMkLst>
          <pc:docMk/>
          <pc:sldMasterMk cId="592467804" sldId="2147483773"/>
        </pc:sldMasterMkLst>
        <pc:sldLayoutChg chg="modTransition">
          <pc:chgData name="deepika.koilada26@outlook.com" userId="c140fbbf5b255439" providerId="LiveId" clId="{8C122130-0CBC-4352-A0CE-232785C0BE6E}" dt="2022-10-26T09:40:46.201" v="827"/>
          <pc:sldLayoutMkLst>
            <pc:docMk/>
            <pc:sldMasterMk cId="592467804" sldId="2147483773"/>
            <pc:sldLayoutMk cId="73490773" sldId="2147483774"/>
          </pc:sldLayoutMkLst>
        </pc:sldLayoutChg>
        <pc:sldLayoutChg chg="modTransition">
          <pc:chgData name="deepika.koilada26@outlook.com" userId="c140fbbf5b255439" providerId="LiveId" clId="{8C122130-0CBC-4352-A0CE-232785C0BE6E}" dt="2022-10-26T09:40:46.201" v="827"/>
          <pc:sldLayoutMkLst>
            <pc:docMk/>
            <pc:sldMasterMk cId="592467804" sldId="2147483773"/>
            <pc:sldLayoutMk cId="2477862714" sldId="2147483775"/>
          </pc:sldLayoutMkLst>
        </pc:sldLayoutChg>
        <pc:sldLayoutChg chg="modTransition">
          <pc:chgData name="deepika.koilada26@outlook.com" userId="c140fbbf5b255439" providerId="LiveId" clId="{8C122130-0CBC-4352-A0CE-232785C0BE6E}" dt="2022-10-26T09:40:46.201" v="827"/>
          <pc:sldLayoutMkLst>
            <pc:docMk/>
            <pc:sldMasterMk cId="592467804" sldId="2147483773"/>
            <pc:sldLayoutMk cId="907689826" sldId="2147483776"/>
          </pc:sldLayoutMkLst>
        </pc:sldLayoutChg>
        <pc:sldLayoutChg chg="modTransition">
          <pc:chgData name="deepika.koilada26@outlook.com" userId="c140fbbf5b255439" providerId="LiveId" clId="{8C122130-0CBC-4352-A0CE-232785C0BE6E}" dt="2022-10-26T09:40:46.201" v="827"/>
          <pc:sldLayoutMkLst>
            <pc:docMk/>
            <pc:sldMasterMk cId="592467804" sldId="2147483773"/>
            <pc:sldLayoutMk cId="621391095" sldId="2147483777"/>
          </pc:sldLayoutMkLst>
        </pc:sldLayoutChg>
        <pc:sldLayoutChg chg="modTransition">
          <pc:chgData name="deepika.koilada26@outlook.com" userId="c140fbbf5b255439" providerId="LiveId" clId="{8C122130-0CBC-4352-A0CE-232785C0BE6E}" dt="2022-10-26T09:40:46.201" v="827"/>
          <pc:sldLayoutMkLst>
            <pc:docMk/>
            <pc:sldMasterMk cId="592467804" sldId="2147483773"/>
            <pc:sldLayoutMk cId="842854844" sldId="2147483778"/>
          </pc:sldLayoutMkLst>
        </pc:sldLayoutChg>
        <pc:sldLayoutChg chg="modTransition">
          <pc:chgData name="deepika.koilada26@outlook.com" userId="c140fbbf5b255439" providerId="LiveId" clId="{8C122130-0CBC-4352-A0CE-232785C0BE6E}" dt="2022-10-26T09:40:46.201" v="827"/>
          <pc:sldLayoutMkLst>
            <pc:docMk/>
            <pc:sldMasterMk cId="592467804" sldId="2147483773"/>
            <pc:sldLayoutMk cId="3409636174" sldId="2147483779"/>
          </pc:sldLayoutMkLst>
        </pc:sldLayoutChg>
        <pc:sldLayoutChg chg="modTransition">
          <pc:chgData name="deepika.koilada26@outlook.com" userId="c140fbbf5b255439" providerId="LiveId" clId="{8C122130-0CBC-4352-A0CE-232785C0BE6E}" dt="2022-10-26T09:40:46.201" v="827"/>
          <pc:sldLayoutMkLst>
            <pc:docMk/>
            <pc:sldMasterMk cId="592467804" sldId="2147483773"/>
            <pc:sldLayoutMk cId="1128334500" sldId="2147483780"/>
          </pc:sldLayoutMkLst>
        </pc:sldLayoutChg>
        <pc:sldLayoutChg chg="modTransition">
          <pc:chgData name="deepika.koilada26@outlook.com" userId="c140fbbf5b255439" providerId="LiveId" clId="{8C122130-0CBC-4352-A0CE-232785C0BE6E}" dt="2022-10-26T09:40:46.201" v="827"/>
          <pc:sldLayoutMkLst>
            <pc:docMk/>
            <pc:sldMasterMk cId="592467804" sldId="2147483773"/>
            <pc:sldLayoutMk cId="3972243347" sldId="2147483781"/>
          </pc:sldLayoutMkLst>
        </pc:sldLayoutChg>
        <pc:sldLayoutChg chg="modTransition">
          <pc:chgData name="deepika.koilada26@outlook.com" userId="c140fbbf5b255439" providerId="LiveId" clId="{8C122130-0CBC-4352-A0CE-232785C0BE6E}" dt="2022-10-26T09:40:46.201" v="827"/>
          <pc:sldLayoutMkLst>
            <pc:docMk/>
            <pc:sldMasterMk cId="592467804" sldId="2147483773"/>
            <pc:sldLayoutMk cId="2351310130" sldId="2147483782"/>
          </pc:sldLayoutMkLst>
        </pc:sldLayoutChg>
        <pc:sldLayoutChg chg="modTransition">
          <pc:chgData name="deepika.koilada26@outlook.com" userId="c140fbbf5b255439" providerId="LiveId" clId="{8C122130-0CBC-4352-A0CE-232785C0BE6E}" dt="2022-10-26T09:40:46.201" v="827"/>
          <pc:sldLayoutMkLst>
            <pc:docMk/>
            <pc:sldMasterMk cId="592467804" sldId="2147483773"/>
            <pc:sldLayoutMk cId="3104743374" sldId="2147483783"/>
          </pc:sldLayoutMkLst>
        </pc:sldLayoutChg>
        <pc:sldLayoutChg chg="modTransition">
          <pc:chgData name="deepika.koilada26@outlook.com" userId="c140fbbf5b255439" providerId="LiveId" clId="{8C122130-0CBC-4352-A0CE-232785C0BE6E}" dt="2022-10-26T09:40:46.201" v="827"/>
          <pc:sldLayoutMkLst>
            <pc:docMk/>
            <pc:sldMasterMk cId="592467804" sldId="2147483773"/>
            <pc:sldLayoutMk cId="3029092433" sldId="2147483784"/>
          </pc:sldLayoutMkLst>
        </pc:sldLayoutChg>
      </pc:sldMasterChg>
      <pc:sldMasterChg chg="modTransition modSldLayout">
        <pc:chgData name="deepika.koilada26@outlook.com" userId="c140fbbf5b255439" providerId="LiveId" clId="{8C122130-0CBC-4352-A0CE-232785C0BE6E}" dt="2022-10-26T09:40:47.350" v="828"/>
        <pc:sldMasterMkLst>
          <pc:docMk/>
          <pc:sldMasterMk cId="260590669" sldId="2147483785"/>
        </pc:sldMasterMkLst>
        <pc:sldLayoutChg chg="modTransition">
          <pc:chgData name="deepika.koilada26@outlook.com" userId="c140fbbf5b255439" providerId="LiveId" clId="{8C122130-0CBC-4352-A0CE-232785C0BE6E}" dt="2022-10-26T09:40:47.350" v="828"/>
          <pc:sldLayoutMkLst>
            <pc:docMk/>
            <pc:sldMasterMk cId="260590669" sldId="2147483785"/>
            <pc:sldLayoutMk cId="2744736792" sldId="2147483786"/>
          </pc:sldLayoutMkLst>
        </pc:sldLayoutChg>
        <pc:sldLayoutChg chg="modTransition">
          <pc:chgData name="deepika.koilada26@outlook.com" userId="c140fbbf5b255439" providerId="LiveId" clId="{8C122130-0CBC-4352-A0CE-232785C0BE6E}" dt="2022-10-26T09:40:47.350" v="828"/>
          <pc:sldLayoutMkLst>
            <pc:docMk/>
            <pc:sldMasterMk cId="260590669" sldId="2147483785"/>
            <pc:sldLayoutMk cId="3290407449" sldId="2147483787"/>
          </pc:sldLayoutMkLst>
        </pc:sldLayoutChg>
        <pc:sldLayoutChg chg="modTransition">
          <pc:chgData name="deepika.koilada26@outlook.com" userId="c140fbbf5b255439" providerId="LiveId" clId="{8C122130-0CBC-4352-A0CE-232785C0BE6E}" dt="2022-10-26T09:40:47.350" v="828"/>
          <pc:sldLayoutMkLst>
            <pc:docMk/>
            <pc:sldMasterMk cId="260590669" sldId="2147483785"/>
            <pc:sldLayoutMk cId="3295145119" sldId="2147483788"/>
          </pc:sldLayoutMkLst>
        </pc:sldLayoutChg>
        <pc:sldLayoutChg chg="modTransition">
          <pc:chgData name="deepika.koilada26@outlook.com" userId="c140fbbf5b255439" providerId="LiveId" clId="{8C122130-0CBC-4352-A0CE-232785C0BE6E}" dt="2022-10-26T09:40:47.350" v="828"/>
          <pc:sldLayoutMkLst>
            <pc:docMk/>
            <pc:sldMasterMk cId="260590669" sldId="2147483785"/>
            <pc:sldLayoutMk cId="2899965792" sldId="2147483789"/>
          </pc:sldLayoutMkLst>
        </pc:sldLayoutChg>
        <pc:sldLayoutChg chg="modTransition">
          <pc:chgData name="deepika.koilada26@outlook.com" userId="c140fbbf5b255439" providerId="LiveId" clId="{8C122130-0CBC-4352-A0CE-232785C0BE6E}" dt="2022-10-26T09:40:47.350" v="828"/>
          <pc:sldLayoutMkLst>
            <pc:docMk/>
            <pc:sldMasterMk cId="260590669" sldId="2147483785"/>
            <pc:sldLayoutMk cId="4038579104" sldId="2147483790"/>
          </pc:sldLayoutMkLst>
        </pc:sldLayoutChg>
        <pc:sldLayoutChg chg="modTransition">
          <pc:chgData name="deepika.koilada26@outlook.com" userId="c140fbbf5b255439" providerId="LiveId" clId="{8C122130-0CBC-4352-A0CE-232785C0BE6E}" dt="2022-10-26T09:40:47.350" v="828"/>
          <pc:sldLayoutMkLst>
            <pc:docMk/>
            <pc:sldMasterMk cId="260590669" sldId="2147483785"/>
            <pc:sldLayoutMk cId="337631628" sldId="2147483791"/>
          </pc:sldLayoutMkLst>
        </pc:sldLayoutChg>
        <pc:sldLayoutChg chg="modTransition">
          <pc:chgData name="deepika.koilada26@outlook.com" userId="c140fbbf5b255439" providerId="LiveId" clId="{8C122130-0CBC-4352-A0CE-232785C0BE6E}" dt="2022-10-26T09:40:47.350" v="828"/>
          <pc:sldLayoutMkLst>
            <pc:docMk/>
            <pc:sldMasterMk cId="260590669" sldId="2147483785"/>
            <pc:sldLayoutMk cId="887560511" sldId="2147483792"/>
          </pc:sldLayoutMkLst>
        </pc:sldLayoutChg>
        <pc:sldLayoutChg chg="modTransition">
          <pc:chgData name="deepika.koilada26@outlook.com" userId="c140fbbf5b255439" providerId="LiveId" clId="{8C122130-0CBC-4352-A0CE-232785C0BE6E}" dt="2022-10-26T09:40:47.350" v="828"/>
          <pc:sldLayoutMkLst>
            <pc:docMk/>
            <pc:sldMasterMk cId="260590669" sldId="2147483785"/>
            <pc:sldLayoutMk cId="2738563477" sldId="2147483793"/>
          </pc:sldLayoutMkLst>
        </pc:sldLayoutChg>
        <pc:sldLayoutChg chg="modTransition">
          <pc:chgData name="deepika.koilada26@outlook.com" userId="c140fbbf5b255439" providerId="LiveId" clId="{8C122130-0CBC-4352-A0CE-232785C0BE6E}" dt="2022-10-26T09:40:47.350" v="828"/>
          <pc:sldLayoutMkLst>
            <pc:docMk/>
            <pc:sldMasterMk cId="260590669" sldId="2147483785"/>
            <pc:sldLayoutMk cId="3093139616" sldId="2147483794"/>
          </pc:sldLayoutMkLst>
        </pc:sldLayoutChg>
        <pc:sldLayoutChg chg="modTransition">
          <pc:chgData name="deepika.koilada26@outlook.com" userId="c140fbbf5b255439" providerId="LiveId" clId="{8C122130-0CBC-4352-A0CE-232785C0BE6E}" dt="2022-10-26T09:40:47.350" v="828"/>
          <pc:sldLayoutMkLst>
            <pc:docMk/>
            <pc:sldMasterMk cId="260590669" sldId="2147483785"/>
            <pc:sldLayoutMk cId="3707172871" sldId="2147483795"/>
          </pc:sldLayoutMkLst>
        </pc:sldLayoutChg>
        <pc:sldLayoutChg chg="modTransition">
          <pc:chgData name="deepika.koilada26@outlook.com" userId="c140fbbf5b255439" providerId="LiveId" clId="{8C122130-0CBC-4352-A0CE-232785C0BE6E}" dt="2022-10-26T09:40:47.350" v="828"/>
          <pc:sldLayoutMkLst>
            <pc:docMk/>
            <pc:sldMasterMk cId="260590669" sldId="2147483785"/>
            <pc:sldLayoutMk cId="1464806132" sldId="2147483796"/>
          </pc:sldLayoutMkLst>
        </pc:sldLayoutChg>
      </pc:sldMasterChg>
      <pc:sldMasterChg chg="modTransition modSldLayout">
        <pc:chgData name="deepika.koilada26@outlook.com" userId="c140fbbf5b255439" providerId="LiveId" clId="{8C122130-0CBC-4352-A0CE-232785C0BE6E}" dt="2022-10-26T09:41:24.354" v="829"/>
        <pc:sldMasterMkLst>
          <pc:docMk/>
          <pc:sldMasterMk cId="3429997766" sldId="2147483797"/>
        </pc:sldMasterMkLst>
        <pc:sldLayoutChg chg="modTransition">
          <pc:chgData name="deepika.koilada26@outlook.com" userId="c140fbbf5b255439" providerId="LiveId" clId="{8C122130-0CBC-4352-A0CE-232785C0BE6E}" dt="2022-10-26T09:41:24.354" v="829"/>
          <pc:sldLayoutMkLst>
            <pc:docMk/>
            <pc:sldMasterMk cId="3429997766" sldId="2147483797"/>
            <pc:sldLayoutMk cId="717572670" sldId="2147483798"/>
          </pc:sldLayoutMkLst>
        </pc:sldLayoutChg>
        <pc:sldLayoutChg chg="modTransition">
          <pc:chgData name="deepika.koilada26@outlook.com" userId="c140fbbf5b255439" providerId="LiveId" clId="{8C122130-0CBC-4352-A0CE-232785C0BE6E}" dt="2022-10-26T09:41:24.354" v="829"/>
          <pc:sldLayoutMkLst>
            <pc:docMk/>
            <pc:sldMasterMk cId="3429997766" sldId="2147483797"/>
            <pc:sldLayoutMk cId="1476222219" sldId="2147483799"/>
          </pc:sldLayoutMkLst>
        </pc:sldLayoutChg>
        <pc:sldLayoutChg chg="modTransition">
          <pc:chgData name="deepika.koilada26@outlook.com" userId="c140fbbf5b255439" providerId="LiveId" clId="{8C122130-0CBC-4352-A0CE-232785C0BE6E}" dt="2022-10-26T09:41:24.354" v="829"/>
          <pc:sldLayoutMkLst>
            <pc:docMk/>
            <pc:sldMasterMk cId="3429997766" sldId="2147483797"/>
            <pc:sldLayoutMk cId="2529118117" sldId="2147483800"/>
          </pc:sldLayoutMkLst>
        </pc:sldLayoutChg>
        <pc:sldLayoutChg chg="modTransition">
          <pc:chgData name="deepika.koilada26@outlook.com" userId="c140fbbf5b255439" providerId="LiveId" clId="{8C122130-0CBC-4352-A0CE-232785C0BE6E}" dt="2022-10-26T09:41:24.354" v="829"/>
          <pc:sldLayoutMkLst>
            <pc:docMk/>
            <pc:sldMasterMk cId="3429997766" sldId="2147483797"/>
            <pc:sldLayoutMk cId="3976014645" sldId="2147483801"/>
          </pc:sldLayoutMkLst>
        </pc:sldLayoutChg>
        <pc:sldLayoutChg chg="modTransition">
          <pc:chgData name="deepika.koilada26@outlook.com" userId="c140fbbf5b255439" providerId="LiveId" clId="{8C122130-0CBC-4352-A0CE-232785C0BE6E}" dt="2022-10-26T09:41:24.354" v="829"/>
          <pc:sldLayoutMkLst>
            <pc:docMk/>
            <pc:sldMasterMk cId="3429997766" sldId="2147483797"/>
            <pc:sldLayoutMk cId="1672268552" sldId="2147483802"/>
          </pc:sldLayoutMkLst>
        </pc:sldLayoutChg>
        <pc:sldLayoutChg chg="modTransition">
          <pc:chgData name="deepika.koilada26@outlook.com" userId="c140fbbf5b255439" providerId="LiveId" clId="{8C122130-0CBC-4352-A0CE-232785C0BE6E}" dt="2022-10-26T09:41:24.354" v="829"/>
          <pc:sldLayoutMkLst>
            <pc:docMk/>
            <pc:sldMasterMk cId="3429997766" sldId="2147483797"/>
            <pc:sldLayoutMk cId="660596690" sldId="2147483803"/>
          </pc:sldLayoutMkLst>
        </pc:sldLayoutChg>
        <pc:sldLayoutChg chg="modTransition">
          <pc:chgData name="deepika.koilada26@outlook.com" userId="c140fbbf5b255439" providerId="LiveId" clId="{8C122130-0CBC-4352-A0CE-232785C0BE6E}" dt="2022-10-26T09:41:24.354" v="829"/>
          <pc:sldLayoutMkLst>
            <pc:docMk/>
            <pc:sldMasterMk cId="3429997766" sldId="2147483797"/>
            <pc:sldLayoutMk cId="3184317750" sldId="2147483804"/>
          </pc:sldLayoutMkLst>
        </pc:sldLayoutChg>
        <pc:sldLayoutChg chg="modTransition">
          <pc:chgData name="deepika.koilada26@outlook.com" userId="c140fbbf5b255439" providerId="LiveId" clId="{8C122130-0CBC-4352-A0CE-232785C0BE6E}" dt="2022-10-26T09:41:24.354" v="829"/>
          <pc:sldLayoutMkLst>
            <pc:docMk/>
            <pc:sldMasterMk cId="3429997766" sldId="2147483797"/>
            <pc:sldLayoutMk cId="1353767849" sldId="2147483805"/>
          </pc:sldLayoutMkLst>
        </pc:sldLayoutChg>
        <pc:sldLayoutChg chg="modTransition">
          <pc:chgData name="deepika.koilada26@outlook.com" userId="c140fbbf5b255439" providerId="LiveId" clId="{8C122130-0CBC-4352-A0CE-232785C0BE6E}" dt="2022-10-26T09:41:24.354" v="829"/>
          <pc:sldLayoutMkLst>
            <pc:docMk/>
            <pc:sldMasterMk cId="3429997766" sldId="2147483797"/>
            <pc:sldLayoutMk cId="1968286920" sldId="2147483806"/>
          </pc:sldLayoutMkLst>
        </pc:sldLayoutChg>
        <pc:sldLayoutChg chg="modTransition">
          <pc:chgData name="deepika.koilada26@outlook.com" userId="c140fbbf5b255439" providerId="LiveId" clId="{8C122130-0CBC-4352-A0CE-232785C0BE6E}" dt="2022-10-26T09:41:24.354" v="829"/>
          <pc:sldLayoutMkLst>
            <pc:docMk/>
            <pc:sldMasterMk cId="3429997766" sldId="2147483797"/>
            <pc:sldLayoutMk cId="1293933226" sldId="2147483812"/>
          </pc:sldLayoutMkLst>
        </pc:sldLayoutChg>
        <pc:sldLayoutChg chg="modTransition">
          <pc:chgData name="deepika.koilada26@outlook.com" userId="c140fbbf5b255439" providerId="LiveId" clId="{8C122130-0CBC-4352-A0CE-232785C0BE6E}" dt="2022-10-26T09:41:24.354" v="829"/>
          <pc:sldLayoutMkLst>
            <pc:docMk/>
            <pc:sldMasterMk cId="3429997766" sldId="2147483797"/>
            <pc:sldLayoutMk cId="2302856187" sldId="2147483813"/>
          </pc:sldLayoutMkLst>
        </pc:sldLayoutChg>
      </pc:sldMasterChg>
      <pc:sldMasterChg chg="modTransition modSldLayout">
        <pc:chgData name="deepika.koilada26@outlook.com" userId="c140fbbf5b255439" providerId="LiveId" clId="{8C122130-0CBC-4352-A0CE-232785C0BE6E}" dt="2022-10-26T09:41:26.962" v="830"/>
        <pc:sldMasterMkLst>
          <pc:docMk/>
          <pc:sldMasterMk cId="2938213948" sldId="2147483814"/>
        </pc:sldMasterMkLst>
        <pc:sldLayoutChg chg="modTransition">
          <pc:chgData name="deepika.koilada26@outlook.com" userId="c140fbbf5b255439" providerId="LiveId" clId="{8C122130-0CBC-4352-A0CE-232785C0BE6E}" dt="2022-10-26T09:41:26.962" v="830"/>
          <pc:sldLayoutMkLst>
            <pc:docMk/>
            <pc:sldMasterMk cId="2938213948" sldId="2147483814"/>
            <pc:sldLayoutMk cId="2042217522" sldId="2147483815"/>
          </pc:sldLayoutMkLst>
        </pc:sldLayoutChg>
        <pc:sldLayoutChg chg="modTransition">
          <pc:chgData name="deepika.koilada26@outlook.com" userId="c140fbbf5b255439" providerId="LiveId" clId="{8C122130-0CBC-4352-A0CE-232785C0BE6E}" dt="2022-10-26T09:41:26.962" v="830"/>
          <pc:sldLayoutMkLst>
            <pc:docMk/>
            <pc:sldMasterMk cId="2938213948" sldId="2147483814"/>
            <pc:sldLayoutMk cId="3062795907" sldId="2147483816"/>
          </pc:sldLayoutMkLst>
        </pc:sldLayoutChg>
        <pc:sldLayoutChg chg="modTransition">
          <pc:chgData name="deepika.koilada26@outlook.com" userId="c140fbbf5b255439" providerId="LiveId" clId="{8C122130-0CBC-4352-A0CE-232785C0BE6E}" dt="2022-10-26T09:41:26.962" v="830"/>
          <pc:sldLayoutMkLst>
            <pc:docMk/>
            <pc:sldMasterMk cId="2938213948" sldId="2147483814"/>
            <pc:sldLayoutMk cId="2797912595" sldId="2147483817"/>
          </pc:sldLayoutMkLst>
        </pc:sldLayoutChg>
        <pc:sldLayoutChg chg="modTransition">
          <pc:chgData name="deepika.koilada26@outlook.com" userId="c140fbbf5b255439" providerId="LiveId" clId="{8C122130-0CBC-4352-A0CE-232785C0BE6E}" dt="2022-10-26T09:41:26.962" v="830"/>
          <pc:sldLayoutMkLst>
            <pc:docMk/>
            <pc:sldMasterMk cId="2938213948" sldId="2147483814"/>
            <pc:sldLayoutMk cId="3856712549" sldId="2147483818"/>
          </pc:sldLayoutMkLst>
        </pc:sldLayoutChg>
        <pc:sldLayoutChg chg="modTransition">
          <pc:chgData name="deepika.koilada26@outlook.com" userId="c140fbbf5b255439" providerId="LiveId" clId="{8C122130-0CBC-4352-A0CE-232785C0BE6E}" dt="2022-10-26T09:41:26.962" v="830"/>
          <pc:sldLayoutMkLst>
            <pc:docMk/>
            <pc:sldMasterMk cId="2938213948" sldId="2147483814"/>
            <pc:sldLayoutMk cId="3908423360" sldId="2147483819"/>
          </pc:sldLayoutMkLst>
        </pc:sldLayoutChg>
        <pc:sldLayoutChg chg="modTransition">
          <pc:chgData name="deepika.koilada26@outlook.com" userId="c140fbbf5b255439" providerId="LiveId" clId="{8C122130-0CBC-4352-A0CE-232785C0BE6E}" dt="2022-10-26T09:41:26.962" v="830"/>
          <pc:sldLayoutMkLst>
            <pc:docMk/>
            <pc:sldMasterMk cId="2938213948" sldId="2147483814"/>
            <pc:sldLayoutMk cId="1089478770" sldId="2147483820"/>
          </pc:sldLayoutMkLst>
        </pc:sldLayoutChg>
        <pc:sldLayoutChg chg="modTransition">
          <pc:chgData name="deepika.koilada26@outlook.com" userId="c140fbbf5b255439" providerId="LiveId" clId="{8C122130-0CBC-4352-A0CE-232785C0BE6E}" dt="2022-10-26T09:41:26.962" v="830"/>
          <pc:sldLayoutMkLst>
            <pc:docMk/>
            <pc:sldMasterMk cId="2938213948" sldId="2147483814"/>
            <pc:sldLayoutMk cId="2417450011" sldId="2147483821"/>
          </pc:sldLayoutMkLst>
        </pc:sldLayoutChg>
        <pc:sldLayoutChg chg="modTransition">
          <pc:chgData name="deepika.koilada26@outlook.com" userId="c140fbbf5b255439" providerId="LiveId" clId="{8C122130-0CBC-4352-A0CE-232785C0BE6E}" dt="2022-10-26T09:41:26.962" v="830"/>
          <pc:sldLayoutMkLst>
            <pc:docMk/>
            <pc:sldMasterMk cId="2938213948" sldId="2147483814"/>
            <pc:sldLayoutMk cId="2201314367" sldId="2147483822"/>
          </pc:sldLayoutMkLst>
        </pc:sldLayoutChg>
        <pc:sldLayoutChg chg="modTransition">
          <pc:chgData name="deepika.koilada26@outlook.com" userId="c140fbbf5b255439" providerId="LiveId" clId="{8C122130-0CBC-4352-A0CE-232785C0BE6E}" dt="2022-10-26T09:41:26.962" v="830"/>
          <pc:sldLayoutMkLst>
            <pc:docMk/>
            <pc:sldMasterMk cId="2938213948" sldId="2147483814"/>
            <pc:sldLayoutMk cId="3312940114" sldId="2147483823"/>
          </pc:sldLayoutMkLst>
        </pc:sldLayoutChg>
        <pc:sldLayoutChg chg="modTransition">
          <pc:chgData name="deepika.koilada26@outlook.com" userId="c140fbbf5b255439" providerId="LiveId" clId="{8C122130-0CBC-4352-A0CE-232785C0BE6E}" dt="2022-10-26T09:41:26.962" v="830"/>
          <pc:sldLayoutMkLst>
            <pc:docMk/>
            <pc:sldMasterMk cId="2938213948" sldId="2147483814"/>
            <pc:sldLayoutMk cId="315022567" sldId="2147483824"/>
          </pc:sldLayoutMkLst>
        </pc:sldLayoutChg>
        <pc:sldLayoutChg chg="modTransition">
          <pc:chgData name="deepika.koilada26@outlook.com" userId="c140fbbf5b255439" providerId="LiveId" clId="{8C122130-0CBC-4352-A0CE-232785C0BE6E}" dt="2022-10-26T09:41:26.962" v="830"/>
          <pc:sldLayoutMkLst>
            <pc:docMk/>
            <pc:sldMasterMk cId="2938213948" sldId="2147483814"/>
            <pc:sldLayoutMk cId="4282072844" sldId="2147483825"/>
          </pc:sldLayoutMkLst>
        </pc:sldLayoutChg>
      </pc:sldMasterChg>
      <pc:sldMasterChg chg="modTransition modSldLayout">
        <pc:chgData name="deepika.koilada26@outlook.com" userId="c140fbbf5b255439" providerId="LiveId" clId="{8C122130-0CBC-4352-A0CE-232785C0BE6E}" dt="2022-10-26T09:41:31.257" v="831"/>
        <pc:sldMasterMkLst>
          <pc:docMk/>
          <pc:sldMasterMk cId="3875423841" sldId="2147483826"/>
        </pc:sldMasterMkLst>
        <pc:sldLayoutChg chg="modTransition">
          <pc:chgData name="deepika.koilada26@outlook.com" userId="c140fbbf5b255439" providerId="LiveId" clId="{8C122130-0CBC-4352-A0CE-232785C0BE6E}" dt="2022-10-26T09:41:31.257" v="831"/>
          <pc:sldLayoutMkLst>
            <pc:docMk/>
            <pc:sldMasterMk cId="3875423841" sldId="2147483826"/>
            <pc:sldLayoutMk cId="3740959544" sldId="2147483827"/>
          </pc:sldLayoutMkLst>
        </pc:sldLayoutChg>
        <pc:sldLayoutChg chg="modTransition">
          <pc:chgData name="deepika.koilada26@outlook.com" userId="c140fbbf5b255439" providerId="LiveId" clId="{8C122130-0CBC-4352-A0CE-232785C0BE6E}" dt="2022-10-26T09:41:31.257" v="831"/>
          <pc:sldLayoutMkLst>
            <pc:docMk/>
            <pc:sldMasterMk cId="3875423841" sldId="2147483826"/>
            <pc:sldLayoutMk cId="4088968440" sldId="2147483828"/>
          </pc:sldLayoutMkLst>
        </pc:sldLayoutChg>
        <pc:sldLayoutChg chg="modTransition">
          <pc:chgData name="deepika.koilada26@outlook.com" userId="c140fbbf5b255439" providerId="LiveId" clId="{8C122130-0CBC-4352-A0CE-232785C0BE6E}" dt="2022-10-26T09:41:31.257" v="831"/>
          <pc:sldLayoutMkLst>
            <pc:docMk/>
            <pc:sldMasterMk cId="3875423841" sldId="2147483826"/>
            <pc:sldLayoutMk cId="390482564" sldId="2147483829"/>
          </pc:sldLayoutMkLst>
        </pc:sldLayoutChg>
        <pc:sldLayoutChg chg="modTransition">
          <pc:chgData name="deepika.koilada26@outlook.com" userId="c140fbbf5b255439" providerId="LiveId" clId="{8C122130-0CBC-4352-A0CE-232785C0BE6E}" dt="2022-10-26T09:41:31.257" v="831"/>
          <pc:sldLayoutMkLst>
            <pc:docMk/>
            <pc:sldMasterMk cId="3875423841" sldId="2147483826"/>
            <pc:sldLayoutMk cId="2904779309" sldId="2147483830"/>
          </pc:sldLayoutMkLst>
        </pc:sldLayoutChg>
        <pc:sldLayoutChg chg="modTransition">
          <pc:chgData name="deepika.koilada26@outlook.com" userId="c140fbbf5b255439" providerId="LiveId" clId="{8C122130-0CBC-4352-A0CE-232785C0BE6E}" dt="2022-10-26T09:41:31.257" v="831"/>
          <pc:sldLayoutMkLst>
            <pc:docMk/>
            <pc:sldMasterMk cId="3875423841" sldId="2147483826"/>
            <pc:sldLayoutMk cId="3944458793" sldId="2147483831"/>
          </pc:sldLayoutMkLst>
        </pc:sldLayoutChg>
        <pc:sldLayoutChg chg="modTransition">
          <pc:chgData name="deepika.koilada26@outlook.com" userId="c140fbbf5b255439" providerId="LiveId" clId="{8C122130-0CBC-4352-A0CE-232785C0BE6E}" dt="2022-10-26T09:41:31.257" v="831"/>
          <pc:sldLayoutMkLst>
            <pc:docMk/>
            <pc:sldMasterMk cId="3875423841" sldId="2147483826"/>
            <pc:sldLayoutMk cId="797303055" sldId="2147483832"/>
          </pc:sldLayoutMkLst>
        </pc:sldLayoutChg>
        <pc:sldLayoutChg chg="modTransition">
          <pc:chgData name="deepika.koilada26@outlook.com" userId="c140fbbf5b255439" providerId="LiveId" clId="{8C122130-0CBC-4352-A0CE-232785C0BE6E}" dt="2022-10-26T09:41:31.257" v="831"/>
          <pc:sldLayoutMkLst>
            <pc:docMk/>
            <pc:sldMasterMk cId="3875423841" sldId="2147483826"/>
            <pc:sldLayoutMk cId="3576481844" sldId="2147483833"/>
          </pc:sldLayoutMkLst>
        </pc:sldLayoutChg>
        <pc:sldLayoutChg chg="modTransition">
          <pc:chgData name="deepika.koilada26@outlook.com" userId="c140fbbf5b255439" providerId="LiveId" clId="{8C122130-0CBC-4352-A0CE-232785C0BE6E}" dt="2022-10-26T09:41:31.257" v="831"/>
          <pc:sldLayoutMkLst>
            <pc:docMk/>
            <pc:sldMasterMk cId="3875423841" sldId="2147483826"/>
            <pc:sldLayoutMk cId="1347911648" sldId="2147483834"/>
          </pc:sldLayoutMkLst>
        </pc:sldLayoutChg>
        <pc:sldLayoutChg chg="modTransition">
          <pc:chgData name="deepika.koilada26@outlook.com" userId="c140fbbf5b255439" providerId="LiveId" clId="{8C122130-0CBC-4352-A0CE-232785C0BE6E}" dt="2022-10-26T09:41:31.257" v="831"/>
          <pc:sldLayoutMkLst>
            <pc:docMk/>
            <pc:sldMasterMk cId="3875423841" sldId="2147483826"/>
            <pc:sldLayoutMk cId="839649897" sldId="2147483835"/>
          </pc:sldLayoutMkLst>
        </pc:sldLayoutChg>
        <pc:sldLayoutChg chg="modTransition">
          <pc:chgData name="deepika.koilada26@outlook.com" userId="c140fbbf5b255439" providerId="LiveId" clId="{8C122130-0CBC-4352-A0CE-232785C0BE6E}" dt="2022-10-26T09:41:31.257" v="831"/>
          <pc:sldLayoutMkLst>
            <pc:docMk/>
            <pc:sldMasterMk cId="3875423841" sldId="2147483826"/>
            <pc:sldLayoutMk cId="262354280" sldId="2147483836"/>
          </pc:sldLayoutMkLst>
        </pc:sldLayoutChg>
        <pc:sldLayoutChg chg="modTransition">
          <pc:chgData name="deepika.koilada26@outlook.com" userId="c140fbbf5b255439" providerId="LiveId" clId="{8C122130-0CBC-4352-A0CE-232785C0BE6E}" dt="2022-10-26T09:41:31.257" v="831"/>
          <pc:sldLayoutMkLst>
            <pc:docMk/>
            <pc:sldMasterMk cId="3875423841" sldId="2147483826"/>
            <pc:sldLayoutMk cId="2081860494" sldId="2147483837"/>
          </pc:sldLayoutMkLst>
        </pc:sldLayoutChg>
      </pc:sldMasterChg>
      <pc:sldMasterChg chg="modTransition modSldLayout">
        <pc:chgData name="deepika.koilada26@outlook.com" userId="c140fbbf5b255439" providerId="LiveId" clId="{8C122130-0CBC-4352-A0CE-232785C0BE6E}" dt="2022-10-26T09:41:32.372" v="832"/>
        <pc:sldMasterMkLst>
          <pc:docMk/>
          <pc:sldMasterMk cId="851397155" sldId="2147483838"/>
        </pc:sldMasterMkLst>
        <pc:sldLayoutChg chg="modTransition">
          <pc:chgData name="deepika.koilada26@outlook.com" userId="c140fbbf5b255439" providerId="LiveId" clId="{8C122130-0CBC-4352-A0CE-232785C0BE6E}" dt="2022-10-26T09:41:32.372" v="832"/>
          <pc:sldLayoutMkLst>
            <pc:docMk/>
            <pc:sldMasterMk cId="851397155" sldId="2147483838"/>
            <pc:sldLayoutMk cId="2318189746" sldId="2147483839"/>
          </pc:sldLayoutMkLst>
        </pc:sldLayoutChg>
        <pc:sldLayoutChg chg="modTransition">
          <pc:chgData name="deepika.koilada26@outlook.com" userId="c140fbbf5b255439" providerId="LiveId" clId="{8C122130-0CBC-4352-A0CE-232785C0BE6E}" dt="2022-10-26T09:41:32.372" v="832"/>
          <pc:sldLayoutMkLst>
            <pc:docMk/>
            <pc:sldMasterMk cId="851397155" sldId="2147483838"/>
            <pc:sldLayoutMk cId="3576979686" sldId="2147483840"/>
          </pc:sldLayoutMkLst>
        </pc:sldLayoutChg>
        <pc:sldLayoutChg chg="modTransition">
          <pc:chgData name="deepika.koilada26@outlook.com" userId="c140fbbf5b255439" providerId="LiveId" clId="{8C122130-0CBC-4352-A0CE-232785C0BE6E}" dt="2022-10-26T09:41:32.372" v="832"/>
          <pc:sldLayoutMkLst>
            <pc:docMk/>
            <pc:sldMasterMk cId="851397155" sldId="2147483838"/>
            <pc:sldLayoutMk cId="3105592180" sldId="2147483841"/>
          </pc:sldLayoutMkLst>
        </pc:sldLayoutChg>
        <pc:sldLayoutChg chg="modTransition">
          <pc:chgData name="deepika.koilada26@outlook.com" userId="c140fbbf5b255439" providerId="LiveId" clId="{8C122130-0CBC-4352-A0CE-232785C0BE6E}" dt="2022-10-26T09:41:32.372" v="832"/>
          <pc:sldLayoutMkLst>
            <pc:docMk/>
            <pc:sldMasterMk cId="851397155" sldId="2147483838"/>
            <pc:sldLayoutMk cId="2404106138" sldId="2147483842"/>
          </pc:sldLayoutMkLst>
        </pc:sldLayoutChg>
        <pc:sldLayoutChg chg="modTransition">
          <pc:chgData name="deepika.koilada26@outlook.com" userId="c140fbbf5b255439" providerId="LiveId" clId="{8C122130-0CBC-4352-A0CE-232785C0BE6E}" dt="2022-10-26T09:41:32.372" v="832"/>
          <pc:sldLayoutMkLst>
            <pc:docMk/>
            <pc:sldMasterMk cId="851397155" sldId="2147483838"/>
            <pc:sldLayoutMk cId="126246847" sldId="2147483843"/>
          </pc:sldLayoutMkLst>
        </pc:sldLayoutChg>
        <pc:sldLayoutChg chg="modTransition">
          <pc:chgData name="deepika.koilada26@outlook.com" userId="c140fbbf5b255439" providerId="LiveId" clId="{8C122130-0CBC-4352-A0CE-232785C0BE6E}" dt="2022-10-26T09:41:32.372" v="832"/>
          <pc:sldLayoutMkLst>
            <pc:docMk/>
            <pc:sldMasterMk cId="851397155" sldId="2147483838"/>
            <pc:sldLayoutMk cId="1339241517" sldId="2147483844"/>
          </pc:sldLayoutMkLst>
        </pc:sldLayoutChg>
        <pc:sldLayoutChg chg="modTransition">
          <pc:chgData name="deepika.koilada26@outlook.com" userId="c140fbbf5b255439" providerId="LiveId" clId="{8C122130-0CBC-4352-A0CE-232785C0BE6E}" dt="2022-10-26T09:41:32.372" v="832"/>
          <pc:sldLayoutMkLst>
            <pc:docMk/>
            <pc:sldMasterMk cId="851397155" sldId="2147483838"/>
            <pc:sldLayoutMk cId="1558344643" sldId="2147483845"/>
          </pc:sldLayoutMkLst>
        </pc:sldLayoutChg>
        <pc:sldLayoutChg chg="modTransition">
          <pc:chgData name="deepika.koilada26@outlook.com" userId="c140fbbf5b255439" providerId="LiveId" clId="{8C122130-0CBC-4352-A0CE-232785C0BE6E}" dt="2022-10-26T09:41:32.372" v="832"/>
          <pc:sldLayoutMkLst>
            <pc:docMk/>
            <pc:sldMasterMk cId="851397155" sldId="2147483838"/>
            <pc:sldLayoutMk cId="3520073517" sldId="2147483846"/>
          </pc:sldLayoutMkLst>
        </pc:sldLayoutChg>
        <pc:sldLayoutChg chg="modTransition">
          <pc:chgData name="deepika.koilada26@outlook.com" userId="c140fbbf5b255439" providerId="LiveId" clId="{8C122130-0CBC-4352-A0CE-232785C0BE6E}" dt="2022-10-26T09:41:32.372" v="832"/>
          <pc:sldLayoutMkLst>
            <pc:docMk/>
            <pc:sldMasterMk cId="851397155" sldId="2147483838"/>
            <pc:sldLayoutMk cId="1811388998" sldId="2147483847"/>
          </pc:sldLayoutMkLst>
        </pc:sldLayoutChg>
        <pc:sldLayoutChg chg="modTransition">
          <pc:chgData name="deepika.koilada26@outlook.com" userId="c140fbbf5b255439" providerId="LiveId" clId="{8C122130-0CBC-4352-A0CE-232785C0BE6E}" dt="2022-10-26T09:41:32.372" v="832"/>
          <pc:sldLayoutMkLst>
            <pc:docMk/>
            <pc:sldMasterMk cId="851397155" sldId="2147483838"/>
            <pc:sldLayoutMk cId="2902468098" sldId="2147483848"/>
          </pc:sldLayoutMkLst>
        </pc:sldLayoutChg>
        <pc:sldLayoutChg chg="modTransition">
          <pc:chgData name="deepika.koilada26@outlook.com" userId="c140fbbf5b255439" providerId="LiveId" clId="{8C122130-0CBC-4352-A0CE-232785C0BE6E}" dt="2022-10-26T09:41:32.372" v="832"/>
          <pc:sldLayoutMkLst>
            <pc:docMk/>
            <pc:sldMasterMk cId="851397155" sldId="2147483838"/>
            <pc:sldLayoutMk cId="771690755" sldId="2147483849"/>
          </pc:sldLayoutMkLst>
        </pc:sldLayoutChg>
      </pc:sldMasterChg>
      <pc:sldMasterChg chg="modTransition modSldLayout">
        <pc:chgData name="deepika.koilada26@outlook.com" userId="c140fbbf5b255439" providerId="LiveId" clId="{8C122130-0CBC-4352-A0CE-232785C0BE6E}" dt="2022-10-26T09:53:46.715" v="896"/>
        <pc:sldMasterMkLst>
          <pc:docMk/>
          <pc:sldMasterMk cId="730006866" sldId="2147483850"/>
        </pc:sldMasterMkLst>
        <pc:sldLayoutChg chg="modTransition">
          <pc:chgData name="deepika.koilada26@outlook.com" userId="c140fbbf5b255439" providerId="LiveId" clId="{8C122130-0CBC-4352-A0CE-232785C0BE6E}" dt="2022-10-26T09:53:46.715" v="896"/>
          <pc:sldLayoutMkLst>
            <pc:docMk/>
            <pc:sldMasterMk cId="730006866" sldId="2147483850"/>
            <pc:sldLayoutMk cId="3013101777" sldId="2147483851"/>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2680830966" sldId="2147483852"/>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1954431082" sldId="2147483853"/>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2750036919" sldId="2147483854"/>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810067635" sldId="2147483855"/>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1592848038" sldId="2147483856"/>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3777267538" sldId="2147483857"/>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840066558" sldId="2147483858"/>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3463575989" sldId="2147483859"/>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2895536806" sldId="2147483860"/>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1715681059" sldId="2147483861"/>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1799795639" sldId="2147483862"/>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3978759040" sldId="2147483863"/>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2007634937" sldId="2147483864"/>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1065353998" sldId="2147483865"/>
          </pc:sldLayoutMkLst>
        </pc:sldLayoutChg>
        <pc:sldLayoutChg chg="modTransition">
          <pc:chgData name="deepika.koilada26@outlook.com" userId="c140fbbf5b255439" providerId="LiveId" clId="{8C122130-0CBC-4352-A0CE-232785C0BE6E}" dt="2022-10-26T09:53:46.715" v="896"/>
          <pc:sldLayoutMkLst>
            <pc:docMk/>
            <pc:sldMasterMk cId="730006866" sldId="2147483850"/>
            <pc:sldLayoutMk cId="1110643743" sldId="2147483866"/>
          </pc:sldLayoutMkLst>
        </pc:sldLayoutChg>
      </pc:sldMasterChg>
    </pc:docChg>
  </pc:docChgLst>
  <pc:docChgLst>
    <pc:chgData name="PYVARDHA" userId="c140fbbf5b255439" providerId="LiveId" clId="{8C122130-0CBC-4352-A0CE-232785C0BE6E}"/>
    <pc:docChg chg="undo custSel addSld delSld modSld sldOrd modMainMaster">
      <pc:chgData name="PYVARDHA" userId="c140fbbf5b255439" providerId="LiveId" clId="{8C122130-0CBC-4352-A0CE-232785C0BE6E}" dt="2022-10-26T18:03:02.482" v="456"/>
      <pc:docMkLst>
        <pc:docMk/>
      </pc:docMkLst>
      <pc:sldChg chg="addSp delSp modSp mod modTransition delAnim modAnim">
        <pc:chgData name="PYVARDHA" userId="c140fbbf5b255439" providerId="LiveId" clId="{8C122130-0CBC-4352-A0CE-232785C0BE6E}" dt="2022-10-26T18:02:30.682" v="454"/>
        <pc:sldMkLst>
          <pc:docMk/>
          <pc:sldMk cId="1749140189" sldId="257"/>
        </pc:sldMkLst>
        <pc:spChg chg="mod">
          <ac:chgData name="PYVARDHA" userId="c140fbbf5b255439" providerId="LiveId" clId="{8C122130-0CBC-4352-A0CE-232785C0BE6E}" dt="2022-10-26T17:01:25.820" v="191" actId="255"/>
          <ac:spMkLst>
            <pc:docMk/>
            <pc:sldMk cId="1749140189" sldId="257"/>
            <ac:spMk id="4" creationId="{B8063DC0-556D-67C0-3006-74AE30E7732A}"/>
          </ac:spMkLst>
        </pc:spChg>
        <pc:spChg chg="mod">
          <ac:chgData name="PYVARDHA" userId="c140fbbf5b255439" providerId="LiveId" clId="{8C122130-0CBC-4352-A0CE-232785C0BE6E}" dt="2022-10-26T17:05:11.549" v="220" actId="20577"/>
          <ac:spMkLst>
            <pc:docMk/>
            <pc:sldMk cId="1749140189" sldId="257"/>
            <ac:spMk id="6" creationId="{0110AA3F-A977-37AA-548D-7D5AF5691D34}"/>
          </ac:spMkLst>
        </pc:spChg>
        <pc:picChg chg="add mod modCrop">
          <ac:chgData name="PYVARDHA" userId="c140fbbf5b255439" providerId="LiveId" clId="{8C122130-0CBC-4352-A0CE-232785C0BE6E}" dt="2022-10-26T17:04:12.747" v="204" actId="1076"/>
          <ac:picMkLst>
            <pc:docMk/>
            <pc:sldMk cId="1749140189" sldId="257"/>
            <ac:picMk id="2" creationId="{6CC66F9F-BD78-9E36-D02E-D30CC01E719F}"/>
          </ac:picMkLst>
        </pc:picChg>
        <pc:picChg chg="del">
          <ac:chgData name="PYVARDHA" userId="c140fbbf5b255439" providerId="LiveId" clId="{8C122130-0CBC-4352-A0CE-232785C0BE6E}" dt="2022-10-26T17:01:59.025" v="195" actId="478"/>
          <ac:picMkLst>
            <pc:docMk/>
            <pc:sldMk cId="1749140189" sldId="257"/>
            <ac:picMk id="10" creationId="{20BB448A-8DFE-2D08-3A67-DDB1DB0B4F94}"/>
          </ac:picMkLst>
        </pc:picChg>
      </pc:sldChg>
      <pc:sldChg chg="addSp delSp modSp mod modTransition modAnim">
        <pc:chgData name="PYVARDHA" userId="c140fbbf5b255439" providerId="LiveId" clId="{8C122130-0CBC-4352-A0CE-232785C0BE6E}" dt="2022-10-26T18:02:30.682" v="454"/>
        <pc:sldMkLst>
          <pc:docMk/>
          <pc:sldMk cId="415387375" sldId="258"/>
        </pc:sldMkLst>
        <pc:spChg chg="mod">
          <ac:chgData name="PYVARDHA" userId="c140fbbf5b255439" providerId="LiveId" clId="{8C122130-0CBC-4352-A0CE-232785C0BE6E}" dt="2022-10-26T16:48:46.620" v="40" actId="14100"/>
          <ac:spMkLst>
            <pc:docMk/>
            <pc:sldMk cId="415387375" sldId="258"/>
            <ac:spMk id="2" creationId="{07B0535E-7E54-B952-1209-4616B7271EE3}"/>
          </ac:spMkLst>
        </pc:spChg>
        <pc:spChg chg="mod">
          <ac:chgData name="PYVARDHA" userId="c140fbbf5b255439" providerId="LiveId" clId="{8C122130-0CBC-4352-A0CE-232785C0BE6E}" dt="2022-10-26T16:49:24.326" v="43" actId="20577"/>
          <ac:spMkLst>
            <pc:docMk/>
            <pc:sldMk cId="415387375" sldId="258"/>
            <ac:spMk id="4" creationId="{F06F4608-DA8D-0471-A9DA-87CEC522DB05}"/>
          </ac:spMkLst>
        </pc:spChg>
        <pc:graphicFrameChg chg="add mod modGraphic">
          <ac:chgData name="PYVARDHA" userId="c140fbbf5b255439" providerId="LiveId" clId="{8C122130-0CBC-4352-A0CE-232785C0BE6E}" dt="2022-10-26T17:32:03.392" v="313" actId="1076"/>
          <ac:graphicFrameMkLst>
            <pc:docMk/>
            <pc:sldMk cId="415387375" sldId="258"/>
            <ac:graphicFrameMk id="3" creationId="{51FC2D13-97C6-9576-C273-4D8E04215306}"/>
          </ac:graphicFrameMkLst>
        </pc:graphicFrameChg>
        <pc:picChg chg="add del mod modCrop">
          <ac:chgData name="PYVARDHA" userId="c140fbbf5b255439" providerId="LiveId" clId="{8C122130-0CBC-4352-A0CE-232785C0BE6E}" dt="2022-10-26T17:25:42.490" v="272" actId="478"/>
          <ac:picMkLst>
            <pc:docMk/>
            <pc:sldMk cId="415387375" sldId="258"/>
            <ac:picMk id="5" creationId="{5072181D-CF38-41C8-D819-B93F7C52367F}"/>
          </ac:picMkLst>
        </pc:picChg>
        <pc:picChg chg="add del mod modCrop">
          <ac:chgData name="PYVARDHA" userId="c140fbbf5b255439" providerId="LiveId" clId="{8C122130-0CBC-4352-A0CE-232785C0BE6E}" dt="2022-10-26T17:28:31.053" v="299" actId="478"/>
          <ac:picMkLst>
            <pc:docMk/>
            <pc:sldMk cId="415387375" sldId="258"/>
            <ac:picMk id="6" creationId="{539C1834-EC1A-B367-6294-1B711E920F3C}"/>
          </ac:picMkLst>
        </pc:picChg>
        <pc:picChg chg="add mod">
          <ac:chgData name="PYVARDHA" userId="c140fbbf5b255439" providerId="LiveId" clId="{8C122130-0CBC-4352-A0CE-232785C0BE6E}" dt="2022-10-26T17:31:19.818" v="306" actId="1076"/>
          <ac:picMkLst>
            <pc:docMk/>
            <pc:sldMk cId="415387375" sldId="258"/>
            <ac:picMk id="7" creationId="{103BC73C-5608-185F-88C9-45539A49C8F2}"/>
          </ac:picMkLst>
        </pc:picChg>
        <pc:picChg chg="add del">
          <ac:chgData name="PYVARDHA" userId="c140fbbf5b255439" providerId="LiveId" clId="{8C122130-0CBC-4352-A0CE-232785C0BE6E}" dt="2022-10-26T17:33:27.445" v="315" actId="21"/>
          <ac:picMkLst>
            <pc:docMk/>
            <pc:sldMk cId="415387375" sldId="258"/>
            <ac:picMk id="8" creationId="{C38A098C-3C8A-679B-EC11-8DB9425E35EB}"/>
          </ac:picMkLst>
        </pc:picChg>
      </pc:sldChg>
      <pc:sldChg chg="addSp delSp modSp mod modTransition modAnim">
        <pc:chgData name="PYVARDHA" userId="c140fbbf5b255439" providerId="LiveId" clId="{8C122130-0CBC-4352-A0CE-232785C0BE6E}" dt="2022-10-26T18:02:30.682" v="454"/>
        <pc:sldMkLst>
          <pc:docMk/>
          <pc:sldMk cId="3914723768" sldId="259"/>
        </pc:sldMkLst>
        <pc:spChg chg="add del mod">
          <ac:chgData name="PYVARDHA" userId="c140fbbf5b255439" providerId="LiveId" clId="{8C122130-0CBC-4352-A0CE-232785C0BE6E}" dt="2022-10-26T16:58:38.883" v="142" actId="478"/>
          <ac:spMkLst>
            <pc:docMk/>
            <pc:sldMk cId="3914723768" sldId="259"/>
            <ac:spMk id="4" creationId="{E67748C1-C3DC-0227-D4AF-D8D544F92987}"/>
          </ac:spMkLst>
        </pc:spChg>
        <pc:picChg chg="add mod">
          <ac:chgData name="PYVARDHA" userId="c140fbbf5b255439" providerId="LiveId" clId="{8C122130-0CBC-4352-A0CE-232785C0BE6E}" dt="2022-10-26T17:34:52.522" v="317" actId="1076"/>
          <ac:picMkLst>
            <pc:docMk/>
            <pc:sldMk cId="3914723768" sldId="259"/>
            <ac:picMk id="5" creationId="{2AC9917B-58D6-E0C3-632F-2D50103E4D32}"/>
          </ac:picMkLst>
        </pc:picChg>
      </pc:sldChg>
      <pc:sldChg chg="addSp delSp modSp mod modTransition delAnim modAnim">
        <pc:chgData name="PYVARDHA" userId="c140fbbf5b255439" providerId="LiveId" clId="{8C122130-0CBC-4352-A0CE-232785C0BE6E}" dt="2022-10-26T18:02:30.682" v="454"/>
        <pc:sldMkLst>
          <pc:docMk/>
          <pc:sldMk cId="3351316162" sldId="260"/>
        </pc:sldMkLst>
        <pc:spChg chg="mod">
          <ac:chgData name="PYVARDHA" userId="c140fbbf5b255439" providerId="LiveId" clId="{8C122130-0CBC-4352-A0CE-232785C0BE6E}" dt="2022-10-26T16:55:04.902" v="101" actId="20577"/>
          <ac:spMkLst>
            <pc:docMk/>
            <pc:sldMk cId="3351316162" sldId="260"/>
            <ac:spMk id="6" creationId="{3189E0A4-0153-C12C-60D2-6736603E2CED}"/>
          </ac:spMkLst>
        </pc:spChg>
        <pc:picChg chg="del">
          <ac:chgData name="PYVARDHA" userId="c140fbbf5b255439" providerId="LiveId" clId="{8C122130-0CBC-4352-A0CE-232785C0BE6E}" dt="2022-10-26T17:22:07.911" v="242" actId="21"/>
          <ac:picMkLst>
            <pc:docMk/>
            <pc:sldMk cId="3351316162" sldId="260"/>
            <ac:picMk id="4" creationId="{36EF87D6-11F5-7ED7-E463-B144EA0FF585}"/>
          </ac:picMkLst>
        </pc:picChg>
        <pc:picChg chg="add del mod modCrop">
          <ac:chgData name="PYVARDHA" userId="c140fbbf5b255439" providerId="LiveId" clId="{8C122130-0CBC-4352-A0CE-232785C0BE6E}" dt="2022-10-26T17:23:07.562" v="248" actId="21"/>
          <ac:picMkLst>
            <pc:docMk/>
            <pc:sldMk cId="3351316162" sldId="260"/>
            <ac:picMk id="5" creationId="{7421455D-6CDB-4C5C-B289-2882C9DB8BAA}"/>
          </ac:picMkLst>
        </pc:picChg>
        <pc:picChg chg="add del mod">
          <ac:chgData name="PYVARDHA" userId="c140fbbf5b255439" providerId="LiveId" clId="{8C122130-0CBC-4352-A0CE-232785C0BE6E}" dt="2022-10-26T17:40:14.989" v="338" actId="21"/>
          <ac:picMkLst>
            <pc:docMk/>
            <pc:sldMk cId="3351316162" sldId="260"/>
            <ac:picMk id="7" creationId="{728518FA-EE41-71D9-1294-C1146024F28C}"/>
          </ac:picMkLst>
        </pc:picChg>
        <pc:picChg chg="add del mod modCrop">
          <ac:chgData name="PYVARDHA" userId="c140fbbf5b255439" providerId="LiveId" clId="{8C122130-0CBC-4352-A0CE-232785C0BE6E}" dt="2022-10-26T17:39:12.753" v="330" actId="21"/>
          <ac:picMkLst>
            <pc:docMk/>
            <pc:sldMk cId="3351316162" sldId="260"/>
            <ac:picMk id="8" creationId="{6EF07E71-2FCF-8D30-E7F0-F2474591D966}"/>
          </ac:picMkLst>
        </pc:picChg>
        <pc:picChg chg="add mod modCrop">
          <ac:chgData name="PYVARDHA" userId="c140fbbf5b255439" providerId="LiveId" clId="{8C122130-0CBC-4352-A0CE-232785C0BE6E}" dt="2022-10-26T17:40:21.950" v="341" actId="1076"/>
          <ac:picMkLst>
            <pc:docMk/>
            <pc:sldMk cId="3351316162" sldId="260"/>
            <ac:picMk id="9" creationId="{B222568C-DD64-0C98-101F-0A62845515A9}"/>
          </ac:picMkLst>
        </pc:picChg>
      </pc:sldChg>
      <pc:sldChg chg="del">
        <pc:chgData name="PYVARDHA" userId="c140fbbf5b255439" providerId="LiveId" clId="{8C122130-0CBC-4352-A0CE-232785C0BE6E}" dt="2022-10-26T16:54:29.237" v="64" actId="47"/>
        <pc:sldMkLst>
          <pc:docMk/>
          <pc:sldMk cId="1068341103" sldId="261"/>
        </pc:sldMkLst>
      </pc:sldChg>
      <pc:sldChg chg="modSp mod modTransition">
        <pc:chgData name="PYVARDHA" userId="c140fbbf5b255439" providerId="LiveId" clId="{8C122130-0CBC-4352-A0CE-232785C0BE6E}" dt="2022-10-26T18:02:30.682" v="454"/>
        <pc:sldMkLst>
          <pc:docMk/>
          <pc:sldMk cId="1889041511" sldId="262"/>
        </pc:sldMkLst>
        <pc:spChg chg="mod">
          <ac:chgData name="PYVARDHA" userId="c140fbbf5b255439" providerId="LiveId" clId="{8C122130-0CBC-4352-A0CE-232785C0BE6E}" dt="2022-10-26T16:38:25.399" v="6" actId="1076"/>
          <ac:spMkLst>
            <pc:docMk/>
            <pc:sldMk cId="1889041511" sldId="262"/>
            <ac:spMk id="11" creationId="{1C81DC50-7F88-4E25-6415-E5A8414DCC31}"/>
          </ac:spMkLst>
        </pc:spChg>
        <pc:picChg chg="mod">
          <ac:chgData name="PYVARDHA" userId="c140fbbf5b255439" providerId="LiveId" clId="{8C122130-0CBC-4352-A0CE-232785C0BE6E}" dt="2022-10-26T16:38:41.789" v="7" actId="1076"/>
          <ac:picMkLst>
            <pc:docMk/>
            <pc:sldMk cId="1889041511" sldId="262"/>
            <ac:picMk id="7" creationId="{133EA624-D4A8-1126-9103-12B71A8C7D25}"/>
          </ac:picMkLst>
        </pc:picChg>
      </pc:sldChg>
      <pc:sldChg chg="addSp delSp modSp mod ord modTransition">
        <pc:chgData name="PYVARDHA" userId="c140fbbf5b255439" providerId="LiveId" clId="{8C122130-0CBC-4352-A0CE-232785C0BE6E}" dt="2022-10-26T18:02:30.682" v="454"/>
        <pc:sldMkLst>
          <pc:docMk/>
          <pc:sldMk cId="694069762" sldId="263"/>
        </pc:sldMkLst>
        <pc:spChg chg="mod">
          <ac:chgData name="PYVARDHA" userId="c140fbbf5b255439" providerId="LiveId" clId="{8C122130-0CBC-4352-A0CE-232785C0BE6E}" dt="2022-10-26T17:57:13.673" v="439" actId="207"/>
          <ac:spMkLst>
            <pc:docMk/>
            <pc:sldMk cId="694069762" sldId="263"/>
            <ac:spMk id="2" creationId="{62A2A4FA-6A2D-18CA-4DA4-CB01E9D98F9B}"/>
          </ac:spMkLst>
        </pc:spChg>
        <pc:picChg chg="add del mod">
          <ac:chgData name="PYVARDHA" userId="c140fbbf5b255439" providerId="LiveId" clId="{8C122130-0CBC-4352-A0CE-232785C0BE6E}" dt="2022-10-26T17:23:36.462" v="251" actId="21"/>
          <ac:picMkLst>
            <pc:docMk/>
            <pc:sldMk cId="694069762" sldId="263"/>
            <ac:picMk id="3" creationId="{560E205D-CAB2-8223-2F7E-B72EA52F1487}"/>
          </ac:picMkLst>
        </pc:picChg>
      </pc:sldChg>
      <pc:sldChg chg="modTransition">
        <pc:chgData name="PYVARDHA" userId="c140fbbf5b255439" providerId="LiveId" clId="{8C122130-0CBC-4352-A0CE-232785C0BE6E}" dt="2022-10-26T18:02:30.682" v="454"/>
        <pc:sldMkLst>
          <pc:docMk/>
          <pc:sldMk cId="3704812077" sldId="264"/>
        </pc:sldMkLst>
      </pc:sldChg>
      <pc:sldChg chg="addSp modSp mod modTransition modAnim">
        <pc:chgData name="PYVARDHA" userId="c140fbbf5b255439" providerId="LiveId" clId="{8C122130-0CBC-4352-A0CE-232785C0BE6E}" dt="2022-10-26T18:02:30.682" v="454"/>
        <pc:sldMkLst>
          <pc:docMk/>
          <pc:sldMk cId="4006368236" sldId="265"/>
        </pc:sldMkLst>
        <pc:spChg chg="mod">
          <ac:chgData name="PYVARDHA" userId="c140fbbf5b255439" providerId="LiveId" clId="{8C122130-0CBC-4352-A0CE-232785C0BE6E}" dt="2022-10-26T17:12:38.535" v="240" actId="1076"/>
          <ac:spMkLst>
            <pc:docMk/>
            <pc:sldMk cId="4006368236" sldId="265"/>
            <ac:spMk id="2" creationId="{CCEAAFB1-9D79-2257-7387-09A2F53D7FCF}"/>
          </ac:spMkLst>
        </pc:spChg>
        <pc:spChg chg="mod">
          <ac:chgData name="PYVARDHA" userId="c140fbbf5b255439" providerId="LiveId" clId="{8C122130-0CBC-4352-A0CE-232785C0BE6E}" dt="2022-10-26T17:12:42.658" v="241" actId="1076"/>
          <ac:spMkLst>
            <pc:docMk/>
            <pc:sldMk cId="4006368236" sldId="265"/>
            <ac:spMk id="3" creationId="{1DA7E4B5-E5BE-FB0A-EC68-1CEC23161EB5}"/>
          </ac:spMkLst>
        </pc:spChg>
        <pc:picChg chg="add mod modCrop">
          <ac:chgData name="PYVARDHA" userId="c140fbbf5b255439" providerId="LiveId" clId="{8C122130-0CBC-4352-A0CE-232785C0BE6E}" dt="2022-10-26T17:12:33.714" v="239" actId="14100"/>
          <ac:picMkLst>
            <pc:docMk/>
            <pc:sldMk cId="4006368236" sldId="265"/>
            <ac:picMk id="4" creationId="{DAE1FD9B-B6F9-1113-E94E-3C0CCDA4B45A}"/>
          </ac:picMkLst>
        </pc:picChg>
      </pc:sldChg>
      <pc:sldChg chg="addSp delSp modSp new mod ord modTransition modAnim">
        <pc:chgData name="PYVARDHA" userId="c140fbbf5b255439" providerId="LiveId" clId="{8C122130-0CBC-4352-A0CE-232785C0BE6E}" dt="2022-10-26T18:02:30.682" v="454"/>
        <pc:sldMkLst>
          <pc:docMk/>
          <pc:sldMk cId="791450176" sldId="266"/>
        </pc:sldMkLst>
        <pc:spChg chg="add mod">
          <ac:chgData name="PYVARDHA" userId="c140fbbf5b255439" providerId="LiveId" clId="{8C122130-0CBC-4352-A0CE-232785C0BE6E}" dt="2022-10-26T17:05:05.390" v="212" actId="20577"/>
          <ac:spMkLst>
            <pc:docMk/>
            <pc:sldMk cId="791450176" sldId="266"/>
            <ac:spMk id="2" creationId="{45E5AED7-D580-5435-CDB6-458347D518C8}"/>
          </ac:spMkLst>
        </pc:spChg>
        <pc:spChg chg="add del mod">
          <ac:chgData name="PYVARDHA" userId="c140fbbf5b255439" providerId="LiveId" clId="{8C122130-0CBC-4352-A0CE-232785C0BE6E}" dt="2022-10-26T16:56:52.820" v="124"/>
          <ac:spMkLst>
            <pc:docMk/>
            <pc:sldMk cId="791450176" sldId="266"/>
            <ac:spMk id="3" creationId="{34C6E016-66C2-946A-4CA2-0E6FA85DA139}"/>
          </ac:spMkLst>
        </pc:spChg>
        <pc:spChg chg="add mod">
          <ac:chgData name="PYVARDHA" userId="c140fbbf5b255439" providerId="LiveId" clId="{8C122130-0CBC-4352-A0CE-232785C0BE6E}" dt="2022-10-26T17:01:45.959" v="194" actId="1076"/>
          <ac:spMkLst>
            <pc:docMk/>
            <pc:sldMk cId="791450176" sldId="266"/>
            <ac:spMk id="4" creationId="{E91311E4-D586-3F0F-0D2C-2BC7C973ABCA}"/>
          </ac:spMkLst>
        </pc:spChg>
        <pc:picChg chg="add del mod">
          <ac:chgData name="PYVARDHA" userId="c140fbbf5b255439" providerId="LiveId" clId="{8C122130-0CBC-4352-A0CE-232785C0BE6E}" dt="2022-10-26T17:10:13.875" v="225" actId="21"/>
          <ac:picMkLst>
            <pc:docMk/>
            <pc:sldMk cId="791450176" sldId="266"/>
            <ac:picMk id="5" creationId="{4FAE72B5-2A32-7F5B-7E39-F521D38D1766}"/>
          </ac:picMkLst>
        </pc:picChg>
        <pc:picChg chg="add mod modCrop">
          <ac:chgData name="PYVARDHA" userId="c140fbbf5b255439" providerId="LiveId" clId="{8C122130-0CBC-4352-A0CE-232785C0BE6E}" dt="2022-10-26T17:10:52.005" v="233" actId="1076"/>
          <ac:picMkLst>
            <pc:docMk/>
            <pc:sldMk cId="791450176" sldId="266"/>
            <ac:picMk id="6" creationId="{1A570699-854C-B6FD-A468-5A89C6408AA2}"/>
          </ac:picMkLst>
        </pc:picChg>
      </pc:sldChg>
      <pc:sldChg chg="addSp delSp modSp new del mod">
        <pc:chgData name="PYVARDHA" userId="c140fbbf5b255439" providerId="LiveId" clId="{8C122130-0CBC-4352-A0CE-232785C0BE6E}" dt="2022-10-26T16:53:33.794" v="63" actId="47"/>
        <pc:sldMkLst>
          <pc:docMk/>
          <pc:sldMk cId="2747973374" sldId="266"/>
        </pc:sldMkLst>
        <pc:spChg chg="add del mod">
          <ac:chgData name="PYVARDHA" userId="c140fbbf5b255439" providerId="LiveId" clId="{8C122130-0CBC-4352-A0CE-232785C0BE6E}" dt="2022-10-26T15:57:38.699" v="5"/>
          <ac:spMkLst>
            <pc:docMk/>
            <pc:sldMk cId="2747973374" sldId="266"/>
            <ac:spMk id="2" creationId="{9E58578B-6CC1-BA2B-6AA1-6B459CF9891D}"/>
          </ac:spMkLst>
        </pc:spChg>
        <pc:graphicFrameChg chg="add mod">
          <ac:chgData name="PYVARDHA" userId="c140fbbf5b255439" providerId="LiveId" clId="{8C122130-0CBC-4352-A0CE-232785C0BE6E}" dt="2022-10-26T16:43:16.748" v="8" actId="1076"/>
          <ac:graphicFrameMkLst>
            <pc:docMk/>
            <pc:sldMk cId="2747973374" sldId="266"/>
            <ac:graphicFrameMk id="3" creationId="{18CA2429-29D3-1876-B85B-F799FF8E56B8}"/>
          </ac:graphicFrameMkLst>
        </pc:graphicFrameChg>
      </pc:sldChg>
      <pc:sldChg chg="addSp modSp new mod ord modTransition modAnim">
        <pc:chgData name="PYVARDHA" userId="c140fbbf5b255439" providerId="LiveId" clId="{8C122130-0CBC-4352-A0CE-232785C0BE6E}" dt="2022-10-26T18:02:30.682" v="454"/>
        <pc:sldMkLst>
          <pc:docMk/>
          <pc:sldMk cId="1638392709" sldId="267"/>
        </pc:sldMkLst>
        <pc:picChg chg="add mod">
          <ac:chgData name="PYVARDHA" userId="c140fbbf5b255439" providerId="LiveId" clId="{8C122130-0CBC-4352-A0CE-232785C0BE6E}" dt="2022-10-26T17:23:54.751" v="256" actId="1076"/>
          <ac:picMkLst>
            <pc:docMk/>
            <pc:sldMk cId="1638392709" sldId="267"/>
            <ac:picMk id="2" creationId="{5D70596C-9150-C9A9-075C-2651A2549C8E}"/>
          </ac:picMkLst>
        </pc:picChg>
      </pc:sldChg>
      <pc:sldChg chg="addSp delSp modSp new mod ord modTransition">
        <pc:chgData name="PYVARDHA" userId="c140fbbf5b255439" providerId="LiveId" clId="{8C122130-0CBC-4352-A0CE-232785C0BE6E}" dt="2022-10-26T18:03:02.482" v="456"/>
        <pc:sldMkLst>
          <pc:docMk/>
          <pc:sldMk cId="759503357" sldId="268"/>
        </pc:sldMkLst>
        <pc:picChg chg="add del mod">
          <ac:chgData name="PYVARDHA" userId="c140fbbf5b255439" providerId="LiveId" clId="{8C122130-0CBC-4352-A0CE-232785C0BE6E}" dt="2022-10-26T17:52:38.446" v="434" actId="478"/>
          <ac:picMkLst>
            <pc:docMk/>
            <pc:sldMk cId="759503357" sldId="268"/>
            <ac:picMk id="3" creationId="{074E4ABC-957A-D9CC-2F45-F6D58E9ACB52}"/>
          </ac:picMkLst>
        </pc:picChg>
        <pc:picChg chg="add mod modCrop">
          <ac:chgData name="PYVARDHA" userId="c140fbbf5b255439" providerId="LiveId" clId="{8C122130-0CBC-4352-A0CE-232785C0BE6E}" dt="2022-10-26T18:02:19.382" v="453" actId="1076"/>
          <ac:picMkLst>
            <pc:docMk/>
            <pc:sldMk cId="759503357" sldId="268"/>
            <ac:picMk id="5" creationId="{DF21C648-A2F5-1DF1-0940-795630084352}"/>
          </ac:picMkLst>
        </pc:picChg>
      </pc:sldChg>
      <pc:sldMasterChg chg="modTransition modSldLayout">
        <pc:chgData name="PYVARDHA" userId="c140fbbf5b255439" providerId="LiveId" clId="{8C122130-0CBC-4352-A0CE-232785C0BE6E}" dt="2022-10-26T17:51:37.256" v="423"/>
        <pc:sldMasterMkLst>
          <pc:docMk/>
          <pc:sldMasterMk cId="730006866" sldId="2147483850"/>
        </pc:sldMasterMkLst>
        <pc:sldLayoutChg chg="modTransition">
          <pc:chgData name="PYVARDHA" userId="c140fbbf5b255439" providerId="LiveId" clId="{8C122130-0CBC-4352-A0CE-232785C0BE6E}" dt="2022-10-26T17:51:37.256" v="423"/>
          <pc:sldLayoutMkLst>
            <pc:docMk/>
            <pc:sldMasterMk cId="730006866" sldId="2147483850"/>
            <pc:sldLayoutMk cId="3013101777" sldId="2147483851"/>
          </pc:sldLayoutMkLst>
        </pc:sldLayoutChg>
        <pc:sldLayoutChg chg="modTransition">
          <pc:chgData name="PYVARDHA" userId="c140fbbf5b255439" providerId="LiveId" clId="{8C122130-0CBC-4352-A0CE-232785C0BE6E}" dt="2022-10-26T17:51:37.256" v="423"/>
          <pc:sldLayoutMkLst>
            <pc:docMk/>
            <pc:sldMasterMk cId="730006866" sldId="2147483850"/>
            <pc:sldLayoutMk cId="2680830966" sldId="2147483852"/>
          </pc:sldLayoutMkLst>
        </pc:sldLayoutChg>
        <pc:sldLayoutChg chg="modTransition">
          <pc:chgData name="PYVARDHA" userId="c140fbbf5b255439" providerId="LiveId" clId="{8C122130-0CBC-4352-A0CE-232785C0BE6E}" dt="2022-10-26T17:51:37.256" v="423"/>
          <pc:sldLayoutMkLst>
            <pc:docMk/>
            <pc:sldMasterMk cId="730006866" sldId="2147483850"/>
            <pc:sldLayoutMk cId="1954431082" sldId="2147483853"/>
          </pc:sldLayoutMkLst>
        </pc:sldLayoutChg>
        <pc:sldLayoutChg chg="modTransition">
          <pc:chgData name="PYVARDHA" userId="c140fbbf5b255439" providerId="LiveId" clId="{8C122130-0CBC-4352-A0CE-232785C0BE6E}" dt="2022-10-26T17:51:37.256" v="423"/>
          <pc:sldLayoutMkLst>
            <pc:docMk/>
            <pc:sldMasterMk cId="730006866" sldId="2147483850"/>
            <pc:sldLayoutMk cId="2750036919" sldId="2147483854"/>
          </pc:sldLayoutMkLst>
        </pc:sldLayoutChg>
        <pc:sldLayoutChg chg="modTransition">
          <pc:chgData name="PYVARDHA" userId="c140fbbf5b255439" providerId="LiveId" clId="{8C122130-0CBC-4352-A0CE-232785C0BE6E}" dt="2022-10-26T17:51:37.256" v="423"/>
          <pc:sldLayoutMkLst>
            <pc:docMk/>
            <pc:sldMasterMk cId="730006866" sldId="2147483850"/>
            <pc:sldLayoutMk cId="810067635" sldId="2147483855"/>
          </pc:sldLayoutMkLst>
        </pc:sldLayoutChg>
        <pc:sldLayoutChg chg="modTransition">
          <pc:chgData name="PYVARDHA" userId="c140fbbf5b255439" providerId="LiveId" clId="{8C122130-0CBC-4352-A0CE-232785C0BE6E}" dt="2022-10-26T17:51:37.256" v="423"/>
          <pc:sldLayoutMkLst>
            <pc:docMk/>
            <pc:sldMasterMk cId="730006866" sldId="2147483850"/>
            <pc:sldLayoutMk cId="1592848038" sldId="2147483856"/>
          </pc:sldLayoutMkLst>
        </pc:sldLayoutChg>
        <pc:sldLayoutChg chg="modTransition">
          <pc:chgData name="PYVARDHA" userId="c140fbbf5b255439" providerId="LiveId" clId="{8C122130-0CBC-4352-A0CE-232785C0BE6E}" dt="2022-10-26T17:51:37.256" v="423"/>
          <pc:sldLayoutMkLst>
            <pc:docMk/>
            <pc:sldMasterMk cId="730006866" sldId="2147483850"/>
            <pc:sldLayoutMk cId="3777267538" sldId="2147483857"/>
          </pc:sldLayoutMkLst>
        </pc:sldLayoutChg>
        <pc:sldLayoutChg chg="modTransition">
          <pc:chgData name="PYVARDHA" userId="c140fbbf5b255439" providerId="LiveId" clId="{8C122130-0CBC-4352-A0CE-232785C0BE6E}" dt="2022-10-26T17:51:37.256" v="423"/>
          <pc:sldLayoutMkLst>
            <pc:docMk/>
            <pc:sldMasterMk cId="730006866" sldId="2147483850"/>
            <pc:sldLayoutMk cId="840066558" sldId="2147483858"/>
          </pc:sldLayoutMkLst>
        </pc:sldLayoutChg>
        <pc:sldLayoutChg chg="modTransition">
          <pc:chgData name="PYVARDHA" userId="c140fbbf5b255439" providerId="LiveId" clId="{8C122130-0CBC-4352-A0CE-232785C0BE6E}" dt="2022-10-26T17:51:37.256" v="423"/>
          <pc:sldLayoutMkLst>
            <pc:docMk/>
            <pc:sldMasterMk cId="730006866" sldId="2147483850"/>
            <pc:sldLayoutMk cId="3463575989" sldId="2147483859"/>
          </pc:sldLayoutMkLst>
        </pc:sldLayoutChg>
        <pc:sldLayoutChg chg="modTransition">
          <pc:chgData name="PYVARDHA" userId="c140fbbf5b255439" providerId="LiveId" clId="{8C122130-0CBC-4352-A0CE-232785C0BE6E}" dt="2022-10-26T17:51:37.256" v="423"/>
          <pc:sldLayoutMkLst>
            <pc:docMk/>
            <pc:sldMasterMk cId="730006866" sldId="2147483850"/>
            <pc:sldLayoutMk cId="2895536806" sldId="2147483860"/>
          </pc:sldLayoutMkLst>
        </pc:sldLayoutChg>
        <pc:sldLayoutChg chg="modTransition">
          <pc:chgData name="PYVARDHA" userId="c140fbbf5b255439" providerId="LiveId" clId="{8C122130-0CBC-4352-A0CE-232785C0BE6E}" dt="2022-10-26T17:51:37.256" v="423"/>
          <pc:sldLayoutMkLst>
            <pc:docMk/>
            <pc:sldMasterMk cId="730006866" sldId="2147483850"/>
            <pc:sldLayoutMk cId="1715681059" sldId="2147483861"/>
          </pc:sldLayoutMkLst>
        </pc:sldLayoutChg>
        <pc:sldLayoutChg chg="modTransition">
          <pc:chgData name="PYVARDHA" userId="c140fbbf5b255439" providerId="LiveId" clId="{8C122130-0CBC-4352-A0CE-232785C0BE6E}" dt="2022-10-26T17:51:37.256" v="423"/>
          <pc:sldLayoutMkLst>
            <pc:docMk/>
            <pc:sldMasterMk cId="730006866" sldId="2147483850"/>
            <pc:sldLayoutMk cId="1799795639" sldId="2147483862"/>
          </pc:sldLayoutMkLst>
        </pc:sldLayoutChg>
        <pc:sldLayoutChg chg="modTransition">
          <pc:chgData name="PYVARDHA" userId="c140fbbf5b255439" providerId="LiveId" clId="{8C122130-0CBC-4352-A0CE-232785C0BE6E}" dt="2022-10-26T17:51:37.256" v="423"/>
          <pc:sldLayoutMkLst>
            <pc:docMk/>
            <pc:sldMasterMk cId="730006866" sldId="2147483850"/>
            <pc:sldLayoutMk cId="3978759040" sldId="2147483863"/>
          </pc:sldLayoutMkLst>
        </pc:sldLayoutChg>
        <pc:sldLayoutChg chg="modTransition">
          <pc:chgData name="PYVARDHA" userId="c140fbbf5b255439" providerId="LiveId" clId="{8C122130-0CBC-4352-A0CE-232785C0BE6E}" dt="2022-10-26T17:51:37.256" v="423"/>
          <pc:sldLayoutMkLst>
            <pc:docMk/>
            <pc:sldMasterMk cId="730006866" sldId="2147483850"/>
            <pc:sldLayoutMk cId="2007634937" sldId="2147483864"/>
          </pc:sldLayoutMkLst>
        </pc:sldLayoutChg>
        <pc:sldLayoutChg chg="modTransition">
          <pc:chgData name="PYVARDHA" userId="c140fbbf5b255439" providerId="LiveId" clId="{8C122130-0CBC-4352-A0CE-232785C0BE6E}" dt="2022-10-26T17:51:37.256" v="423"/>
          <pc:sldLayoutMkLst>
            <pc:docMk/>
            <pc:sldMasterMk cId="730006866" sldId="2147483850"/>
            <pc:sldLayoutMk cId="1065353998" sldId="2147483865"/>
          </pc:sldLayoutMkLst>
        </pc:sldLayoutChg>
        <pc:sldLayoutChg chg="modTransition">
          <pc:chgData name="PYVARDHA" userId="c140fbbf5b255439" providerId="LiveId" clId="{8C122130-0CBC-4352-A0CE-232785C0BE6E}" dt="2022-10-26T17:51:37.256" v="423"/>
          <pc:sldLayoutMkLst>
            <pc:docMk/>
            <pc:sldMasterMk cId="730006866" sldId="2147483850"/>
            <pc:sldLayoutMk cId="1110643743" sldId="2147483866"/>
          </pc:sldLayoutMkLst>
        </pc:sldLayoutChg>
      </pc:sldMasterChg>
      <pc:sldMasterChg chg="modTransition modSldLayout">
        <pc:chgData name="PYVARDHA" userId="c140fbbf5b255439" providerId="LiveId" clId="{8C122130-0CBC-4352-A0CE-232785C0BE6E}" dt="2022-10-26T17:56:10.608" v="435"/>
        <pc:sldMasterMkLst>
          <pc:docMk/>
          <pc:sldMasterMk cId="1801895565" sldId="2147483867"/>
        </pc:sldMasterMkLst>
        <pc:sldLayoutChg chg="modTransition">
          <pc:chgData name="PYVARDHA" userId="c140fbbf5b255439" providerId="LiveId" clId="{8C122130-0CBC-4352-A0CE-232785C0BE6E}" dt="2022-10-26T17:56:10.608" v="435"/>
          <pc:sldLayoutMkLst>
            <pc:docMk/>
            <pc:sldMasterMk cId="1801895565" sldId="2147483867"/>
            <pc:sldLayoutMk cId="2216058707" sldId="2147483868"/>
          </pc:sldLayoutMkLst>
        </pc:sldLayoutChg>
        <pc:sldLayoutChg chg="modTransition">
          <pc:chgData name="PYVARDHA" userId="c140fbbf5b255439" providerId="LiveId" clId="{8C122130-0CBC-4352-A0CE-232785C0BE6E}" dt="2022-10-26T17:56:10.608" v="435"/>
          <pc:sldLayoutMkLst>
            <pc:docMk/>
            <pc:sldMasterMk cId="1801895565" sldId="2147483867"/>
            <pc:sldLayoutMk cId="1422348985" sldId="2147483869"/>
          </pc:sldLayoutMkLst>
        </pc:sldLayoutChg>
        <pc:sldLayoutChg chg="modTransition">
          <pc:chgData name="PYVARDHA" userId="c140fbbf5b255439" providerId="LiveId" clId="{8C122130-0CBC-4352-A0CE-232785C0BE6E}" dt="2022-10-26T17:56:10.608" v="435"/>
          <pc:sldLayoutMkLst>
            <pc:docMk/>
            <pc:sldMasterMk cId="1801895565" sldId="2147483867"/>
            <pc:sldLayoutMk cId="74311854" sldId="2147483870"/>
          </pc:sldLayoutMkLst>
        </pc:sldLayoutChg>
        <pc:sldLayoutChg chg="modTransition">
          <pc:chgData name="PYVARDHA" userId="c140fbbf5b255439" providerId="LiveId" clId="{8C122130-0CBC-4352-A0CE-232785C0BE6E}" dt="2022-10-26T17:56:10.608" v="435"/>
          <pc:sldLayoutMkLst>
            <pc:docMk/>
            <pc:sldMasterMk cId="1801895565" sldId="2147483867"/>
            <pc:sldLayoutMk cId="773197661" sldId="2147483871"/>
          </pc:sldLayoutMkLst>
        </pc:sldLayoutChg>
        <pc:sldLayoutChg chg="modTransition">
          <pc:chgData name="PYVARDHA" userId="c140fbbf5b255439" providerId="LiveId" clId="{8C122130-0CBC-4352-A0CE-232785C0BE6E}" dt="2022-10-26T17:56:10.608" v="435"/>
          <pc:sldLayoutMkLst>
            <pc:docMk/>
            <pc:sldMasterMk cId="1801895565" sldId="2147483867"/>
            <pc:sldLayoutMk cId="1650528662" sldId="2147483872"/>
          </pc:sldLayoutMkLst>
        </pc:sldLayoutChg>
        <pc:sldLayoutChg chg="modTransition">
          <pc:chgData name="PYVARDHA" userId="c140fbbf5b255439" providerId="LiveId" clId="{8C122130-0CBC-4352-A0CE-232785C0BE6E}" dt="2022-10-26T17:56:10.608" v="435"/>
          <pc:sldLayoutMkLst>
            <pc:docMk/>
            <pc:sldMasterMk cId="1801895565" sldId="2147483867"/>
            <pc:sldLayoutMk cId="1202286819" sldId="2147483873"/>
          </pc:sldLayoutMkLst>
        </pc:sldLayoutChg>
        <pc:sldLayoutChg chg="modTransition">
          <pc:chgData name="PYVARDHA" userId="c140fbbf5b255439" providerId="LiveId" clId="{8C122130-0CBC-4352-A0CE-232785C0BE6E}" dt="2022-10-26T17:56:10.608" v="435"/>
          <pc:sldLayoutMkLst>
            <pc:docMk/>
            <pc:sldMasterMk cId="1801895565" sldId="2147483867"/>
            <pc:sldLayoutMk cId="1287706811" sldId="2147483874"/>
          </pc:sldLayoutMkLst>
        </pc:sldLayoutChg>
        <pc:sldLayoutChg chg="modTransition">
          <pc:chgData name="PYVARDHA" userId="c140fbbf5b255439" providerId="LiveId" clId="{8C122130-0CBC-4352-A0CE-232785C0BE6E}" dt="2022-10-26T17:56:10.608" v="435"/>
          <pc:sldLayoutMkLst>
            <pc:docMk/>
            <pc:sldMasterMk cId="1801895565" sldId="2147483867"/>
            <pc:sldLayoutMk cId="3077212807" sldId="2147483875"/>
          </pc:sldLayoutMkLst>
        </pc:sldLayoutChg>
        <pc:sldLayoutChg chg="modTransition">
          <pc:chgData name="PYVARDHA" userId="c140fbbf5b255439" providerId="LiveId" clId="{8C122130-0CBC-4352-A0CE-232785C0BE6E}" dt="2022-10-26T17:56:10.608" v="435"/>
          <pc:sldLayoutMkLst>
            <pc:docMk/>
            <pc:sldMasterMk cId="1801895565" sldId="2147483867"/>
            <pc:sldLayoutMk cId="2830159038" sldId="2147483876"/>
          </pc:sldLayoutMkLst>
        </pc:sldLayoutChg>
        <pc:sldLayoutChg chg="modTransition">
          <pc:chgData name="PYVARDHA" userId="c140fbbf5b255439" providerId="LiveId" clId="{8C122130-0CBC-4352-A0CE-232785C0BE6E}" dt="2022-10-26T17:56:10.608" v="435"/>
          <pc:sldLayoutMkLst>
            <pc:docMk/>
            <pc:sldMasterMk cId="1801895565" sldId="2147483867"/>
            <pc:sldLayoutMk cId="3908952777" sldId="2147483877"/>
          </pc:sldLayoutMkLst>
        </pc:sldLayoutChg>
        <pc:sldLayoutChg chg="modTransition">
          <pc:chgData name="PYVARDHA" userId="c140fbbf5b255439" providerId="LiveId" clId="{8C122130-0CBC-4352-A0CE-232785C0BE6E}" dt="2022-10-26T17:56:10.608" v="435"/>
          <pc:sldLayoutMkLst>
            <pc:docMk/>
            <pc:sldMasterMk cId="1801895565" sldId="2147483867"/>
            <pc:sldLayoutMk cId="899823654" sldId="2147483878"/>
          </pc:sldLayoutMkLst>
        </pc:sldLayoutChg>
        <pc:sldLayoutChg chg="modTransition">
          <pc:chgData name="PYVARDHA" userId="c140fbbf5b255439" providerId="LiveId" clId="{8C122130-0CBC-4352-A0CE-232785C0BE6E}" dt="2022-10-26T17:56:10.608" v="435"/>
          <pc:sldLayoutMkLst>
            <pc:docMk/>
            <pc:sldMasterMk cId="1801895565" sldId="2147483867"/>
            <pc:sldLayoutMk cId="3404884380" sldId="2147483879"/>
          </pc:sldLayoutMkLst>
        </pc:sldLayoutChg>
        <pc:sldLayoutChg chg="modTransition">
          <pc:chgData name="PYVARDHA" userId="c140fbbf5b255439" providerId="LiveId" clId="{8C122130-0CBC-4352-A0CE-232785C0BE6E}" dt="2022-10-26T17:56:10.608" v="435"/>
          <pc:sldLayoutMkLst>
            <pc:docMk/>
            <pc:sldMasterMk cId="1801895565" sldId="2147483867"/>
            <pc:sldLayoutMk cId="3750501581" sldId="2147483880"/>
          </pc:sldLayoutMkLst>
        </pc:sldLayoutChg>
        <pc:sldLayoutChg chg="modTransition">
          <pc:chgData name="PYVARDHA" userId="c140fbbf5b255439" providerId="LiveId" clId="{8C122130-0CBC-4352-A0CE-232785C0BE6E}" dt="2022-10-26T17:56:10.608" v="435"/>
          <pc:sldLayoutMkLst>
            <pc:docMk/>
            <pc:sldMasterMk cId="1801895565" sldId="2147483867"/>
            <pc:sldLayoutMk cId="1560733761" sldId="2147483881"/>
          </pc:sldLayoutMkLst>
        </pc:sldLayoutChg>
        <pc:sldLayoutChg chg="modTransition">
          <pc:chgData name="PYVARDHA" userId="c140fbbf5b255439" providerId="LiveId" clId="{8C122130-0CBC-4352-A0CE-232785C0BE6E}" dt="2022-10-26T17:56:10.608" v="435"/>
          <pc:sldLayoutMkLst>
            <pc:docMk/>
            <pc:sldMasterMk cId="1801895565" sldId="2147483867"/>
            <pc:sldLayoutMk cId="1609627465" sldId="2147483882"/>
          </pc:sldLayoutMkLst>
        </pc:sldLayoutChg>
        <pc:sldLayoutChg chg="modTransition">
          <pc:chgData name="PYVARDHA" userId="c140fbbf5b255439" providerId="LiveId" clId="{8C122130-0CBC-4352-A0CE-232785C0BE6E}" dt="2022-10-26T17:56:10.608" v="435"/>
          <pc:sldLayoutMkLst>
            <pc:docMk/>
            <pc:sldMasterMk cId="1801895565" sldId="2147483867"/>
            <pc:sldLayoutMk cId="2680540360" sldId="2147483883"/>
          </pc:sldLayoutMkLst>
        </pc:sldLayoutChg>
      </pc:sldMasterChg>
      <pc:sldMasterChg chg="modTransition modSldLayout">
        <pc:chgData name="PYVARDHA" userId="c140fbbf5b255439" providerId="LiveId" clId="{8C122130-0CBC-4352-A0CE-232785C0BE6E}" dt="2022-10-26T17:56:16.144" v="436"/>
        <pc:sldMasterMkLst>
          <pc:docMk/>
          <pc:sldMasterMk cId="1485114940" sldId="2147483884"/>
        </pc:sldMasterMkLst>
        <pc:sldLayoutChg chg="modTransition">
          <pc:chgData name="PYVARDHA" userId="c140fbbf5b255439" providerId="LiveId" clId="{8C122130-0CBC-4352-A0CE-232785C0BE6E}" dt="2022-10-26T17:56:16.144" v="436"/>
          <pc:sldLayoutMkLst>
            <pc:docMk/>
            <pc:sldMasterMk cId="1485114940" sldId="2147483884"/>
            <pc:sldLayoutMk cId="1559971613" sldId="2147483885"/>
          </pc:sldLayoutMkLst>
        </pc:sldLayoutChg>
        <pc:sldLayoutChg chg="modTransition">
          <pc:chgData name="PYVARDHA" userId="c140fbbf5b255439" providerId="LiveId" clId="{8C122130-0CBC-4352-A0CE-232785C0BE6E}" dt="2022-10-26T17:56:16.144" v="436"/>
          <pc:sldLayoutMkLst>
            <pc:docMk/>
            <pc:sldMasterMk cId="1485114940" sldId="2147483884"/>
            <pc:sldLayoutMk cId="2984355014" sldId="2147483886"/>
          </pc:sldLayoutMkLst>
        </pc:sldLayoutChg>
        <pc:sldLayoutChg chg="modTransition">
          <pc:chgData name="PYVARDHA" userId="c140fbbf5b255439" providerId="LiveId" clId="{8C122130-0CBC-4352-A0CE-232785C0BE6E}" dt="2022-10-26T17:56:16.144" v="436"/>
          <pc:sldLayoutMkLst>
            <pc:docMk/>
            <pc:sldMasterMk cId="1485114940" sldId="2147483884"/>
            <pc:sldLayoutMk cId="3411864653" sldId="2147483887"/>
          </pc:sldLayoutMkLst>
        </pc:sldLayoutChg>
        <pc:sldLayoutChg chg="modTransition">
          <pc:chgData name="PYVARDHA" userId="c140fbbf5b255439" providerId="LiveId" clId="{8C122130-0CBC-4352-A0CE-232785C0BE6E}" dt="2022-10-26T17:56:16.144" v="436"/>
          <pc:sldLayoutMkLst>
            <pc:docMk/>
            <pc:sldMasterMk cId="1485114940" sldId="2147483884"/>
            <pc:sldLayoutMk cId="2810810260" sldId="2147483888"/>
          </pc:sldLayoutMkLst>
        </pc:sldLayoutChg>
        <pc:sldLayoutChg chg="modTransition">
          <pc:chgData name="PYVARDHA" userId="c140fbbf5b255439" providerId="LiveId" clId="{8C122130-0CBC-4352-A0CE-232785C0BE6E}" dt="2022-10-26T17:56:16.144" v="436"/>
          <pc:sldLayoutMkLst>
            <pc:docMk/>
            <pc:sldMasterMk cId="1485114940" sldId="2147483884"/>
            <pc:sldLayoutMk cId="794655334" sldId="2147483889"/>
          </pc:sldLayoutMkLst>
        </pc:sldLayoutChg>
        <pc:sldLayoutChg chg="modTransition">
          <pc:chgData name="PYVARDHA" userId="c140fbbf5b255439" providerId="LiveId" clId="{8C122130-0CBC-4352-A0CE-232785C0BE6E}" dt="2022-10-26T17:56:16.144" v="436"/>
          <pc:sldLayoutMkLst>
            <pc:docMk/>
            <pc:sldMasterMk cId="1485114940" sldId="2147483884"/>
            <pc:sldLayoutMk cId="4016998530" sldId="2147483890"/>
          </pc:sldLayoutMkLst>
        </pc:sldLayoutChg>
        <pc:sldLayoutChg chg="modTransition">
          <pc:chgData name="PYVARDHA" userId="c140fbbf5b255439" providerId="LiveId" clId="{8C122130-0CBC-4352-A0CE-232785C0BE6E}" dt="2022-10-26T17:56:16.144" v="436"/>
          <pc:sldLayoutMkLst>
            <pc:docMk/>
            <pc:sldMasterMk cId="1485114940" sldId="2147483884"/>
            <pc:sldLayoutMk cId="2101345494" sldId="2147483891"/>
          </pc:sldLayoutMkLst>
        </pc:sldLayoutChg>
        <pc:sldLayoutChg chg="modTransition">
          <pc:chgData name="PYVARDHA" userId="c140fbbf5b255439" providerId="LiveId" clId="{8C122130-0CBC-4352-A0CE-232785C0BE6E}" dt="2022-10-26T17:56:16.144" v="436"/>
          <pc:sldLayoutMkLst>
            <pc:docMk/>
            <pc:sldMasterMk cId="1485114940" sldId="2147483884"/>
            <pc:sldLayoutMk cId="4035208829" sldId="2147483892"/>
          </pc:sldLayoutMkLst>
        </pc:sldLayoutChg>
        <pc:sldLayoutChg chg="modTransition">
          <pc:chgData name="PYVARDHA" userId="c140fbbf5b255439" providerId="LiveId" clId="{8C122130-0CBC-4352-A0CE-232785C0BE6E}" dt="2022-10-26T17:56:16.144" v="436"/>
          <pc:sldLayoutMkLst>
            <pc:docMk/>
            <pc:sldMasterMk cId="1485114940" sldId="2147483884"/>
            <pc:sldLayoutMk cId="2975775948" sldId="2147483893"/>
          </pc:sldLayoutMkLst>
        </pc:sldLayoutChg>
        <pc:sldLayoutChg chg="modTransition">
          <pc:chgData name="PYVARDHA" userId="c140fbbf5b255439" providerId="LiveId" clId="{8C122130-0CBC-4352-A0CE-232785C0BE6E}" dt="2022-10-26T17:56:16.144" v="436"/>
          <pc:sldLayoutMkLst>
            <pc:docMk/>
            <pc:sldMasterMk cId="1485114940" sldId="2147483884"/>
            <pc:sldLayoutMk cId="1373152903" sldId="2147483894"/>
          </pc:sldLayoutMkLst>
        </pc:sldLayoutChg>
        <pc:sldLayoutChg chg="modTransition">
          <pc:chgData name="PYVARDHA" userId="c140fbbf5b255439" providerId="LiveId" clId="{8C122130-0CBC-4352-A0CE-232785C0BE6E}" dt="2022-10-26T17:56:16.144" v="436"/>
          <pc:sldLayoutMkLst>
            <pc:docMk/>
            <pc:sldMasterMk cId="1485114940" sldId="2147483884"/>
            <pc:sldLayoutMk cId="3118147412" sldId="2147483895"/>
          </pc:sldLayoutMkLst>
        </pc:sldLayoutChg>
        <pc:sldLayoutChg chg="modTransition">
          <pc:chgData name="PYVARDHA" userId="c140fbbf5b255439" providerId="LiveId" clId="{8C122130-0CBC-4352-A0CE-232785C0BE6E}" dt="2022-10-26T17:56:16.144" v="436"/>
          <pc:sldLayoutMkLst>
            <pc:docMk/>
            <pc:sldMasterMk cId="1485114940" sldId="2147483884"/>
            <pc:sldLayoutMk cId="3644601958" sldId="2147483896"/>
          </pc:sldLayoutMkLst>
        </pc:sldLayoutChg>
        <pc:sldLayoutChg chg="modTransition">
          <pc:chgData name="PYVARDHA" userId="c140fbbf5b255439" providerId="LiveId" clId="{8C122130-0CBC-4352-A0CE-232785C0BE6E}" dt="2022-10-26T17:56:16.144" v="436"/>
          <pc:sldLayoutMkLst>
            <pc:docMk/>
            <pc:sldMasterMk cId="1485114940" sldId="2147483884"/>
            <pc:sldLayoutMk cId="3686861519" sldId="2147483897"/>
          </pc:sldLayoutMkLst>
        </pc:sldLayoutChg>
        <pc:sldLayoutChg chg="modTransition">
          <pc:chgData name="PYVARDHA" userId="c140fbbf5b255439" providerId="LiveId" clId="{8C122130-0CBC-4352-A0CE-232785C0BE6E}" dt="2022-10-26T17:56:16.144" v="436"/>
          <pc:sldLayoutMkLst>
            <pc:docMk/>
            <pc:sldMasterMk cId="1485114940" sldId="2147483884"/>
            <pc:sldLayoutMk cId="106078174" sldId="2147483898"/>
          </pc:sldLayoutMkLst>
        </pc:sldLayoutChg>
        <pc:sldLayoutChg chg="modTransition">
          <pc:chgData name="PYVARDHA" userId="c140fbbf5b255439" providerId="LiveId" clId="{8C122130-0CBC-4352-A0CE-232785C0BE6E}" dt="2022-10-26T17:56:16.144" v="436"/>
          <pc:sldLayoutMkLst>
            <pc:docMk/>
            <pc:sldMasterMk cId="1485114940" sldId="2147483884"/>
            <pc:sldLayoutMk cId="2441030838" sldId="2147483899"/>
          </pc:sldLayoutMkLst>
        </pc:sldLayoutChg>
        <pc:sldLayoutChg chg="modTransition">
          <pc:chgData name="PYVARDHA" userId="c140fbbf5b255439" providerId="LiveId" clId="{8C122130-0CBC-4352-A0CE-232785C0BE6E}" dt="2022-10-26T17:56:16.144" v="436"/>
          <pc:sldLayoutMkLst>
            <pc:docMk/>
            <pc:sldMasterMk cId="1485114940" sldId="2147483884"/>
            <pc:sldLayoutMk cId="438975366" sldId="2147483900"/>
          </pc:sldLayoutMkLst>
        </pc:sldLayoutChg>
      </pc:sldMasterChg>
      <pc:sldMasterChg chg="modTransition modSldLayout">
        <pc:chgData name="PYVARDHA" userId="c140fbbf5b255439" providerId="LiveId" clId="{8C122130-0CBC-4352-A0CE-232785C0BE6E}" dt="2022-10-26T17:57:01.013" v="438"/>
        <pc:sldMasterMkLst>
          <pc:docMk/>
          <pc:sldMasterMk cId="3218861718" sldId="2147483901"/>
        </pc:sldMasterMkLst>
        <pc:sldLayoutChg chg="modTransition">
          <pc:chgData name="PYVARDHA" userId="c140fbbf5b255439" providerId="LiveId" clId="{8C122130-0CBC-4352-A0CE-232785C0BE6E}" dt="2022-10-26T17:57:01.013" v="438"/>
          <pc:sldLayoutMkLst>
            <pc:docMk/>
            <pc:sldMasterMk cId="3218861718" sldId="2147483901"/>
            <pc:sldLayoutMk cId="1059835982" sldId="2147483902"/>
          </pc:sldLayoutMkLst>
        </pc:sldLayoutChg>
        <pc:sldLayoutChg chg="modTransition">
          <pc:chgData name="PYVARDHA" userId="c140fbbf5b255439" providerId="LiveId" clId="{8C122130-0CBC-4352-A0CE-232785C0BE6E}" dt="2022-10-26T17:57:01.013" v="438"/>
          <pc:sldLayoutMkLst>
            <pc:docMk/>
            <pc:sldMasterMk cId="3218861718" sldId="2147483901"/>
            <pc:sldLayoutMk cId="863376109" sldId="2147483903"/>
          </pc:sldLayoutMkLst>
        </pc:sldLayoutChg>
        <pc:sldLayoutChg chg="modTransition">
          <pc:chgData name="PYVARDHA" userId="c140fbbf5b255439" providerId="LiveId" clId="{8C122130-0CBC-4352-A0CE-232785C0BE6E}" dt="2022-10-26T17:57:01.013" v="438"/>
          <pc:sldLayoutMkLst>
            <pc:docMk/>
            <pc:sldMasterMk cId="3218861718" sldId="2147483901"/>
            <pc:sldLayoutMk cId="1977126484" sldId="2147483904"/>
          </pc:sldLayoutMkLst>
        </pc:sldLayoutChg>
        <pc:sldLayoutChg chg="modTransition">
          <pc:chgData name="PYVARDHA" userId="c140fbbf5b255439" providerId="LiveId" clId="{8C122130-0CBC-4352-A0CE-232785C0BE6E}" dt="2022-10-26T17:57:01.013" v="438"/>
          <pc:sldLayoutMkLst>
            <pc:docMk/>
            <pc:sldMasterMk cId="3218861718" sldId="2147483901"/>
            <pc:sldLayoutMk cId="3709900160" sldId="2147483905"/>
          </pc:sldLayoutMkLst>
        </pc:sldLayoutChg>
        <pc:sldLayoutChg chg="modTransition">
          <pc:chgData name="PYVARDHA" userId="c140fbbf5b255439" providerId="LiveId" clId="{8C122130-0CBC-4352-A0CE-232785C0BE6E}" dt="2022-10-26T17:57:01.013" v="438"/>
          <pc:sldLayoutMkLst>
            <pc:docMk/>
            <pc:sldMasterMk cId="3218861718" sldId="2147483901"/>
            <pc:sldLayoutMk cId="1797927223" sldId="2147483906"/>
          </pc:sldLayoutMkLst>
        </pc:sldLayoutChg>
        <pc:sldLayoutChg chg="modTransition">
          <pc:chgData name="PYVARDHA" userId="c140fbbf5b255439" providerId="LiveId" clId="{8C122130-0CBC-4352-A0CE-232785C0BE6E}" dt="2022-10-26T17:57:01.013" v="438"/>
          <pc:sldLayoutMkLst>
            <pc:docMk/>
            <pc:sldMasterMk cId="3218861718" sldId="2147483901"/>
            <pc:sldLayoutMk cId="1967201343" sldId="2147483907"/>
          </pc:sldLayoutMkLst>
        </pc:sldLayoutChg>
        <pc:sldLayoutChg chg="modTransition">
          <pc:chgData name="PYVARDHA" userId="c140fbbf5b255439" providerId="LiveId" clId="{8C122130-0CBC-4352-A0CE-232785C0BE6E}" dt="2022-10-26T17:57:01.013" v="438"/>
          <pc:sldLayoutMkLst>
            <pc:docMk/>
            <pc:sldMasterMk cId="3218861718" sldId="2147483901"/>
            <pc:sldLayoutMk cId="306002584" sldId="2147483908"/>
          </pc:sldLayoutMkLst>
        </pc:sldLayoutChg>
        <pc:sldLayoutChg chg="modTransition">
          <pc:chgData name="PYVARDHA" userId="c140fbbf5b255439" providerId="LiveId" clId="{8C122130-0CBC-4352-A0CE-232785C0BE6E}" dt="2022-10-26T17:57:01.013" v="438"/>
          <pc:sldLayoutMkLst>
            <pc:docMk/>
            <pc:sldMasterMk cId="3218861718" sldId="2147483901"/>
            <pc:sldLayoutMk cId="847239837" sldId="2147483909"/>
          </pc:sldLayoutMkLst>
        </pc:sldLayoutChg>
        <pc:sldLayoutChg chg="modTransition">
          <pc:chgData name="PYVARDHA" userId="c140fbbf5b255439" providerId="LiveId" clId="{8C122130-0CBC-4352-A0CE-232785C0BE6E}" dt="2022-10-26T17:57:01.013" v="438"/>
          <pc:sldLayoutMkLst>
            <pc:docMk/>
            <pc:sldMasterMk cId="3218861718" sldId="2147483901"/>
            <pc:sldLayoutMk cId="1326646582" sldId="2147483910"/>
          </pc:sldLayoutMkLst>
        </pc:sldLayoutChg>
        <pc:sldLayoutChg chg="modTransition">
          <pc:chgData name="PYVARDHA" userId="c140fbbf5b255439" providerId="LiveId" clId="{8C122130-0CBC-4352-A0CE-232785C0BE6E}" dt="2022-10-26T17:57:01.013" v="438"/>
          <pc:sldLayoutMkLst>
            <pc:docMk/>
            <pc:sldMasterMk cId="3218861718" sldId="2147483901"/>
            <pc:sldLayoutMk cId="513941370" sldId="2147483911"/>
          </pc:sldLayoutMkLst>
        </pc:sldLayoutChg>
        <pc:sldLayoutChg chg="modTransition">
          <pc:chgData name="PYVARDHA" userId="c140fbbf5b255439" providerId="LiveId" clId="{8C122130-0CBC-4352-A0CE-232785C0BE6E}" dt="2022-10-26T17:57:01.013" v="438"/>
          <pc:sldLayoutMkLst>
            <pc:docMk/>
            <pc:sldMasterMk cId="3218861718" sldId="2147483901"/>
            <pc:sldLayoutMk cId="4067098926" sldId="2147483912"/>
          </pc:sldLayoutMkLst>
        </pc:sldLayoutChg>
        <pc:sldLayoutChg chg="modTransition">
          <pc:chgData name="PYVARDHA" userId="c140fbbf5b255439" providerId="LiveId" clId="{8C122130-0CBC-4352-A0CE-232785C0BE6E}" dt="2022-10-26T17:57:01.013" v="438"/>
          <pc:sldLayoutMkLst>
            <pc:docMk/>
            <pc:sldMasterMk cId="3218861718" sldId="2147483901"/>
            <pc:sldLayoutMk cId="169089507" sldId="2147483913"/>
          </pc:sldLayoutMkLst>
        </pc:sldLayoutChg>
        <pc:sldLayoutChg chg="modTransition">
          <pc:chgData name="PYVARDHA" userId="c140fbbf5b255439" providerId="LiveId" clId="{8C122130-0CBC-4352-A0CE-232785C0BE6E}" dt="2022-10-26T17:57:01.013" v="438"/>
          <pc:sldLayoutMkLst>
            <pc:docMk/>
            <pc:sldMasterMk cId="3218861718" sldId="2147483901"/>
            <pc:sldLayoutMk cId="3727109715" sldId="2147483914"/>
          </pc:sldLayoutMkLst>
        </pc:sldLayoutChg>
        <pc:sldLayoutChg chg="modTransition">
          <pc:chgData name="PYVARDHA" userId="c140fbbf5b255439" providerId="LiveId" clId="{8C122130-0CBC-4352-A0CE-232785C0BE6E}" dt="2022-10-26T17:57:01.013" v="438"/>
          <pc:sldLayoutMkLst>
            <pc:docMk/>
            <pc:sldMasterMk cId="3218861718" sldId="2147483901"/>
            <pc:sldLayoutMk cId="2642116053" sldId="2147483915"/>
          </pc:sldLayoutMkLst>
        </pc:sldLayoutChg>
        <pc:sldLayoutChg chg="modTransition">
          <pc:chgData name="PYVARDHA" userId="c140fbbf5b255439" providerId="LiveId" clId="{8C122130-0CBC-4352-A0CE-232785C0BE6E}" dt="2022-10-26T17:57:01.013" v="438"/>
          <pc:sldLayoutMkLst>
            <pc:docMk/>
            <pc:sldMasterMk cId="3218861718" sldId="2147483901"/>
            <pc:sldLayoutMk cId="1892113753" sldId="2147483916"/>
          </pc:sldLayoutMkLst>
        </pc:sldLayoutChg>
        <pc:sldLayoutChg chg="modTransition">
          <pc:chgData name="PYVARDHA" userId="c140fbbf5b255439" providerId="LiveId" clId="{8C122130-0CBC-4352-A0CE-232785C0BE6E}" dt="2022-10-26T17:57:01.013" v="438"/>
          <pc:sldLayoutMkLst>
            <pc:docMk/>
            <pc:sldMasterMk cId="3218861718" sldId="2147483901"/>
            <pc:sldLayoutMk cId="1021199956" sldId="2147483917"/>
          </pc:sldLayoutMkLst>
        </pc:sldLayoutChg>
      </pc:sldMasterChg>
      <pc:sldMasterChg chg="modTransition modSldLayout">
        <pc:chgData name="PYVARDHA" userId="c140fbbf5b255439" providerId="LiveId" clId="{8C122130-0CBC-4352-A0CE-232785C0BE6E}" dt="2022-10-26T18:02:30.682" v="454"/>
        <pc:sldMasterMkLst>
          <pc:docMk/>
          <pc:sldMasterMk cId="2881307533" sldId="2147483918"/>
        </pc:sldMasterMkLst>
        <pc:sldLayoutChg chg="modTransition">
          <pc:chgData name="PYVARDHA" userId="c140fbbf5b255439" providerId="LiveId" clId="{8C122130-0CBC-4352-A0CE-232785C0BE6E}" dt="2022-10-26T18:02:30.682" v="454"/>
          <pc:sldLayoutMkLst>
            <pc:docMk/>
            <pc:sldMasterMk cId="2881307533" sldId="2147483918"/>
            <pc:sldLayoutMk cId="1817942061" sldId="2147483919"/>
          </pc:sldLayoutMkLst>
        </pc:sldLayoutChg>
        <pc:sldLayoutChg chg="modTransition">
          <pc:chgData name="PYVARDHA" userId="c140fbbf5b255439" providerId="LiveId" clId="{8C122130-0CBC-4352-A0CE-232785C0BE6E}" dt="2022-10-26T18:02:30.682" v="454"/>
          <pc:sldLayoutMkLst>
            <pc:docMk/>
            <pc:sldMasterMk cId="2881307533" sldId="2147483918"/>
            <pc:sldLayoutMk cId="4266422535" sldId="2147483920"/>
          </pc:sldLayoutMkLst>
        </pc:sldLayoutChg>
        <pc:sldLayoutChg chg="modTransition">
          <pc:chgData name="PYVARDHA" userId="c140fbbf5b255439" providerId="LiveId" clId="{8C122130-0CBC-4352-A0CE-232785C0BE6E}" dt="2022-10-26T18:02:30.682" v="454"/>
          <pc:sldLayoutMkLst>
            <pc:docMk/>
            <pc:sldMasterMk cId="2881307533" sldId="2147483918"/>
            <pc:sldLayoutMk cId="1289830765" sldId="2147483921"/>
          </pc:sldLayoutMkLst>
        </pc:sldLayoutChg>
        <pc:sldLayoutChg chg="modTransition">
          <pc:chgData name="PYVARDHA" userId="c140fbbf5b255439" providerId="LiveId" clId="{8C122130-0CBC-4352-A0CE-232785C0BE6E}" dt="2022-10-26T18:02:30.682" v="454"/>
          <pc:sldLayoutMkLst>
            <pc:docMk/>
            <pc:sldMasterMk cId="2881307533" sldId="2147483918"/>
            <pc:sldLayoutMk cId="3249564605" sldId="2147483922"/>
          </pc:sldLayoutMkLst>
        </pc:sldLayoutChg>
        <pc:sldLayoutChg chg="modTransition">
          <pc:chgData name="PYVARDHA" userId="c140fbbf5b255439" providerId="LiveId" clId="{8C122130-0CBC-4352-A0CE-232785C0BE6E}" dt="2022-10-26T18:02:30.682" v="454"/>
          <pc:sldLayoutMkLst>
            <pc:docMk/>
            <pc:sldMasterMk cId="2881307533" sldId="2147483918"/>
            <pc:sldLayoutMk cId="1296311515" sldId="2147483923"/>
          </pc:sldLayoutMkLst>
        </pc:sldLayoutChg>
        <pc:sldLayoutChg chg="modTransition">
          <pc:chgData name="PYVARDHA" userId="c140fbbf5b255439" providerId="LiveId" clId="{8C122130-0CBC-4352-A0CE-232785C0BE6E}" dt="2022-10-26T18:02:30.682" v="454"/>
          <pc:sldLayoutMkLst>
            <pc:docMk/>
            <pc:sldMasterMk cId="2881307533" sldId="2147483918"/>
            <pc:sldLayoutMk cId="3516974915" sldId="2147483924"/>
          </pc:sldLayoutMkLst>
        </pc:sldLayoutChg>
        <pc:sldLayoutChg chg="modTransition">
          <pc:chgData name="PYVARDHA" userId="c140fbbf5b255439" providerId="LiveId" clId="{8C122130-0CBC-4352-A0CE-232785C0BE6E}" dt="2022-10-26T18:02:30.682" v="454"/>
          <pc:sldLayoutMkLst>
            <pc:docMk/>
            <pc:sldMasterMk cId="2881307533" sldId="2147483918"/>
            <pc:sldLayoutMk cId="3637040934" sldId="2147483925"/>
          </pc:sldLayoutMkLst>
        </pc:sldLayoutChg>
        <pc:sldLayoutChg chg="modTransition">
          <pc:chgData name="PYVARDHA" userId="c140fbbf5b255439" providerId="LiveId" clId="{8C122130-0CBC-4352-A0CE-232785C0BE6E}" dt="2022-10-26T18:02:30.682" v="454"/>
          <pc:sldLayoutMkLst>
            <pc:docMk/>
            <pc:sldMasterMk cId="2881307533" sldId="2147483918"/>
            <pc:sldLayoutMk cId="1825063739" sldId="2147483926"/>
          </pc:sldLayoutMkLst>
        </pc:sldLayoutChg>
        <pc:sldLayoutChg chg="modTransition">
          <pc:chgData name="PYVARDHA" userId="c140fbbf5b255439" providerId="LiveId" clId="{8C122130-0CBC-4352-A0CE-232785C0BE6E}" dt="2022-10-26T18:02:30.682" v="454"/>
          <pc:sldLayoutMkLst>
            <pc:docMk/>
            <pc:sldMasterMk cId="2881307533" sldId="2147483918"/>
            <pc:sldLayoutMk cId="4229020103" sldId="2147483927"/>
          </pc:sldLayoutMkLst>
        </pc:sldLayoutChg>
        <pc:sldLayoutChg chg="modTransition">
          <pc:chgData name="PYVARDHA" userId="c140fbbf5b255439" providerId="LiveId" clId="{8C122130-0CBC-4352-A0CE-232785C0BE6E}" dt="2022-10-26T18:02:30.682" v="454"/>
          <pc:sldLayoutMkLst>
            <pc:docMk/>
            <pc:sldMasterMk cId="2881307533" sldId="2147483918"/>
            <pc:sldLayoutMk cId="1137931273" sldId="2147483928"/>
          </pc:sldLayoutMkLst>
        </pc:sldLayoutChg>
        <pc:sldLayoutChg chg="modTransition">
          <pc:chgData name="PYVARDHA" userId="c140fbbf5b255439" providerId="LiveId" clId="{8C122130-0CBC-4352-A0CE-232785C0BE6E}" dt="2022-10-26T18:02:30.682" v="454"/>
          <pc:sldLayoutMkLst>
            <pc:docMk/>
            <pc:sldMasterMk cId="2881307533" sldId="2147483918"/>
            <pc:sldLayoutMk cId="305108538" sldId="2147483929"/>
          </pc:sldLayoutMkLst>
        </pc:sldLayoutChg>
        <pc:sldLayoutChg chg="modTransition">
          <pc:chgData name="PYVARDHA" userId="c140fbbf5b255439" providerId="LiveId" clId="{8C122130-0CBC-4352-A0CE-232785C0BE6E}" dt="2022-10-26T18:02:30.682" v="454"/>
          <pc:sldLayoutMkLst>
            <pc:docMk/>
            <pc:sldMasterMk cId="2881307533" sldId="2147483918"/>
            <pc:sldLayoutMk cId="374776218" sldId="2147483930"/>
          </pc:sldLayoutMkLst>
        </pc:sldLayoutChg>
        <pc:sldLayoutChg chg="modTransition">
          <pc:chgData name="PYVARDHA" userId="c140fbbf5b255439" providerId="LiveId" clId="{8C122130-0CBC-4352-A0CE-232785C0BE6E}" dt="2022-10-26T18:02:30.682" v="454"/>
          <pc:sldLayoutMkLst>
            <pc:docMk/>
            <pc:sldMasterMk cId="2881307533" sldId="2147483918"/>
            <pc:sldLayoutMk cId="3015387747" sldId="2147483931"/>
          </pc:sldLayoutMkLst>
        </pc:sldLayoutChg>
        <pc:sldLayoutChg chg="modTransition">
          <pc:chgData name="PYVARDHA" userId="c140fbbf5b255439" providerId="LiveId" clId="{8C122130-0CBC-4352-A0CE-232785C0BE6E}" dt="2022-10-26T18:02:30.682" v="454"/>
          <pc:sldLayoutMkLst>
            <pc:docMk/>
            <pc:sldMasterMk cId="2881307533" sldId="2147483918"/>
            <pc:sldLayoutMk cId="2847304780" sldId="2147483932"/>
          </pc:sldLayoutMkLst>
        </pc:sldLayoutChg>
        <pc:sldLayoutChg chg="modTransition">
          <pc:chgData name="PYVARDHA" userId="c140fbbf5b255439" providerId="LiveId" clId="{8C122130-0CBC-4352-A0CE-232785C0BE6E}" dt="2022-10-26T18:02:30.682" v="454"/>
          <pc:sldLayoutMkLst>
            <pc:docMk/>
            <pc:sldMasterMk cId="2881307533" sldId="2147483918"/>
            <pc:sldLayoutMk cId="477705971" sldId="2147483933"/>
          </pc:sldLayoutMkLst>
        </pc:sldLayoutChg>
        <pc:sldLayoutChg chg="modTransition">
          <pc:chgData name="PYVARDHA" userId="c140fbbf5b255439" providerId="LiveId" clId="{8C122130-0CBC-4352-A0CE-232785C0BE6E}" dt="2022-10-26T18:02:30.682" v="454"/>
          <pc:sldLayoutMkLst>
            <pc:docMk/>
            <pc:sldMasterMk cId="2881307533" sldId="2147483918"/>
            <pc:sldLayoutMk cId="3283318564" sldId="214748393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B3961-3470-4777-8E36-91BBC516AE77}" type="datetimeFigureOut">
              <a:rPr lang="en-IN" smtClean="0"/>
              <a:t>26-10-2022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98875-889F-4063-B8A7-93BD14F3D256}" type="slidenum">
              <a:rPr lang="en-IN" smtClean="0"/>
              <a:t>‹#›</a:t>
            </a:fld>
            <a:endParaRPr lang="en-IN"/>
          </a:p>
        </p:txBody>
      </p:sp>
    </p:spTree>
    <p:extLst>
      <p:ext uri="{BB962C8B-B14F-4D97-AF65-F5344CB8AC3E}">
        <p14:creationId xmlns:p14="http://schemas.microsoft.com/office/powerpoint/2010/main" val="216536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7942061"/>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7931273"/>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108538"/>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776218"/>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5387747"/>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7304780"/>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7705971"/>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3318564"/>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6422535"/>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830765"/>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564605"/>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6311515"/>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6974915"/>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7040934"/>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5063739"/>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9020103"/>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1307533"/>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Lst>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3EA624-D4A8-1126-9103-12B71A8C7D25}"/>
              </a:ext>
            </a:extLst>
          </p:cNvPr>
          <p:cNvPicPr>
            <a:picLocks noChangeAspect="1"/>
          </p:cNvPicPr>
          <p:nvPr/>
        </p:nvPicPr>
        <p:blipFill>
          <a:blip r:embed="rId2"/>
          <a:stretch>
            <a:fillRect/>
          </a:stretch>
        </p:blipFill>
        <p:spPr>
          <a:xfrm>
            <a:off x="1142730" y="1863859"/>
            <a:ext cx="2900639" cy="2857802"/>
          </a:xfrm>
          <a:prstGeom prst="rect">
            <a:avLst/>
          </a:prstGeom>
        </p:spPr>
      </p:pic>
      <p:sp>
        <p:nvSpPr>
          <p:cNvPr id="11" name="TextBox 10">
            <a:extLst>
              <a:ext uri="{FF2B5EF4-FFF2-40B4-BE49-F238E27FC236}">
                <a16:creationId xmlns:a16="http://schemas.microsoft.com/office/drawing/2014/main" id="{1C81DC50-7F88-4E25-6415-E5A8414DCC31}"/>
              </a:ext>
            </a:extLst>
          </p:cNvPr>
          <p:cNvSpPr txBox="1"/>
          <p:nvPr/>
        </p:nvSpPr>
        <p:spPr>
          <a:xfrm>
            <a:off x="4563521" y="2136338"/>
            <a:ext cx="5914663" cy="2585323"/>
          </a:xfrm>
          <a:prstGeom prst="rect">
            <a:avLst/>
          </a:prstGeom>
          <a:noFill/>
        </p:spPr>
        <p:txBody>
          <a:bodyPr wrap="square" rtlCol="0">
            <a:spAutoFit/>
          </a:bodyPr>
          <a:lstStyle/>
          <a:p>
            <a:r>
              <a:rPr lang="en-IN" sz="5400" dirty="0">
                <a:latin typeface="Californian FB" panose="0207040306080B030204" pitchFamily="18" charset="0"/>
                <a:cs typeface="Arial" panose="020B0604020202020204" pitchFamily="34" charset="0"/>
              </a:rPr>
              <a:t>BUS PASS MANAGAMENT SYSTEM</a:t>
            </a:r>
          </a:p>
        </p:txBody>
      </p:sp>
    </p:spTree>
    <p:extLst>
      <p:ext uri="{BB962C8B-B14F-4D97-AF65-F5344CB8AC3E}">
        <p14:creationId xmlns:p14="http://schemas.microsoft.com/office/powerpoint/2010/main" val="1889041511"/>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2A4FA-6A2D-18CA-4DA4-CB01E9D98F9B}"/>
              </a:ext>
            </a:extLst>
          </p:cNvPr>
          <p:cNvSpPr txBox="1"/>
          <p:nvPr/>
        </p:nvSpPr>
        <p:spPr>
          <a:xfrm>
            <a:off x="694481" y="567159"/>
            <a:ext cx="5035759" cy="923330"/>
          </a:xfrm>
          <a:prstGeom prst="rect">
            <a:avLst/>
          </a:prstGeom>
          <a:noFill/>
        </p:spPr>
        <p:txBody>
          <a:bodyPr wrap="square" rtlCol="0">
            <a:spAutoFit/>
          </a:bodyPr>
          <a:lstStyle/>
          <a:p>
            <a:r>
              <a:rPr lang="en-IN" sz="5400" dirty="0">
                <a:solidFill>
                  <a:schemeClr val="accent1">
                    <a:lumMod val="50000"/>
                  </a:schemeClr>
                </a:solidFill>
              </a:rPr>
              <a:t>CONCLUSION</a:t>
            </a:r>
          </a:p>
        </p:txBody>
      </p:sp>
      <p:sp>
        <p:nvSpPr>
          <p:cNvPr id="4" name="TextBox 3">
            <a:extLst>
              <a:ext uri="{FF2B5EF4-FFF2-40B4-BE49-F238E27FC236}">
                <a16:creationId xmlns:a16="http://schemas.microsoft.com/office/drawing/2014/main" id="{946E7180-106F-25EE-1CB8-83AC419A79EE}"/>
              </a:ext>
            </a:extLst>
          </p:cNvPr>
          <p:cNvSpPr txBox="1"/>
          <p:nvPr/>
        </p:nvSpPr>
        <p:spPr>
          <a:xfrm>
            <a:off x="694481" y="1637691"/>
            <a:ext cx="9875196" cy="3046988"/>
          </a:xfrm>
          <a:prstGeom prst="rect">
            <a:avLst/>
          </a:prstGeom>
          <a:noFill/>
        </p:spPr>
        <p:txBody>
          <a:bodyPr wrap="square" rtlCol="0">
            <a:spAutoFit/>
          </a:bodyPr>
          <a:lstStyle/>
          <a:p>
            <a:pPr marL="457200" indent="-457200">
              <a:buFont typeface="Arial" panose="020B0604020202020204" pitchFamily="34" charset="0"/>
              <a:buChar char="•"/>
            </a:pPr>
            <a:r>
              <a:rPr lang="en-IN" sz="2400" dirty="0"/>
              <a:t>STUDENTS CAN DIRECTLY APPLY FOR BUS PASS THROUGH ONLINE</a:t>
            </a:r>
          </a:p>
          <a:p>
            <a:pPr marL="457200" indent="-457200">
              <a:buFont typeface="Arial" panose="020B0604020202020204" pitchFamily="34" charset="0"/>
              <a:buChar char="•"/>
            </a:pPr>
            <a:r>
              <a:rPr lang="en-IN" sz="2400" dirty="0"/>
              <a:t> BUS PASS CAN BE ACCESSED IN DIGITAL FORMAT. </a:t>
            </a:r>
          </a:p>
          <a:p>
            <a:pPr marL="457200" indent="-457200">
              <a:buFont typeface="Arial" panose="020B0604020202020204" pitchFamily="34" charset="0"/>
              <a:buChar char="•"/>
            </a:pPr>
            <a:r>
              <a:rPr lang="en-IN" sz="2400" dirty="0"/>
              <a:t>BUS FEE PAYMENT CAN BE DONE THROUGH THE PORTAL ITSELF USING VARIOUS PAYMENT METHODS.</a:t>
            </a:r>
          </a:p>
          <a:p>
            <a:pPr marL="457200" indent="-457200">
              <a:buFont typeface="Arial" panose="020B0604020202020204" pitchFamily="34" charset="0"/>
              <a:buChar char="•"/>
            </a:pPr>
            <a:r>
              <a:rPr lang="en-IN" sz="2400" dirty="0"/>
              <a:t>UNIQUE PASS ID FOR EACH STUDENT WHICH HELPS IN IDENTIFYING THE FAKE USERS.</a:t>
            </a:r>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p:txBody>
      </p:sp>
    </p:spTree>
    <p:extLst>
      <p:ext uri="{BB962C8B-B14F-4D97-AF65-F5344CB8AC3E}">
        <p14:creationId xmlns:p14="http://schemas.microsoft.com/office/powerpoint/2010/main" val="694069762"/>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034077-6878-7BDA-FDC4-3BE96FE1C476}"/>
              </a:ext>
            </a:extLst>
          </p:cNvPr>
          <p:cNvSpPr txBox="1"/>
          <p:nvPr/>
        </p:nvSpPr>
        <p:spPr>
          <a:xfrm>
            <a:off x="3559277" y="2228671"/>
            <a:ext cx="5073445" cy="1200329"/>
          </a:xfrm>
          <a:prstGeom prst="rect">
            <a:avLst/>
          </a:prstGeom>
          <a:noFill/>
        </p:spPr>
        <p:txBody>
          <a:bodyPr wrap="square" rtlCol="0">
            <a:spAutoFit/>
          </a:bodyPr>
          <a:lstStyle/>
          <a:p>
            <a:r>
              <a:rPr lang="en-IN" sz="7200" dirty="0">
                <a:solidFill>
                  <a:schemeClr val="accent1">
                    <a:lumMod val="50000"/>
                  </a:schemeClr>
                </a:solidFill>
              </a:rPr>
              <a:t>THANK YOU</a:t>
            </a:r>
          </a:p>
        </p:txBody>
      </p:sp>
    </p:spTree>
    <p:extLst>
      <p:ext uri="{BB962C8B-B14F-4D97-AF65-F5344CB8AC3E}">
        <p14:creationId xmlns:p14="http://schemas.microsoft.com/office/powerpoint/2010/main" val="3704812077"/>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EAAFB1-9D79-2257-7387-09A2F53D7FCF}"/>
              </a:ext>
            </a:extLst>
          </p:cNvPr>
          <p:cNvSpPr txBox="1"/>
          <p:nvPr/>
        </p:nvSpPr>
        <p:spPr>
          <a:xfrm>
            <a:off x="1052051" y="2193388"/>
            <a:ext cx="3791901" cy="2769989"/>
          </a:xfrm>
          <a:prstGeom prst="rect">
            <a:avLst/>
          </a:prstGeom>
          <a:noFill/>
        </p:spPr>
        <p:txBody>
          <a:bodyPr wrap="square" rtlCol="0">
            <a:spAutoFit/>
          </a:bodyPr>
          <a:lstStyle/>
          <a:p>
            <a:r>
              <a:rPr lang="en-US" sz="3600" b="1" dirty="0">
                <a:solidFill>
                  <a:schemeClr val="accent1">
                    <a:lumMod val="50000"/>
                  </a:schemeClr>
                </a:solidFill>
              </a:rPr>
              <a:t>TEAM QUANTI5</a:t>
            </a:r>
          </a:p>
          <a:p>
            <a:r>
              <a:rPr lang="en-US" sz="2400" dirty="0">
                <a:latin typeface="Bahnschrift Light" panose="020B0502040204020203" pitchFamily="34" charset="0"/>
              </a:rPr>
              <a:t>M.NISHITH</a:t>
            </a:r>
          </a:p>
          <a:p>
            <a:r>
              <a:rPr lang="en-US" sz="2400" dirty="0">
                <a:latin typeface="Bahnschrift Light" panose="020B0502040204020203" pitchFamily="34" charset="0"/>
              </a:rPr>
              <a:t>P.B.S SREENIDHY</a:t>
            </a:r>
          </a:p>
          <a:p>
            <a:r>
              <a:rPr lang="en-US" sz="2400" dirty="0">
                <a:latin typeface="Bahnschrift Light" panose="020B0502040204020203" pitchFamily="34" charset="0"/>
              </a:rPr>
              <a:t>T.BHARGAV</a:t>
            </a:r>
          </a:p>
          <a:p>
            <a:r>
              <a:rPr lang="en-US" sz="2400" dirty="0">
                <a:latin typeface="Bahnschrift Light" panose="020B0502040204020203" pitchFamily="34" charset="0"/>
              </a:rPr>
              <a:t>K.U NIKITHA</a:t>
            </a:r>
          </a:p>
          <a:p>
            <a:r>
              <a:rPr lang="en-US" sz="2400" dirty="0">
                <a:latin typeface="Bahnschrift Light" panose="020B0502040204020203" pitchFamily="34" charset="0"/>
              </a:rPr>
              <a:t>P.MANI PREETHAM</a:t>
            </a:r>
          </a:p>
          <a:p>
            <a:endParaRPr lang="en-IN" dirty="0"/>
          </a:p>
        </p:txBody>
      </p:sp>
      <p:sp>
        <p:nvSpPr>
          <p:cNvPr id="3" name="TextBox 2">
            <a:extLst>
              <a:ext uri="{FF2B5EF4-FFF2-40B4-BE49-F238E27FC236}">
                <a16:creationId xmlns:a16="http://schemas.microsoft.com/office/drawing/2014/main" id="{1DA7E4B5-E5BE-FB0A-EC68-1CEC23161EB5}"/>
              </a:ext>
            </a:extLst>
          </p:cNvPr>
          <p:cNvSpPr txBox="1"/>
          <p:nvPr/>
        </p:nvSpPr>
        <p:spPr>
          <a:xfrm>
            <a:off x="1052051" y="993059"/>
            <a:ext cx="4606085" cy="1200329"/>
          </a:xfrm>
          <a:prstGeom prst="rect">
            <a:avLst/>
          </a:prstGeom>
          <a:noFill/>
        </p:spPr>
        <p:txBody>
          <a:bodyPr wrap="square" rtlCol="0">
            <a:spAutoFit/>
          </a:bodyPr>
          <a:lstStyle/>
          <a:p>
            <a:r>
              <a:rPr lang="en-US" sz="5400" dirty="0">
                <a:solidFill>
                  <a:schemeClr val="accent1">
                    <a:lumMod val="50000"/>
                  </a:schemeClr>
                </a:solidFill>
              </a:rPr>
              <a:t>PREPARED BY:</a:t>
            </a:r>
          </a:p>
          <a:p>
            <a:endParaRPr lang="en-IN" dirty="0"/>
          </a:p>
        </p:txBody>
      </p:sp>
      <p:pic>
        <p:nvPicPr>
          <p:cNvPr id="4" name="Picture 3">
            <a:extLst>
              <a:ext uri="{FF2B5EF4-FFF2-40B4-BE49-F238E27FC236}">
                <a16:creationId xmlns:a16="http://schemas.microsoft.com/office/drawing/2014/main" id="{DAE1FD9B-B6F9-1113-E94E-3C0CCDA4B45A}"/>
              </a:ext>
            </a:extLst>
          </p:cNvPr>
          <p:cNvPicPr>
            <a:picLocks noChangeAspect="1"/>
          </p:cNvPicPr>
          <p:nvPr/>
        </p:nvPicPr>
        <p:blipFill rotWithShape="1">
          <a:blip r:embed="rId2"/>
          <a:srcRect l="11821" t="18946" r="11254" b="18270"/>
          <a:stretch/>
        </p:blipFill>
        <p:spPr>
          <a:xfrm>
            <a:off x="6690894" y="4503173"/>
            <a:ext cx="2433441" cy="1986117"/>
          </a:xfrm>
          <a:prstGeom prst="rect">
            <a:avLst/>
          </a:prstGeom>
        </p:spPr>
      </p:pic>
    </p:spTree>
    <p:extLst>
      <p:ext uri="{BB962C8B-B14F-4D97-AF65-F5344CB8AC3E}">
        <p14:creationId xmlns:p14="http://schemas.microsoft.com/office/powerpoint/2010/main" val="4006368236"/>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063DC0-556D-67C0-3006-74AE30E7732A}"/>
              </a:ext>
            </a:extLst>
          </p:cNvPr>
          <p:cNvSpPr txBox="1"/>
          <p:nvPr/>
        </p:nvSpPr>
        <p:spPr>
          <a:xfrm>
            <a:off x="861427" y="531844"/>
            <a:ext cx="3396343" cy="923330"/>
          </a:xfrm>
          <a:prstGeom prst="rect">
            <a:avLst/>
          </a:prstGeom>
          <a:noFill/>
        </p:spPr>
        <p:txBody>
          <a:bodyPr wrap="square" rtlCol="0">
            <a:spAutoFit/>
          </a:bodyPr>
          <a:lstStyle/>
          <a:p>
            <a:r>
              <a:rPr lang="en-US" sz="5400" dirty="0">
                <a:solidFill>
                  <a:schemeClr val="accent1">
                    <a:lumMod val="50000"/>
                  </a:schemeClr>
                </a:solidFill>
              </a:rPr>
              <a:t>AGENDA</a:t>
            </a:r>
            <a:endParaRPr lang="en-IN" sz="5400" dirty="0">
              <a:solidFill>
                <a:schemeClr val="accent1">
                  <a:lumMod val="50000"/>
                </a:schemeClr>
              </a:solidFill>
            </a:endParaRPr>
          </a:p>
        </p:txBody>
      </p:sp>
      <p:sp>
        <p:nvSpPr>
          <p:cNvPr id="6" name="TextBox 5">
            <a:extLst>
              <a:ext uri="{FF2B5EF4-FFF2-40B4-BE49-F238E27FC236}">
                <a16:creationId xmlns:a16="http://schemas.microsoft.com/office/drawing/2014/main" id="{0110AA3F-A977-37AA-548D-7D5AF5691D34}"/>
              </a:ext>
            </a:extLst>
          </p:cNvPr>
          <p:cNvSpPr txBox="1"/>
          <p:nvPr/>
        </p:nvSpPr>
        <p:spPr>
          <a:xfrm>
            <a:off x="699797" y="1772817"/>
            <a:ext cx="5029198" cy="3908762"/>
          </a:xfrm>
          <a:prstGeom prst="rect">
            <a:avLst/>
          </a:prstGeom>
          <a:noFill/>
        </p:spPr>
        <p:txBody>
          <a:bodyPr wrap="square" rtlCol="0">
            <a:spAutoFit/>
          </a:bodyPr>
          <a:lstStyle/>
          <a:p>
            <a:pPr marL="285750" indent="-285750">
              <a:buFont typeface="Wingdings" panose="05000000000000000000" pitchFamily="2" charset="2"/>
              <a:buChar char="§"/>
            </a:pPr>
            <a:r>
              <a:rPr lang="en-IN" sz="2800" dirty="0">
                <a:latin typeface="Bahnschrift Light" panose="020B0502040204020203" pitchFamily="34" charset="0"/>
              </a:rPr>
              <a:t>PROJECT SCOPE</a:t>
            </a:r>
          </a:p>
          <a:p>
            <a:pPr marL="285750" indent="-285750">
              <a:buFont typeface="Wingdings" panose="05000000000000000000" pitchFamily="2" charset="2"/>
              <a:buChar char="§"/>
            </a:pPr>
            <a:r>
              <a:rPr lang="en-IN" sz="2800" dirty="0">
                <a:latin typeface="Bahnschrift Light" panose="020B0502040204020203" pitchFamily="34" charset="0"/>
              </a:rPr>
              <a:t>TECHNOLOGIES USED</a:t>
            </a:r>
          </a:p>
          <a:p>
            <a:pPr marL="285750" indent="-285750">
              <a:buFont typeface="Wingdings" panose="05000000000000000000" pitchFamily="2" charset="2"/>
              <a:buChar char="§"/>
            </a:pPr>
            <a:r>
              <a:rPr lang="en-IN" sz="2800" dirty="0">
                <a:latin typeface="Bahnschrift Light" panose="020B0502040204020203" pitchFamily="34" charset="0"/>
              </a:rPr>
              <a:t>ABSTRACT </a:t>
            </a:r>
          </a:p>
          <a:p>
            <a:pPr marL="285750" indent="-285750">
              <a:buFont typeface="Wingdings" panose="05000000000000000000" pitchFamily="2" charset="2"/>
              <a:buChar char="§"/>
            </a:pPr>
            <a:r>
              <a:rPr lang="en-IN" sz="2800" dirty="0">
                <a:latin typeface="Bahnschrift Light" panose="020B0502040204020203" pitchFamily="34" charset="0"/>
              </a:rPr>
              <a:t>PROS </a:t>
            </a:r>
          </a:p>
          <a:p>
            <a:pPr marL="285750" indent="-285750">
              <a:buFont typeface="Wingdings" panose="05000000000000000000" pitchFamily="2" charset="2"/>
              <a:buChar char="§"/>
            </a:pPr>
            <a:r>
              <a:rPr lang="en-IN" sz="2800" dirty="0">
                <a:latin typeface="Bahnschrift Light" panose="020B0502040204020203" pitchFamily="34" charset="0"/>
              </a:rPr>
              <a:t>OVER VIEW</a:t>
            </a:r>
          </a:p>
          <a:p>
            <a:pPr marL="285750" indent="-285750">
              <a:buFont typeface="Wingdings" panose="05000000000000000000" pitchFamily="2" charset="2"/>
              <a:buChar char="§"/>
            </a:pPr>
            <a:r>
              <a:rPr lang="en-IN" sz="2800" dirty="0">
                <a:latin typeface="Bahnschrift Light" panose="020B0502040204020203" pitchFamily="34" charset="0"/>
              </a:rPr>
              <a:t>CONCLUSION</a:t>
            </a:r>
          </a:p>
          <a:p>
            <a:pPr marL="285750" indent="-285750">
              <a:buFont typeface="Wingdings" panose="05000000000000000000" pitchFamily="2" charset="2"/>
              <a:buChar char="§"/>
            </a:pPr>
            <a:endParaRPr lang="en-IN" sz="4000" dirty="0"/>
          </a:p>
          <a:p>
            <a:pPr marL="285750" indent="-285750">
              <a:buFont typeface="Wingdings" panose="05000000000000000000" pitchFamily="2" charset="2"/>
              <a:buChar char="§"/>
            </a:pPr>
            <a:endParaRPr lang="en-IN" sz="4000" dirty="0"/>
          </a:p>
        </p:txBody>
      </p:sp>
      <p:pic>
        <p:nvPicPr>
          <p:cNvPr id="2" name="Picture 1">
            <a:extLst>
              <a:ext uri="{FF2B5EF4-FFF2-40B4-BE49-F238E27FC236}">
                <a16:creationId xmlns:a16="http://schemas.microsoft.com/office/drawing/2014/main" id="{6CC66F9F-BD78-9E36-D02E-D30CC01E719F}"/>
              </a:ext>
            </a:extLst>
          </p:cNvPr>
          <p:cNvPicPr>
            <a:picLocks noChangeAspect="1"/>
          </p:cNvPicPr>
          <p:nvPr/>
        </p:nvPicPr>
        <p:blipFill rotWithShape="1">
          <a:blip r:embed="rId2"/>
          <a:srcRect l="5052" t="6750" r="9000" b="10000"/>
          <a:stretch/>
        </p:blipFill>
        <p:spPr>
          <a:xfrm>
            <a:off x="7197212" y="4772095"/>
            <a:ext cx="1877962" cy="1818968"/>
          </a:xfrm>
          <a:prstGeom prst="rect">
            <a:avLst/>
          </a:prstGeom>
        </p:spPr>
      </p:pic>
    </p:spTree>
    <p:extLst>
      <p:ext uri="{BB962C8B-B14F-4D97-AF65-F5344CB8AC3E}">
        <p14:creationId xmlns:p14="http://schemas.microsoft.com/office/powerpoint/2010/main" val="1749140189"/>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5AED7-D580-5435-CDB6-458347D518C8}"/>
              </a:ext>
            </a:extLst>
          </p:cNvPr>
          <p:cNvSpPr txBox="1"/>
          <p:nvPr/>
        </p:nvSpPr>
        <p:spPr>
          <a:xfrm>
            <a:off x="816077" y="422787"/>
            <a:ext cx="4580228" cy="830997"/>
          </a:xfrm>
          <a:prstGeom prst="rect">
            <a:avLst/>
          </a:prstGeom>
          <a:noFill/>
        </p:spPr>
        <p:txBody>
          <a:bodyPr wrap="none" rtlCol="0">
            <a:spAutoFit/>
          </a:bodyPr>
          <a:lstStyle/>
          <a:p>
            <a:r>
              <a:rPr lang="en-US" sz="4800" dirty="0">
                <a:solidFill>
                  <a:schemeClr val="accent1">
                    <a:lumMod val="50000"/>
                  </a:schemeClr>
                </a:solidFill>
              </a:rPr>
              <a:t>PROJECT SCOPE</a:t>
            </a:r>
            <a:endParaRPr lang="en-IN" sz="4800" dirty="0">
              <a:solidFill>
                <a:schemeClr val="accent1">
                  <a:lumMod val="50000"/>
                </a:schemeClr>
              </a:solidFill>
            </a:endParaRPr>
          </a:p>
        </p:txBody>
      </p:sp>
      <p:sp>
        <p:nvSpPr>
          <p:cNvPr id="4" name="TextBox 3">
            <a:extLst>
              <a:ext uri="{FF2B5EF4-FFF2-40B4-BE49-F238E27FC236}">
                <a16:creationId xmlns:a16="http://schemas.microsoft.com/office/drawing/2014/main" id="{E91311E4-D586-3F0F-0D2C-2BC7C973ABCA}"/>
              </a:ext>
            </a:extLst>
          </p:cNvPr>
          <p:cNvSpPr txBox="1"/>
          <p:nvPr/>
        </p:nvSpPr>
        <p:spPr>
          <a:xfrm rot="10800000" flipV="1">
            <a:off x="816077" y="1520785"/>
            <a:ext cx="6017342" cy="3816429"/>
          </a:xfrm>
          <a:prstGeom prst="rect">
            <a:avLst/>
          </a:prstGeom>
          <a:noFill/>
        </p:spPr>
        <p:txBody>
          <a:bodyPr wrap="square" rtlCol="0">
            <a:spAutoFit/>
          </a:bodyPr>
          <a:lstStyle/>
          <a:p>
            <a:r>
              <a:rPr lang="en-US" sz="2200" b="0" i="0" dirty="0">
                <a:effectLst/>
                <a:latin typeface="Bahnschrift Light" panose="020B0502040204020203" pitchFamily="34" charset="0"/>
              </a:rPr>
              <a:t>BUS PASS MANAGEMENT PROJECT IN PHP IS A WEB-BASED TECHNOLOGY THAT WILL MANAGE THE RECORDS OF THE PASS WHICH IS ISSUE BY ADMINISTRATIVE AND ALSO HELP TO PROVIDE ONLINE BUS PASS TO PEOPLE WHO NEED TO TRAVEL DAILY. BUS PASS MANAGEMENT SYSTEM PROJECT IS HELPFUL TO BUS ADMINISTRATION BY REDUCING THE PAPERWORK, TIME CONSUMPTION AND MAKES THE PROCESS OF GETTING BUS PASSES AS SIMPLE AND FAST.</a:t>
            </a:r>
            <a:endParaRPr lang="en-IN" sz="2200" dirty="0">
              <a:latin typeface="Bahnschrift Light" panose="020B0502040204020203" pitchFamily="34" charset="0"/>
            </a:endParaRPr>
          </a:p>
        </p:txBody>
      </p:sp>
      <p:pic>
        <p:nvPicPr>
          <p:cNvPr id="6" name="Picture 5">
            <a:extLst>
              <a:ext uri="{FF2B5EF4-FFF2-40B4-BE49-F238E27FC236}">
                <a16:creationId xmlns:a16="http://schemas.microsoft.com/office/drawing/2014/main" id="{1A570699-854C-B6FD-A468-5A89C6408AA2}"/>
              </a:ext>
            </a:extLst>
          </p:cNvPr>
          <p:cNvPicPr>
            <a:picLocks noChangeAspect="1"/>
          </p:cNvPicPr>
          <p:nvPr/>
        </p:nvPicPr>
        <p:blipFill rotWithShape="1">
          <a:blip r:embed="rId2"/>
          <a:srcRect l="26092" t="5550" r="23728" b="5021"/>
          <a:stretch/>
        </p:blipFill>
        <p:spPr>
          <a:xfrm>
            <a:off x="7413522" y="4660490"/>
            <a:ext cx="1986116" cy="1986116"/>
          </a:xfrm>
          <a:prstGeom prst="rect">
            <a:avLst/>
          </a:prstGeom>
        </p:spPr>
      </p:pic>
    </p:spTree>
    <p:extLst>
      <p:ext uri="{BB962C8B-B14F-4D97-AF65-F5344CB8AC3E}">
        <p14:creationId xmlns:p14="http://schemas.microsoft.com/office/powerpoint/2010/main" val="791450176"/>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0535E-7E54-B952-1209-4616B7271EE3}"/>
              </a:ext>
            </a:extLst>
          </p:cNvPr>
          <p:cNvSpPr txBox="1"/>
          <p:nvPr/>
        </p:nvSpPr>
        <p:spPr>
          <a:xfrm>
            <a:off x="671804" y="382555"/>
            <a:ext cx="7400480" cy="923330"/>
          </a:xfrm>
          <a:prstGeom prst="rect">
            <a:avLst/>
          </a:prstGeom>
          <a:noFill/>
        </p:spPr>
        <p:txBody>
          <a:bodyPr wrap="square" rtlCol="0">
            <a:spAutoFit/>
          </a:bodyPr>
          <a:lstStyle/>
          <a:p>
            <a:r>
              <a:rPr lang="en-US" sz="5400" dirty="0">
                <a:solidFill>
                  <a:schemeClr val="accent1">
                    <a:lumMod val="50000"/>
                  </a:schemeClr>
                </a:solidFill>
              </a:rPr>
              <a:t>TECHNOLOGIES USED</a:t>
            </a:r>
            <a:endParaRPr lang="en-IN" sz="5400" dirty="0">
              <a:solidFill>
                <a:schemeClr val="accent1">
                  <a:lumMod val="50000"/>
                </a:schemeClr>
              </a:solidFill>
            </a:endParaRPr>
          </a:p>
        </p:txBody>
      </p:sp>
      <p:sp>
        <p:nvSpPr>
          <p:cNvPr id="4" name="TextBox 3">
            <a:extLst>
              <a:ext uri="{FF2B5EF4-FFF2-40B4-BE49-F238E27FC236}">
                <a16:creationId xmlns:a16="http://schemas.microsoft.com/office/drawing/2014/main" id="{F06F4608-DA8D-0471-A9DA-87CEC522DB05}"/>
              </a:ext>
            </a:extLst>
          </p:cNvPr>
          <p:cNvSpPr txBox="1"/>
          <p:nvPr/>
        </p:nvSpPr>
        <p:spPr>
          <a:xfrm>
            <a:off x="475862" y="1511158"/>
            <a:ext cx="8378890" cy="646331"/>
          </a:xfrm>
          <a:prstGeom prst="rect">
            <a:avLst/>
          </a:prstGeom>
          <a:noFill/>
        </p:spPr>
        <p:txBody>
          <a:bodyPr wrap="square" rtlCol="0">
            <a:spAutoFit/>
          </a:bodyPr>
          <a:lstStyle/>
          <a:p>
            <a:endParaRPr lang="en-IN" dirty="0"/>
          </a:p>
          <a:p>
            <a:r>
              <a:rPr lang="en-IN" dirty="0"/>
              <a:t> </a:t>
            </a:r>
          </a:p>
        </p:txBody>
      </p:sp>
      <p:graphicFrame>
        <p:nvGraphicFramePr>
          <p:cNvPr id="3" name="Table 2">
            <a:extLst>
              <a:ext uri="{FF2B5EF4-FFF2-40B4-BE49-F238E27FC236}">
                <a16:creationId xmlns:a16="http://schemas.microsoft.com/office/drawing/2014/main" id="{51FC2D13-97C6-9576-C273-4D8E04215306}"/>
              </a:ext>
            </a:extLst>
          </p:cNvPr>
          <p:cNvGraphicFramePr>
            <a:graphicFrameLocks noGrp="1"/>
          </p:cNvGraphicFramePr>
          <p:nvPr>
            <p:extLst>
              <p:ext uri="{D42A27DB-BD31-4B8C-83A1-F6EECF244321}">
                <p14:modId xmlns:p14="http://schemas.microsoft.com/office/powerpoint/2010/main" val="2450917794"/>
              </p:ext>
            </p:extLst>
          </p:nvPr>
        </p:nvGraphicFramePr>
        <p:xfrm>
          <a:off x="1261739" y="1834323"/>
          <a:ext cx="5597765" cy="2447665"/>
        </p:xfrm>
        <a:graphic>
          <a:graphicData uri="http://schemas.openxmlformats.org/drawingml/2006/table">
            <a:tbl>
              <a:tblPr/>
              <a:tblGrid>
                <a:gridCol w="2290916">
                  <a:extLst>
                    <a:ext uri="{9D8B030D-6E8A-4147-A177-3AD203B41FA5}">
                      <a16:colId xmlns:a16="http://schemas.microsoft.com/office/drawing/2014/main" val="1386764192"/>
                    </a:ext>
                  </a:extLst>
                </a:gridCol>
                <a:gridCol w="3306849">
                  <a:extLst>
                    <a:ext uri="{9D8B030D-6E8A-4147-A177-3AD203B41FA5}">
                      <a16:colId xmlns:a16="http://schemas.microsoft.com/office/drawing/2014/main" val="3380492075"/>
                    </a:ext>
                  </a:extLst>
                </a:gridCol>
              </a:tblGrid>
              <a:tr h="400804">
                <a:tc>
                  <a:txBody>
                    <a:bodyPr/>
                    <a:lstStyle/>
                    <a:p>
                      <a:pPr algn="ctr" fontAlgn="base"/>
                      <a:r>
                        <a:rPr lang="en-IN" sz="1600" b="1" dirty="0">
                          <a:effectLst/>
                          <a:latin typeface="Bahnschrift Light" panose="020B0502040204020203" pitchFamily="34" charset="0"/>
                        </a:rPr>
                        <a:t>Language Used</a:t>
                      </a:r>
                    </a:p>
                  </a:txBody>
                  <a:tcPr marL="38100" marR="38100" marT="76200" marB="76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IN" sz="1600" dirty="0">
                          <a:effectLst/>
                          <a:latin typeface="Bahnschrift Light" panose="020B0502040204020203" pitchFamily="34" charset="0"/>
                        </a:rPr>
                        <a:t>PHP5.6, PHP7.x</a:t>
                      </a:r>
                    </a:p>
                  </a:txBody>
                  <a:tcPr marL="38100" marR="38100" marT="38100" marB="381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89268054"/>
                  </a:ext>
                </a:extLst>
              </a:tr>
              <a:tr h="293890">
                <a:tc>
                  <a:txBody>
                    <a:bodyPr/>
                    <a:lstStyle/>
                    <a:p>
                      <a:pPr algn="ctr" fontAlgn="base"/>
                      <a:r>
                        <a:rPr lang="en-IN" sz="1600" b="1" dirty="0">
                          <a:effectLst/>
                          <a:latin typeface="Bahnschrift Light" panose="020B0502040204020203" pitchFamily="34" charset="0"/>
                        </a:rPr>
                        <a:t>Database</a:t>
                      </a:r>
                    </a:p>
                  </a:txBody>
                  <a:tcPr marL="38100" marR="38100" marT="76200" marB="76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IN" sz="1600" dirty="0">
                          <a:effectLst/>
                          <a:latin typeface="Bahnschrift Light" panose="020B0502040204020203" pitchFamily="34" charset="0"/>
                        </a:rPr>
                        <a:t>MySQL 5.x</a:t>
                      </a:r>
                    </a:p>
                  </a:txBody>
                  <a:tcPr marL="38100" marR="38100" marT="38100" marB="381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89214643"/>
                  </a:ext>
                </a:extLst>
              </a:tr>
              <a:tr h="522861">
                <a:tc>
                  <a:txBody>
                    <a:bodyPr/>
                    <a:lstStyle/>
                    <a:p>
                      <a:pPr algn="ctr" fontAlgn="base"/>
                      <a:r>
                        <a:rPr lang="en-IN" sz="1600" b="1" dirty="0">
                          <a:effectLst/>
                          <a:latin typeface="Bahnschrift Light" panose="020B0502040204020203" pitchFamily="34" charset="0"/>
                        </a:rPr>
                        <a:t>User Interface Design</a:t>
                      </a:r>
                    </a:p>
                  </a:txBody>
                  <a:tcPr marL="38100" marR="38100" marT="76200" marB="76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IN" sz="1600" dirty="0">
                          <a:effectLst/>
                          <a:latin typeface="Bahnschrift Light" panose="020B0502040204020203" pitchFamily="34" charset="0"/>
                        </a:rPr>
                        <a:t>HTML, AJAX,JQUERY,JAVASCRIPT</a:t>
                      </a:r>
                    </a:p>
                  </a:txBody>
                  <a:tcPr marL="38100" marR="38100" marT="38100" marB="381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17163664"/>
                  </a:ext>
                </a:extLst>
              </a:tr>
              <a:tr h="522861">
                <a:tc>
                  <a:txBody>
                    <a:bodyPr/>
                    <a:lstStyle/>
                    <a:p>
                      <a:pPr algn="ctr" fontAlgn="base"/>
                      <a:r>
                        <a:rPr lang="en-IN" sz="1600" b="1">
                          <a:effectLst/>
                          <a:latin typeface="Bahnschrift Light" panose="020B0502040204020203" pitchFamily="34" charset="0"/>
                        </a:rPr>
                        <a:t>Web Browser</a:t>
                      </a:r>
                    </a:p>
                  </a:txBody>
                  <a:tcPr marL="38100" marR="38100" marT="76200" marB="76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it-IT" sz="1600" dirty="0">
                          <a:effectLst/>
                          <a:latin typeface="Bahnschrift Light" panose="020B0502040204020203" pitchFamily="34" charset="0"/>
                        </a:rPr>
                        <a:t>Mozilla, Google Chrome, IE8, OPERA</a:t>
                      </a:r>
                    </a:p>
                  </a:txBody>
                  <a:tcPr marL="38100" marR="38100" marT="38100" marB="381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95108709"/>
                  </a:ext>
                </a:extLst>
              </a:tr>
              <a:tr h="522861">
                <a:tc>
                  <a:txBody>
                    <a:bodyPr/>
                    <a:lstStyle/>
                    <a:p>
                      <a:pPr algn="ctr" fontAlgn="base"/>
                      <a:r>
                        <a:rPr lang="en-IN" sz="1600" b="1" dirty="0">
                          <a:effectLst/>
                          <a:latin typeface="Bahnschrift Light" panose="020B0502040204020203" pitchFamily="34" charset="0"/>
                        </a:rPr>
                        <a:t>Software</a:t>
                      </a:r>
                    </a:p>
                  </a:txBody>
                  <a:tcPr marL="38100" marR="38100" marT="76200" marB="76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600" dirty="0">
                          <a:effectLst/>
                          <a:latin typeface="Bahnschrift Light" panose="020B0502040204020203" pitchFamily="34" charset="0"/>
                        </a:rPr>
                        <a:t>XAMPP / Wamp / </a:t>
                      </a:r>
                      <a:r>
                        <a:rPr lang="en-US" sz="1600" dirty="0" err="1">
                          <a:effectLst/>
                          <a:latin typeface="Bahnschrift Light" panose="020B0502040204020203" pitchFamily="34" charset="0"/>
                        </a:rPr>
                        <a:t>Mamp</a:t>
                      </a:r>
                      <a:r>
                        <a:rPr lang="en-US" sz="1600" dirty="0">
                          <a:effectLst/>
                          <a:latin typeface="Bahnschrift Light" panose="020B0502040204020203" pitchFamily="34" charset="0"/>
                        </a:rPr>
                        <a:t>/ Lamp (anyone)</a:t>
                      </a:r>
                    </a:p>
                  </a:txBody>
                  <a:tcPr marL="38100" marR="38100" marT="38100" marB="381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32978498"/>
                  </a:ext>
                </a:extLst>
              </a:tr>
            </a:tbl>
          </a:graphicData>
        </a:graphic>
      </p:graphicFrame>
      <p:pic>
        <p:nvPicPr>
          <p:cNvPr id="7" name="Picture 6">
            <a:extLst>
              <a:ext uri="{FF2B5EF4-FFF2-40B4-BE49-F238E27FC236}">
                <a16:creationId xmlns:a16="http://schemas.microsoft.com/office/drawing/2014/main" id="{103BC73C-5608-185F-88C9-45539A49C8F2}"/>
              </a:ext>
            </a:extLst>
          </p:cNvPr>
          <p:cNvPicPr>
            <a:picLocks noChangeAspect="1"/>
          </p:cNvPicPr>
          <p:nvPr/>
        </p:nvPicPr>
        <p:blipFill>
          <a:blip r:embed="rId2"/>
          <a:stretch>
            <a:fillRect/>
          </a:stretch>
        </p:blipFill>
        <p:spPr>
          <a:xfrm>
            <a:off x="7582703" y="5099621"/>
            <a:ext cx="1384316" cy="1384316"/>
          </a:xfrm>
          <a:prstGeom prst="rect">
            <a:avLst/>
          </a:prstGeom>
        </p:spPr>
      </p:pic>
    </p:spTree>
    <p:extLst>
      <p:ext uri="{BB962C8B-B14F-4D97-AF65-F5344CB8AC3E}">
        <p14:creationId xmlns:p14="http://schemas.microsoft.com/office/powerpoint/2010/main" val="415387375"/>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750"/>
                                        <p:tgtEl>
                                          <p:spTgt spid="3"/>
                                        </p:tgtEl>
                                      </p:cBhvr>
                                    </p:animEffect>
                                    <p:anim calcmode="lin" valueType="num">
                                      <p:cBhvr>
                                        <p:cTn id="20" dur="750" fill="hold"/>
                                        <p:tgtEl>
                                          <p:spTgt spid="3"/>
                                        </p:tgtEl>
                                        <p:attrNameLst>
                                          <p:attrName>ppt_x</p:attrName>
                                        </p:attrNameLst>
                                      </p:cBhvr>
                                      <p:tavLst>
                                        <p:tav tm="0">
                                          <p:val>
                                            <p:strVal val="#ppt_x"/>
                                          </p:val>
                                        </p:tav>
                                        <p:tav tm="100000">
                                          <p:val>
                                            <p:strVal val="#ppt_x"/>
                                          </p:val>
                                        </p:tav>
                                      </p:tavLst>
                                    </p:anim>
                                    <p:anim calcmode="lin" valueType="num">
                                      <p:cBhvr>
                                        <p:cTn id="21" dur="750" fill="hold"/>
                                        <p:tgtEl>
                                          <p:spTgt spid="3"/>
                                        </p:tgtEl>
                                        <p:attrNameLst>
                                          <p:attrName>ppt_y</p:attrName>
                                        </p:attrNameLst>
                                      </p:cBhvr>
                                      <p:tavLst>
                                        <p:tav tm="0">
                                          <p:val>
                                            <p:strVal val="#ppt_y+.1"/>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444B00-A7D8-B947-2435-A05B9193A71C}"/>
              </a:ext>
            </a:extLst>
          </p:cNvPr>
          <p:cNvSpPr txBox="1"/>
          <p:nvPr/>
        </p:nvSpPr>
        <p:spPr>
          <a:xfrm>
            <a:off x="951722" y="578498"/>
            <a:ext cx="3424335" cy="923330"/>
          </a:xfrm>
          <a:prstGeom prst="rect">
            <a:avLst/>
          </a:prstGeom>
          <a:noFill/>
        </p:spPr>
        <p:txBody>
          <a:bodyPr wrap="square" rtlCol="0">
            <a:spAutoFit/>
          </a:bodyPr>
          <a:lstStyle/>
          <a:p>
            <a:r>
              <a:rPr lang="en-IN" sz="5400" dirty="0">
                <a:solidFill>
                  <a:schemeClr val="accent1">
                    <a:lumMod val="50000"/>
                  </a:schemeClr>
                </a:solidFill>
              </a:rPr>
              <a:t>ABSTRACT</a:t>
            </a:r>
          </a:p>
        </p:txBody>
      </p:sp>
      <p:sp>
        <p:nvSpPr>
          <p:cNvPr id="3" name="TextBox 2">
            <a:extLst>
              <a:ext uri="{FF2B5EF4-FFF2-40B4-BE49-F238E27FC236}">
                <a16:creationId xmlns:a16="http://schemas.microsoft.com/office/drawing/2014/main" id="{CE3B5FC0-4BE3-667D-C85B-3754D5C4FEFE}"/>
              </a:ext>
            </a:extLst>
          </p:cNvPr>
          <p:cNvSpPr txBox="1"/>
          <p:nvPr/>
        </p:nvSpPr>
        <p:spPr>
          <a:xfrm>
            <a:off x="555585" y="1851949"/>
            <a:ext cx="9433368" cy="1846659"/>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Bahnschrift Light" panose="020B0502040204020203" pitchFamily="34" charset="0"/>
              </a:rPr>
              <a:t>THE SYSTEM IS INTENDED TO DEVELOP AN APPLICATION TO PERFORM FUNCTIONS LIKE ACCESSING BASIC INFORMATION FOR AUTHENTICATION AND PROVIDE PASSES WITHOUT THE NEED TO WAIT IN ANY QUEUE.</a:t>
            </a:r>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2AC9917B-58D6-E0C3-632F-2D50103E4D32}"/>
              </a:ext>
            </a:extLst>
          </p:cNvPr>
          <p:cNvPicPr>
            <a:picLocks noChangeAspect="1"/>
          </p:cNvPicPr>
          <p:nvPr/>
        </p:nvPicPr>
        <p:blipFill>
          <a:blip r:embed="rId2"/>
          <a:stretch>
            <a:fillRect/>
          </a:stretch>
        </p:blipFill>
        <p:spPr>
          <a:xfrm>
            <a:off x="7488801" y="4939788"/>
            <a:ext cx="1619250" cy="1619250"/>
          </a:xfrm>
          <a:prstGeom prst="rect">
            <a:avLst/>
          </a:prstGeom>
        </p:spPr>
      </p:pic>
    </p:spTree>
    <p:extLst>
      <p:ext uri="{BB962C8B-B14F-4D97-AF65-F5344CB8AC3E}">
        <p14:creationId xmlns:p14="http://schemas.microsoft.com/office/powerpoint/2010/main" val="3914723768"/>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C0BD4-C0FF-4F72-4267-32945FB20827}"/>
              </a:ext>
            </a:extLst>
          </p:cNvPr>
          <p:cNvSpPr txBox="1"/>
          <p:nvPr/>
        </p:nvSpPr>
        <p:spPr>
          <a:xfrm>
            <a:off x="699795" y="373226"/>
            <a:ext cx="1940768" cy="1015663"/>
          </a:xfrm>
          <a:prstGeom prst="rect">
            <a:avLst/>
          </a:prstGeom>
          <a:noFill/>
        </p:spPr>
        <p:txBody>
          <a:bodyPr wrap="square" rtlCol="0">
            <a:spAutoFit/>
          </a:bodyPr>
          <a:lstStyle/>
          <a:p>
            <a:r>
              <a:rPr lang="en-IN" sz="6000" dirty="0">
                <a:solidFill>
                  <a:schemeClr val="accent1">
                    <a:lumMod val="50000"/>
                  </a:schemeClr>
                </a:solidFill>
              </a:rPr>
              <a:t>PROS</a:t>
            </a:r>
          </a:p>
        </p:txBody>
      </p:sp>
      <p:sp>
        <p:nvSpPr>
          <p:cNvPr id="6" name="TextBox 5">
            <a:extLst>
              <a:ext uri="{FF2B5EF4-FFF2-40B4-BE49-F238E27FC236}">
                <a16:creationId xmlns:a16="http://schemas.microsoft.com/office/drawing/2014/main" id="{3189E0A4-0153-C12C-60D2-6736603E2CED}"/>
              </a:ext>
            </a:extLst>
          </p:cNvPr>
          <p:cNvSpPr txBox="1"/>
          <p:nvPr/>
        </p:nvSpPr>
        <p:spPr>
          <a:xfrm>
            <a:off x="868101" y="1724628"/>
            <a:ext cx="9479665" cy="3046988"/>
          </a:xfrm>
          <a:prstGeom prst="rect">
            <a:avLst/>
          </a:prstGeom>
          <a:noFill/>
        </p:spPr>
        <p:txBody>
          <a:bodyPr wrap="square" rtlCol="0">
            <a:spAutoFit/>
          </a:bodyPr>
          <a:lstStyle/>
          <a:p>
            <a:pPr marL="285750" indent="-285750">
              <a:buFont typeface="Arial" panose="020B0604020202020204" pitchFamily="34" charset="0"/>
              <a:buChar char="•"/>
            </a:pPr>
            <a:r>
              <a:rPr lang="en-IN" sz="2400" dirty="0"/>
              <a:t>NO QUEUE</a:t>
            </a:r>
          </a:p>
          <a:p>
            <a:pPr marL="285750" indent="-285750">
              <a:buFont typeface="Arial" panose="020B0604020202020204" pitchFamily="34" charset="0"/>
              <a:buChar char="•"/>
            </a:pPr>
            <a:r>
              <a:rPr lang="en-IN" sz="2400" dirty="0"/>
              <a:t>DIGITAL BUS PASS</a:t>
            </a:r>
          </a:p>
          <a:p>
            <a:pPr marL="285750" indent="-285750">
              <a:buFont typeface="Arial" panose="020B0604020202020204" pitchFamily="34" charset="0"/>
              <a:buChar char="•"/>
            </a:pPr>
            <a:r>
              <a:rPr lang="en-IN" sz="2400" dirty="0"/>
              <a:t>CAN BE ACCESSED ANYWHERE</a:t>
            </a:r>
          </a:p>
          <a:p>
            <a:pPr marL="285750" indent="-285750">
              <a:buFont typeface="Arial" panose="020B0604020202020204" pitchFamily="34" charset="0"/>
              <a:buChar char="•"/>
            </a:pPr>
            <a:r>
              <a:rPr lang="en-IN" sz="2400" dirty="0"/>
              <a:t>UNIQUE ID FOR EACH PASS WHICH CAN AVOID DUPLICATION OF PASSES</a:t>
            </a:r>
          </a:p>
          <a:p>
            <a:pPr marL="285750" indent="-285750">
              <a:buFont typeface="Arial" panose="020B0604020202020204" pitchFamily="34" charset="0"/>
              <a:buChar char="•"/>
            </a:pPr>
            <a:r>
              <a:rPr lang="en-IN" sz="2400" dirty="0"/>
              <a:t>IDENTIFICATION OF FAKE USER</a:t>
            </a:r>
          </a:p>
          <a:p>
            <a:pPr marL="285750" indent="-285750">
              <a:buFont typeface="Arial" panose="020B0604020202020204" pitchFamily="34" charset="0"/>
              <a:buChar char="•"/>
            </a:pPr>
            <a:r>
              <a:rPr lang="en-IN" sz="2400" dirty="0"/>
              <a:t>EASY PAYMENT</a:t>
            </a:r>
          </a:p>
          <a:p>
            <a:pPr marL="285750" indent="-285750">
              <a:buFont typeface="Arial" panose="020B0604020202020204" pitchFamily="34" charset="0"/>
              <a:buChar char="•"/>
            </a:pPr>
            <a:r>
              <a:rPr lang="en-IN" sz="2400" dirty="0"/>
              <a:t>SAVES TIME,AFFORDABLE AND COMFORTABLE</a:t>
            </a:r>
          </a:p>
        </p:txBody>
      </p:sp>
      <p:pic>
        <p:nvPicPr>
          <p:cNvPr id="9" name="Picture 8">
            <a:extLst>
              <a:ext uri="{FF2B5EF4-FFF2-40B4-BE49-F238E27FC236}">
                <a16:creationId xmlns:a16="http://schemas.microsoft.com/office/drawing/2014/main" id="{B222568C-DD64-0C98-101F-0A62845515A9}"/>
              </a:ext>
            </a:extLst>
          </p:cNvPr>
          <p:cNvPicPr>
            <a:picLocks noChangeAspect="1"/>
          </p:cNvPicPr>
          <p:nvPr/>
        </p:nvPicPr>
        <p:blipFill rotWithShape="1">
          <a:blip r:embed="rId2"/>
          <a:srcRect l="7363" r="19331" b="22974"/>
          <a:stretch/>
        </p:blipFill>
        <p:spPr>
          <a:xfrm>
            <a:off x="7623547" y="5343331"/>
            <a:ext cx="1353306" cy="1308642"/>
          </a:xfrm>
          <a:prstGeom prst="rect">
            <a:avLst/>
          </a:prstGeom>
        </p:spPr>
      </p:pic>
    </p:spTree>
    <p:extLst>
      <p:ext uri="{BB962C8B-B14F-4D97-AF65-F5344CB8AC3E}">
        <p14:creationId xmlns:p14="http://schemas.microsoft.com/office/powerpoint/2010/main" val="3351316162"/>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21C648-A2F5-1DF1-0940-795630084352}"/>
              </a:ext>
            </a:extLst>
          </p:cNvPr>
          <p:cNvPicPr>
            <a:picLocks noChangeAspect="1"/>
          </p:cNvPicPr>
          <p:nvPr/>
        </p:nvPicPr>
        <p:blipFill rotWithShape="1">
          <a:blip r:embed="rId2"/>
          <a:srcRect l="1693" t="7599" r="1613" b="6953"/>
          <a:stretch/>
        </p:blipFill>
        <p:spPr>
          <a:xfrm>
            <a:off x="696059" y="816077"/>
            <a:ext cx="10799881" cy="5368413"/>
          </a:xfrm>
          <a:prstGeom prst="rect">
            <a:avLst/>
          </a:prstGeom>
        </p:spPr>
      </p:pic>
    </p:spTree>
    <p:extLst>
      <p:ext uri="{BB962C8B-B14F-4D97-AF65-F5344CB8AC3E}">
        <p14:creationId xmlns:p14="http://schemas.microsoft.com/office/powerpoint/2010/main" val="759503357"/>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70596C-9150-C9A9-075C-2651A2549C8E}"/>
              </a:ext>
            </a:extLst>
          </p:cNvPr>
          <p:cNvPicPr>
            <a:picLocks noChangeAspect="1"/>
          </p:cNvPicPr>
          <p:nvPr/>
        </p:nvPicPr>
        <p:blipFill rotWithShape="1">
          <a:blip r:embed="rId2"/>
          <a:srcRect l="4874" t="25147" r="5232" b="9534"/>
          <a:stretch/>
        </p:blipFill>
        <p:spPr>
          <a:xfrm>
            <a:off x="845575" y="389686"/>
            <a:ext cx="9753600" cy="5901315"/>
          </a:xfrm>
          <a:prstGeom prst="rect">
            <a:avLst/>
          </a:prstGeom>
        </p:spPr>
      </p:pic>
    </p:spTree>
    <p:extLst>
      <p:ext uri="{BB962C8B-B14F-4D97-AF65-F5344CB8AC3E}">
        <p14:creationId xmlns:p14="http://schemas.microsoft.com/office/powerpoint/2010/main" val="1638392709"/>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TotalTime>
  <Words>270</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Bahnschrift Light</vt:lpstr>
      <vt:lpstr>Calibri</vt:lpstr>
      <vt:lpstr>Californian FB</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BUS PASS  MANAGEMENT SYSTEM</dc:title>
  <dc:creator>deepika.koilada26@outlook.com</dc:creator>
  <cp:lastModifiedBy>PYVARDHA</cp:lastModifiedBy>
  <cp:revision>1</cp:revision>
  <dcterms:created xsi:type="dcterms:W3CDTF">2022-10-26T05:00:17Z</dcterms:created>
  <dcterms:modified xsi:type="dcterms:W3CDTF">2022-10-26T18:03:11Z</dcterms:modified>
</cp:coreProperties>
</file>