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6" y="9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104874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74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3F165506-2CA9-4159-8673-74A1DFF44E3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1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4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4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74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FB335BB-82AA-4A08-97A9-7CECDA8BDB88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DEB1757-8956-4EB9-A61B-2BB94BC071D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998766-6A9C-4F2F-8D78-A8B7F422C2B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DEB1757-8956-4EB9-A61B-2BB94BC071D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DEB1757-8956-4EB9-A61B-2BB94BC071D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77D52DC-2AC0-40EB-AE3E-9EAE589A44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8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DEB1757-8956-4EB9-A61B-2BB94BC071D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DEB1757-8956-4EB9-A61B-2BB94BC071D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EC33DA8-0B69-49B1-903C-807367A02778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EC33DA8-0B69-49B1-903C-807367A02778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DEB1757-8956-4EB9-A61B-2BB94BC071D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1CB8912-F0BA-4AD8-8415-DA1F26BCB09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998766-6A9C-4F2F-8D78-A8B7F422C2B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DEB1757-8956-4EB9-A61B-2BB94BC071D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998766-6A9C-4F2F-8D78-A8B7F422C2B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553DC7-6E49-4EC7-83C9-F96C38624FA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30230D-C92D-47AE-A469-89222A0DAAC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2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2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553DC7-6E49-4EC7-83C9-F96C38624FA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30230D-C92D-47AE-A469-89222A0DAAC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9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0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553DC7-6E49-4EC7-83C9-F96C38624FA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30230D-C92D-47AE-A469-89222A0DAAC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401050" y="1905000"/>
            <a:ext cx="2552700" cy="3028950"/>
          </a:xfrm>
          <a:prstGeom prst="rect"/>
          <a:solidFill>
            <a:schemeClr val="bg1">
              <a:lumMod val="85000"/>
            </a:schemeClr>
          </a:solidFill>
        </p:spPr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0" p14:dur="1500">
        <p:rando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10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553DC7-6E49-4EC7-83C9-F96C38624FA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30230D-C92D-47AE-A469-89222A0DAAC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1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7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553DC7-6E49-4EC7-83C9-F96C38624FA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30230D-C92D-47AE-A469-89222A0DAAC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2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2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3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553DC7-6E49-4EC7-83C9-F96C38624FA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30230D-C92D-47AE-A469-89222A0DAAC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1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71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1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71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1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553DC7-6E49-4EC7-83C9-F96C38624FA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30230D-C92D-47AE-A469-89222A0DAAC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9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553DC7-6E49-4EC7-83C9-F96C38624FA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30230D-C92D-47AE-A469-89222A0DAAC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553DC7-6E49-4EC7-83C9-F96C38624FA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30230D-C92D-47AE-A469-89222A0DAAC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and title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34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3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73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553DC7-6E49-4EC7-83C9-F96C38624FA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30230D-C92D-47AE-A469-89222A0DAAC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0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0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70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553DC7-6E49-4EC7-83C9-F96C38624FA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30230D-C92D-47AE-A469-89222A0DAAC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E9553DC7-6E49-4EC7-83C9-F96C38624FA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530230D-C92D-47AE-A469-89222A0DAAC3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稻壳天启设计原创模板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75" name="稻壳天启设计原创模板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/>
          </p:spPr>
        </p:pic>
        <p:sp>
          <p:nvSpPr>
            <p:cNvPr id="1048622" name="稻壳天启设计原创模板"/>
            <p:cNvSpPr/>
            <p:nvPr/>
          </p:nvSpPr>
          <p:spPr>
            <a:xfrm>
              <a:off x="0" y="0"/>
              <a:ext cx="12192001" cy="6858000"/>
            </a:xfrm>
            <a:prstGeom prst="rect"/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176" name="稻壳天启设计原创模板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47824"/>
          <a:stretch>
            <a:fillRect/>
          </a:stretch>
        </p:blipFill>
        <p:spPr>
          <a:xfrm rot="17099196">
            <a:off x="6372717" y="421501"/>
            <a:ext cx="1625909" cy="1820826"/>
          </a:xfrm>
          <a:prstGeom prst="rect"/>
        </p:spPr>
      </p:pic>
      <p:sp>
        <p:nvSpPr>
          <p:cNvPr id="1048623" name="稻壳天启设计原创模板"/>
          <p:cNvSpPr txBox="1"/>
          <p:nvPr/>
        </p:nvSpPr>
        <p:spPr>
          <a:xfrm>
            <a:off x="1057021" y="1763592"/>
            <a:ext cx="8602979" cy="1399540"/>
          </a:xfrm>
          <a:prstGeom prst="rect"/>
          <a:noFill/>
          <a:ln w="9525">
            <a:noFill/>
          </a:ln>
          <a:effectLst>
            <a:outerShdw algn="ctr" blurRad="50800" dir="5400000" dist="50800" rotWithShape="0" sx="1000" sy="1000">
              <a:srgbClr val="000000"/>
            </a:outerShdw>
          </a:effectLst>
        </p:spPr>
        <p:txBody>
          <a:bodyPr anchor="t" wrap="none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88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altLang="zh-CN" b="1" dirty="0" sz="88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zh-CN" b="1" dirty="0" sz="88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zh-CN" b="1" dirty="0" sz="88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altLang="zh-CN" b="1" dirty="0" sz="88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zh-CN" b="1" dirty="0" sz="88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54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88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zh-CN" b="1" dirty="0" sz="88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b="1" dirty="0" sz="88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b="1" dirty="0" sz="88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zh-CN" b="1" dirty="0" sz="8800" lang="en-US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endParaRPr altLang="zh-CN" b="1" dirty="0" sz="5400" lang="en-US">
              <a:gradFill>
                <a:gsLst>
                  <a:gs pos="0">
                    <a:srgbClr val="A7C868"/>
                  </a:gs>
                  <a:gs pos="58000">
                    <a:srgbClr val="6BE1FF"/>
                  </a:gs>
                  <a:gs pos="100000">
                    <a:srgbClr val="FAA382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24" name="稻壳天启设计原创模板"/>
          <p:cNvSpPr/>
          <p:nvPr/>
        </p:nvSpPr>
        <p:spPr>
          <a:xfrm>
            <a:off x="2676323" y="3108960"/>
            <a:ext cx="9515677" cy="1920240"/>
          </a:xfrm>
          <a:prstGeom prst="rect"/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altLang="en-US" b="1" dirty="0" sz="2000" 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Mother Dairy was commissioned in 1974 and is</a:t>
            </a:r>
            <a:endParaRPr altLang="en-US" b="1" dirty="0" sz="800" lang="zh-CN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altLang="en-US" b="1" dirty="0" sz="2000" 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 wholly owned subsidiary of the National Dair</a:t>
            </a:r>
            <a:r>
              <a:rPr altLang="en-US" b="1" dirty="0" sz="2000"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</a:t>
            </a:r>
            <a:endParaRPr altLang="en-US" b="1" dirty="0" sz="800" lang="zh-CN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altLang="en-US" b="1" dirty="0" sz="2000" 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Development Board (NDDB).</a:t>
            </a:r>
            <a:endParaRPr altLang="en-US" b="1" dirty="0" sz="800" lang="zh-CN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-265194" y="-165160"/>
            <a:ext cx="2642021" cy="207913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34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71" name="图片 3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/>
          </p:spPr>
        </p:pic>
        <p:pic>
          <p:nvPicPr>
            <p:cNvPr id="2097172" name="图片 36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/>
          </p:spPr>
        </p:pic>
        <p:sp>
          <p:nvSpPr>
            <p:cNvPr id="1048614" name="矩形 37"/>
            <p:cNvSpPr/>
            <p:nvPr/>
          </p:nvSpPr>
          <p:spPr>
            <a:xfrm flipH="1">
              <a:off x="0" y="0"/>
              <a:ext cx="12192001" cy="6858000"/>
            </a:xfrm>
            <a:prstGeom prst="rect"/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15" name="矩形 39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<p:cNvSpPr/>
          <p:nvPr/>
        </p:nvSpPr>
        <p:spPr>
          <a:xfrm>
            <a:off x="1396867" y="4414899"/>
            <a:ext cx="740908" cy="400110"/>
          </a:xfrm>
          <a:prstGeom prst="rect"/>
        </p:spPr>
        <p:txBody>
          <a:bodyPr wrap="none">
            <a:spAutoFit/>
          </a:bodyPr>
          <a:p>
            <a:r>
              <a:rPr altLang="zh-CN" sz="20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01% </a:t>
            </a:r>
            <a:endParaRPr altLang="en-US" dirty="0" sz="2000" lang="zh-CN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6" name="矩形 43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<p:cNvSpPr/>
          <p:nvPr/>
        </p:nvSpPr>
        <p:spPr>
          <a:xfrm>
            <a:off x="2784022" y="4414899"/>
            <a:ext cx="740908" cy="400110"/>
          </a:xfrm>
          <a:prstGeom prst="rect"/>
        </p:spPr>
        <p:txBody>
          <a:bodyPr wrap="none">
            <a:spAutoFit/>
          </a:bodyPr>
          <a:p>
            <a:r>
              <a:rPr altLang="zh-CN" sz="20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02% </a:t>
            </a:r>
            <a:endParaRPr altLang="en-US" dirty="0" sz="2000" lang="zh-CN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7" name="矩形 47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<p:cNvSpPr/>
          <p:nvPr/>
        </p:nvSpPr>
        <p:spPr>
          <a:xfrm>
            <a:off x="4143872" y="4387574"/>
            <a:ext cx="740908" cy="400110"/>
          </a:xfrm>
          <a:prstGeom prst="rect"/>
        </p:spPr>
        <p:txBody>
          <a:bodyPr wrap="none">
            <a:spAutoFit/>
          </a:bodyPr>
          <a:p>
            <a:r>
              <a:rPr altLang="zh-CN" sz="20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03% </a:t>
            </a:r>
            <a:endParaRPr altLang="en-US" dirty="0" sz="2000" lang="zh-CN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00781" y="588833"/>
            <a:ext cx="5742390" cy="5962708"/>
          </a:xfrm>
          <a:prstGeom prst="rect"/>
        </p:spPr>
      </p:pic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6376738" y="588832"/>
            <a:ext cx="5526917" cy="602670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0" advTm="0" p14:dur="3400">
        <p14:reveal dir="l" thruBlk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18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66" name="图片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/>
          </p:spPr>
        </p:pic>
        <p:sp>
          <p:nvSpPr>
            <p:cNvPr id="1048603" name="矩形 20"/>
            <p:cNvSpPr/>
            <p:nvPr/>
          </p:nvSpPr>
          <p:spPr>
            <a:xfrm>
              <a:off x="0" y="0"/>
              <a:ext cx="12192001" cy="6858000"/>
            </a:xfrm>
            <a:prstGeom prst="rect"/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632861" y="424306"/>
            <a:ext cx="4902446" cy="612138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30558" y="424307"/>
            <a:ext cx="5593830" cy="600938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31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58" name="图片 32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/>
          </p:spPr>
        </p:pic>
        <p:pic>
          <p:nvPicPr>
            <p:cNvPr id="2097159" name="图片 33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/>
          </p:spPr>
        </p:pic>
        <p:sp>
          <p:nvSpPr>
            <p:cNvPr id="1048597" name="矩形 34"/>
            <p:cNvSpPr/>
            <p:nvPr/>
          </p:nvSpPr>
          <p:spPr>
            <a:xfrm flipH="1">
              <a:off x="0" y="0"/>
              <a:ext cx="12192001" cy="6858000"/>
            </a:xfrm>
            <a:prstGeom prst="rect"/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cxnSp>
        <p:nvCxnSpPr>
          <p:cNvPr id="3145728" name="直接连接符 25"/>
          <p:cNvCxnSpPr>
            <a:cxnSpLocks/>
          </p:cNvCxnSpPr>
          <p:nvPr/>
        </p:nvCxnSpPr>
        <p:spPr>
          <a:xfrm>
            <a:off x="8677275" y="4001038"/>
            <a:ext cx="514644" cy="0"/>
          </a:xfrm>
          <a:prstGeom prst="line"/>
          <a:solidFill>
            <a:srgbClr val="FDCFBF"/>
          </a:solidFill>
          <a:ln>
            <a:noFill/>
          </a:ln>
          <a:effectLst>
            <a:outerShdw algn="ctr" blurRad="50800" dir="5400000" dist="50800" rotWithShape="0" sx="1000" sy="100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05434" y="572037"/>
            <a:ext cx="3913807" cy="5766922"/>
          </a:xfrm>
          <a:prstGeom prst="rect"/>
        </p:spPr>
      </p:pic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3934332" y="450806"/>
            <a:ext cx="4017716" cy="6058405"/>
          </a:xfrm>
          <a:prstGeom prst="rect"/>
        </p:spPr>
      </p:pic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7716801" y="450806"/>
            <a:ext cx="4069671" cy="597474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0" p14:dur="3400">
        <p14:reveal dir="l" thruBlk="0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22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52" name="图片 23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/>
          </p:spPr>
        </p:pic>
        <p:pic>
          <p:nvPicPr>
            <p:cNvPr id="2097153" name="图片 2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/>
          </p:spPr>
        </p:pic>
        <p:sp>
          <p:nvSpPr>
            <p:cNvPr id="1048586" name="矩形 26"/>
            <p:cNvSpPr/>
            <p:nvPr/>
          </p:nvSpPr>
          <p:spPr>
            <a:xfrm flipH="1">
              <a:off x="0" y="0"/>
              <a:ext cx="12192001" cy="6858000"/>
            </a:xfrm>
            <a:prstGeom prst="rect"/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587" name="稻壳天启设计原创模板"/>
          <p:cNvSpPr txBox="1"/>
          <p:nvPr/>
        </p:nvSpPr>
        <p:spPr>
          <a:xfrm>
            <a:off x="3735435" y="1697936"/>
            <a:ext cx="588527" cy="52321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8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altLang="en-US" dirty="0" sz="2800" lang="zh-CN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220053" y="490868"/>
            <a:ext cx="2856436" cy="1691639"/>
          </a:xfrm>
          <a:prstGeom prst="rect"/>
        </p:spPr>
        <p:txBody>
          <a:bodyPr rtlCol="0" wrap="square">
            <a:spAutoFit/>
          </a:bodyPr>
          <a:p>
            <a:r>
              <a:rPr b="1" sz="5400" lang="en-US">
                <a:solidFill>
                  <a:srgbClr val="800000"/>
                </a:solidFill>
              </a:rPr>
              <a:t>Keyword</a:t>
            </a:r>
            <a:r>
              <a:rPr b="1" sz="5400" lang="en-US">
                <a:solidFill>
                  <a:srgbClr val="800000"/>
                </a:solidFill>
              </a:rPr>
              <a:t> </a:t>
            </a:r>
            <a:r>
              <a:rPr b="1" sz="5400" lang="en-US">
                <a:solidFill>
                  <a:srgbClr val="800000"/>
                </a:solidFill>
              </a:rPr>
              <a:t>r</a:t>
            </a:r>
            <a:r>
              <a:rPr b="1" sz="5400" lang="en-US">
                <a:solidFill>
                  <a:srgbClr val="800000"/>
                </a:solidFill>
              </a:rPr>
              <a:t>e</a:t>
            </a:r>
            <a:r>
              <a:rPr b="1" sz="5400" lang="en-US">
                <a:solidFill>
                  <a:srgbClr val="800000"/>
                </a:solidFill>
              </a:rPr>
              <a:t>search</a:t>
            </a:r>
            <a:r>
              <a:rPr b="1" sz="5400" lang="en-US">
                <a:solidFill>
                  <a:srgbClr val="8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394048" y="0"/>
            <a:ext cx="8559466" cy="657926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18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55" name="图片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/>
          </p:spPr>
        </p:pic>
        <p:sp>
          <p:nvSpPr>
            <p:cNvPr id="1048592" name="矩形 20"/>
            <p:cNvSpPr/>
            <p:nvPr/>
          </p:nvSpPr>
          <p:spPr>
            <a:xfrm>
              <a:off x="0" y="0"/>
              <a:ext cx="12192001" cy="6858000"/>
            </a:xfrm>
            <a:prstGeom prst="rect"/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593" name=""/>
          <p:cNvSpPr txBox="1"/>
          <p:nvPr/>
        </p:nvSpPr>
        <p:spPr>
          <a:xfrm>
            <a:off x="320635" y="431138"/>
            <a:ext cx="6305188" cy="815339"/>
          </a:xfrm>
          <a:prstGeom prst="rect"/>
        </p:spPr>
        <p:txBody>
          <a:bodyPr rtlCol="0" wrap="square">
            <a:spAutoFit/>
          </a:bodyPr>
          <a:p>
            <a:r>
              <a:rPr b="1" sz="4800" lang="en-US">
                <a:solidFill>
                  <a:srgbClr val="800000"/>
                </a:solidFill>
              </a:rPr>
              <a:t>Competatior</a:t>
            </a:r>
            <a:r>
              <a:rPr b="1" sz="4800" lang="en-US">
                <a:solidFill>
                  <a:srgbClr val="800000"/>
                </a:solidFill>
              </a:rPr>
              <a:t> </a:t>
            </a:r>
            <a:r>
              <a:rPr b="1" sz="4800" lang="en-US">
                <a:solidFill>
                  <a:srgbClr val="800000"/>
                </a:solidFill>
              </a:rPr>
              <a:t>Analyze</a:t>
            </a:r>
            <a:r>
              <a:rPr sz="36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20635" y="1441610"/>
            <a:ext cx="6662947" cy="5094255"/>
          </a:xfrm>
          <a:prstGeom prst="rect"/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396588" y="342900"/>
            <a:ext cx="5332516" cy="625920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5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63" name="图片 6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/>
          </p:spPr>
        </p:pic>
        <p:pic>
          <p:nvPicPr>
            <p:cNvPr id="2097164" name="图片 8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/>
          </p:spPr>
        </p:pic>
        <p:sp>
          <p:nvSpPr>
            <p:cNvPr id="1048598" name="矩形 9"/>
            <p:cNvSpPr/>
            <p:nvPr/>
          </p:nvSpPr>
          <p:spPr>
            <a:xfrm flipH="1">
              <a:off x="0" y="0"/>
              <a:ext cx="12192001" cy="6858000"/>
            </a:xfrm>
            <a:prstGeom prst="rect"/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599" name=""/>
          <p:cNvSpPr txBox="1"/>
          <p:nvPr/>
        </p:nvSpPr>
        <p:spPr>
          <a:xfrm>
            <a:off x="75932" y="230517"/>
            <a:ext cx="7744293" cy="891541"/>
          </a:xfrm>
          <a:prstGeom prst="rect"/>
        </p:spPr>
        <p:txBody>
          <a:bodyPr rtlCol="0" wrap="square">
            <a:spAutoFit/>
          </a:bodyPr>
          <a:p>
            <a:r>
              <a:rPr b="1" sz="5400" lang="en-US">
                <a:solidFill>
                  <a:srgbClr val="800000"/>
                </a:solidFill>
              </a:rPr>
              <a:t>O</a:t>
            </a:r>
            <a:r>
              <a:rPr b="1" sz="5400" lang="en-US">
                <a:solidFill>
                  <a:srgbClr val="800000"/>
                </a:solidFill>
              </a:rPr>
              <a:t>n</a:t>
            </a:r>
            <a:r>
              <a:rPr b="1" sz="5400" lang="en-US">
                <a:solidFill>
                  <a:srgbClr val="800000"/>
                </a:solidFill>
              </a:rPr>
              <a:t> </a:t>
            </a:r>
            <a:r>
              <a:rPr b="1" sz="5400" lang="en-US">
                <a:solidFill>
                  <a:srgbClr val="800000"/>
                </a:solidFill>
              </a:rPr>
              <a:t>p</a:t>
            </a:r>
            <a:r>
              <a:rPr b="1" sz="5400" lang="en-US">
                <a:solidFill>
                  <a:srgbClr val="800000"/>
                </a:solidFill>
              </a:rPr>
              <a:t>a</a:t>
            </a:r>
            <a:r>
              <a:rPr b="1" sz="5400" lang="en-US">
                <a:solidFill>
                  <a:srgbClr val="800000"/>
                </a:solidFill>
              </a:rPr>
              <a:t>g</a:t>
            </a:r>
            <a:r>
              <a:rPr b="1" sz="5400" lang="en-US">
                <a:solidFill>
                  <a:srgbClr val="800000"/>
                </a:solidFill>
              </a:rPr>
              <a:t>e</a:t>
            </a:r>
            <a:r>
              <a:rPr b="1" sz="5400" lang="en-US">
                <a:solidFill>
                  <a:srgbClr val="800000"/>
                </a:solidFill>
              </a:rPr>
              <a:t> </a:t>
            </a:r>
            <a:r>
              <a:rPr b="1" sz="5400" lang="en-US">
                <a:solidFill>
                  <a:srgbClr val="800000"/>
                </a:solidFill>
              </a:rPr>
              <a:t>o</a:t>
            </a:r>
            <a:r>
              <a:rPr b="1" sz="5400" lang="en-US">
                <a:solidFill>
                  <a:srgbClr val="800000"/>
                </a:solidFill>
              </a:rPr>
              <a:t>p</a:t>
            </a:r>
            <a:r>
              <a:rPr b="1" sz="5400" lang="en-US">
                <a:solidFill>
                  <a:srgbClr val="800000"/>
                </a:solidFill>
              </a:rPr>
              <a:t>t</a:t>
            </a:r>
            <a:r>
              <a:rPr b="1" sz="5400" lang="en-US">
                <a:solidFill>
                  <a:srgbClr val="800000"/>
                </a:solidFill>
              </a:rPr>
              <a:t>imization</a:t>
            </a:r>
            <a:r>
              <a:rPr b="1" sz="5400" lang="en-US">
                <a:solidFill>
                  <a:srgbClr val="800000"/>
                </a:solidFill>
              </a:rPr>
              <a:t>:</a:t>
            </a:r>
            <a:r>
              <a:rPr b="1" sz="4400" lang="en-US">
                <a:solidFill>
                  <a:srgbClr val="800000"/>
                </a:solidFill>
              </a:rPr>
              <a:t> </a:t>
            </a:r>
            <a:endParaRPr b="1" sz="2800" lang="en-US">
              <a:solidFill>
                <a:srgbClr val="800000"/>
              </a:solidFill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75931" y="1590814"/>
            <a:ext cx="11741727" cy="493311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图片 2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52113"/>
          <a:stretch>
            <a:fillRect/>
          </a:stretch>
        </p:blipFill>
        <p:spPr>
          <a:xfrm rot="10800000" flipH="1">
            <a:off x="-199136" y="1391333"/>
            <a:ext cx="12192000" cy="3613131"/>
          </a:xfrm>
          <a:prstGeom prst="rect"/>
        </p:spPr>
      </p:pic>
      <p:sp>
        <p:nvSpPr>
          <p:cNvPr id="1048607" name="矩形 22"/>
          <p:cNvSpPr/>
          <p:nvPr/>
        </p:nvSpPr>
        <p:spPr>
          <a:xfrm flipH="1">
            <a:off x="3296763" y="9709313"/>
            <a:ext cx="6560551" cy="3828470"/>
          </a:xfrm>
          <a:prstGeom prst="rect"/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08" name="稻壳天启设计原创模板"/>
          <p:cNvSpPr/>
          <p:nvPr/>
        </p:nvSpPr>
        <p:spPr>
          <a:xfrm rot="10800000" flipV="1">
            <a:off x="149738" y="799287"/>
            <a:ext cx="11494250" cy="1150957"/>
          </a:xfrm>
          <a:prstGeom prst="roundRect"/>
          <a:gradFill>
            <a:gsLst>
              <a:gs pos="2000">
                <a:srgbClr val="6BE1FF"/>
              </a:gs>
              <a:gs pos="100000">
                <a:srgbClr val="FAA382"/>
              </a:gs>
            </a:gsLst>
            <a:lin ang="10800000" scaled="0"/>
          </a:gra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rketing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rategies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altLang="en-US" b="1" lang="zh-CN">
              <a:gradFill>
                <a:gsLst>
                  <a:gs pos="0">
                    <a:srgbClr val="899DA5"/>
                  </a:gs>
                  <a:gs pos="46000">
                    <a:srgbClr val="899DA5"/>
                  </a:gs>
                  <a:gs pos="100000">
                    <a:srgbClr val="268CCB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20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11481" y="2358328"/>
            <a:ext cx="10569036" cy="406670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0" p14:dur="3400">
        <p14:reveal dir="l" thruBlk="0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3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200" name="图片 1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/>
          </p:spPr>
        </p:pic>
        <p:pic>
          <p:nvPicPr>
            <p:cNvPr id="2097201" name="图片 1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/>
          </p:spPr>
        </p:pic>
        <p:sp>
          <p:nvSpPr>
            <p:cNvPr id="1048675" name="矩形 17"/>
            <p:cNvSpPr/>
            <p:nvPr/>
          </p:nvSpPr>
          <p:spPr>
            <a:xfrm flipH="1">
              <a:off x="0" y="0"/>
              <a:ext cx="12192001" cy="6858000"/>
            </a:xfrm>
            <a:prstGeom prst="rect"/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76" name="稻壳天启设计原创模板"/>
          <p:cNvSpPr/>
          <p:nvPr/>
        </p:nvSpPr>
        <p:spPr>
          <a:xfrm rot="10800000" flipV="1">
            <a:off x="149741" y="410222"/>
            <a:ext cx="11494250" cy="813241"/>
          </a:xfrm>
          <a:prstGeom prst="roundRect"/>
          <a:gradFill>
            <a:gsLst>
              <a:gs pos="2000">
                <a:srgbClr val="6BE1FF"/>
              </a:gs>
              <a:gs pos="100000">
                <a:srgbClr val="FAA382"/>
              </a:gs>
            </a:gsLst>
            <a:lin ang="10800000" scaled="0"/>
          </a:gra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altLang="en-US" b="1" lang="zh-CN">
              <a:gradFill>
                <a:gsLst>
                  <a:gs pos="0">
                    <a:srgbClr val="899DA5"/>
                  </a:gs>
                  <a:gs pos="46000">
                    <a:srgbClr val="899DA5"/>
                  </a:gs>
                  <a:gs pos="100000">
                    <a:srgbClr val="268CCB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202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1981" t="0" r="4793" b="3196"/>
          <a:stretch>
            <a:fillRect/>
          </a:stretch>
        </p:blipFill>
        <p:spPr>
          <a:xfrm rot="0">
            <a:off x="835912" y="1699142"/>
            <a:ext cx="5704817" cy="4993983"/>
          </a:xfrm>
          <a:prstGeom prst="rect"/>
        </p:spPr>
      </p:pic>
      <p:sp>
        <p:nvSpPr>
          <p:cNvPr id="1048677" name=""/>
          <p:cNvSpPr txBox="1"/>
          <p:nvPr/>
        </p:nvSpPr>
        <p:spPr>
          <a:xfrm>
            <a:off x="6763000" y="2283503"/>
            <a:ext cx="4695918" cy="2758441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8000"/>
                </a:solidFill>
              </a:rPr>
              <a:t>M</a:t>
            </a:r>
            <a:r>
              <a:rPr sz="3600" lang="en-US">
                <a:solidFill>
                  <a:srgbClr val="008000"/>
                </a:solidFill>
              </a:rPr>
              <a:t>o</a:t>
            </a:r>
            <a:r>
              <a:rPr sz="3600" lang="en-US">
                <a:solidFill>
                  <a:srgbClr val="008000"/>
                </a:solidFill>
              </a:rPr>
              <a:t>t</a:t>
            </a:r>
            <a:r>
              <a:rPr sz="3600" lang="en-US">
                <a:solidFill>
                  <a:srgbClr val="008000"/>
                </a:solidFill>
              </a:rPr>
              <a:t>h</a:t>
            </a:r>
            <a:r>
              <a:rPr sz="3600" lang="en-US">
                <a:solidFill>
                  <a:srgbClr val="008000"/>
                </a:solidFill>
              </a:rPr>
              <a:t>e</a:t>
            </a:r>
            <a:r>
              <a:rPr sz="3600" lang="en-US">
                <a:solidFill>
                  <a:srgbClr val="008000"/>
                </a:solidFill>
              </a:rPr>
              <a:t>r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d</a:t>
            </a:r>
            <a:r>
              <a:rPr sz="3600" lang="en-US">
                <a:solidFill>
                  <a:srgbClr val="008000"/>
                </a:solidFill>
              </a:rPr>
              <a:t>a</a:t>
            </a:r>
            <a:r>
              <a:rPr sz="3600" lang="en-US">
                <a:solidFill>
                  <a:srgbClr val="008000"/>
                </a:solidFill>
              </a:rPr>
              <a:t>i</a:t>
            </a:r>
            <a:r>
              <a:rPr sz="3600" lang="en-US">
                <a:solidFill>
                  <a:srgbClr val="008000"/>
                </a:solidFill>
              </a:rPr>
              <a:t>r</a:t>
            </a:r>
            <a:r>
              <a:rPr sz="3600" lang="en-US">
                <a:solidFill>
                  <a:srgbClr val="008000"/>
                </a:solidFill>
              </a:rPr>
              <a:t>y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i</a:t>
            </a:r>
            <a:r>
              <a:rPr sz="3600" lang="en-US">
                <a:solidFill>
                  <a:srgbClr val="008000"/>
                </a:solidFill>
              </a:rPr>
              <a:t>s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a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fre</a:t>
            </a:r>
            <a:r>
              <a:rPr sz="3600" lang="en-US">
                <a:solidFill>
                  <a:srgbClr val="008000"/>
                </a:solidFill>
              </a:rPr>
              <a:t>s</a:t>
            </a:r>
            <a:r>
              <a:rPr sz="3600" lang="en-US">
                <a:solidFill>
                  <a:srgbClr val="008000"/>
                </a:solidFill>
              </a:rPr>
              <a:t>h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m</a:t>
            </a:r>
            <a:r>
              <a:rPr sz="3600" lang="en-US">
                <a:solidFill>
                  <a:srgbClr val="008000"/>
                </a:solidFill>
              </a:rPr>
              <a:t>i</a:t>
            </a:r>
            <a:r>
              <a:rPr sz="3600" lang="en-US">
                <a:solidFill>
                  <a:srgbClr val="008000"/>
                </a:solidFill>
              </a:rPr>
              <a:t>l</a:t>
            </a:r>
            <a:r>
              <a:rPr sz="3600" lang="en-US">
                <a:solidFill>
                  <a:srgbClr val="008000"/>
                </a:solidFill>
              </a:rPr>
              <a:t>k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a</a:t>
            </a:r>
            <a:r>
              <a:rPr sz="3600" lang="en-US">
                <a:solidFill>
                  <a:srgbClr val="008000"/>
                </a:solidFill>
              </a:rPr>
              <a:t>n</a:t>
            </a:r>
            <a:r>
              <a:rPr sz="3600" lang="en-US">
                <a:solidFill>
                  <a:srgbClr val="008000"/>
                </a:solidFill>
              </a:rPr>
              <a:t>d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i</a:t>
            </a:r>
            <a:r>
              <a:rPr sz="3600" lang="en-US">
                <a:solidFill>
                  <a:srgbClr val="008000"/>
                </a:solidFill>
              </a:rPr>
              <a:t>s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sourced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d</a:t>
            </a:r>
            <a:r>
              <a:rPr sz="3600" lang="en-US">
                <a:solidFill>
                  <a:srgbClr val="008000"/>
                </a:solidFill>
              </a:rPr>
              <a:t>i</a:t>
            </a:r>
            <a:r>
              <a:rPr sz="3600" lang="en-US">
                <a:solidFill>
                  <a:srgbClr val="008000"/>
                </a:solidFill>
              </a:rPr>
              <a:t>r</a:t>
            </a:r>
            <a:r>
              <a:rPr sz="3600" lang="en-US">
                <a:solidFill>
                  <a:srgbClr val="008000"/>
                </a:solidFill>
              </a:rPr>
              <a:t>e</a:t>
            </a:r>
            <a:r>
              <a:rPr sz="3600" lang="en-US">
                <a:solidFill>
                  <a:srgbClr val="008000"/>
                </a:solidFill>
              </a:rPr>
              <a:t>c</a:t>
            </a:r>
            <a:r>
              <a:rPr sz="3600" lang="en-US">
                <a:solidFill>
                  <a:srgbClr val="008000"/>
                </a:solidFill>
              </a:rPr>
              <a:t>t</a:t>
            </a:r>
            <a:r>
              <a:rPr sz="3600" lang="en-US">
                <a:solidFill>
                  <a:srgbClr val="008000"/>
                </a:solidFill>
              </a:rPr>
              <a:t>l</a:t>
            </a:r>
            <a:r>
              <a:rPr sz="3600" lang="en-US">
                <a:solidFill>
                  <a:srgbClr val="008000"/>
                </a:solidFill>
              </a:rPr>
              <a:t>y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f</a:t>
            </a:r>
            <a:r>
              <a:rPr sz="3600" lang="en-US">
                <a:solidFill>
                  <a:srgbClr val="008000"/>
                </a:solidFill>
              </a:rPr>
              <a:t>r</a:t>
            </a:r>
            <a:r>
              <a:rPr sz="3600" lang="en-US">
                <a:solidFill>
                  <a:srgbClr val="008000"/>
                </a:solidFill>
              </a:rPr>
              <a:t>o</a:t>
            </a:r>
            <a:r>
              <a:rPr sz="3600" lang="en-US">
                <a:solidFill>
                  <a:srgbClr val="008000"/>
                </a:solidFill>
              </a:rPr>
              <a:t>m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s</a:t>
            </a:r>
            <a:r>
              <a:rPr sz="3600" lang="en-US">
                <a:solidFill>
                  <a:srgbClr val="008000"/>
                </a:solidFill>
              </a:rPr>
              <a:t>t</a:t>
            </a:r>
            <a:r>
              <a:rPr sz="3600" lang="en-US">
                <a:solidFill>
                  <a:srgbClr val="008000"/>
                </a:solidFill>
              </a:rPr>
              <a:t>a</a:t>
            </a:r>
            <a:r>
              <a:rPr sz="3600" lang="en-US">
                <a:solidFill>
                  <a:srgbClr val="008000"/>
                </a:solidFill>
              </a:rPr>
              <a:t>t</a:t>
            </a:r>
            <a:r>
              <a:rPr sz="3600" lang="en-US">
                <a:solidFill>
                  <a:srgbClr val="008000"/>
                </a:solidFill>
              </a:rPr>
              <a:t>e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l</a:t>
            </a:r>
            <a:r>
              <a:rPr sz="3600" lang="en-US">
                <a:solidFill>
                  <a:srgbClr val="008000"/>
                </a:solidFill>
              </a:rPr>
              <a:t>e</a:t>
            </a:r>
            <a:r>
              <a:rPr sz="3600" lang="en-US">
                <a:solidFill>
                  <a:srgbClr val="008000"/>
                </a:solidFill>
              </a:rPr>
              <a:t>v</a:t>
            </a:r>
            <a:r>
              <a:rPr sz="3600" lang="en-US">
                <a:solidFill>
                  <a:srgbClr val="008000"/>
                </a:solidFill>
              </a:rPr>
              <a:t>e</a:t>
            </a:r>
            <a:r>
              <a:rPr sz="3600" lang="en-US">
                <a:solidFill>
                  <a:srgbClr val="008000"/>
                </a:solidFill>
              </a:rPr>
              <a:t>l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c</a:t>
            </a:r>
            <a:r>
              <a:rPr sz="3600" lang="en-US">
                <a:solidFill>
                  <a:srgbClr val="008000"/>
                </a:solidFill>
              </a:rPr>
              <a:t>o</a:t>
            </a:r>
            <a:r>
              <a:rPr sz="3600" lang="en-US">
                <a:solidFill>
                  <a:srgbClr val="008000"/>
                </a:solidFill>
              </a:rPr>
              <a:t>o</a:t>
            </a:r>
            <a:r>
              <a:rPr sz="3600" lang="en-US">
                <a:solidFill>
                  <a:srgbClr val="008000"/>
                </a:solidFill>
              </a:rPr>
              <a:t>p</a:t>
            </a:r>
            <a:r>
              <a:rPr sz="3600" lang="en-US">
                <a:solidFill>
                  <a:srgbClr val="008000"/>
                </a:solidFill>
              </a:rPr>
              <a:t>e</a:t>
            </a:r>
            <a:r>
              <a:rPr sz="3600" lang="en-US">
                <a:solidFill>
                  <a:srgbClr val="008000"/>
                </a:solidFill>
              </a:rPr>
              <a:t>r</a:t>
            </a:r>
            <a:r>
              <a:rPr sz="3600" lang="en-US">
                <a:solidFill>
                  <a:srgbClr val="008000"/>
                </a:solidFill>
              </a:rPr>
              <a:t>a</a:t>
            </a:r>
            <a:r>
              <a:rPr sz="3600" lang="en-US">
                <a:solidFill>
                  <a:srgbClr val="008000"/>
                </a:solidFill>
              </a:rPr>
              <a:t>tive</a:t>
            </a:r>
            <a:r>
              <a:rPr sz="3600" lang="en-US">
                <a:solidFill>
                  <a:srgbClr val="008000"/>
                </a:solidFill>
              </a:rPr>
              <a:t>s</a:t>
            </a:r>
            <a:r>
              <a:rPr sz="3600" lang="en-US">
                <a:solidFill>
                  <a:srgbClr val="008000"/>
                </a:solidFill>
              </a:rPr>
              <a:t>.</a:t>
            </a:r>
            <a:r>
              <a:rPr sz="3600" lang="en-US">
                <a:solidFill>
                  <a:srgbClr val="008000"/>
                </a:solidFill>
              </a:rPr>
              <a:t>.</a:t>
            </a:r>
            <a:r>
              <a:rPr sz="3600" lang="en-US">
                <a:solidFill>
                  <a:srgbClr val="008000"/>
                </a:solidFill>
              </a:rPr>
              <a:t>.</a:t>
            </a:r>
            <a:r>
              <a:rPr sz="2800" lang="en-US">
                <a:solidFill>
                  <a:srgbClr val="008000"/>
                </a:solidFill>
              </a:rPr>
              <a:t>.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b="1" sz="2800" lang="en-US" u="sng">
                <a:solidFill>
                  <a:srgbClr val="000000"/>
                </a:solidFill>
              </a:rPr>
              <a:t> </a:t>
            </a:r>
            <a:r>
              <a:rPr b="1" sz="2800" lang="en-US" u="sng">
                <a:solidFill>
                  <a:srgbClr val="000000"/>
                </a:solidFill>
              </a:rPr>
              <a:t>B</a:t>
            </a:r>
            <a:r>
              <a:rPr b="1" sz="2800" lang="en-US" u="sng">
                <a:solidFill>
                  <a:srgbClr val="000000"/>
                </a:solidFill>
              </a:rPr>
              <a:t>u</a:t>
            </a:r>
            <a:r>
              <a:rPr b="1" sz="2800" lang="en-US" u="sng">
                <a:solidFill>
                  <a:srgbClr val="000000"/>
                </a:solidFill>
              </a:rPr>
              <a:t>y</a:t>
            </a:r>
            <a:r>
              <a:rPr b="1" sz="2800" lang="en-US" u="sng">
                <a:solidFill>
                  <a:srgbClr val="000000"/>
                </a:solidFill>
              </a:rPr>
              <a:t>n</a:t>
            </a:r>
            <a:r>
              <a:rPr b="1" sz="2800" lang="en-US" u="sng">
                <a:solidFill>
                  <a:srgbClr val="000000"/>
                </a:solidFill>
              </a:rPr>
              <a:t>o</a:t>
            </a:r>
            <a:r>
              <a:rPr b="1" sz="2800" lang="en-US" u="sng">
                <a:solidFill>
                  <a:srgbClr val="000000"/>
                </a:solidFill>
              </a:rPr>
              <a:t>w</a:t>
            </a:r>
            <a:endParaRPr b="1" sz="2800" lang="en-US" u="sng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稻壳天启设计原创模板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203" name="稻壳天启设计原创模板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/>
          </p:spPr>
        </p:pic>
        <p:sp>
          <p:nvSpPr>
            <p:cNvPr id="1048679" name="稻壳天启设计原创模板"/>
            <p:cNvSpPr/>
            <p:nvPr/>
          </p:nvSpPr>
          <p:spPr>
            <a:xfrm>
              <a:off x="0" y="0"/>
              <a:ext cx="12192001" cy="6858000"/>
            </a:xfrm>
            <a:prstGeom prst="rect"/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80" name="稻壳天启设计原创模板"/>
          <p:cNvSpPr/>
          <p:nvPr/>
        </p:nvSpPr>
        <p:spPr>
          <a:xfrm>
            <a:off x="1396406" y="3135444"/>
            <a:ext cx="7073814" cy="320040"/>
          </a:xfrm>
          <a:prstGeom prst="rect"/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endParaRPr altLang="en-US" dirty="0" sz="800" lang="zh-CN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20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2883" t="0" r="0" b="8679"/>
          <a:stretch>
            <a:fillRect/>
          </a:stretch>
        </p:blipFill>
        <p:spPr>
          <a:xfrm rot="0">
            <a:off x="587566" y="476164"/>
            <a:ext cx="11079475" cy="3613316"/>
          </a:xfrm>
          <a:prstGeom prst="rect"/>
        </p:spPr>
      </p:pic>
      <p:sp>
        <p:nvSpPr>
          <p:cNvPr id="1048681" name=""/>
          <p:cNvSpPr txBox="1"/>
          <p:nvPr/>
        </p:nvSpPr>
        <p:spPr>
          <a:xfrm>
            <a:off x="587566" y="4450621"/>
            <a:ext cx="11076126" cy="2072639"/>
          </a:xfrm>
          <a:prstGeom prst="rect"/>
        </p:spPr>
        <p:txBody>
          <a:bodyPr rtlCol="0" wrap="square">
            <a:spAutoFit/>
          </a:bodyPr>
          <a:p>
            <a:r>
              <a:rPr b="1" sz="4400" lang="en-US">
                <a:solidFill>
                  <a:srgbClr val="008000"/>
                </a:solidFill>
              </a:rPr>
              <a:t>"Experience the richness of milk with Mother Dairy."</a:t>
            </a:r>
            <a:r>
              <a:rPr b="1" sz="4400" lang="en-US">
                <a:solidFill>
                  <a:srgbClr val="008000"/>
                </a:solidFill>
              </a:rPr>
              <a:t> </a:t>
            </a:r>
            <a:r>
              <a:rPr b="1" sz="4400" lang="en-US">
                <a:solidFill>
                  <a:srgbClr val="008000"/>
                </a:solidFill>
              </a:rPr>
              <a:t>I</a:t>
            </a:r>
            <a:r>
              <a:rPr b="1" sz="4400" lang="en-US">
                <a:solidFill>
                  <a:srgbClr val="008000"/>
                </a:solidFill>
              </a:rPr>
              <a:t>t</a:t>
            </a:r>
            <a:r>
              <a:rPr b="1" sz="4400" lang="en-US">
                <a:solidFill>
                  <a:srgbClr val="008000"/>
                </a:solidFill>
              </a:rPr>
              <a:t> </a:t>
            </a:r>
            <a:r>
              <a:rPr b="1" sz="4400" lang="en-US">
                <a:solidFill>
                  <a:srgbClr val="008000"/>
                </a:solidFill>
              </a:rPr>
              <a:t>i</a:t>
            </a:r>
            <a:r>
              <a:rPr b="1" sz="4400" lang="en-US">
                <a:solidFill>
                  <a:srgbClr val="008000"/>
                </a:solidFill>
              </a:rPr>
              <a:t>s</a:t>
            </a:r>
            <a:r>
              <a:rPr b="1" sz="4400" lang="en-US">
                <a:solidFill>
                  <a:srgbClr val="008000"/>
                </a:solidFill>
              </a:rPr>
              <a:t> </a:t>
            </a:r>
            <a:r>
              <a:rPr b="1" sz="4400" lang="en-US">
                <a:solidFill>
                  <a:srgbClr val="008000"/>
                </a:solidFill>
              </a:rPr>
              <a:t>n</a:t>
            </a:r>
            <a:r>
              <a:rPr b="1" sz="4400" lang="en-US">
                <a:solidFill>
                  <a:srgbClr val="008000"/>
                </a:solidFill>
              </a:rPr>
              <a:t>a</a:t>
            </a:r>
            <a:r>
              <a:rPr b="1" sz="4400" lang="en-US">
                <a:solidFill>
                  <a:srgbClr val="008000"/>
                </a:solidFill>
              </a:rPr>
              <a:t>t</a:t>
            </a:r>
            <a:r>
              <a:rPr b="1" sz="4400" lang="en-US">
                <a:solidFill>
                  <a:srgbClr val="008000"/>
                </a:solidFill>
              </a:rPr>
              <a:t>u</a:t>
            </a:r>
            <a:r>
              <a:rPr b="1" sz="4400" lang="en-US">
                <a:solidFill>
                  <a:srgbClr val="008000"/>
                </a:solidFill>
              </a:rPr>
              <a:t>r</a:t>
            </a:r>
            <a:r>
              <a:rPr b="1" sz="4400" lang="en-US">
                <a:solidFill>
                  <a:srgbClr val="008000"/>
                </a:solidFill>
              </a:rPr>
              <a:t>a</a:t>
            </a:r>
            <a:r>
              <a:rPr b="1" sz="4400" lang="en-US">
                <a:solidFill>
                  <a:srgbClr val="008000"/>
                </a:solidFill>
              </a:rPr>
              <a:t>l</a:t>
            </a:r>
            <a:r>
              <a:rPr b="1" sz="4400" lang="en-US">
                <a:solidFill>
                  <a:srgbClr val="008000"/>
                </a:solidFill>
              </a:rPr>
              <a:t> </a:t>
            </a:r>
            <a:r>
              <a:rPr b="1" sz="4400" lang="en-US">
                <a:solidFill>
                  <a:srgbClr val="008000"/>
                </a:solidFill>
              </a:rPr>
              <a:t>m</a:t>
            </a:r>
            <a:r>
              <a:rPr b="1" sz="4400" lang="en-US">
                <a:solidFill>
                  <a:srgbClr val="008000"/>
                </a:solidFill>
              </a:rPr>
              <a:t>i</a:t>
            </a:r>
            <a:r>
              <a:rPr b="1" sz="4400" lang="en-US">
                <a:solidFill>
                  <a:srgbClr val="008000"/>
                </a:solidFill>
              </a:rPr>
              <a:t>l</a:t>
            </a:r>
            <a:r>
              <a:rPr b="1" sz="4400" lang="en-US">
                <a:solidFill>
                  <a:srgbClr val="008000"/>
                </a:solidFill>
              </a:rPr>
              <a:t>k</a:t>
            </a:r>
            <a:r>
              <a:rPr b="1" sz="4400" lang="en-US">
                <a:solidFill>
                  <a:srgbClr val="008000"/>
                </a:solidFill>
              </a:rPr>
              <a:t> </a:t>
            </a:r>
            <a:r>
              <a:rPr b="1" sz="4400" lang="en-US">
                <a:solidFill>
                  <a:srgbClr val="008000"/>
                </a:solidFill>
              </a:rPr>
              <a:t>p</a:t>
            </a:r>
            <a:r>
              <a:rPr b="1" sz="4400" lang="en-US">
                <a:solidFill>
                  <a:srgbClr val="008000"/>
                </a:solidFill>
              </a:rPr>
              <a:t>r</a:t>
            </a:r>
            <a:r>
              <a:rPr b="1" sz="4400" lang="en-US">
                <a:solidFill>
                  <a:srgbClr val="008000"/>
                </a:solidFill>
              </a:rPr>
              <a:t>o</a:t>
            </a:r>
            <a:r>
              <a:rPr b="1" sz="4400" lang="en-US">
                <a:solidFill>
                  <a:srgbClr val="008000"/>
                </a:solidFill>
              </a:rPr>
              <a:t>duct</a:t>
            </a:r>
            <a:r>
              <a:rPr b="1" sz="4400" lang="en-US">
                <a:solidFill>
                  <a:srgbClr val="008000"/>
                </a:solidFill>
              </a:rPr>
              <a:t> </a:t>
            </a:r>
            <a:r>
              <a:rPr b="1" sz="4400" lang="en-US">
                <a:solidFill>
                  <a:srgbClr val="008000"/>
                </a:solidFill>
              </a:rPr>
              <a:t>a</a:t>
            </a:r>
            <a:r>
              <a:rPr b="1" sz="4400" lang="en-US">
                <a:solidFill>
                  <a:srgbClr val="008000"/>
                </a:solidFill>
              </a:rPr>
              <a:t>n</a:t>
            </a:r>
            <a:r>
              <a:rPr b="1" sz="4400" lang="en-US">
                <a:solidFill>
                  <a:srgbClr val="008000"/>
                </a:solidFill>
              </a:rPr>
              <a:t>d</a:t>
            </a:r>
            <a:r>
              <a:rPr b="1" sz="4400" lang="en-US">
                <a:solidFill>
                  <a:srgbClr val="008000"/>
                </a:solidFill>
              </a:rPr>
              <a:t> </a:t>
            </a:r>
            <a:r>
              <a:rPr b="1" sz="4400" lang="en-US">
                <a:solidFill>
                  <a:srgbClr val="008000"/>
                </a:solidFill>
              </a:rPr>
              <a:t>g</a:t>
            </a:r>
            <a:r>
              <a:rPr b="1" sz="4400" lang="en-US">
                <a:solidFill>
                  <a:srgbClr val="008000"/>
                </a:solidFill>
              </a:rPr>
              <a:t>o</a:t>
            </a:r>
            <a:r>
              <a:rPr b="1" sz="4400" lang="en-US">
                <a:solidFill>
                  <a:srgbClr val="008000"/>
                </a:solidFill>
              </a:rPr>
              <a:t>o</a:t>
            </a:r>
            <a:r>
              <a:rPr b="1" sz="4400" lang="en-US">
                <a:solidFill>
                  <a:srgbClr val="008000"/>
                </a:solidFill>
              </a:rPr>
              <a:t>d</a:t>
            </a:r>
            <a:r>
              <a:rPr b="1" sz="4400" lang="en-US">
                <a:solidFill>
                  <a:srgbClr val="008000"/>
                </a:solidFill>
              </a:rPr>
              <a:t> </a:t>
            </a:r>
            <a:r>
              <a:rPr b="1" sz="4400" lang="en-US">
                <a:solidFill>
                  <a:srgbClr val="008000"/>
                </a:solidFill>
              </a:rPr>
              <a:t>f</a:t>
            </a:r>
            <a:r>
              <a:rPr b="1" sz="4400" lang="en-US">
                <a:solidFill>
                  <a:srgbClr val="008000"/>
                </a:solidFill>
              </a:rPr>
              <a:t>o</a:t>
            </a:r>
            <a:r>
              <a:rPr b="1" sz="4400" lang="en-US">
                <a:solidFill>
                  <a:srgbClr val="008000"/>
                </a:solidFill>
              </a:rPr>
              <a:t>r</a:t>
            </a:r>
            <a:r>
              <a:rPr b="1" sz="4400" lang="en-US">
                <a:solidFill>
                  <a:srgbClr val="008000"/>
                </a:solidFill>
              </a:rPr>
              <a:t> </a:t>
            </a:r>
            <a:r>
              <a:rPr b="1" sz="4400" lang="en-US">
                <a:solidFill>
                  <a:srgbClr val="008000"/>
                </a:solidFill>
              </a:rPr>
              <a:t>h</a:t>
            </a:r>
            <a:r>
              <a:rPr b="1" sz="4400" lang="en-US">
                <a:solidFill>
                  <a:srgbClr val="008000"/>
                </a:solidFill>
              </a:rPr>
              <a:t>e</a:t>
            </a:r>
            <a:r>
              <a:rPr b="1" sz="4400" lang="en-US">
                <a:solidFill>
                  <a:srgbClr val="008000"/>
                </a:solidFill>
              </a:rPr>
              <a:t>a</a:t>
            </a:r>
            <a:r>
              <a:rPr b="1" sz="4400" lang="en-US">
                <a:solidFill>
                  <a:srgbClr val="008000"/>
                </a:solidFill>
              </a:rPr>
              <a:t>l</a:t>
            </a:r>
            <a:r>
              <a:rPr b="1" sz="4400" lang="en-US">
                <a:solidFill>
                  <a:srgbClr val="008000"/>
                </a:solidFill>
              </a:rPr>
              <a:t>t</a:t>
            </a:r>
            <a:r>
              <a:rPr b="1" sz="4400" lang="en-US">
                <a:solidFill>
                  <a:srgbClr val="008000"/>
                </a:solidFill>
              </a:rPr>
              <a:t>h</a:t>
            </a:r>
            <a:r>
              <a:rPr b="1" sz="4400" lang="en-US">
                <a:solidFill>
                  <a:srgbClr val="008000"/>
                </a:solidFill>
              </a:rPr>
              <a:t>.</a:t>
            </a:r>
            <a:r>
              <a:rPr b="1" sz="4400" lang="en-US">
                <a:solidFill>
                  <a:srgbClr val="008000"/>
                </a:solidFill>
              </a:rPr>
              <a:t>.</a:t>
            </a:r>
            <a:r>
              <a:rPr b="1" sz="4400" lang="en-US">
                <a:solidFill>
                  <a:srgbClr val="008000"/>
                </a:solidFill>
              </a:rPr>
              <a:t>.</a:t>
            </a:r>
            <a:r>
              <a:rPr b="1" sz="4400" lang="en-US">
                <a:solidFill>
                  <a:srgbClr val="008000"/>
                </a:solidFill>
              </a:rPr>
              <a:t>.</a:t>
            </a:r>
            <a:r>
              <a:rPr b="1" sz="3200" lang="en-US" u="sng">
                <a:solidFill>
                  <a:srgbClr val="000000"/>
                </a:solidFill>
              </a:rPr>
              <a:t>s</a:t>
            </a:r>
            <a:r>
              <a:rPr b="1" sz="3200" lang="en-US" u="sng">
                <a:solidFill>
                  <a:srgbClr val="000000"/>
                </a:solidFill>
              </a:rPr>
              <a:t>e</a:t>
            </a:r>
            <a:r>
              <a:rPr b="1" sz="3200" lang="en-US" u="sng">
                <a:solidFill>
                  <a:srgbClr val="000000"/>
                </a:solidFill>
              </a:rPr>
              <a:t>e</a:t>
            </a:r>
            <a:r>
              <a:rPr b="1" sz="3200" lang="en-US" u="sng">
                <a:solidFill>
                  <a:srgbClr val="000000"/>
                </a:solidFill>
              </a:rPr>
              <a:t> </a:t>
            </a:r>
            <a:r>
              <a:rPr b="1" sz="3200" lang="en-US" u="sng">
                <a:solidFill>
                  <a:srgbClr val="000000"/>
                </a:solidFill>
              </a:rPr>
              <a:t>m</a:t>
            </a:r>
            <a:r>
              <a:rPr b="1" sz="3200" lang="en-US" u="sng">
                <a:solidFill>
                  <a:srgbClr val="000000"/>
                </a:solidFill>
              </a:rPr>
              <a:t>o</a:t>
            </a:r>
            <a:r>
              <a:rPr b="1" sz="3200" lang="en-US" u="sng">
                <a:solidFill>
                  <a:srgbClr val="000000"/>
                </a:solidFill>
              </a:rPr>
              <a:t>r</a:t>
            </a:r>
            <a:r>
              <a:rPr b="1" sz="3200" lang="en-US" u="sng">
                <a:solidFill>
                  <a:srgbClr val="000000"/>
                </a:solidFill>
              </a:rPr>
              <a:t>e</a:t>
            </a:r>
            <a:endParaRPr b="1" sz="2800" lang="en-US" u="sng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稻壳天启设计原创模板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205" name="稻壳天启设计原创模板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/>
          </p:spPr>
        </p:pic>
        <p:sp>
          <p:nvSpPr>
            <p:cNvPr id="1048685" name="稻壳天启设计原创模板"/>
            <p:cNvSpPr/>
            <p:nvPr/>
          </p:nvSpPr>
          <p:spPr>
            <a:xfrm>
              <a:off x="0" y="0"/>
              <a:ext cx="12192001" cy="6858000"/>
            </a:xfrm>
            <a:prstGeom prst="rect"/>
            <a:solidFill>
              <a:srgbClr val="FFFFFF">
                <a:alpha val="47000"/>
              </a:srgbClr>
            </a:solidFill>
            <a:ln>
              <a:noFill/>
            </a:ln>
          </p:spPr>
          <p:txBody>
            <a:bodyPr anchor="ctr" rtlCol="0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20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03904" y="363692"/>
            <a:ext cx="5622820" cy="6192298"/>
          </a:xfrm>
          <a:prstGeom prst="rect"/>
        </p:spPr>
      </p:pic>
      <p:sp>
        <p:nvSpPr>
          <p:cNvPr id="1048686" name=""/>
          <p:cNvSpPr txBox="1"/>
          <p:nvPr/>
        </p:nvSpPr>
        <p:spPr>
          <a:xfrm>
            <a:off x="6719452" y="363691"/>
            <a:ext cx="4741721" cy="58826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8000"/>
                </a:solidFill>
              </a:rPr>
              <a:t>Description
Mother Dairy Milk is an entire pack of nutrition necessary for your health development and growth. It is equally nutritional like the total milk with Vitamin A and D. There is completely no fat containing all</a:t>
            </a:r>
            <a:r>
              <a:rPr b="1" sz="3200" lang="en-US">
                <a:solidFill>
                  <a:srgbClr val="008000"/>
                </a:solidFill>
              </a:rPr>
              <a:t>. </a:t>
            </a:r>
            <a:endParaRPr b="1" sz="2800" lang="en-US" u="sng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8000"/>
                </a:solidFill>
              </a:rPr>
              <a:t>over.</a:t>
            </a:r>
            <a:r>
              <a:rPr b="1" sz="3200" lang="en-US">
                <a:solidFill>
                  <a:srgbClr val="008000"/>
                </a:solidFill>
              </a:rPr>
              <a:t>.</a:t>
            </a:r>
            <a:r>
              <a:rPr b="1" sz="3200" lang="en-US">
                <a:solidFill>
                  <a:srgbClr val="008000"/>
                </a:solidFill>
              </a:rPr>
              <a:t>.</a:t>
            </a:r>
            <a:r>
              <a:rPr b="1" sz="3200" lang="en-US">
                <a:solidFill>
                  <a:srgbClr val="008000"/>
                </a:solidFill>
              </a:rPr>
              <a:t>.</a:t>
            </a:r>
            <a:r>
              <a:rPr b="1" sz="3200" lang="en-US">
                <a:solidFill>
                  <a:srgbClr val="008000"/>
                </a:solidFill>
              </a:rPr>
              <a:t>.</a:t>
            </a:r>
            <a:r>
              <a:rPr b="1" sz="3200" lang="en-US">
                <a:solidFill>
                  <a:srgbClr val="008000"/>
                </a:solidFill>
              </a:rPr>
              <a:t>.</a:t>
            </a:r>
            <a:r>
              <a:rPr b="1" sz="3200" lang="en-US">
                <a:solidFill>
                  <a:srgbClr val="008000"/>
                </a:solidFill>
              </a:rPr>
              <a:t>.</a:t>
            </a:r>
            <a:r>
              <a:rPr b="1" sz="3200" lang="en-US">
                <a:solidFill>
                  <a:srgbClr val="008000"/>
                </a:solidFill>
              </a:rPr>
              <a:t>.</a:t>
            </a:r>
            <a:r>
              <a:rPr b="1" sz="3200" lang="en-US">
                <a:solidFill>
                  <a:srgbClr val="008000"/>
                </a:solidFill>
              </a:rPr>
              <a:t>.</a:t>
            </a:r>
            <a:r>
              <a:rPr b="1" sz="3200" lang="en-US">
                <a:solidFill>
                  <a:srgbClr val="008000"/>
                </a:solidFill>
              </a:rPr>
              <a:t>.</a:t>
            </a:r>
            <a:r>
              <a:rPr b="1" sz="3200" lang="en-US">
                <a:solidFill>
                  <a:srgbClr val="008000"/>
                </a:solidFill>
              </a:rPr>
              <a:t>.</a:t>
            </a:r>
            <a:r>
              <a:rPr b="1" sz="3200" lang="en-US">
                <a:solidFill>
                  <a:srgbClr val="008000"/>
                </a:solidFill>
              </a:rPr>
              <a:t>.</a:t>
            </a:r>
            <a:endParaRPr b="1" sz="2800" lang="en-US" u="sng">
              <a:solidFill>
                <a:srgbClr val="000000"/>
              </a:solidFill>
            </a:endParaRPr>
          </a:p>
        </p:txBody>
      </p:sp>
      <p:sp>
        <p:nvSpPr>
          <p:cNvPr id="1048687" name=""/>
          <p:cNvSpPr/>
          <p:nvPr/>
        </p:nvSpPr>
        <p:spPr>
          <a:xfrm>
            <a:off x="8414902" y="5811964"/>
            <a:ext cx="2465408" cy="868733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b="1" sz="3200" lang="en-US" u="sng"/>
              <a:t>V</a:t>
            </a:r>
            <a:r>
              <a:rPr b="1" sz="3200" lang="en-US" u="sng"/>
              <a:t>i</a:t>
            </a:r>
            <a:r>
              <a:rPr b="1" sz="3200" lang="en-US" u="sng"/>
              <a:t>s</a:t>
            </a:r>
            <a:r>
              <a:rPr b="1" sz="3200" lang="en-US" u="sng"/>
              <a:t>i</a:t>
            </a:r>
            <a:r>
              <a:rPr b="1" sz="3200" lang="en-US" u="sng"/>
              <a:t>t</a:t>
            </a:r>
            <a:r>
              <a:rPr b="1" sz="3200" lang="en-US" u="sng"/>
              <a:t> </a:t>
            </a:r>
            <a:r>
              <a:rPr b="1" sz="3200" lang="en-US" u="sng"/>
              <a:t>h</a:t>
            </a:r>
            <a:r>
              <a:rPr b="1" sz="3200" lang="en-US" u="sng"/>
              <a:t>e</a:t>
            </a:r>
            <a:r>
              <a:rPr b="1" sz="3200" lang="en-US" u="sng"/>
              <a:t>r</a:t>
            </a:r>
            <a:r>
              <a:rPr b="1" sz="3200" lang="en-US" u="sng"/>
              <a:t>e</a:t>
            </a:r>
            <a:endParaRPr lang="en-US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18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78" name="图片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/>
          </p:spPr>
        </p:pic>
        <p:sp>
          <p:nvSpPr>
            <p:cNvPr id="1048628" name="矩形 20"/>
            <p:cNvSpPr/>
            <p:nvPr/>
          </p:nvSpPr>
          <p:spPr>
            <a:xfrm>
              <a:off x="0" y="0"/>
              <a:ext cx="12192001" cy="6858000"/>
            </a:xfrm>
            <a:prstGeom prst="rect"/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rtlCol="0" vert="horz"/>
            <a:p>
              <a:pPr algn="l" indent="-342900" marL="342900">
                <a:buFont typeface="+mj-lt"/>
                <a:buAutoNum type="arabicPeriod" startAt="1"/>
              </a:pPr>
              <a:r>
                <a:rPr altLang="en-US" dirty="0" lang="en-US">
                  <a:latin typeface="Arial" panose="020B0604020202020204" pitchFamily="34" charset="0"/>
                  <a:ea typeface="Arial" panose="020B0604020202020204" pitchFamily="34" charset="0"/>
                </a:rPr>
                <a:t>d</a:t>
              </a:r>
              <a:r>
                <a:rPr altLang="en-US" dirty="0" lang="en-US"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lang="en-US">
                  <a:latin typeface="Arial" panose="020B0604020202020204" pitchFamily="34" charset="0"/>
                  <a:ea typeface="Arial" panose="020B0604020202020204" pitchFamily="34" charset="0"/>
                </a:rPr>
                <a:t>s</a:t>
              </a:r>
              <a:r>
                <a:rPr altLang="en-US" dirty="0" lang="en-US"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altLang="en-US" dirty="0" lang="en-US"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altLang="en-US" dirty="0" lang="en-US">
                  <a:latin typeface="Arial" panose="020B0604020202020204" pitchFamily="34" charset="0"/>
                  <a:ea typeface="Arial" panose="020B0604020202020204" pitchFamily="34" charset="0"/>
                </a:rPr>
                <a:t>d</a:t>
              </a:r>
              <a:r>
                <a:rPr altLang="en-US" dirty="0" lang="en-US"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r>
                <a:rPr altLang="en-US" dirty="0" lang="en-US">
                  <a:latin typeface="Arial" panose="020B0604020202020204" pitchFamily="34" charset="0"/>
                  <a:ea typeface="Arial" panose="020B0604020202020204" pitchFamily="34" charset="0"/>
                </a:rPr>
                <a:t>y</a:t>
              </a:r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l" indent="-342900" marL="342900">
                <a:buFont typeface="+mj-lt"/>
                <a:buAutoNum type="arabicPeriod" startAt="1"/>
              </a:pPr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l" indent="-342900" marL="342900">
                <a:buFont typeface="+mj-lt"/>
                <a:buAutoNum type="arabicPeriod" startAt="1"/>
              </a:pPr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l" indent="-342900" marL="342900">
                <a:buFont typeface="+mj-lt"/>
                <a:buAutoNum type="arabicPeriod" startAt="1"/>
              </a:pPr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l" indent="-342900" marL="342900">
                <a:buFont typeface="+mj-lt"/>
                <a:buAutoNum type="arabicPeriod" startAt="1"/>
              </a:pPr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l" indent="-342900" marL="342900">
                <a:buFont typeface="+mj-lt"/>
                <a:buAutoNum type="arabicPeriod" startAt="1"/>
              </a:pPr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l" indent="-342900" marL="342900">
                <a:buFont typeface="+mj-lt"/>
                <a:buAutoNum type="arabicPeriod" startAt="1"/>
              </a:pPr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l" indent="-342900" marL="342900">
                <a:buFont typeface="+mj-lt"/>
                <a:buAutoNum type="arabicPeriod" startAt="1"/>
              </a:pPr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l" indent="-342900" marL="342900">
                <a:buFont typeface="+mj-lt"/>
                <a:buAutoNum type="arabicPeriod" startAt="1"/>
              </a:pPr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l" indent="-342900" marL="342900">
                <a:buFont typeface="+mj-lt"/>
                <a:buAutoNum type="arabicPeriod" startAt="1"/>
              </a:pPr>
              <a:r>
                <a:rPr altLang="en-US" b="1" dirty="0" sz="4000" lang="en-US">
                  <a:latin typeface="Arial" panose="020B0604020202020204" pitchFamily="34" charset="0"/>
                  <a:ea typeface="Arial" panose="020B0604020202020204" pitchFamily="34" charset="0"/>
                </a:rPr>
                <a:t>/</a:t>
              </a:r>
              <a:r>
                <a:rPr altLang="en-US" b="1" dirty="0" sz="4000" lang="en-US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B</a:t>
              </a:r>
              <a:r>
                <a:rPr altLang="en-US" b="1" dirty="0" sz="4000" lang="en-US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en-US" b="1" dirty="0" sz="4000" lang="en-US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en-US" b="1" dirty="0" sz="4000" lang="en-US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altLang="en-US" b="1" dirty="0" sz="4000" lang="en-US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</a:t>
              </a:r>
              <a:r>
                <a:rPr altLang="en-US" b="1" dirty="0" sz="4000" lang="en-US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b="1" dirty="0" sz="4000" lang="en-US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</a:t>
              </a:r>
              <a:r>
                <a:rPr altLang="en-US" b="1" dirty="0" sz="4000" lang="en-US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altLang="en-US" b="1" dirty="0" sz="4000" lang="en-US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altLang="en-US" b="1" dirty="0" sz="4000" lang="en-US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</a:t>
              </a:r>
              <a:r>
                <a:rPr altLang="en-US" b="1" dirty="0" sz="4000" lang="en-US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y</a:t>
              </a:r>
              <a:r>
                <a:rPr altLang="en-US" b="1" dirty="0" sz="4000" lang="en-US">
                  <a:latin typeface="Arial" panose="020B0604020202020204" pitchFamily="34" charset="0"/>
                  <a:ea typeface="Arial" panose="020B0604020202020204" pitchFamily="34" charset="0"/>
                </a:rPr>
                <a:t>:</a:t>
              </a:r>
              <a:r>
                <a:rPr altLang="en-US" b="1" dirty="0" sz="4000" lang="en-US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:</a:t>
              </a:r>
              <a:r>
                <a:rPr altLang="en-US" dirty="0" sz="3600" lang="en-US"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o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h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y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w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k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o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w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b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ily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c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o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g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z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f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o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y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o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cts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.</a:t>
              </a:r>
              <a:r>
                <a:rPr altLang="en-US" dirty="0" sz="3600" lang="en-US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l" indent="-342900" marL="342900">
                <a:buFont typeface="+mj-lt"/>
                <a:buAutoNum type="arabicPeriod" startAt="1"/>
              </a:pPr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29" name="稻壳天启设计原创模板"/>
          <p:cNvSpPr/>
          <p:nvPr/>
        </p:nvSpPr>
        <p:spPr>
          <a:xfrm>
            <a:off x="0" y="298385"/>
            <a:ext cx="11929018" cy="1869205"/>
          </a:xfrm>
          <a:prstGeom prst="roundRect"/>
          <a:gradFill>
            <a:gsLst>
              <a:gs pos="2000">
                <a:srgbClr val="6BE1FF"/>
              </a:gs>
              <a:gs pos="100000">
                <a:srgbClr val="FAA3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competitor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ysis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r's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nce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'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b="1" sz="36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endParaRPr altLang="en-US" b="1" lang="zh-CN">
              <a:gradFill>
                <a:gsLst>
                  <a:gs pos="0">
                    <a:srgbClr val="899DA5"/>
                  </a:gs>
                  <a:gs pos="46000">
                    <a:srgbClr val="899DA5"/>
                  </a:gs>
                  <a:gs pos="100000">
                    <a:srgbClr val="268CCB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30" name=""/>
          <p:cNvSpPr txBox="1"/>
          <p:nvPr/>
        </p:nvSpPr>
        <p:spPr>
          <a:xfrm>
            <a:off x="285998" y="3651372"/>
            <a:ext cx="10944592" cy="2288540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800000"/>
                </a:solidFill>
              </a:rPr>
              <a:t>M</a:t>
            </a:r>
            <a:r>
              <a:rPr b="1" sz="4000" lang="en-US">
                <a:solidFill>
                  <a:srgbClr val="800000"/>
                </a:solidFill>
              </a:rPr>
              <a:t>i</a:t>
            </a:r>
            <a:r>
              <a:rPr b="1" sz="4000" lang="en-US">
                <a:solidFill>
                  <a:srgbClr val="800000"/>
                </a:solidFill>
              </a:rPr>
              <a:t>s</a:t>
            </a:r>
            <a:r>
              <a:rPr b="1" sz="4000" lang="en-US">
                <a:solidFill>
                  <a:srgbClr val="800000"/>
                </a:solidFill>
              </a:rPr>
              <a:t>s</a:t>
            </a:r>
            <a:r>
              <a:rPr b="1" sz="4000" lang="en-US">
                <a:solidFill>
                  <a:srgbClr val="800000"/>
                </a:solidFill>
              </a:rPr>
              <a:t>i</a:t>
            </a:r>
            <a:r>
              <a:rPr b="1" sz="4000" lang="en-US">
                <a:solidFill>
                  <a:srgbClr val="800000"/>
                </a:solidFill>
              </a:rPr>
              <a:t>o</a:t>
            </a:r>
            <a:r>
              <a:rPr b="1" sz="4000" lang="en-US">
                <a:solidFill>
                  <a:srgbClr val="800000"/>
                </a:solidFill>
              </a:rPr>
              <a:t>n</a:t>
            </a:r>
            <a:r>
              <a:rPr b="1" sz="4000" lang="en-US">
                <a:solidFill>
                  <a:srgbClr val="800000"/>
                </a:solidFill>
              </a:rPr>
              <a:t> </a:t>
            </a:r>
            <a:r>
              <a:rPr b="1" sz="4000" lang="en-US">
                <a:solidFill>
                  <a:srgbClr val="800000"/>
                </a:solidFill>
              </a:rPr>
              <a:t>/</a:t>
            </a:r>
            <a:r>
              <a:rPr b="1" sz="4000" lang="en-US">
                <a:solidFill>
                  <a:srgbClr val="800000"/>
                </a:solidFill>
              </a:rPr>
              <a:t>v</a:t>
            </a:r>
            <a:r>
              <a:rPr b="1" sz="4000" lang="en-US">
                <a:solidFill>
                  <a:srgbClr val="800000"/>
                </a:solidFill>
              </a:rPr>
              <a:t>a</a:t>
            </a:r>
            <a:r>
              <a:rPr b="1" sz="4000" lang="en-US">
                <a:solidFill>
                  <a:srgbClr val="800000"/>
                </a:solidFill>
              </a:rPr>
              <a:t>l</a:t>
            </a:r>
            <a:r>
              <a:rPr b="1" sz="4000" lang="en-US">
                <a:solidFill>
                  <a:srgbClr val="800000"/>
                </a:solidFill>
              </a:rPr>
              <a:t>u</a:t>
            </a:r>
            <a:r>
              <a:rPr b="1" sz="4000" lang="en-US">
                <a:solidFill>
                  <a:srgbClr val="800000"/>
                </a:solidFill>
              </a:rPr>
              <a:t>e</a:t>
            </a:r>
            <a:r>
              <a:rPr b="1" sz="4000" lang="en-US">
                <a:solidFill>
                  <a:srgbClr val="800000"/>
                </a:solidFill>
              </a:rPr>
              <a:t>s</a:t>
            </a:r>
            <a:r>
              <a:rPr b="1" sz="4000" lang="en-US">
                <a:solidFill>
                  <a:srgbClr val="800000"/>
                </a:solidFill>
              </a:rPr>
              <a:t>:</a:t>
            </a:r>
            <a:r>
              <a:rPr sz="3600" lang="en-US">
                <a:solidFill>
                  <a:srgbClr val="008000"/>
                </a:solidFill>
              </a:rPr>
              <a:t>To lead the market with dairy products that are high quality, and ultra-heat treated through good manufacturing processes, and safe and best choices for human consumption.</a:t>
            </a:r>
            <a:endParaRPr sz="2800" lang="en-US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稻壳天启设计原创模板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207" name="稻壳天启设计原创模板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/>
          </p:spPr>
        </p:pic>
        <p:sp>
          <p:nvSpPr>
            <p:cNvPr id="1048688" name="稻壳天启设计原创模板"/>
            <p:cNvSpPr/>
            <p:nvPr/>
          </p:nvSpPr>
          <p:spPr>
            <a:xfrm>
              <a:off x="0" y="0"/>
              <a:ext cx="12192001" cy="6858000"/>
            </a:xfrm>
            <a:prstGeom prst="rect"/>
            <a:solidFill>
              <a:srgbClr val="FFFFFF">
                <a:alpha val="47000"/>
              </a:srgbClr>
            </a:solidFill>
            <a:ln>
              <a:noFill/>
            </a:ln>
          </p:spPr>
          <p:txBody>
            <a:bodyPr anchor="ctr" rtlCol="0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89" name=""/>
          <p:cNvSpPr txBox="1"/>
          <p:nvPr/>
        </p:nvSpPr>
        <p:spPr>
          <a:xfrm>
            <a:off x="216727" y="370837"/>
            <a:ext cx="6996044" cy="993140"/>
          </a:xfrm>
          <a:prstGeom prst="rect"/>
        </p:spPr>
        <p:txBody>
          <a:bodyPr rtlCol="0" wrap="square">
            <a:spAutoFit/>
          </a:bodyPr>
          <a:p>
            <a:r>
              <a:rPr b="1" sz="6000" lang="en-US">
                <a:solidFill>
                  <a:srgbClr val="800000"/>
                </a:solidFill>
              </a:rPr>
              <a:t>I</a:t>
            </a:r>
            <a:r>
              <a:rPr b="1" sz="6000" lang="en-US">
                <a:solidFill>
                  <a:srgbClr val="800000"/>
                </a:solidFill>
              </a:rPr>
              <a:t>n</a:t>
            </a:r>
            <a:r>
              <a:rPr b="1" sz="6000" lang="en-US">
                <a:solidFill>
                  <a:srgbClr val="800000"/>
                </a:solidFill>
              </a:rPr>
              <a:t>s</a:t>
            </a:r>
            <a:r>
              <a:rPr b="1" sz="6000" lang="en-US">
                <a:solidFill>
                  <a:srgbClr val="800000"/>
                </a:solidFill>
              </a:rPr>
              <a:t>t</a:t>
            </a:r>
            <a:r>
              <a:rPr b="1" sz="6000" lang="en-US">
                <a:solidFill>
                  <a:srgbClr val="800000"/>
                </a:solidFill>
              </a:rPr>
              <a:t>a</a:t>
            </a:r>
            <a:r>
              <a:rPr b="1" sz="6000" lang="en-US">
                <a:solidFill>
                  <a:srgbClr val="800000"/>
                </a:solidFill>
              </a:rPr>
              <a:t>g</a:t>
            </a:r>
            <a:r>
              <a:rPr b="1" sz="6000" lang="en-US">
                <a:solidFill>
                  <a:srgbClr val="800000"/>
                </a:solidFill>
              </a:rPr>
              <a:t>r</a:t>
            </a:r>
            <a:r>
              <a:rPr b="1" sz="6000" lang="en-US">
                <a:solidFill>
                  <a:srgbClr val="800000"/>
                </a:solidFill>
              </a:rPr>
              <a:t>a</a:t>
            </a:r>
            <a:r>
              <a:rPr b="1" sz="6000" lang="en-US">
                <a:solidFill>
                  <a:srgbClr val="800000"/>
                </a:solidFill>
              </a:rPr>
              <a:t>m</a:t>
            </a:r>
            <a:r>
              <a:rPr b="1" sz="6000" lang="en-US">
                <a:solidFill>
                  <a:srgbClr val="800000"/>
                </a:solidFill>
              </a:rPr>
              <a:t> </a:t>
            </a:r>
            <a:r>
              <a:rPr b="1" sz="6000" lang="en-US">
                <a:solidFill>
                  <a:srgbClr val="800000"/>
                </a:solidFill>
              </a:rPr>
              <a:t>s</a:t>
            </a:r>
            <a:r>
              <a:rPr b="1" sz="6000" lang="en-US">
                <a:solidFill>
                  <a:srgbClr val="800000"/>
                </a:solidFill>
              </a:rPr>
              <a:t>t</a:t>
            </a:r>
            <a:r>
              <a:rPr b="1" sz="6000" lang="en-US">
                <a:solidFill>
                  <a:srgbClr val="800000"/>
                </a:solidFill>
              </a:rPr>
              <a:t>o</a:t>
            </a:r>
            <a:r>
              <a:rPr b="1" sz="6000" lang="en-US">
                <a:solidFill>
                  <a:srgbClr val="800000"/>
                </a:solidFill>
              </a:rPr>
              <a:t>r</a:t>
            </a:r>
            <a:r>
              <a:rPr b="1" sz="6000" lang="en-US">
                <a:solidFill>
                  <a:srgbClr val="800000"/>
                </a:solidFill>
              </a:rPr>
              <a:t>y</a:t>
            </a:r>
            <a:r>
              <a:rPr b="1" sz="6000" lang="en-US">
                <a:solidFill>
                  <a:srgbClr val="800000"/>
                </a:solidFill>
              </a:rPr>
              <a:t> </a:t>
            </a:r>
            <a:r>
              <a:rPr b="1" sz="6000" lang="en-US">
                <a:solidFill>
                  <a:srgbClr val="800000"/>
                </a:solidFill>
              </a:rPr>
              <a:t>:</a:t>
            </a:r>
            <a:endParaRPr b="1" sz="2800" lang="en-US">
              <a:solidFill>
                <a:srgbClr val="800000"/>
              </a:solidFill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125681" y="1588604"/>
            <a:ext cx="9525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https://instagram.com/stories/thecosmeticcreations1/3212041561059454887?utm_source=ig_story_item_share&amp;igshid=YjA3ZDljY2FiMw==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1246445" y="4223301"/>
            <a:ext cx="9283470" cy="21869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https://instagram.com/stories/thecosmeticcreations1/3212515966252275310?utm_source=ig_story_item_share&amp;igshid=YjA3ZDljY2FiMw==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稻壳天启设计原创模板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0800000" flipH="1">
            <a:off x="1" y="-1"/>
            <a:ext cx="12192000" cy="6858001"/>
          </a:xfrm>
          <a:prstGeom prst="rect"/>
        </p:spPr>
      </p:pic>
      <p:sp>
        <p:nvSpPr>
          <p:cNvPr id="1048692" name=""/>
          <p:cNvSpPr txBox="1"/>
          <p:nvPr/>
        </p:nvSpPr>
        <p:spPr>
          <a:xfrm>
            <a:off x="2834333" y="1240863"/>
            <a:ext cx="5396493" cy="1615439"/>
          </a:xfrm>
          <a:prstGeom prst="rect"/>
          <a:solidFill>
            <a:srgbClr val="FFE100"/>
          </a:solidFill>
        </p:spPr>
        <p:txBody>
          <a:bodyPr rtlCol="0" wrap="square">
            <a:spAutoFit/>
          </a:bodyPr>
          <a:p>
            <a:r>
              <a:rPr b="1" sz="88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Buginese"/>
                <a:ea typeface="Droid Sans Fallback"/>
                <a:cs typeface="Noto Serif Hebrew"/>
              </a:rPr>
              <a:t>T</a:t>
            </a:r>
            <a:r>
              <a:rPr b="1" sz="88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Buginese"/>
                <a:ea typeface="Droid Sans Fallback"/>
                <a:cs typeface="Noto Serif Hebrew"/>
              </a:rPr>
              <a:t>h</a:t>
            </a:r>
            <a:r>
              <a:rPr b="1" sz="88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Buginese"/>
                <a:ea typeface="Droid Sans Fallback"/>
                <a:cs typeface="Noto Serif Hebrew"/>
              </a:rPr>
              <a:t>a</a:t>
            </a:r>
            <a:r>
              <a:rPr b="1" sz="88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Buginese"/>
                <a:ea typeface="Droid Sans Fallback"/>
                <a:cs typeface="Noto Serif Hebrew"/>
              </a:rPr>
              <a:t>n</a:t>
            </a:r>
            <a:r>
              <a:rPr b="1" sz="88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Buginese"/>
                <a:ea typeface="Droid Sans Fallback"/>
                <a:cs typeface="Noto Serif Hebrew"/>
              </a:rPr>
              <a:t>k</a:t>
            </a:r>
            <a:r>
              <a:rPr b="1" sz="88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Buginese"/>
                <a:ea typeface="Droid Sans Fallback"/>
                <a:cs typeface="Noto Serif Hebrew"/>
              </a:rPr>
              <a:t> </a:t>
            </a:r>
            <a:r>
              <a:rPr b="1" sz="88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Buginese"/>
                <a:ea typeface="Droid Sans Fallback"/>
                <a:cs typeface="Noto Serif Hebrew"/>
              </a:rPr>
              <a:t>y</a:t>
            </a:r>
            <a:r>
              <a:rPr b="1" sz="88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Buginese"/>
                <a:ea typeface="Droid Sans Fallback"/>
                <a:cs typeface="Noto Serif Hebrew"/>
              </a:rPr>
              <a:t>o</a:t>
            </a:r>
            <a:r>
              <a:rPr b="1" sz="88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Buginese"/>
                <a:ea typeface="Droid Sans Fallback"/>
                <a:cs typeface="Noto Serif Hebrew"/>
              </a:rPr>
              <a:t>u</a:t>
            </a:r>
            <a:endParaRPr b="1" sz="2800" i="1" lang="en-US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ans Buginese"/>
              <a:ea typeface="Droid Sans Fallback"/>
              <a:cs typeface="Noto Serif Hebrew"/>
            </a:endParaRPr>
          </a:p>
        </p:txBody>
      </p:sp>
      <p:sp>
        <p:nvSpPr>
          <p:cNvPr id="1048693" name=""/>
          <p:cNvSpPr txBox="1"/>
          <p:nvPr/>
        </p:nvSpPr>
        <p:spPr>
          <a:xfrm>
            <a:off x="6985381" y="3428999"/>
            <a:ext cx="5213897" cy="34696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9933FF"/>
                </a:solidFill>
              </a:rPr>
              <a:t>T</a:t>
            </a:r>
            <a:r>
              <a:rPr b="1" sz="3200" lang="en-US">
                <a:solidFill>
                  <a:srgbClr val="9933FF"/>
                </a:solidFill>
              </a:rPr>
              <a:t>e</a:t>
            </a:r>
            <a:r>
              <a:rPr b="1" sz="3200" lang="en-US">
                <a:solidFill>
                  <a:srgbClr val="9933FF"/>
                </a:solidFill>
              </a:rPr>
              <a:t>a</a:t>
            </a:r>
            <a:r>
              <a:rPr b="1" sz="3200" lang="en-US">
                <a:solidFill>
                  <a:srgbClr val="9933FF"/>
                </a:solidFill>
              </a:rPr>
              <a:t>m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l</a:t>
            </a:r>
            <a:r>
              <a:rPr b="1" sz="3200" lang="en-US">
                <a:solidFill>
                  <a:srgbClr val="9933FF"/>
                </a:solidFill>
              </a:rPr>
              <a:t>e</a:t>
            </a:r>
            <a:r>
              <a:rPr b="1" sz="3200" lang="en-US">
                <a:solidFill>
                  <a:srgbClr val="9933FF"/>
                </a:solidFill>
              </a:rPr>
              <a:t>a</a:t>
            </a:r>
            <a:r>
              <a:rPr b="1" sz="3200" lang="en-US">
                <a:solidFill>
                  <a:srgbClr val="9933FF"/>
                </a:solidFill>
              </a:rPr>
              <a:t>der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N</a:t>
            </a:r>
            <a:r>
              <a:rPr b="1" sz="3200" lang="en-US">
                <a:solidFill>
                  <a:srgbClr val="FF6600"/>
                </a:solidFill>
              </a:rPr>
              <a:t>i</a:t>
            </a:r>
            <a:r>
              <a:rPr b="1" sz="3200" lang="en-US">
                <a:solidFill>
                  <a:srgbClr val="FF6600"/>
                </a:solidFill>
              </a:rPr>
              <a:t>k</a:t>
            </a:r>
            <a:r>
              <a:rPr b="1" sz="3200" lang="en-US">
                <a:solidFill>
                  <a:srgbClr val="FF6600"/>
                </a:solidFill>
              </a:rPr>
              <a:t>i</a:t>
            </a:r>
            <a:r>
              <a:rPr b="1" sz="3200" lang="en-US">
                <a:solidFill>
                  <a:srgbClr val="FF6600"/>
                </a:solidFill>
              </a:rPr>
              <a:t>t</a:t>
            </a:r>
            <a:r>
              <a:rPr b="1" sz="3200" lang="en-US">
                <a:solidFill>
                  <a:srgbClr val="FF6600"/>
                </a:solidFill>
              </a:rPr>
              <a:t>h</a:t>
            </a:r>
            <a:r>
              <a:rPr b="1" sz="3200" lang="en-US">
                <a:solidFill>
                  <a:srgbClr val="FF6600"/>
                </a:solidFill>
              </a:rPr>
              <a:t>a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Panigrahi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9933FF"/>
                </a:solidFill>
              </a:rPr>
              <a:t>T</a:t>
            </a:r>
            <a:r>
              <a:rPr b="1" sz="3200" lang="en-US">
                <a:solidFill>
                  <a:srgbClr val="9933FF"/>
                </a:solidFill>
              </a:rPr>
              <a:t>e</a:t>
            </a:r>
            <a:r>
              <a:rPr b="1" sz="3200" lang="en-US">
                <a:solidFill>
                  <a:srgbClr val="9933FF"/>
                </a:solidFill>
              </a:rPr>
              <a:t>a</a:t>
            </a:r>
            <a:r>
              <a:rPr b="1" sz="3200" lang="en-US">
                <a:solidFill>
                  <a:srgbClr val="9933FF"/>
                </a:solidFill>
              </a:rPr>
              <a:t>m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m</a:t>
            </a:r>
            <a:r>
              <a:rPr b="1" sz="3200" lang="en-US">
                <a:solidFill>
                  <a:srgbClr val="9933FF"/>
                </a:solidFill>
              </a:rPr>
              <a:t>e</a:t>
            </a:r>
            <a:r>
              <a:rPr b="1" sz="3200" lang="en-US">
                <a:solidFill>
                  <a:srgbClr val="9933FF"/>
                </a:solidFill>
              </a:rPr>
              <a:t>m</a:t>
            </a:r>
            <a:r>
              <a:rPr b="1" sz="3200" lang="en-US">
                <a:solidFill>
                  <a:srgbClr val="9933FF"/>
                </a:solidFill>
              </a:rPr>
              <a:t>bers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9933FF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Menda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s</a:t>
            </a:r>
            <a:r>
              <a:rPr b="1" sz="3200" lang="en-US">
                <a:solidFill>
                  <a:srgbClr val="FF6600"/>
                </a:solidFill>
              </a:rPr>
              <a:t>r</a:t>
            </a:r>
            <a:r>
              <a:rPr b="1" sz="3200" lang="en-US">
                <a:solidFill>
                  <a:srgbClr val="FF6600"/>
                </a:solidFill>
              </a:rPr>
              <a:t>a</a:t>
            </a:r>
            <a:r>
              <a:rPr b="1" sz="3200" lang="en-US">
                <a:solidFill>
                  <a:srgbClr val="FF6600"/>
                </a:solidFill>
              </a:rPr>
              <a:t>v</a:t>
            </a:r>
            <a:r>
              <a:rPr b="1" sz="3200" lang="en-US">
                <a:solidFill>
                  <a:srgbClr val="FF6600"/>
                </a:solidFill>
              </a:rPr>
              <a:t>a</a:t>
            </a:r>
            <a:r>
              <a:rPr b="1" sz="3200" lang="en-US">
                <a:solidFill>
                  <a:srgbClr val="FF6600"/>
                </a:solidFill>
              </a:rPr>
              <a:t>n</a:t>
            </a:r>
            <a:r>
              <a:rPr b="1" sz="3200" lang="en-US">
                <a:solidFill>
                  <a:srgbClr val="FF6600"/>
                </a:solidFill>
              </a:rPr>
              <a:t>i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S</a:t>
            </a:r>
            <a:r>
              <a:rPr b="1" sz="3200" lang="en-US">
                <a:solidFill>
                  <a:srgbClr val="FF6600"/>
                </a:solidFill>
              </a:rPr>
              <a:t>a</a:t>
            </a:r>
            <a:r>
              <a:rPr b="1" sz="3200" lang="en-US">
                <a:solidFill>
                  <a:srgbClr val="FF6600"/>
                </a:solidFill>
              </a:rPr>
              <a:t>r</a:t>
            </a:r>
            <a:r>
              <a:rPr b="1" sz="3200" lang="en-US">
                <a:solidFill>
                  <a:srgbClr val="FF6600"/>
                </a:solidFill>
              </a:rPr>
              <a:t>a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s</a:t>
            </a:r>
            <a:r>
              <a:rPr b="1" sz="3200" lang="en-US">
                <a:solidFill>
                  <a:srgbClr val="FF6600"/>
                </a:solidFill>
              </a:rPr>
              <a:t>o</a:t>
            </a:r>
            <a:r>
              <a:rPr b="1" sz="3200" lang="en-US">
                <a:solidFill>
                  <a:srgbClr val="FF6600"/>
                </a:solidFill>
              </a:rPr>
              <a:t>b</a:t>
            </a:r>
            <a:r>
              <a:rPr b="1" sz="3200" lang="en-US">
                <a:solidFill>
                  <a:srgbClr val="FF6600"/>
                </a:solidFill>
              </a:rPr>
              <a:t>i</a:t>
            </a:r>
            <a:r>
              <a:rPr b="1" sz="3200" lang="en-US">
                <a:solidFill>
                  <a:srgbClr val="FF6600"/>
                </a:solidFill>
              </a:rPr>
              <a:t>t</a:t>
            </a:r>
            <a:r>
              <a:rPr b="1" sz="3200" lang="en-US">
                <a:solidFill>
                  <a:srgbClr val="FF6600"/>
                </a:solidFill>
              </a:rPr>
              <a:t>h</a:t>
            </a:r>
            <a:r>
              <a:rPr b="1" sz="3200" lang="en-US">
                <a:solidFill>
                  <a:srgbClr val="FF66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Sathivada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a</a:t>
            </a:r>
            <a:r>
              <a:rPr b="1" sz="3200" lang="en-US">
                <a:solidFill>
                  <a:srgbClr val="FF6600"/>
                </a:solidFill>
              </a:rPr>
              <a:t>k</a:t>
            </a:r>
            <a:r>
              <a:rPr b="1" sz="3200" lang="en-US">
                <a:solidFill>
                  <a:srgbClr val="FF6600"/>
                </a:solidFill>
              </a:rPr>
              <a:t>h</a:t>
            </a:r>
            <a:r>
              <a:rPr b="1" sz="3200" lang="en-US">
                <a:solidFill>
                  <a:srgbClr val="FF6600"/>
                </a:solidFill>
              </a:rPr>
              <a:t>i</a:t>
            </a:r>
            <a:r>
              <a:rPr b="1" sz="3200" lang="en-US">
                <a:solidFill>
                  <a:srgbClr val="FF6600"/>
                </a:solidFill>
              </a:rPr>
              <a:t>l</a:t>
            </a:r>
            <a:r>
              <a:rPr b="1" sz="3200" lang="en-US">
                <a:solidFill>
                  <a:srgbClr val="FF66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S</a:t>
            </a:r>
            <a:r>
              <a:rPr b="1" sz="3200" lang="en-US">
                <a:solidFill>
                  <a:srgbClr val="FF6600"/>
                </a:solidFill>
              </a:rPr>
              <a:t>a</a:t>
            </a:r>
            <a:r>
              <a:rPr b="1" sz="3200" lang="en-US">
                <a:solidFill>
                  <a:srgbClr val="FF6600"/>
                </a:solidFill>
              </a:rPr>
              <a:t>i</a:t>
            </a:r>
            <a:r>
              <a:rPr b="1" sz="3200" lang="en-US">
                <a:solidFill>
                  <a:srgbClr val="FF6600"/>
                </a:solidFill>
              </a:rPr>
              <a:t>p</a:t>
            </a:r>
            <a:r>
              <a:rPr b="1" sz="3200" lang="en-US">
                <a:solidFill>
                  <a:srgbClr val="FF6600"/>
                </a:solidFill>
              </a:rPr>
              <a:t>a</a:t>
            </a:r>
            <a:r>
              <a:rPr b="1" sz="3200" lang="en-US">
                <a:solidFill>
                  <a:srgbClr val="FF6600"/>
                </a:solidFill>
              </a:rPr>
              <a:t>l</a:t>
            </a:r>
            <a:r>
              <a:rPr b="1" sz="3200" lang="en-US">
                <a:solidFill>
                  <a:srgbClr val="FF6600"/>
                </a:solidFill>
              </a:rPr>
              <a:t>l</a:t>
            </a:r>
            <a:r>
              <a:rPr b="1" sz="3200" lang="en-US">
                <a:solidFill>
                  <a:srgbClr val="FF6600"/>
                </a:solidFill>
              </a:rPr>
              <a:t>y</a:t>
            </a:r>
            <a:r>
              <a:rPr b="1" sz="3200" lang="en-US">
                <a:solidFill>
                  <a:srgbClr val="FF6600"/>
                </a:solidFill>
              </a:rPr>
              <a:t> </a:t>
            </a:r>
            <a:r>
              <a:rPr b="1" sz="3200" lang="en-US">
                <a:solidFill>
                  <a:srgbClr val="FF6600"/>
                </a:solidFill>
              </a:rPr>
              <a:t>j</a:t>
            </a:r>
            <a:r>
              <a:rPr b="1" sz="3200" lang="en-US">
                <a:solidFill>
                  <a:srgbClr val="FF6600"/>
                </a:solidFill>
              </a:rPr>
              <a:t>y</a:t>
            </a:r>
            <a:r>
              <a:rPr b="1" sz="3200" lang="en-US">
                <a:solidFill>
                  <a:srgbClr val="FF6600"/>
                </a:solidFill>
              </a:rPr>
              <a:t>o</a:t>
            </a:r>
            <a:r>
              <a:rPr b="1" sz="3200" lang="en-US">
                <a:solidFill>
                  <a:srgbClr val="FF6600"/>
                </a:solidFill>
              </a:rPr>
              <a:t>t</a:t>
            </a:r>
            <a:r>
              <a:rPr b="1" sz="3200" lang="en-US">
                <a:solidFill>
                  <a:srgbClr val="FF6600"/>
                </a:solidFill>
              </a:rPr>
              <a:t>h</a:t>
            </a:r>
            <a:r>
              <a:rPr b="1" sz="3200" lang="en-US">
                <a:solidFill>
                  <a:srgbClr val="FF6600"/>
                </a:solidFill>
              </a:rPr>
              <a:t>i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4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79" name="图片 22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/>
          </p:spPr>
        </p:pic>
        <p:pic>
          <p:nvPicPr>
            <p:cNvPr id="2097180" name="图片 3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/>
          </p:spPr>
        </p:pic>
        <p:sp>
          <p:nvSpPr>
            <p:cNvPr id="1048634" name="矩形 23"/>
            <p:cNvSpPr/>
            <p:nvPr/>
          </p:nvSpPr>
          <p:spPr>
            <a:xfrm flipH="1">
              <a:off x="0" y="0"/>
              <a:ext cx="12192001" cy="6858000"/>
            </a:xfrm>
            <a:prstGeom prst="rect"/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35" name=""/>
          <p:cNvSpPr txBox="1"/>
          <p:nvPr/>
        </p:nvSpPr>
        <p:spPr>
          <a:xfrm>
            <a:off x="160387" y="1873278"/>
            <a:ext cx="6726709" cy="4866640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800000"/>
                </a:solidFill>
              </a:rPr>
              <a:t>B</a:t>
            </a:r>
            <a:r>
              <a:rPr b="1" sz="4000" lang="en-US">
                <a:solidFill>
                  <a:srgbClr val="800000"/>
                </a:solidFill>
              </a:rPr>
              <a:t>r</a:t>
            </a:r>
            <a:r>
              <a:rPr b="1" sz="4000" lang="en-US">
                <a:solidFill>
                  <a:srgbClr val="800000"/>
                </a:solidFill>
              </a:rPr>
              <a:t>a</a:t>
            </a:r>
            <a:r>
              <a:rPr b="1" sz="4000" lang="en-US">
                <a:solidFill>
                  <a:srgbClr val="800000"/>
                </a:solidFill>
              </a:rPr>
              <a:t>n</a:t>
            </a:r>
            <a:r>
              <a:rPr b="1" sz="4000" lang="en-US">
                <a:solidFill>
                  <a:srgbClr val="800000"/>
                </a:solidFill>
              </a:rPr>
              <a:t>d</a:t>
            </a:r>
            <a:r>
              <a:rPr b="1" sz="4000" lang="en-US">
                <a:solidFill>
                  <a:srgbClr val="800000"/>
                </a:solidFill>
              </a:rPr>
              <a:t> </a:t>
            </a:r>
            <a:r>
              <a:rPr b="1" sz="4000" lang="en-US">
                <a:solidFill>
                  <a:srgbClr val="800000"/>
                </a:solidFill>
              </a:rPr>
              <a:t>t</a:t>
            </a:r>
            <a:r>
              <a:rPr b="1" sz="4000" lang="en-US">
                <a:solidFill>
                  <a:srgbClr val="800000"/>
                </a:solidFill>
              </a:rPr>
              <a:t>o</a:t>
            </a:r>
            <a:r>
              <a:rPr b="1" sz="4000" lang="en-US">
                <a:solidFill>
                  <a:srgbClr val="800000"/>
                </a:solidFill>
              </a:rPr>
              <a:t>n</a:t>
            </a:r>
            <a:r>
              <a:rPr b="1" sz="4000" lang="en-US">
                <a:solidFill>
                  <a:srgbClr val="800000"/>
                </a:solidFill>
              </a:rPr>
              <a:t>e</a:t>
            </a:r>
            <a:r>
              <a:rPr b="1" sz="4000" lang="en-US">
                <a:solidFill>
                  <a:srgbClr val="800000"/>
                </a:solidFill>
              </a:rPr>
              <a:t> </a:t>
            </a:r>
            <a:r>
              <a:rPr b="1" sz="4000" lang="en-US">
                <a:solidFill>
                  <a:srgbClr val="800000"/>
                </a:solidFill>
              </a:rPr>
              <a:t>a</a:t>
            </a:r>
            <a:r>
              <a:rPr b="1" sz="4000" lang="en-US">
                <a:solidFill>
                  <a:srgbClr val="800000"/>
                </a:solidFill>
              </a:rPr>
              <a:t>n</a:t>
            </a:r>
            <a:r>
              <a:rPr b="1" sz="4000" lang="en-US">
                <a:solidFill>
                  <a:srgbClr val="800000"/>
                </a:solidFill>
              </a:rPr>
              <a:t>d</a:t>
            </a:r>
            <a:r>
              <a:rPr b="1" sz="4000" lang="en-US">
                <a:solidFill>
                  <a:srgbClr val="800000"/>
                </a:solidFill>
              </a:rPr>
              <a:t> </a:t>
            </a:r>
            <a:r>
              <a:rPr b="1" sz="4000" lang="en-US">
                <a:solidFill>
                  <a:srgbClr val="800000"/>
                </a:solidFill>
              </a:rPr>
              <a:t>i</a:t>
            </a:r>
            <a:r>
              <a:rPr b="1" sz="4000" lang="en-US">
                <a:solidFill>
                  <a:srgbClr val="800000"/>
                </a:solidFill>
              </a:rPr>
              <a:t>d</a:t>
            </a:r>
            <a:r>
              <a:rPr b="1" sz="4000" lang="en-US">
                <a:solidFill>
                  <a:srgbClr val="800000"/>
                </a:solidFill>
              </a:rPr>
              <a:t>e</a:t>
            </a:r>
            <a:r>
              <a:rPr b="1" sz="4000" lang="en-US">
                <a:solidFill>
                  <a:srgbClr val="800000"/>
                </a:solidFill>
              </a:rPr>
              <a:t>n</a:t>
            </a:r>
            <a:r>
              <a:rPr b="1" sz="4000" lang="en-US">
                <a:solidFill>
                  <a:srgbClr val="800000"/>
                </a:solidFill>
              </a:rPr>
              <a:t>ti</a:t>
            </a:r>
            <a:r>
              <a:rPr b="1" sz="4000" lang="en-US">
                <a:solidFill>
                  <a:srgbClr val="800000"/>
                </a:solidFill>
              </a:rPr>
              <a:t>t</a:t>
            </a:r>
            <a:r>
              <a:rPr b="1" sz="4000" lang="en-US">
                <a:solidFill>
                  <a:srgbClr val="800000"/>
                </a:solidFill>
              </a:rPr>
              <a:t>y</a:t>
            </a:r>
            <a:r>
              <a:rPr b="1" sz="4000" lang="en-US">
                <a:solidFill>
                  <a:srgbClr val="800000"/>
                </a:solidFill>
              </a:rPr>
              <a:t> </a:t>
            </a:r>
            <a:r>
              <a:rPr b="1" sz="4000" lang="en-US">
                <a:solidFill>
                  <a:srgbClr val="800000"/>
                </a:solidFill>
              </a:rPr>
              <a:t>:</a:t>
            </a:r>
            <a:r>
              <a:rPr sz="4000" lang="en-US">
                <a:solidFill>
                  <a:srgbClr val="008000"/>
                </a:solidFill>
              </a:rPr>
              <a:t>The campaign talks about the brand that cares just like a mother. The milk products consumed by the kids and teenagers are made with such care no less than their own mother.</a:t>
            </a:r>
            <a:endParaRPr sz="2800" lang="en-US">
              <a:solidFill>
                <a:srgbClr val="008000"/>
              </a:solidFill>
            </a:endParaRPr>
          </a:p>
        </p:txBody>
      </p:sp>
      <p:pic>
        <p:nvPicPr>
          <p:cNvPr id="209718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887096" y="1442126"/>
            <a:ext cx="5039086" cy="5134180"/>
          </a:xfrm>
          <a:prstGeom prst="rect"/>
        </p:spPr>
      </p:pic>
      <p:sp>
        <p:nvSpPr>
          <p:cNvPr id="1048636" name=""/>
          <p:cNvSpPr txBox="1"/>
          <p:nvPr/>
        </p:nvSpPr>
        <p:spPr>
          <a:xfrm>
            <a:off x="160386" y="0"/>
            <a:ext cx="12184319" cy="18186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800000"/>
                </a:solidFill>
              </a:rPr>
              <a:t> </a:t>
            </a:r>
            <a:r>
              <a:rPr b="1" sz="3600" lang="en-US">
                <a:solidFill>
                  <a:srgbClr val="800000"/>
                </a:solidFill>
              </a:rPr>
              <a:t> </a:t>
            </a:r>
            <a:r>
              <a:rPr b="1" sz="3600" lang="en-US">
                <a:solidFill>
                  <a:srgbClr val="800000"/>
                </a:solidFill>
              </a:rPr>
              <a:t> </a:t>
            </a:r>
            <a:r>
              <a:rPr b="1" sz="4400" lang="en-US">
                <a:solidFill>
                  <a:srgbClr val="800000"/>
                </a:solidFill>
              </a:rPr>
              <a:t> </a:t>
            </a:r>
            <a:r>
              <a:rPr b="1" sz="4400" lang="en-US">
                <a:solidFill>
                  <a:srgbClr val="800000"/>
                </a:solidFill>
              </a:rPr>
              <a:t>U</a:t>
            </a:r>
            <a:r>
              <a:rPr b="1" sz="4400" lang="en-US">
                <a:solidFill>
                  <a:srgbClr val="800000"/>
                </a:solidFill>
              </a:rPr>
              <a:t>s</a:t>
            </a:r>
            <a:r>
              <a:rPr b="1" sz="4400" lang="en-US">
                <a:solidFill>
                  <a:srgbClr val="800000"/>
                </a:solidFill>
              </a:rPr>
              <a:t>p</a:t>
            </a:r>
            <a:r>
              <a:rPr b="1" sz="4400" lang="en-US">
                <a:solidFill>
                  <a:srgbClr val="800000"/>
                </a:solidFill>
              </a:rPr>
              <a:t>:</a:t>
            </a:r>
            <a:r>
              <a:rPr b="1" sz="3600" lang="en-US">
                <a:solidFill>
                  <a:srgbClr val="008000"/>
                </a:solidFill>
              </a:rPr>
              <a:t>m</a:t>
            </a:r>
            <a:r>
              <a:rPr b="1" sz="3600" lang="en-US">
                <a:solidFill>
                  <a:srgbClr val="008000"/>
                </a:solidFill>
              </a:rPr>
              <a:t>o</a:t>
            </a:r>
            <a:r>
              <a:rPr b="1" sz="3600" lang="en-US">
                <a:solidFill>
                  <a:srgbClr val="008000"/>
                </a:solidFill>
              </a:rPr>
              <a:t>t</a:t>
            </a:r>
            <a:r>
              <a:rPr b="1" sz="3600" lang="en-US">
                <a:solidFill>
                  <a:srgbClr val="008000"/>
                </a:solidFill>
              </a:rPr>
              <a:t>h</a:t>
            </a:r>
            <a:r>
              <a:rPr b="1" sz="3600" lang="en-US">
                <a:solidFill>
                  <a:srgbClr val="008000"/>
                </a:solidFill>
              </a:rPr>
              <a:t>e</a:t>
            </a:r>
            <a:r>
              <a:rPr b="1" sz="3600" lang="en-US">
                <a:solidFill>
                  <a:srgbClr val="008000"/>
                </a:solidFill>
              </a:rPr>
              <a:t>r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d</a:t>
            </a:r>
            <a:r>
              <a:rPr b="1" sz="3600" lang="en-US">
                <a:solidFill>
                  <a:srgbClr val="008000"/>
                </a:solidFill>
              </a:rPr>
              <a:t>a</a:t>
            </a:r>
            <a:r>
              <a:rPr b="1" sz="3600" lang="en-US">
                <a:solidFill>
                  <a:srgbClr val="008000"/>
                </a:solidFill>
              </a:rPr>
              <a:t>i</a:t>
            </a:r>
            <a:r>
              <a:rPr b="1" sz="3600" lang="en-US">
                <a:solidFill>
                  <a:srgbClr val="008000"/>
                </a:solidFill>
              </a:rPr>
              <a:t>r</a:t>
            </a:r>
            <a:r>
              <a:rPr b="1" sz="3600" lang="en-US">
                <a:solidFill>
                  <a:srgbClr val="008000"/>
                </a:solidFill>
              </a:rPr>
              <a:t>y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h</a:t>
            </a:r>
            <a:r>
              <a:rPr b="1" sz="3600" lang="en-US">
                <a:solidFill>
                  <a:srgbClr val="008000"/>
                </a:solidFill>
              </a:rPr>
              <a:t>a</a:t>
            </a:r>
            <a:r>
              <a:rPr b="1" sz="3600" lang="en-US">
                <a:solidFill>
                  <a:srgbClr val="008000"/>
                </a:solidFill>
              </a:rPr>
              <a:t>s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a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s</a:t>
            </a:r>
            <a:r>
              <a:rPr b="1" sz="3600" lang="en-US">
                <a:solidFill>
                  <a:srgbClr val="008000"/>
                </a:solidFill>
              </a:rPr>
              <a:t>t</a:t>
            </a:r>
            <a:r>
              <a:rPr b="1" sz="3600" lang="en-US">
                <a:solidFill>
                  <a:srgbClr val="008000"/>
                </a:solidFill>
              </a:rPr>
              <a:t>r</a:t>
            </a:r>
            <a:r>
              <a:rPr b="1" sz="3600" lang="en-US">
                <a:solidFill>
                  <a:srgbClr val="008000"/>
                </a:solidFill>
              </a:rPr>
              <a:t>o</a:t>
            </a:r>
            <a:r>
              <a:rPr b="1" sz="3600" lang="en-US">
                <a:solidFill>
                  <a:srgbClr val="008000"/>
                </a:solidFill>
              </a:rPr>
              <a:t>n</a:t>
            </a:r>
            <a:r>
              <a:rPr b="1" sz="3600" lang="en-US">
                <a:solidFill>
                  <a:srgbClr val="008000"/>
                </a:solidFill>
              </a:rPr>
              <a:t>g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f</a:t>
            </a:r>
            <a:r>
              <a:rPr b="1" sz="3600" lang="en-US">
                <a:solidFill>
                  <a:srgbClr val="008000"/>
                </a:solidFill>
              </a:rPr>
              <a:t>o</a:t>
            </a:r>
            <a:r>
              <a:rPr b="1" sz="3600" lang="en-US">
                <a:solidFill>
                  <a:srgbClr val="008000"/>
                </a:solidFill>
              </a:rPr>
              <a:t>c</a:t>
            </a:r>
            <a:r>
              <a:rPr b="1" sz="3600" lang="en-US">
                <a:solidFill>
                  <a:srgbClr val="008000"/>
                </a:solidFill>
              </a:rPr>
              <a:t>u</a:t>
            </a:r>
            <a:r>
              <a:rPr b="1" sz="3600" lang="en-US">
                <a:solidFill>
                  <a:srgbClr val="008000"/>
                </a:solidFill>
              </a:rPr>
              <a:t>s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o</a:t>
            </a:r>
            <a:r>
              <a:rPr b="1" sz="3600" lang="en-US">
                <a:solidFill>
                  <a:srgbClr val="008000"/>
                </a:solidFill>
              </a:rPr>
              <a:t>n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d</a:t>
            </a:r>
            <a:r>
              <a:rPr b="1" sz="3600" lang="en-US">
                <a:solidFill>
                  <a:srgbClr val="008000"/>
                </a:solidFill>
              </a:rPr>
              <a:t>i</a:t>
            </a:r>
            <a:r>
              <a:rPr b="1" sz="3600" lang="en-US">
                <a:solidFill>
                  <a:srgbClr val="008000"/>
                </a:solidFill>
              </a:rPr>
              <a:t>g</a:t>
            </a:r>
            <a:r>
              <a:rPr b="1" sz="3600" lang="en-US">
                <a:solidFill>
                  <a:srgbClr val="008000"/>
                </a:solidFill>
              </a:rPr>
              <a:t>i</a:t>
            </a:r>
            <a:r>
              <a:rPr b="1" sz="3600" lang="en-US">
                <a:solidFill>
                  <a:srgbClr val="008000"/>
                </a:solidFill>
              </a:rPr>
              <a:t>t</a:t>
            </a:r>
            <a:r>
              <a:rPr b="1" sz="3600" lang="en-US">
                <a:solidFill>
                  <a:srgbClr val="008000"/>
                </a:solidFill>
              </a:rPr>
              <a:t>a</a:t>
            </a:r>
            <a:r>
              <a:rPr b="1" sz="3600" lang="en-US">
                <a:solidFill>
                  <a:srgbClr val="008000"/>
                </a:solidFill>
              </a:rPr>
              <a:t>l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t</a:t>
            </a:r>
            <a:r>
              <a:rPr b="1" sz="3600" lang="en-US">
                <a:solidFill>
                  <a:srgbClr val="008000"/>
                </a:solidFill>
              </a:rPr>
              <a:t>r</a:t>
            </a:r>
            <a:r>
              <a:rPr b="1" sz="3600" lang="en-US">
                <a:solidFill>
                  <a:srgbClr val="008000"/>
                </a:solidFill>
              </a:rPr>
              <a:t>a</a:t>
            </a:r>
            <a:r>
              <a:rPr b="1" sz="3600" lang="en-US">
                <a:solidFill>
                  <a:srgbClr val="008000"/>
                </a:solidFill>
              </a:rPr>
              <a:t>n</a:t>
            </a:r>
            <a:r>
              <a:rPr b="1" sz="3600" lang="en-US">
                <a:solidFill>
                  <a:srgbClr val="008000"/>
                </a:solidFill>
              </a:rPr>
              <a:t>s</a:t>
            </a:r>
            <a:r>
              <a:rPr b="1" sz="3600" lang="en-US">
                <a:solidFill>
                  <a:srgbClr val="008000"/>
                </a:solidFill>
              </a:rPr>
              <a:t>f</a:t>
            </a:r>
            <a:r>
              <a:rPr b="1" sz="3600" lang="en-US">
                <a:solidFill>
                  <a:srgbClr val="008000"/>
                </a:solidFill>
              </a:rPr>
              <a:t>o</a:t>
            </a:r>
            <a:r>
              <a:rPr b="1" sz="3600" lang="en-US">
                <a:solidFill>
                  <a:srgbClr val="008000"/>
                </a:solidFill>
              </a:rPr>
              <a:t>r</a:t>
            </a:r>
            <a:r>
              <a:rPr b="1" sz="3600" lang="en-US">
                <a:solidFill>
                  <a:srgbClr val="008000"/>
                </a:solidFill>
              </a:rPr>
              <a:t>m</a:t>
            </a:r>
            <a:r>
              <a:rPr b="1" sz="3600" lang="en-US">
                <a:solidFill>
                  <a:srgbClr val="008000"/>
                </a:solidFill>
              </a:rPr>
              <a:t>a</a:t>
            </a:r>
            <a:r>
              <a:rPr b="1" sz="3600" lang="en-US">
                <a:solidFill>
                  <a:srgbClr val="008000"/>
                </a:solidFill>
              </a:rPr>
              <a:t>t</a:t>
            </a:r>
            <a:r>
              <a:rPr b="1" sz="3600" lang="en-US">
                <a:solidFill>
                  <a:srgbClr val="008000"/>
                </a:solidFill>
              </a:rPr>
              <a:t>i</a:t>
            </a:r>
            <a:r>
              <a:rPr b="1" sz="3600" lang="en-US">
                <a:solidFill>
                  <a:srgbClr val="008000"/>
                </a:solidFill>
              </a:rPr>
              <a:t>o</a:t>
            </a:r>
            <a:r>
              <a:rPr b="1" sz="3600" lang="en-US">
                <a:solidFill>
                  <a:srgbClr val="008000"/>
                </a:solidFill>
              </a:rPr>
              <a:t>n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services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a</a:t>
            </a:r>
            <a:r>
              <a:rPr b="1" sz="3600" lang="en-US">
                <a:solidFill>
                  <a:srgbClr val="008000"/>
                </a:solidFill>
              </a:rPr>
              <a:t>n</a:t>
            </a:r>
            <a:r>
              <a:rPr b="1" sz="3600" lang="en-US">
                <a:solidFill>
                  <a:srgbClr val="008000"/>
                </a:solidFill>
              </a:rPr>
              <a:t>d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provides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b</a:t>
            </a:r>
            <a:r>
              <a:rPr b="1" sz="3600" lang="en-US">
                <a:solidFill>
                  <a:srgbClr val="008000"/>
                </a:solidFill>
              </a:rPr>
              <a:t>e</a:t>
            </a:r>
            <a:r>
              <a:rPr b="1" sz="3600" lang="en-US">
                <a:solidFill>
                  <a:srgbClr val="008000"/>
                </a:solidFill>
              </a:rPr>
              <a:t>s</a:t>
            </a:r>
            <a:r>
              <a:rPr b="1" sz="3600" lang="en-US">
                <a:solidFill>
                  <a:srgbClr val="008000"/>
                </a:solidFill>
              </a:rPr>
              <a:t>t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q</a:t>
            </a:r>
            <a:r>
              <a:rPr b="1" sz="3600" lang="en-US">
                <a:solidFill>
                  <a:srgbClr val="008000"/>
                </a:solidFill>
              </a:rPr>
              <a:t>u</a:t>
            </a:r>
            <a:r>
              <a:rPr b="1" sz="3600" lang="en-US">
                <a:solidFill>
                  <a:srgbClr val="008000"/>
                </a:solidFill>
              </a:rPr>
              <a:t>a</a:t>
            </a:r>
            <a:r>
              <a:rPr b="1" sz="3600" lang="en-US">
                <a:solidFill>
                  <a:srgbClr val="008000"/>
                </a:solidFill>
              </a:rPr>
              <a:t>l</a:t>
            </a:r>
            <a:r>
              <a:rPr b="1" sz="3600" lang="en-US">
                <a:solidFill>
                  <a:srgbClr val="008000"/>
                </a:solidFill>
              </a:rPr>
              <a:t>i</a:t>
            </a:r>
            <a:r>
              <a:rPr b="1" sz="3600" lang="en-US">
                <a:solidFill>
                  <a:srgbClr val="008000"/>
                </a:solidFill>
              </a:rPr>
              <a:t>ty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t</a:t>
            </a:r>
            <a:r>
              <a:rPr b="1" sz="3600" lang="en-US">
                <a:solidFill>
                  <a:srgbClr val="008000"/>
                </a:solidFill>
              </a:rPr>
              <a:t>o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t</a:t>
            </a:r>
            <a:r>
              <a:rPr b="1" sz="3600" lang="en-US">
                <a:solidFill>
                  <a:srgbClr val="008000"/>
                </a:solidFill>
              </a:rPr>
              <a:t>h</a:t>
            </a:r>
            <a:r>
              <a:rPr b="1" sz="3600" lang="en-US">
                <a:solidFill>
                  <a:srgbClr val="008000"/>
                </a:solidFill>
              </a:rPr>
              <a:t>e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r>
              <a:rPr b="1" sz="3600" lang="en-US">
                <a:solidFill>
                  <a:srgbClr val="008000"/>
                </a:solidFill>
              </a:rPr>
              <a:t>c</a:t>
            </a:r>
            <a:r>
              <a:rPr b="1" sz="3600" lang="en-US">
                <a:solidFill>
                  <a:srgbClr val="008000"/>
                </a:solidFill>
              </a:rPr>
              <a:t>u</a:t>
            </a:r>
            <a:r>
              <a:rPr b="1" sz="3600" lang="en-US">
                <a:solidFill>
                  <a:srgbClr val="008000"/>
                </a:solidFill>
              </a:rPr>
              <a:t>s</a:t>
            </a:r>
            <a:r>
              <a:rPr b="1" sz="3600" lang="en-US">
                <a:solidFill>
                  <a:srgbClr val="008000"/>
                </a:solidFill>
              </a:rPr>
              <a:t>t</a:t>
            </a:r>
            <a:r>
              <a:rPr b="1" sz="3600" lang="en-US">
                <a:solidFill>
                  <a:srgbClr val="008000"/>
                </a:solidFill>
              </a:rPr>
              <a:t>omer</a:t>
            </a:r>
            <a:r>
              <a:rPr b="1" sz="3600" lang="en-US">
                <a:solidFill>
                  <a:srgbClr val="008000"/>
                </a:solidFill>
              </a:rPr>
              <a:t>.</a:t>
            </a:r>
            <a:r>
              <a:rPr b="1" sz="3600" lang="en-US">
                <a:solidFill>
                  <a:srgbClr val="008000"/>
                </a:solidFill>
              </a:rPr>
              <a:t> 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0" advTm="0" p14:dur="3400">
        <p14:reveal dir="l" thruBlk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24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82" name="图片 2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/>
          </p:spPr>
        </p:pic>
        <p:pic>
          <p:nvPicPr>
            <p:cNvPr id="2097183" name="图片 3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/>
          </p:spPr>
        </p:pic>
        <p:sp>
          <p:nvSpPr>
            <p:cNvPr id="1048640" name="矩形 31"/>
            <p:cNvSpPr/>
            <p:nvPr/>
          </p:nvSpPr>
          <p:spPr>
            <a:xfrm flipH="1">
              <a:off x="0" y="0"/>
              <a:ext cx="12192001" cy="6858000"/>
            </a:xfrm>
            <a:prstGeom prst="rect"/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184" name="稻壳天启设计原创模板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47824"/>
          <a:stretch>
            <a:fillRect/>
          </a:stretch>
        </p:blipFill>
        <p:spPr>
          <a:xfrm rot="17099196">
            <a:off x="9199706" y="3840042"/>
            <a:ext cx="1625909" cy="1820826"/>
          </a:xfrm>
          <a:prstGeom prst="rect"/>
        </p:spPr>
      </p:pic>
      <p:sp>
        <p:nvSpPr>
          <p:cNvPr id="1048641" name=""/>
          <p:cNvSpPr txBox="1"/>
          <p:nvPr/>
        </p:nvSpPr>
        <p:spPr>
          <a:xfrm>
            <a:off x="212596" y="592468"/>
            <a:ext cx="10598227" cy="2542540"/>
          </a:xfrm>
          <a:prstGeom prst="rect"/>
        </p:spPr>
        <p:txBody>
          <a:bodyPr rtlCol="0" wrap="square">
            <a:spAutoFit/>
          </a:bodyPr>
          <a:p>
            <a:r>
              <a:rPr b="1" sz="4400" lang="en-US">
                <a:solidFill>
                  <a:srgbClr val="800000"/>
                </a:solidFill>
              </a:rPr>
              <a:t>S</a:t>
            </a:r>
            <a:r>
              <a:rPr b="1" sz="4400" lang="en-US">
                <a:solidFill>
                  <a:srgbClr val="800000"/>
                </a:solidFill>
              </a:rPr>
              <a:t>m</a:t>
            </a:r>
            <a:r>
              <a:rPr b="1" sz="4400" lang="en-US">
                <a:solidFill>
                  <a:srgbClr val="800000"/>
                </a:solidFill>
              </a:rPr>
              <a:t>a</a:t>
            </a:r>
            <a:r>
              <a:rPr b="1" sz="4400" lang="en-US">
                <a:solidFill>
                  <a:srgbClr val="800000"/>
                </a:solidFill>
              </a:rPr>
              <a:t>r</a:t>
            </a:r>
            <a:r>
              <a:rPr b="1" sz="4400" lang="en-US">
                <a:solidFill>
                  <a:srgbClr val="800000"/>
                </a:solidFill>
              </a:rPr>
              <a:t>t</a:t>
            </a:r>
            <a:r>
              <a:rPr b="1" sz="4400" lang="en-US">
                <a:solidFill>
                  <a:srgbClr val="800000"/>
                </a:solidFill>
              </a:rPr>
              <a:t> </a:t>
            </a:r>
            <a:r>
              <a:rPr b="1" sz="4400" lang="en-US">
                <a:solidFill>
                  <a:srgbClr val="800000"/>
                </a:solidFill>
              </a:rPr>
              <a:t>g</a:t>
            </a:r>
            <a:r>
              <a:rPr b="1" sz="4400" lang="en-US">
                <a:solidFill>
                  <a:srgbClr val="800000"/>
                </a:solidFill>
              </a:rPr>
              <a:t>o</a:t>
            </a:r>
            <a:r>
              <a:rPr b="1" sz="4400" lang="en-US">
                <a:solidFill>
                  <a:srgbClr val="800000"/>
                </a:solidFill>
              </a:rPr>
              <a:t>a</a:t>
            </a:r>
            <a:r>
              <a:rPr b="1" sz="4400" lang="en-US">
                <a:solidFill>
                  <a:srgbClr val="800000"/>
                </a:solidFill>
              </a:rPr>
              <a:t>l</a:t>
            </a:r>
            <a:r>
              <a:rPr b="1" sz="4400" lang="en-US">
                <a:solidFill>
                  <a:srgbClr val="800000"/>
                </a:solidFill>
              </a:rPr>
              <a:t>s</a:t>
            </a:r>
            <a:r>
              <a:rPr b="1" sz="4400" lang="en-US">
                <a:solidFill>
                  <a:srgbClr val="800000"/>
                </a:solidFill>
              </a:rPr>
              <a:t>:</a:t>
            </a:r>
            <a:r>
              <a:rPr sz="4000" lang="en-US">
                <a:solidFill>
                  <a:srgbClr val="008000"/>
                </a:solidFill>
              </a:rPr>
              <a:t>To sustain market leadership in the production and marketing of a variety of liquid milk and milk products with assured quality at an affordable price</a:t>
            </a:r>
            <a:r>
              <a:rPr sz="4000" lang="en-US">
                <a:solidFill>
                  <a:srgbClr val="008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42" name=""/>
          <p:cNvSpPr txBox="1"/>
          <p:nvPr/>
        </p:nvSpPr>
        <p:spPr>
          <a:xfrm>
            <a:off x="212595" y="3663979"/>
            <a:ext cx="11332792" cy="2821940"/>
          </a:xfrm>
          <a:prstGeom prst="rect"/>
        </p:spPr>
        <p:txBody>
          <a:bodyPr rtlCol="0" wrap="square">
            <a:spAutoFit/>
          </a:bodyPr>
          <a:p>
            <a:pPr algn="l"/>
            <a:r>
              <a:rPr b="1" sz="4000" lang="en-US">
                <a:solidFill>
                  <a:srgbClr val="800000"/>
                </a:solidFill>
              </a:rPr>
              <a:t>5</a:t>
            </a:r>
            <a:r>
              <a:rPr b="1" sz="4000" lang="en-US">
                <a:solidFill>
                  <a:srgbClr val="800000"/>
                </a:solidFill>
              </a:rPr>
              <a:t> </a:t>
            </a:r>
            <a:r>
              <a:rPr b="1" sz="4000" lang="en-US">
                <a:solidFill>
                  <a:srgbClr val="800000"/>
                </a:solidFill>
              </a:rPr>
              <a:t>K</a:t>
            </a:r>
            <a:r>
              <a:rPr b="1" sz="4000" lang="en-US">
                <a:solidFill>
                  <a:srgbClr val="800000"/>
                </a:solidFill>
              </a:rPr>
              <a:t>P</a:t>
            </a:r>
            <a:r>
              <a:rPr b="1" sz="4000" lang="en-US">
                <a:solidFill>
                  <a:srgbClr val="800000"/>
                </a:solidFill>
              </a:rPr>
              <a:t>I</a:t>
            </a:r>
            <a:r>
              <a:rPr b="1" sz="4000" lang="en-US">
                <a:solidFill>
                  <a:srgbClr val="800000"/>
                </a:solidFill>
              </a:rPr>
              <a:t>S</a:t>
            </a:r>
            <a:r>
              <a:rPr b="1" sz="4000" lang="en-US">
                <a:solidFill>
                  <a:srgbClr val="800000"/>
                </a:solidFill>
              </a:rPr>
              <a:t> </a:t>
            </a:r>
            <a:r>
              <a:rPr b="1" sz="4000" lang="en-US">
                <a:solidFill>
                  <a:srgbClr val="800000"/>
                </a:solidFill>
              </a:rPr>
              <a:t>f</a:t>
            </a:r>
            <a:r>
              <a:rPr b="1" sz="4000" lang="en-US">
                <a:solidFill>
                  <a:srgbClr val="800000"/>
                </a:solidFill>
              </a:rPr>
              <a:t>o</a:t>
            </a:r>
            <a:r>
              <a:rPr b="1" sz="4000" lang="en-US">
                <a:solidFill>
                  <a:srgbClr val="800000"/>
                </a:solidFill>
              </a:rPr>
              <a:t>r</a:t>
            </a:r>
            <a:r>
              <a:rPr b="1" sz="4000" lang="en-US">
                <a:solidFill>
                  <a:srgbClr val="800000"/>
                </a:solidFill>
              </a:rPr>
              <a:t> </a:t>
            </a:r>
            <a:r>
              <a:rPr b="1" sz="4000" lang="en-US">
                <a:solidFill>
                  <a:srgbClr val="800000"/>
                </a:solidFill>
              </a:rPr>
              <a:t>m</a:t>
            </a:r>
            <a:r>
              <a:rPr b="1" sz="4000" lang="en-US">
                <a:solidFill>
                  <a:srgbClr val="800000"/>
                </a:solidFill>
              </a:rPr>
              <a:t>o</a:t>
            </a:r>
            <a:r>
              <a:rPr b="1" sz="4000" lang="en-US">
                <a:solidFill>
                  <a:srgbClr val="800000"/>
                </a:solidFill>
              </a:rPr>
              <a:t>t</a:t>
            </a:r>
            <a:r>
              <a:rPr b="1" sz="4000" lang="en-US">
                <a:solidFill>
                  <a:srgbClr val="800000"/>
                </a:solidFill>
              </a:rPr>
              <a:t>h</a:t>
            </a:r>
            <a:r>
              <a:rPr b="1" sz="4000" lang="en-US">
                <a:solidFill>
                  <a:srgbClr val="800000"/>
                </a:solidFill>
              </a:rPr>
              <a:t>e</a:t>
            </a:r>
            <a:r>
              <a:rPr b="1" sz="4000" lang="en-US">
                <a:solidFill>
                  <a:srgbClr val="800000"/>
                </a:solidFill>
              </a:rPr>
              <a:t>r</a:t>
            </a:r>
            <a:r>
              <a:rPr b="1" sz="4000" lang="en-US">
                <a:solidFill>
                  <a:srgbClr val="800000"/>
                </a:solidFill>
              </a:rPr>
              <a:t> </a:t>
            </a:r>
            <a:r>
              <a:rPr b="1" sz="4000" lang="en-US">
                <a:solidFill>
                  <a:srgbClr val="800000"/>
                </a:solidFill>
              </a:rPr>
              <a:t>d</a:t>
            </a:r>
            <a:r>
              <a:rPr b="1" sz="4000" lang="en-US">
                <a:solidFill>
                  <a:srgbClr val="800000"/>
                </a:solidFill>
              </a:rPr>
              <a:t>i</a:t>
            </a:r>
            <a:r>
              <a:rPr b="1" sz="4000" lang="en-US">
                <a:solidFill>
                  <a:srgbClr val="800000"/>
                </a:solidFill>
              </a:rPr>
              <a:t>a</a:t>
            </a:r>
            <a:r>
              <a:rPr b="1" sz="4000" lang="en-US">
                <a:solidFill>
                  <a:srgbClr val="800000"/>
                </a:solidFill>
              </a:rPr>
              <a:t>r</a:t>
            </a:r>
            <a:r>
              <a:rPr b="1" sz="4000" lang="en-US">
                <a:solidFill>
                  <a:srgbClr val="800000"/>
                </a:solidFill>
              </a:rPr>
              <a:t>y</a:t>
            </a:r>
            <a:r>
              <a:rPr sz="3600" lang="en-US">
                <a:solidFill>
                  <a:srgbClr val="800000"/>
                </a:solidFill>
              </a:rPr>
              <a:t>:</a:t>
            </a:r>
            <a:r>
              <a:rPr sz="3600" lang="en-US">
                <a:solidFill>
                  <a:srgbClr val="008000"/>
                </a:solidFill>
              </a:rPr>
              <a:t>Quality of the product</a:t>
            </a:r>
            <a:endParaRPr sz="2800" lang="en-US">
              <a:solidFill>
                <a:srgbClr val="008000"/>
              </a:solidFill>
            </a:endParaRPr>
          </a:p>
          <a:p>
            <a:pPr algn="l"/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--</a:t>
            </a:r>
            <a:r>
              <a:rPr sz="3600" lang="en-US">
                <a:solidFill>
                  <a:srgbClr val="008000"/>
                </a:solidFill>
              </a:rPr>
              <a:t> Availability of the product</a:t>
            </a:r>
            <a:endParaRPr sz="4000" lang="en-US">
              <a:solidFill>
                <a:srgbClr val="008000"/>
              </a:solidFill>
            </a:endParaRPr>
          </a:p>
          <a:p>
            <a:pPr algn="ctr"/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--Packing of the product</a:t>
            </a:r>
            <a:endParaRPr sz="4000" lang="en-US">
              <a:solidFill>
                <a:srgbClr val="008000"/>
              </a:solidFill>
            </a:endParaRPr>
          </a:p>
          <a:p>
            <a:pPr algn="ctr"/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-- Price of the prod</a:t>
            </a:r>
            <a:r>
              <a:rPr sz="3600" lang="en-US">
                <a:solidFill>
                  <a:srgbClr val="008000"/>
                </a:solidFill>
              </a:rPr>
              <a:t>u</a:t>
            </a:r>
            <a:r>
              <a:rPr sz="3600" lang="en-US">
                <a:solidFill>
                  <a:srgbClr val="008000"/>
                </a:solidFill>
              </a:rPr>
              <a:t>c</a:t>
            </a:r>
            <a:r>
              <a:rPr sz="3600" lang="en-US">
                <a:solidFill>
                  <a:srgbClr val="008000"/>
                </a:solidFill>
              </a:rPr>
              <a:t>t</a:t>
            </a:r>
            <a:endParaRPr sz="4000" lang="en-US">
              <a:solidFill>
                <a:srgbClr val="008000"/>
              </a:solidFill>
            </a:endParaRPr>
          </a:p>
          <a:p>
            <a:pPr algn="ctr"/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 </a:t>
            </a:r>
            <a:r>
              <a:rPr sz="3600" lang="en-US">
                <a:solidFill>
                  <a:srgbClr val="008000"/>
                </a:solidFill>
              </a:rPr>
              <a:t>-- Healthy product</a:t>
            </a:r>
            <a:endParaRPr sz="2800" lang="en-US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0" advTm="0" p14:dur="3400">
        <p14:reveal dir="l" thruBlk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18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85" name="图片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/>
          </p:spPr>
        </p:pic>
        <p:sp>
          <p:nvSpPr>
            <p:cNvPr id="1048646" name="矩形 20"/>
            <p:cNvSpPr/>
            <p:nvPr/>
          </p:nvSpPr>
          <p:spPr>
            <a:xfrm>
              <a:off x="0" y="0"/>
              <a:ext cx="12192001" cy="6858000"/>
            </a:xfrm>
            <a:prstGeom prst="rect"/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18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386178" y="1646541"/>
            <a:ext cx="6805822" cy="4877303"/>
          </a:xfrm>
          <a:prstGeom prst="rect"/>
        </p:spPr>
      </p:pic>
      <p:sp>
        <p:nvSpPr>
          <p:cNvPr id="1048647" name=""/>
          <p:cNvSpPr txBox="1"/>
          <p:nvPr/>
        </p:nvSpPr>
        <p:spPr>
          <a:xfrm>
            <a:off x="615157" y="1870097"/>
            <a:ext cx="4935180" cy="44348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8000"/>
                </a:solidFill>
              </a:rPr>
              <a:t>The target customers of Mother Dairy include Middle and upper-middle-class families. They are of varied age groups as Mother Dairy has a variety of products catering needs of young children to adult</a:t>
            </a:r>
            <a:r>
              <a:rPr sz="3200" lang="en-US">
                <a:solidFill>
                  <a:srgbClr val="008000"/>
                </a:solidFill>
              </a:rPr>
              <a:t>s</a:t>
            </a:r>
            <a:r>
              <a:rPr sz="3200" lang="en-US">
                <a:solidFill>
                  <a:srgbClr val="008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48" name=""/>
          <p:cNvSpPr txBox="1"/>
          <p:nvPr/>
        </p:nvSpPr>
        <p:spPr>
          <a:xfrm>
            <a:off x="615156" y="679778"/>
            <a:ext cx="11434978" cy="815339"/>
          </a:xfrm>
          <a:prstGeom prst="rect"/>
        </p:spPr>
        <p:txBody>
          <a:bodyPr rtlCol="0" wrap="square">
            <a:spAutoFit/>
          </a:bodyPr>
          <a:p>
            <a:r>
              <a:rPr b="1" sz="4800" lang="en-US">
                <a:solidFill>
                  <a:srgbClr val="800000"/>
                </a:solidFill>
              </a:rPr>
              <a:t>Buyer's</a:t>
            </a:r>
            <a:r>
              <a:rPr b="1" sz="4800" lang="en-US">
                <a:solidFill>
                  <a:srgbClr val="800000"/>
                </a:solidFill>
              </a:rPr>
              <a:t> </a:t>
            </a:r>
            <a:r>
              <a:rPr b="1" sz="4800" lang="en-US">
                <a:solidFill>
                  <a:srgbClr val="800000"/>
                </a:solidFill>
              </a:rPr>
              <a:t>/</a:t>
            </a:r>
            <a:r>
              <a:rPr b="1" sz="4800" lang="en-US">
                <a:solidFill>
                  <a:srgbClr val="800000"/>
                </a:solidFill>
              </a:rPr>
              <a:t>a</a:t>
            </a:r>
            <a:r>
              <a:rPr b="1" sz="4800" lang="en-US">
                <a:solidFill>
                  <a:srgbClr val="800000"/>
                </a:solidFill>
              </a:rPr>
              <a:t>u</a:t>
            </a:r>
            <a:r>
              <a:rPr b="1" sz="4800" lang="en-US">
                <a:solidFill>
                  <a:srgbClr val="800000"/>
                </a:solidFill>
              </a:rPr>
              <a:t>d</a:t>
            </a:r>
            <a:r>
              <a:rPr b="1" sz="4800" lang="en-US">
                <a:solidFill>
                  <a:srgbClr val="800000"/>
                </a:solidFill>
              </a:rPr>
              <a:t>ience</a:t>
            </a:r>
            <a:r>
              <a:rPr b="1" sz="4800" lang="en-US">
                <a:solidFill>
                  <a:srgbClr val="800000"/>
                </a:solidFill>
              </a:rPr>
              <a:t>'</a:t>
            </a:r>
            <a:r>
              <a:rPr b="1" sz="4800" lang="en-US">
                <a:solidFill>
                  <a:srgbClr val="800000"/>
                </a:solidFill>
              </a:rPr>
              <a:t>s</a:t>
            </a:r>
            <a:r>
              <a:rPr b="1" sz="4800" lang="en-US">
                <a:solidFill>
                  <a:srgbClr val="800000"/>
                </a:solidFill>
              </a:rPr>
              <a:t> </a:t>
            </a:r>
            <a:r>
              <a:rPr b="1" sz="4800" lang="en-US">
                <a:solidFill>
                  <a:srgbClr val="800000"/>
                </a:solidFill>
              </a:rPr>
              <a:t>p</a:t>
            </a:r>
            <a:r>
              <a:rPr b="1" sz="4800" lang="en-US">
                <a:solidFill>
                  <a:srgbClr val="800000"/>
                </a:solidFill>
              </a:rPr>
              <a:t>e</a:t>
            </a:r>
            <a:r>
              <a:rPr b="1" sz="4800" lang="en-US">
                <a:solidFill>
                  <a:srgbClr val="800000"/>
                </a:solidFill>
              </a:rPr>
              <a:t>r</a:t>
            </a:r>
            <a:r>
              <a:rPr b="1" sz="4800" lang="en-US">
                <a:solidFill>
                  <a:srgbClr val="800000"/>
                </a:solidFill>
              </a:rPr>
              <a:t>s</a:t>
            </a:r>
            <a:r>
              <a:rPr b="1" sz="4800" lang="en-US">
                <a:solidFill>
                  <a:srgbClr val="800000"/>
                </a:solidFill>
              </a:rPr>
              <a:t>o</a:t>
            </a:r>
            <a:r>
              <a:rPr b="1" sz="4800" lang="en-US">
                <a:solidFill>
                  <a:srgbClr val="800000"/>
                </a:solidFill>
              </a:rPr>
              <a:t>n</a:t>
            </a:r>
            <a:r>
              <a:rPr b="1" sz="4800" lang="en-US">
                <a:solidFill>
                  <a:srgbClr val="800000"/>
                </a:solidFill>
              </a:rPr>
              <a:t>n</a:t>
            </a:r>
            <a:r>
              <a:rPr b="1" sz="4800" lang="en-US">
                <a:solidFill>
                  <a:srgbClr val="800000"/>
                </a:solidFill>
              </a:rPr>
              <a:t>a</a:t>
            </a:r>
            <a:r>
              <a:rPr b="1" sz="4800" lang="en-US">
                <a:solidFill>
                  <a:srgbClr val="800000"/>
                </a:solidFill>
              </a:rPr>
              <a:t> </a:t>
            </a:r>
            <a:r>
              <a:rPr b="1" sz="4800" lang="en-US">
                <a:solidFill>
                  <a:srgbClr val="800000"/>
                </a:solidFill>
              </a:rPr>
              <a:t>:</a:t>
            </a:r>
            <a:endParaRPr b="1" sz="4800" lang="en-US">
              <a:solidFill>
                <a:srgbClr val="8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34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87" name="图片 3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/>
          </p:spPr>
        </p:pic>
        <p:pic>
          <p:nvPicPr>
            <p:cNvPr id="2097188" name="图片 36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/>
          </p:spPr>
        </p:pic>
        <p:sp>
          <p:nvSpPr>
            <p:cNvPr id="1048652" name="矩形 37"/>
            <p:cNvSpPr/>
            <p:nvPr/>
          </p:nvSpPr>
          <p:spPr>
            <a:xfrm flipH="1">
              <a:off x="0" y="0"/>
              <a:ext cx="12192001" cy="6858000"/>
            </a:xfrm>
            <a:prstGeom prst="rect"/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53" name="稻壳天启设计原创模板"/>
          <p:cNvSpPr/>
          <p:nvPr/>
        </p:nvSpPr>
        <p:spPr>
          <a:xfrm>
            <a:off x="5353244" y="2803033"/>
            <a:ext cx="401446" cy="391294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  <a:gd name="T78" fmla="*/ 472622 w 604011"/>
              <a:gd name="T79" fmla="*/ 472622 w 604011"/>
              <a:gd name="T80" fmla="*/ 472622 w 604011"/>
              <a:gd name="T81" fmla="*/ 472622 w 604011"/>
              <a:gd name="T82" fmla="*/ 472622 w 604011"/>
              <a:gd name="T83" fmla="*/ 472622 w 604011"/>
              <a:gd name="T84" fmla="*/ 472622 w 604011"/>
              <a:gd name="T85" fmla="*/ 472622 w 604011"/>
              <a:gd name="T86" fmla="*/ 472622 w 604011"/>
              <a:gd name="T87" fmla="*/ 472622 w 604011"/>
              <a:gd name="T88" fmla="*/ 472622 w 604011"/>
              <a:gd name="T89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8" h="408">
                <a:moveTo>
                  <a:pt x="246" y="243"/>
                </a:moveTo>
                <a:lnTo>
                  <a:pt x="362" y="127"/>
                </a:lnTo>
                <a:lnTo>
                  <a:pt x="418" y="183"/>
                </a:lnTo>
                <a:lnTo>
                  <a:pt x="302" y="299"/>
                </a:lnTo>
                <a:lnTo>
                  <a:pt x="246" y="243"/>
                </a:lnTo>
                <a:close/>
                <a:moveTo>
                  <a:pt x="235" y="283"/>
                </a:moveTo>
                <a:lnTo>
                  <a:pt x="227" y="318"/>
                </a:lnTo>
                <a:lnTo>
                  <a:pt x="261" y="309"/>
                </a:lnTo>
                <a:lnTo>
                  <a:pt x="235" y="283"/>
                </a:lnTo>
                <a:close/>
                <a:moveTo>
                  <a:pt x="304" y="316"/>
                </a:moveTo>
                <a:lnTo>
                  <a:pt x="330" y="290"/>
                </a:lnTo>
                <a:lnTo>
                  <a:pt x="330" y="408"/>
                </a:lnTo>
                <a:lnTo>
                  <a:pt x="0" y="408"/>
                </a:lnTo>
                <a:lnTo>
                  <a:pt x="0" y="112"/>
                </a:lnTo>
                <a:lnTo>
                  <a:pt x="106" y="0"/>
                </a:lnTo>
                <a:lnTo>
                  <a:pt x="330" y="0"/>
                </a:lnTo>
                <a:lnTo>
                  <a:pt x="330" y="140"/>
                </a:lnTo>
                <a:lnTo>
                  <a:pt x="304" y="165"/>
                </a:lnTo>
                <a:lnTo>
                  <a:pt x="304" y="26"/>
                </a:lnTo>
                <a:lnTo>
                  <a:pt x="122" y="26"/>
                </a:lnTo>
                <a:lnTo>
                  <a:pt x="122" y="122"/>
                </a:lnTo>
                <a:lnTo>
                  <a:pt x="25" y="122"/>
                </a:lnTo>
                <a:lnTo>
                  <a:pt x="25" y="382"/>
                </a:lnTo>
                <a:lnTo>
                  <a:pt x="304" y="382"/>
                </a:lnTo>
                <a:lnTo>
                  <a:pt x="304" y="316"/>
                </a:lnTo>
                <a:close/>
                <a:moveTo>
                  <a:pt x="49" y="96"/>
                </a:moveTo>
                <a:lnTo>
                  <a:pt x="96" y="96"/>
                </a:lnTo>
                <a:lnTo>
                  <a:pt x="96" y="47"/>
                </a:lnTo>
                <a:lnTo>
                  <a:pt x="49" y="96"/>
                </a:lnTo>
                <a:close/>
                <a:moveTo>
                  <a:pt x="272" y="197"/>
                </a:moveTo>
                <a:lnTo>
                  <a:pt x="272" y="194"/>
                </a:lnTo>
                <a:lnTo>
                  <a:pt x="56" y="194"/>
                </a:lnTo>
                <a:lnTo>
                  <a:pt x="56" y="222"/>
                </a:lnTo>
                <a:lnTo>
                  <a:pt x="247" y="222"/>
                </a:lnTo>
                <a:lnTo>
                  <a:pt x="272" y="197"/>
                </a:lnTo>
                <a:close/>
                <a:moveTo>
                  <a:pt x="230" y="250"/>
                </a:moveTo>
                <a:lnTo>
                  <a:pt x="56" y="250"/>
                </a:lnTo>
                <a:lnTo>
                  <a:pt x="56" y="279"/>
                </a:lnTo>
                <a:lnTo>
                  <a:pt x="222" y="279"/>
                </a:lnTo>
                <a:lnTo>
                  <a:pt x="230" y="250"/>
                </a:lnTo>
                <a:close/>
                <a:moveTo>
                  <a:pt x="56" y="338"/>
                </a:moveTo>
                <a:lnTo>
                  <a:pt x="208" y="338"/>
                </a:lnTo>
                <a:lnTo>
                  <a:pt x="215" y="310"/>
                </a:lnTo>
                <a:lnTo>
                  <a:pt x="56" y="310"/>
                </a:lnTo>
                <a:lnTo>
                  <a:pt x="56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no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54" name="稻壳天启设计原创模板"/>
          <p:cNvSpPr/>
          <p:nvPr/>
        </p:nvSpPr>
        <p:spPr>
          <a:xfrm>
            <a:off x="0" y="0"/>
            <a:ext cx="6935746" cy="981943"/>
          </a:xfrm>
          <a:prstGeom prst="roundRect"/>
          <a:gradFill>
            <a:gsLst>
              <a:gs pos="2000">
                <a:srgbClr val="6BE1FF"/>
              </a:gs>
              <a:gs pos="100000">
                <a:srgbClr val="FAA382"/>
              </a:gs>
            </a:gsLst>
            <a:lin ang="10800000" scaled="0"/>
          </a:gra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Competitor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en-US" b="1" sz="44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altLang="en-US" b="1" lang="zh-CN">
              <a:gradFill>
                <a:gsLst>
                  <a:gs pos="0">
                    <a:srgbClr val="899DA5"/>
                  </a:gs>
                  <a:gs pos="46000">
                    <a:srgbClr val="899DA5"/>
                  </a:gs>
                  <a:gs pos="100000">
                    <a:srgbClr val="268CCB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0" y="1362738"/>
            <a:ext cx="7515591" cy="5374640"/>
          </a:xfrm>
          <a:prstGeom prst="rect"/>
        </p:spPr>
        <p:txBody>
          <a:bodyPr rtlCol="0" wrap="square">
            <a:spAutoFit/>
          </a:bodyPr>
          <a:p>
            <a:r>
              <a:rPr b="1" sz="4400" lang="en-US">
                <a:solidFill>
                  <a:srgbClr val="800000"/>
                </a:solidFill>
              </a:rPr>
              <a:t>C</a:t>
            </a:r>
            <a:r>
              <a:rPr b="1" sz="4400" lang="en-US">
                <a:solidFill>
                  <a:srgbClr val="800000"/>
                </a:solidFill>
              </a:rPr>
              <a:t>o</a:t>
            </a:r>
            <a:r>
              <a:rPr b="1" sz="4400" lang="en-US">
                <a:solidFill>
                  <a:srgbClr val="800000"/>
                </a:solidFill>
              </a:rPr>
              <a:t>m</a:t>
            </a:r>
            <a:r>
              <a:rPr b="1" sz="4400" lang="en-US">
                <a:solidFill>
                  <a:srgbClr val="800000"/>
                </a:solidFill>
              </a:rPr>
              <a:t>p</a:t>
            </a:r>
            <a:r>
              <a:rPr b="1" sz="4400" lang="en-US">
                <a:solidFill>
                  <a:srgbClr val="800000"/>
                </a:solidFill>
              </a:rPr>
              <a:t>e</a:t>
            </a:r>
            <a:r>
              <a:rPr b="1" sz="4400" lang="en-US">
                <a:solidFill>
                  <a:srgbClr val="800000"/>
                </a:solidFill>
              </a:rPr>
              <a:t>t</a:t>
            </a:r>
            <a:r>
              <a:rPr b="1" sz="4400" lang="en-US">
                <a:solidFill>
                  <a:srgbClr val="800000"/>
                </a:solidFill>
              </a:rPr>
              <a:t>i</a:t>
            </a:r>
            <a:r>
              <a:rPr b="1" sz="4400" lang="en-US">
                <a:solidFill>
                  <a:srgbClr val="800000"/>
                </a:solidFill>
              </a:rPr>
              <a:t>t</a:t>
            </a:r>
            <a:r>
              <a:rPr b="1" sz="4400" lang="en-US">
                <a:solidFill>
                  <a:srgbClr val="800000"/>
                </a:solidFill>
              </a:rPr>
              <a:t>o</a:t>
            </a:r>
            <a:r>
              <a:rPr b="1" sz="4400" lang="en-US">
                <a:solidFill>
                  <a:srgbClr val="800000"/>
                </a:solidFill>
              </a:rPr>
              <a:t>r</a:t>
            </a:r>
            <a:r>
              <a:rPr b="1" sz="4400" lang="en-US">
                <a:solidFill>
                  <a:srgbClr val="800000"/>
                </a:solidFill>
              </a:rPr>
              <a:t> </a:t>
            </a:r>
            <a:r>
              <a:rPr b="1" sz="4400" lang="en-US">
                <a:solidFill>
                  <a:srgbClr val="800000"/>
                </a:solidFill>
              </a:rPr>
              <a:t>1</a:t>
            </a:r>
            <a:r>
              <a:rPr b="1" sz="4400" lang="en-US">
                <a:solidFill>
                  <a:srgbClr val="800000"/>
                </a:solidFill>
              </a:rPr>
              <a:t>: </a:t>
            </a:r>
            <a:r>
              <a:rPr sz="4400" lang="en-US">
                <a:solidFill>
                  <a:srgbClr val="008000"/>
                </a:solidFill>
              </a:rPr>
              <a:t>Amul is a leading Indian dairy brand owned by Gujarat Co-operative Milk Marketing Federation Ltd. It is one of Mother Dairy’s closest competitors with a large market presence</a:t>
            </a:r>
            <a:r>
              <a:rPr sz="4400" lang="en-US">
                <a:solidFill>
                  <a:srgbClr val="8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8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7048498" y="415547"/>
            <a:ext cx="4727864" cy="661725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0" p14:dur="3400">
        <p14:reveal dir="l" thruBlk="0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23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90" name="图片 2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/>
          </p:spPr>
        </p:pic>
        <p:pic>
          <p:nvPicPr>
            <p:cNvPr id="2097191" name="图片 2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/>
          </p:spPr>
        </p:pic>
        <p:sp>
          <p:nvSpPr>
            <p:cNvPr id="1048659" name="矩形 33"/>
            <p:cNvSpPr/>
            <p:nvPr/>
          </p:nvSpPr>
          <p:spPr>
            <a:xfrm flipH="1">
              <a:off x="0" y="0"/>
              <a:ext cx="12192001" cy="6858000"/>
            </a:xfrm>
            <a:prstGeom prst="rect"/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60" name=""/>
          <p:cNvSpPr txBox="1"/>
          <p:nvPr/>
        </p:nvSpPr>
        <p:spPr>
          <a:xfrm rot="21597238">
            <a:off x="290361" y="427367"/>
            <a:ext cx="5685016" cy="5882640"/>
          </a:xfrm>
          <a:prstGeom prst="rect"/>
        </p:spPr>
        <p:txBody>
          <a:bodyPr rtlCol="0" wrap="square">
            <a:spAutoFit/>
          </a:bodyPr>
          <a:p>
            <a:r>
              <a:rPr b="1" sz="4400" lang="en-US">
                <a:solidFill>
                  <a:srgbClr val="800000"/>
                </a:solidFill>
              </a:rPr>
              <a:t>Competatior</a:t>
            </a:r>
            <a:r>
              <a:rPr b="1" sz="4400" lang="en-US">
                <a:solidFill>
                  <a:srgbClr val="800000"/>
                </a:solidFill>
              </a:rPr>
              <a:t> </a:t>
            </a:r>
            <a:r>
              <a:rPr b="1" sz="4400" lang="en-US">
                <a:solidFill>
                  <a:srgbClr val="800000"/>
                </a:solidFill>
              </a:rPr>
              <a:t>2</a:t>
            </a:r>
            <a:r>
              <a:rPr b="1" sz="4400" lang="en-US">
                <a:solidFill>
                  <a:srgbClr val="800000"/>
                </a:solidFill>
              </a:rPr>
              <a:t>:</a:t>
            </a:r>
            <a:r>
              <a:rPr sz="4800" lang="en-US">
                <a:solidFill>
                  <a:srgbClr val="008000"/>
                </a:solidFill>
              </a:rPr>
              <a:t>Pra</a:t>
            </a:r>
            <a:r>
              <a:rPr sz="4800" lang="en-US">
                <a:solidFill>
                  <a:srgbClr val="008000"/>
                </a:solidFill>
              </a:rPr>
              <a:t>g</a:t>
            </a:r>
            <a:r>
              <a:rPr sz="4800" lang="en-US">
                <a:solidFill>
                  <a:srgbClr val="008000"/>
                </a:solidFill>
              </a:rPr>
              <a:t> </a:t>
            </a:r>
            <a:r>
              <a:rPr sz="4800" lang="en-US">
                <a:solidFill>
                  <a:srgbClr val="008000"/>
                </a:solidFill>
              </a:rPr>
              <a:t>Dairy</a:t>
            </a:r>
            <a:r>
              <a:rPr sz="4800" lang="en-US">
                <a:solidFill>
                  <a:srgbClr val="008000"/>
                </a:solidFill>
              </a:rPr>
              <a:t> </a:t>
            </a:r>
            <a:r>
              <a:rPr sz="4800" lang="en-US">
                <a:solidFill>
                  <a:srgbClr val="008000"/>
                </a:solidFill>
              </a:rPr>
              <a:t>is a leading dairy brand owned by Prabhat Dairy Pvt. Ltd. It is a major competitor for Mother Dairy in the Indian market</a:t>
            </a:r>
            <a:r>
              <a:rPr sz="4800" lang="en-US">
                <a:solidFill>
                  <a:srgbClr val="8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92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54">
            <a:off x="6118425" y="681814"/>
            <a:ext cx="5724649" cy="547270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0" advTm="0" p14:dur="3400">
        <p14:reveal dir="l" thruBlk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18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93" name="图片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/>
          </p:spPr>
        </p:pic>
        <p:sp>
          <p:nvSpPr>
            <p:cNvPr id="1048664" name="矩形 20"/>
            <p:cNvSpPr/>
            <p:nvPr/>
          </p:nvSpPr>
          <p:spPr>
            <a:xfrm>
              <a:off x="0" y="0"/>
              <a:ext cx="12192001" cy="6858000"/>
            </a:xfrm>
            <a:prstGeom prst="rect"/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65" name=""/>
          <p:cNvSpPr txBox="1"/>
          <p:nvPr/>
        </p:nvSpPr>
        <p:spPr>
          <a:xfrm>
            <a:off x="265866" y="385417"/>
            <a:ext cx="5060264" cy="5463540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800000"/>
                </a:solidFill>
              </a:rPr>
              <a:t>C</a:t>
            </a:r>
            <a:r>
              <a:rPr b="1" sz="4000" lang="en-US">
                <a:solidFill>
                  <a:srgbClr val="800000"/>
                </a:solidFill>
              </a:rPr>
              <a:t>o</a:t>
            </a:r>
            <a:r>
              <a:rPr b="1" sz="4000" lang="en-US">
                <a:solidFill>
                  <a:srgbClr val="800000"/>
                </a:solidFill>
              </a:rPr>
              <a:t>m</a:t>
            </a:r>
            <a:r>
              <a:rPr b="1" sz="4000" lang="en-US">
                <a:solidFill>
                  <a:srgbClr val="800000"/>
                </a:solidFill>
              </a:rPr>
              <a:t>p</a:t>
            </a:r>
            <a:r>
              <a:rPr b="1" sz="4000" lang="en-US">
                <a:solidFill>
                  <a:srgbClr val="800000"/>
                </a:solidFill>
              </a:rPr>
              <a:t>e</a:t>
            </a:r>
            <a:r>
              <a:rPr b="1" sz="4000" lang="en-US">
                <a:solidFill>
                  <a:srgbClr val="800000"/>
                </a:solidFill>
              </a:rPr>
              <a:t>t</a:t>
            </a:r>
            <a:r>
              <a:rPr b="1" sz="4000" lang="en-US">
                <a:solidFill>
                  <a:srgbClr val="800000"/>
                </a:solidFill>
              </a:rPr>
              <a:t>a</a:t>
            </a:r>
            <a:r>
              <a:rPr b="1" sz="4000" lang="en-US">
                <a:solidFill>
                  <a:srgbClr val="800000"/>
                </a:solidFill>
              </a:rPr>
              <a:t>tior</a:t>
            </a:r>
            <a:r>
              <a:rPr b="1" sz="4000" lang="en-US">
                <a:solidFill>
                  <a:srgbClr val="800000"/>
                </a:solidFill>
              </a:rPr>
              <a:t> </a:t>
            </a:r>
            <a:r>
              <a:rPr b="1" sz="4000" lang="en-US">
                <a:solidFill>
                  <a:srgbClr val="800000"/>
                </a:solidFill>
              </a:rPr>
              <a:t>3</a:t>
            </a:r>
            <a:r>
              <a:rPr b="1" sz="4000" lang="en-US">
                <a:solidFill>
                  <a:srgbClr val="008000"/>
                </a:solidFill>
              </a:rPr>
              <a:t>: </a:t>
            </a:r>
            <a:r>
              <a:rPr sz="4000" lang="en-US">
                <a:solidFill>
                  <a:srgbClr val="008000"/>
                </a:solidFill>
              </a:rPr>
              <a:t>Heritage Foods is an Indian food-products corporation. It owns the dairy product brand Heritage and is a major competitor for Mother Dairy in the Indian market</a:t>
            </a:r>
            <a:r>
              <a:rPr sz="4000" lang="en-US">
                <a:solidFill>
                  <a:srgbClr val="8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9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940" t="0" r="0" b="-312"/>
          <a:stretch>
            <a:fillRect/>
          </a:stretch>
        </p:blipFill>
        <p:spPr>
          <a:xfrm rot="0">
            <a:off x="5168255" y="649451"/>
            <a:ext cx="6814122" cy="557641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29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95" name="图片 3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/>
          </p:spPr>
        </p:pic>
        <p:pic>
          <p:nvPicPr>
            <p:cNvPr id="2097196" name="图片 3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/>
          </p:spPr>
        </p:pic>
        <p:sp>
          <p:nvSpPr>
            <p:cNvPr id="1048669" name="矩形 32"/>
            <p:cNvSpPr/>
            <p:nvPr/>
          </p:nvSpPr>
          <p:spPr>
            <a:xfrm flipH="1">
              <a:off x="0" y="0"/>
              <a:ext cx="12192001" cy="6858000"/>
            </a:xfrm>
            <a:prstGeom prst="rect"/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197" name="稻壳天启设计原创模板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47824"/>
          <a:stretch>
            <a:fillRect/>
          </a:stretch>
        </p:blipFill>
        <p:spPr>
          <a:xfrm rot="17099196">
            <a:off x="1543807" y="1199957"/>
            <a:ext cx="1625909" cy="1820826"/>
          </a:xfrm>
          <a:prstGeom prst="rect"/>
        </p:spPr>
      </p:pic>
      <p:sp>
        <p:nvSpPr>
          <p:cNvPr id="1048670" name="稻壳天启设计原创模板"/>
          <p:cNvSpPr/>
          <p:nvPr/>
        </p:nvSpPr>
        <p:spPr>
          <a:xfrm rot="10800000" flipV="1">
            <a:off x="149741" y="410222"/>
            <a:ext cx="11494250" cy="813241"/>
          </a:xfrm>
          <a:prstGeom prst="roundRect"/>
          <a:gradFill>
            <a:gsLst>
              <a:gs pos="2000">
                <a:srgbClr val="6BE1FF"/>
              </a:gs>
              <a:gs pos="100000">
                <a:srgbClr val="FAA382"/>
              </a:gs>
            </a:gsLst>
            <a:lin ang="10800000" scaled="0"/>
          </a:gra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&amp;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W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altLang="en-US" b="1" sz="6000" lang="en-US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altLang="en-US" b="1" lang="zh-CN">
              <a:gradFill>
                <a:gsLst>
                  <a:gs pos="0">
                    <a:srgbClr val="899DA5"/>
                  </a:gs>
                  <a:gs pos="46000">
                    <a:srgbClr val="899DA5"/>
                  </a:gs>
                  <a:gs pos="100000">
                    <a:srgbClr val="268CCB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149741" y="1465608"/>
            <a:ext cx="4000000" cy="815340"/>
          </a:xfrm>
          <a:prstGeom prst="rect"/>
        </p:spPr>
        <p:txBody>
          <a:bodyPr rtlCol="0" wrap="square">
            <a:spAutoFit/>
          </a:bodyPr>
          <a:p>
            <a:r>
              <a:rPr b="1" sz="4800" lang="en-US">
                <a:solidFill>
                  <a:srgbClr val="800000"/>
                </a:solidFill>
              </a:rPr>
              <a:t>S</a:t>
            </a:r>
            <a:r>
              <a:rPr b="1" sz="4800" lang="en-US">
                <a:solidFill>
                  <a:srgbClr val="800000"/>
                </a:solidFill>
              </a:rPr>
              <a:t>e</a:t>
            </a:r>
            <a:r>
              <a:rPr b="1" sz="4800" lang="en-US">
                <a:solidFill>
                  <a:srgbClr val="800000"/>
                </a:solidFill>
              </a:rPr>
              <a:t>o</a:t>
            </a:r>
            <a:r>
              <a:rPr b="1" sz="4800" lang="en-US">
                <a:solidFill>
                  <a:srgbClr val="800000"/>
                </a:solidFill>
              </a:rPr>
              <a:t> </a:t>
            </a:r>
            <a:r>
              <a:rPr b="1" sz="4800" lang="en-US">
                <a:solidFill>
                  <a:srgbClr val="800000"/>
                </a:solidFill>
              </a:rPr>
              <a:t>a</a:t>
            </a:r>
            <a:r>
              <a:rPr b="1" sz="4800" lang="en-US">
                <a:solidFill>
                  <a:srgbClr val="800000"/>
                </a:solidFill>
              </a:rPr>
              <a:t>u</a:t>
            </a:r>
            <a:r>
              <a:rPr b="1" sz="4800" lang="en-US">
                <a:solidFill>
                  <a:srgbClr val="800000"/>
                </a:solidFill>
              </a:rPr>
              <a:t>d</a:t>
            </a:r>
            <a:r>
              <a:rPr b="1" sz="4800" lang="en-US">
                <a:solidFill>
                  <a:srgbClr val="800000"/>
                </a:solidFill>
              </a:rPr>
              <a:t>i</a:t>
            </a:r>
            <a:r>
              <a:rPr b="1" sz="4800" lang="en-US">
                <a:solidFill>
                  <a:srgbClr val="800000"/>
                </a:solidFill>
              </a:rPr>
              <a:t>t</a:t>
            </a:r>
            <a:r>
              <a:rPr b="1" sz="4800" lang="en-US">
                <a:solidFill>
                  <a:srgbClr val="800000"/>
                </a:solidFill>
              </a:rPr>
              <a:t>:</a:t>
            </a:r>
            <a:endParaRPr b="1" sz="2800" lang="en-US">
              <a:solidFill>
                <a:srgbClr val="800000"/>
              </a:solidFill>
            </a:endParaRPr>
          </a:p>
        </p:txBody>
      </p:sp>
      <p:pic>
        <p:nvPicPr>
          <p:cNvPr id="2097198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3118513" y="1465607"/>
            <a:ext cx="4448291" cy="5264680"/>
          </a:xfrm>
          <a:prstGeom prst="rect"/>
        </p:spPr>
      </p:pic>
      <p:pic>
        <p:nvPicPr>
          <p:cNvPr id="2097199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7497643" y="1223463"/>
            <a:ext cx="4403147" cy="554177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advClick="0" advTm="0" p14:dur="700">
        <p:fade thruBlk="0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Administrator</dc:creator>
  <cp:lastModifiedBy>s_qianhanru</cp:lastModifiedBy>
  <dcterms:created xsi:type="dcterms:W3CDTF">2019-10-08T11:55:00Z</dcterms:created>
  <dcterms:modified xsi:type="dcterms:W3CDTF">2023-10-13T13:43:18Z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  <property fmtid="{D5CDD505-2E9C-101B-9397-08002B2CF9AE}" pid="3" name="ICV">
    <vt:lpwstr>13f4c388ede44d679a2e2d3457bf7b1a</vt:lpwstr>
  </property>
</Properties>
</file>