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47" d="100"/>
          <a:sy n="47" d="100"/>
        </p:scale>
        <p:origin x="-427" y="-25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1.png"/><Relationship Id="rId7" Type="http://schemas.openxmlformats.org/officeDocument/2006/relationships/image" Target="../media/image81.png"/><Relationship Id="rId2" Type="http://schemas.openxmlformats.org/officeDocument/2006/relationships/image" Target="../media/image3.svg"/><Relationship Id="rId1" Type="http://schemas.openxmlformats.org/officeDocument/2006/relationships/image" Target="../media/image24.png"/><Relationship Id="rId6" Type="http://schemas.openxmlformats.org/officeDocument/2006/relationships/image" Target="../media/image7.svg"/><Relationship Id="rId5" Type="http://schemas.openxmlformats.org/officeDocument/2006/relationships/image" Target="../media/image61.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4FFC3-9382-4222-A875-0B19D0F32C7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F2661E-EFA0-4211-82F5-A62A012E0E71}">
      <dgm:prSet/>
      <dgm:spPr/>
      <dgm:t>
        <a:bodyPr/>
        <a:lstStyle/>
        <a:p>
          <a:pPr>
            <a:lnSpc>
              <a:spcPct val="100000"/>
            </a:lnSpc>
          </a:pPr>
          <a:r>
            <a:rPr lang="en-US"/>
            <a:t>The term "e-learning" is used to describe the process of receiving any form of education through the use of a computer, regardless of whether or not the machine in question is linked to the World Wide Web.</a:t>
          </a:r>
        </a:p>
      </dgm:t>
    </dgm:pt>
    <dgm:pt modelId="{0F3C0C46-2B16-4086-843E-12BBC61215FB}" type="parTrans" cxnId="{AEA8B053-A554-4BD2-8DE6-0F51583B7A51}">
      <dgm:prSet/>
      <dgm:spPr/>
      <dgm:t>
        <a:bodyPr/>
        <a:lstStyle/>
        <a:p>
          <a:endParaRPr lang="en-US"/>
        </a:p>
      </dgm:t>
    </dgm:pt>
    <dgm:pt modelId="{EEB05490-D5B6-4709-9F47-8AC81C62CAA0}" type="sibTrans" cxnId="{AEA8B053-A554-4BD2-8DE6-0F51583B7A51}">
      <dgm:prSet/>
      <dgm:spPr/>
      <dgm:t>
        <a:bodyPr/>
        <a:lstStyle/>
        <a:p>
          <a:endParaRPr lang="en-US"/>
        </a:p>
      </dgm:t>
    </dgm:pt>
    <dgm:pt modelId="{FCD9CC42-AF5B-4136-9C84-911B5C761563}">
      <dgm:prSet/>
      <dgm:spPr/>
      <dgm:t>
        <a:bodyPr/>
        <a:lstStyle/>
        <a:p>
          <a:pPr>
            <a:lnSpc>
              <a:spcPct val="100000"/>
            </a:lnSpc>
          </a:pPr>
          <a:r>
            <a:rPr lang="en-US"/>
            <a:t>The process of obtaining new information through the use of digital platforms is referred to as "e-learning." </a:t>
          </a:r>
        </a:p>
      </dgm:t>
    </dgm:pt>
    <dgm:pt modelId="{F1102DEF-D113-4450-AC3D-0E41A7295BEA}" type="parTrans" cxnId="{06C725A0-BD66-46B4-923B-561FAAA77E61}">
      <dgm:prSet/>
      <dgm:spPr/>
      <dgm:t>
        <a:bodyPr/>
        <a:lstStyle/>
        <a:p>
          <a:endParaRPr lang="en-US"/>
        </a:p>
      </dgm:t>
    </dgm:pt>
    <dgm:pt modelId="{2EBF1F9D-8238-4E0F-86C8-B51CF0E57436}" type="sibTrans" cxnId="{06C725A0-BD66-46B4-923B-561FAAA77E61}">
      <dgm:prSet/>
      <dgm:spPr/>
      <dgm:t>
        <a:bodyPr/>
        <a:lstStyle/>
        <a:p>
          <a:endParaRPr lang="en-US"/>
        </a:p>
      </dgm:t>
    </dgm:pt>
    <dgm:pt modelId="{C6F8986D-C4FB-427A-ABFB-48D45998034A}">
      <dgm:prSet/>
      <dgm:spPr/>
      <dgm:t>
        <a:bodyPr/>
        <a:lstStyle/>
        <a:p>
          <a:pPr>
            <a:lnSpc>
              <a:spcPct val="100000"/>
            </a:lnSpc>
          </a:pPr>
          <a:r>
            <a:rPr lang="en-US"/>
            <a:t>The term "e-learning" refers to any and all forms of education that involve the utilization of electronic media and the Internet. </a:t>
          </a:r>
        </a:p>
      </dgm:t>
    </dgm:pt>
    <dgm:pt modelId="{8DFD2FBA-FDD6-488B-974E-E71F6CE311E8}" type="parTrans" cxnId="{454205F5-7F04-4A70-8223-3CE600F2E4D4}">
      <dgm:prSet/>
      <dgm:spPr/>
      <dgm:t>
        <a:bodyPr/>
        <a:lstStyle/>
        <a:p>
          <a:endParaRPr lang="en-US"/>
        </a:p>
      </dgm:t>
    </dgm:pt>
    <dgm:pt modelId="{00F3B6B8-5F28-49D2-BBEF-F72B9BBD377D}" type="sibTrans" cxnId="{454205F5-7F04-4A70-8223-3CE600F2E4D4}">
      <dgm:prSet/>
      <dgm:spPr/>
      <dgm:t>
        <a:bodyPr/>
        <a:lstStyle/>
        <a:p>
          <a:endParaRPr lang="en-US"/>
        </a:p>
      </dgm:t>
    </dgm:pt>
    <dgm:pt modelId="{98BF6EB9-2399-4548-8EC4-C4B224D7731D}">
      <dgm:prSet/>
      <dgm:spPr/>
      <dgm:t>
        <a:bodyPr/>
        <a:lstStyle/>
        <a:p>
          <a:pPr>
            <a:lnSpc>
              <a:spcPct val="100000"/>
            </a:lnSpc>
          </a:pPr>
          <a:r>
            <a:rPr lang="en-US"/>
            <a:t>The information and communication technologies that are used to impart instruction are the types of media that are employed. </a:t>
          </a:r>
        </a:p>
      </dgm:t>
    </dgm:pt>
    <dgm:pt modelId="{6EBD6C57-5528-4BB7-8EF9-F0FDD645624A}" type="parTrans" cxnId="{0D631136-6B41-494B-97A5-1575F7FEB741}">
      <dgm:prSet/>
      <dgm:spPr/>
      <dgm:t>
        <a:bodyPr/>
        <a:lstStyle/>
        <a:p>
          <a:endParaRPr lang="en-US"/>
        </a:p>
      </dgm:t>
    </dgm:pt>
    <dgm:pt modelId="{2211724F-2D7F-42BE-BB80-69B60D4F9B4A}" type="sibTrans" cxnId="{0D631136-6B41-494B-97A5-1575F7FEB741}">
      <dgm:prSet/>
      <dgm:spPr/>
      <dgm:t>
        <a:bodyPr/>
        <a:lstStyle/>
        <a:p>
          <a:endParaRPr lang="en-US"/>
        </a:p>
      </dgm:t>
    </dgm:pt>
    <dgm:pt modelId="{9C41546C-5209-4E8D-A654-C1D1F7BCAE24}" type="pres">
      <dgm:prSet presAssocID="{B3F4FFC3-9382-4222-A875-0B19D0F32C7D}" presName="root" presStyleCnt="0">
        <dgm:presLayoutVars>
          <dgm:dir/>
          <dgm:resizeHandles val="exact"/>
        </dgm:presLayoutVars>
      </dgm:prSet>
      <dgm:spPr/>
      <dgm:t>
        <a:bodyPr/>
        <a:lstStyle/>
        <a:p>
          <a:endParaRPr lang="en-US"/>
        </a:p>
      </dgm:t>
    </dgm:pt>
    <dgm:pt modelId="{99D1C42C-860A-450E-942B-5D96FA80ADAC}" type="pres">
      <dgm:prSet presAssocID="{94F2661E-EFA0-4211-82F5-A62A012E0E71}" presName="compNode" presStyleCnt="0"/>
      <dgm:spPr/>
    </dgm:pt>
    <dgm:pt modelId="{0873D726-5A5E-4F8E-AB51-87F3BFF72A7E}" type="pres">
      <dgm:prSet presAssocID="{94F2661E-EFA0-4211-82F5-A62A012E0E71}" presName="bgRect" presStyleLbl="bgShp" presStyleIdx="0" presStyleCnt="4"/>
      <dgm:spPr/>
    </dgm:pt>
    <dgm:pt modelId="{858EE510-50C2-44AD-9DF7-D7090BE33992}" type="pres">
      <dgm:prSet presAssocID="{94F2661E-EFA0-4211-82F5-A62A012E0E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Books"/>
        </a:ext>
      </dgm:extLst>
    </dgm:pt>
    <dgm:pt modelId="{F89370A9-3AD9-48A1-B6BC-E1240A40394E}" type="pres">
      <dgm:prSet presAssocID="{94F2661E-EFA0-4211-82F5-A62A012E0E71}" presName="spaceRect" presStyleCnt="0"/>
      <dgm:spPr/>
    </dgm:pt>
    <dgm:pt modelId="{B7E5A186-EDFB-4508-9629-C7CE649F6131}" type="pres">
      <dgm:prSet presAssocID="{94F2661E-EFA0-4211-82F5-A62A012E0E71}" presName="parTx" presStyleLbl="revTx" presStyleIdx="0" presStyleCnt="4">
        <dgm:presLayoutVars>
          <dgm:chMax val="0"/>
          <dgm:chPref val="0"/>
        </dgm:presLayoutVars>
      </dgm:prSet>
      <dgm:spPr/>
      <dgm:t>
        <a:bodyPr/>
        <a:lstStyle/>
        <a:p>
          <a:endParaRPr lang="en-US"/>
        </a:p>
      </dgm:t>
    </dgm:pt>
    <dgm:pt modelId="{CA059648-5635-485B-8517-A31605555279}" type="pres">
      <dgm:prSet presAssocID="{EEB05490-D5B6-4709-9F47-8AC81C62CAA0}" presName="sibTrans" presStyleCnt="0"/>
      <dgm:spPr/>
    </dgm:pt>
    <dgm:pt modelId="{0839567E-F295-474F-96DC-4CB73D7C3D4E}" type="pres">
      <dgm:prSet presAssocID="{FCD9CC42-AF5B-4136-9C84-911B5C761563}" presName="compNode" presStyleCnt="0"/>
      <dgm:spPr/>
    </dgm:pt>
    <dgm:pt modelId="{533D9049-1720-4B55-A429-16A4E5F6C924}" type="pres">
      <dgm:prSet presAssocID="{FCD9CC42-AF5B-4136-9C84-911B5C761563}" presName="bgRect" presStyleLbl="bgShp" presStyleIdx="1" presStyleCnt="4"/>
      <dgm:spPr/>
    </dgm:pt>
    <dgm:pt modelId="{2E7DB3D2-1EAD-4BBB-B2AE-C03449DF32B9}" type="pres">
      <dgm:prSet presAssocID="{FCD9CC42-AF5B-4136-9C84-911B5C7615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Processor"/>
        </a:ext>
      </dgm:extLst>
    </dgm:pt>
    <dgm:pt modelId="{91BF0215-4CFF-4AC0-8402-F40745045992}" type="pres">
      <dgm:prSet presAssocID="{FCD9CC42-AF5B-4136-9C84-911B5C761563}" presName="spaceRect" presStyleCnt="0"/>
      <dgm:spPr/>
    </dgm:pt>
    <dgm:pt modelId="{E7D6733A-4108-4FCD-BAFB-0CEAB1841CFD}" type="pres">
      <dgm:prSet presAssocID="{FCD9CC42-AF5B-4136-9C84-911B5C761563}" presName="parTx" presStyleLbl="revTx" presStyleIdx="1" presStyleCnt="4">
        <dgm:presLayoutVars>
          <dgm:chMax val="0"/>
          <dgm:chPref val="0"/>
        </dgm:presLayoutVars>
      </dgm:prSet>
      <dgm:spPr/>
      <dgm:t>
        <a:bodyPr/>
        <a:lstStyle/>
        <a:p>
          <a:endParaRPr lang="en-US"/>
        </a:p>
      </dgm:t>
    </dgm:pt>
    <dgm:pt modelId="{700BA3F9-A42A-4B93-B86A-AC0B20E0A36D}" type="pres">
      <dgm:prSet presAssocID="{2EBF1F9D-8238-4E0F-86C8-B51CF0E57436}" presName="sibTrans" presStyleCnt="0"/>
      <dgm:spPr/>
    </dgm:pt>
    <dgm:pt modelId="{40EE1A41-40DA-40F1-AF07-FD62AD4283BF}" type="pres">
      <dgm:prSet presAssocID="{C6F8986D-C4FB-427A-ABFB-48D45998034A}" presName="compNode" presStyleCnt="0"/>
      <dgm:spPr/>
    </dgm:pt>
    <dgm:pt modelId="{8024DE6A-5DAC-4FE1-BA56-A7EC780AC750}" type="pres">
      <dgm:prSet presAssocID="{C6F8986D-C4FB-427A-ABFB-48D45998034A}" presName="bgRect" presStyleLbl="bgShp" presStyleIdx="2" presStyleCnt="4"/>
      <dgm:spPr/>
    </dgm:pt>
    <dgm:pt modelId="{5493DF15-C3A2-490B-BB85-481EF5F42CD6}" type="pres">
      <dgm:prSet presAssocID="{C6F8986D-C4FB-427A-ABFB-48D4599803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Laptop"/>
        </a:ext>
      </dgm:extLst>
    </dgm:pt>
    <dgm:pt modelId="{BDFE5752-ED96-4E79-8A2C-521BAE83FC43}" type="pres">
      <dgm:prSet presAssocID="{C6F8986D-C4FB-427A-ABFB-48D45998034A}" presName="spaceRect" presStyleCnt="0"/>
      <dgm:spPr/>
    </dgm:pt>
    <dgm:pt modelId="{8973FC93-57BC-4D15-8272-893793F011AB}" type="pres">
      <dgm:prSet presAssocID="{C6F8986D-C4FB-427A-ABFB-48D45998034A}" presName="parTx" presStyleLbl="revTx" presStyleIdx="2" presStyleCnt="4">
        <dgm:presLayoutVars>
          <dgm:chMax val="0"/>
          <dgm:chPref val="0"/>
        </dgm:presLayoutVars>
      </dgm:prSet>
      <dgm:spPr/>
      <dgm:t>
        <a:bodyPr/>
        <a:lstStyle/>
        <a:p>
          <a:endParaRPr lang="en-US"/>
        </a:p>
      </dgm:t>
    </dgm:pt>
    <dgm:pt modelId="{AA82F22E-EA25-459B-BED2-361AB98A8D7B}" type="pres">
      <dgm:prSet presAssocID="{00F3B6B8-5F28-49D2-BBEF-F72B9BBD377D}" presName="sibTrans" presStyleCnt="0"/>
      <dgm:spPr/>
    </dgm:pt>
    <dgm:pt modelId="{6E79A340-6974-4D0F-9B3F-4F3881D230F1}" type="pres">
      <dgm:prSet presAssocID="{98BF6EB9-2399-4548-8EC4-C4B224D7731D}" presName="compNode" presStyleCnt="0"/>
      <dgm:spPr/>
    </dgm:pt>
    <dgm:pt modelId="{6082A3B7-5BBB-4789-B8B4-9A1B4CB2D5EA}" type="pres">
      <dgm:prSet presAssocID="{98BF6EB9-2399-4548-8EC4-C4B224D7731D}" presName="bgRect" presStyleLbl="bgShp" presStyleIdx="3" presStyleCnt="4"/>
      <dgm:spPr/>
    </dgm:pt>
    <dgm:pt modelId="{502FAD14-C1BC-4922-9951-B0701006DC86}" type="pres">
      <dgm:prSet presAssocID="{98BF6EB9-2399-4548-8EC4-C4B224D7731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xmlns="" id="0" name="" descr="Marketing"/>
        </a:ext>
      </dgm:extLst>
    </dgm:pt>
    <dgm:pt modelId="{6EC9B8A7-4F6E-4183-82EE-20F94F7847DE}" type="pres">
      <dgm:prSet presAssocID="{98BF6EB9-2399-4548-8EC4-C4B224D7731D}" presName="spaceRect" presStyleCnt="0"/>
      <dgm:spPr/>
    </dgm:pt>
    <dgm:pt modelId="{A0C80D76-F0E1-4C77-9E23-960A8D24E4E5}" type="pres">
      <dgm:prSet presAssocID="{98BF6EB9-2399-4548-8EC4-C4B224D7731D}" presName="parTx" presStyleLbl="revTx" presStyleIdx="3" presStyleCnt="4">
        <dgm:presLayoutVars>
          <dgm:chMax val="0"/>
          <dgm:chPref val="0"/>
        </dgm:presLayoutVars>
      </dgm:prSet>
      <dgm:spPr/>
      <dgm:t>
        <a:bodyPr/>
        <a:lstStyle/>
        <a:p>
          <a:endParaRPr lang="en-US"/>
        </a:p>
      </dgm:t>
    </dgm:pt>
  </dgm:ptLst>
  <dgm:cxnLst>
    <dgm:cxn modelId="{0D631136-6B41-494B-97A5-1575F7FEB741}" srcId="{B3F4FFC3-9382-4222-A875-0B19D0F32C7D}" destId="{98BF6EB9-2399-4548-8EC4-C4B224D7731D}" srcOrd="3" destOrd="0" parTransId="{6EBD6C57-5528-4BB7-8EF9-F0FDD645624A}" sibTransId="{2211724F-2D7F-42BE-BB80-69B60D4F9B4A}"/>
    <dgm:cxn modelId="{454205F5-7F04-4A70-8223-3CE600F2E4D4}" srcId="{B3F4FFC3-9382-4222-A875-0B19D0F32C7D}" destId="{C6F8986D-C4FB-427A-ABFB-48D45998034A}" srcOrd="2" destOrd="0" parTransId="{8DFD2FBA-FDD6-488B-974E-E71F6CE311E8}" sibTransId="{00F3B6B8-5F28-49D2-BBEF-F72B9BBD377D}"/>
    <dgm:cxn modelId="{25B1DB1B-4F23-4733-B64F-9AB9CE0B3417}" type="presOf" srcId="{C6F8986D-C4FB-427A-ABFB-48D45998034A}" destId="{8973FC93-57BC-4D15-8272-893793F011AB}" srcOrd="0" destOrd="0" presId="urn:microsoft.com/office/officeart/2018/2/layout/IconVerticalSolidList"/>
    <dgm:cxn modelId="{FC0E1F88-AC07-4A69-94A4-B9828EF82AF9}" type="presOf" srcId="{B3F4FFC3-9382-4222-A875-0B19D0F32C7D}" destId="{9C41546C-5209-4E8D-A654-C1D1F7BCAE24}" srcOrd="0" destOrd="0" presId="urn:microsoft.com/office/officeart/2018/2/layout/IconVerticalSolidList"/>
    <dgm:cxn modelId="{FB212C63-A1B5-42EE-A020-3C99C9E75C4A}" type="presOf" srcId="{FCD9CC42-AF5B-4136-9C84-911B5C761563}" destId="{E7D6733A-4108-4FCD-BAFB-0CEAB1841CFD}" srcOrd="0" destOrd="0" presId="urn:microsoft.com/office/officeart/2018/2/layout/IconVerticalSolidList"/>
    <dgm:cxn modelId="{AEA8B053-A554-4BD2-8DE6-0F51583B7A51}" srcId="{B3F4FFC3-9382-4222-A875-0B19D0F32C7D}" destId="{94F2661E-EFA0-4211-82F5-A62A012E0E71}" srcOrd="0" destOrd="0" parTransId="{0F3C0C46-2B16-4086-843E-12BBC61215FB}" sibTransId="{EEB05490-D5B6-4709-9F47-8AC81C62CAA0}"/>
    <dgm:cxn modelId="{06C725A0-BD66-46B4-923B-561FAAA77E61}" srcId="{B3F4FFC3-9382-4222-A875-0B19D0F32C7D}" destId="{FCD9CC42-AF5B-4136-9C84-911B5C761563}" srcOrd="1" destOrd="0" parTransId="{F1102DEF-D113-4450-AC3D-0E41A7295BEA}" sibTransId="{2EBF1F9D-8238-4E0F-86C8-B51CF0E57436}"/>
    <dgm:cxn modelId="{851748A9-E999-4BDC-AB67-FD5D4CC7B251}" type="presOf" srcId="{98BF6EB9-2399-4548-8EC4-C4B224D7731D}" destId="{A0C80D76-F0E1-4C77-9E23-960A8D24E4E5}" srcOrd="0" destOrd="0" presId="urn:microsoft.com/office/officeart/2018/2/layout/IconVerticalSolidList"/>
    <dgm:cxn modelId="{150D6B4F-44E5-472A-BE31-89AB719ED676}" type="presOf" srcId="{94F2661E-EFA0-4211-82F5-A62A012E0E71}" destId="{B7E5A186-EDFB-4508-9629-C7CE649F6131}" srcOrd="0" destOrd="0" presId="urn:microsoft.com/office/officeart/2018/2/layout/IconVerticalSolidList"/>
    <dgm:cxn modelId="{35D6482E-CBBC-49C2-AD8B-4FE6B995D57B}" type="presParOf" srcId="{9C41546C-5209-4E8D-A654-C1D1F7BCAE24}" destId="{99D1C42C-860A-450E-942B-5D96FA80ADAC}" srcOrd="0" destOrd="0" presId="urn:microsoft.com/office/officeart/2018/2/layout/IconVerticalSolidList"/>
    <dgm:cxn modelId="{B31CDC1F-CF3A-4DF4-98B6-43CC14DEDC3C}" type="presParOf" srcId="{99D1C42C-860A-450E-942B-5D96FA80ADAC}" destId="{0873D726-5A5E-4F8E-AB51-87F3BFF72A7E}" srcOrd="0" destOrd="0" presId="urn:microsoft.com/office/officeart/2018/2/layout/IconVerticalSolidList"/>
    <dgm:cxn modelId="{D78E2A98-4289-47B3-B482-3A338D480168}" type="presParOf" srcId="{99D1C42C-860A-450E-942B-5D96FA80ADAC}" destId="{858EE510-50C2-44AD-9DF7-D7090BE33992}" srcOrd="1" destOrd="0" presId="urn:microsoft.com/office/officeart/2018/2/layout/IconVerticalSolidList"/>
    <dgm:cxn modelId="{BD07D7C7-F418-4C88-946B-E5F0CF59A598}" type="presParOf" srcId="{99D1C42C-860A-450E-942B-5D96FA80ADAC}" destId="{F89370A9-3AD9-48A1-B6BC-E1240A40394E}" srcOrd="2" destOrd="0" presId="urn:microsoft.com/office/officeart/2018/2/layout/IconVerticalSolidList"/>
    <dgm:cxn modelId="{C98925A1-8DE9-435F-AE21-C1FA9E443597}" type="presParOf" srcId="{99D1C42C-860A-450E-942B-5D96FA80ADAC}" destId="{B7E5A186-EDFB-4508-9629-C7CE649F6131}" srcOrd="3" destOrd="0" presId="urn:microsoft.com/office/officeart/2018/2/layout/IconVerticalSolidList"/>
    <dgm:cxn modelId="{38F33E1F-1FA2-489A-9C46-A6EF250CF029}" type="presParOf" srcId="{9C41546C-5209-4E8D-A654-C1D1F7BCAE24}" destId="{CA059648-5635-485B-8517-A31605555279}" srcOrd="1" destOrd="0" presId="urn:microsoft.com/office/officeart/2018/2/layout/IconVerticalSolidList"/>
    <dgm:cxn modelId="{0667B3DE-DE09-4609-B59D-61DA56A20675}" type="presParOf" srcId="{9C41546C-5209-4E8D-A654-C1D1F7BCAE24}" destId="{0839567E-F295-474F-96DC-4CB73D7C3D4E}" srcOrd="2" destOrd="0" presId="urn:microsoft.com/office/officeart/2018/2/layout/IconVerticalSolidList"/>
    <dgm:cxn modelId="{446780F8-0E1B-417A-A854-6A44259A8E83}" type="presParOf" srcId="{0839567E-F295-474F-96DC-4CB73D7C3D4E}" destId="{533D9049-1720-4B55-A429-16A4E5F6C924}" srcOrd="0" destOrd="0" presId="urn:microsoft.com/office/officeart/2018/2/layout/IconVerticalSolidList"/>
    <dgm:cxn modelId="{680838B5-D50B-45FA-99E5-9CA2E5E54A47}" type="presParOf" srcId="{0839567E-F295-474F-96DC-4CB73D7C3D4E}" destId="{2E7DB3D2-1EAD-4BBB-B2AE-C03449DF32B9}" srcOrd="1" destOrd="0" presId="urn:microsoft.com/office/officeart/2018/2/layout/IconVerticalSolidList"/>
    <dgm:cxn modelId="{53617F47-12D5-441B-81F2-912912B953F6}" type="presParOf" srcId="{0839567E-F295-474F-96DC-4CB73D7C3D4E}" destId="{91BF0215-4CFF-4AC0-8402-F40745045992}" srcOrd="2" destOrd="0" presId="urn:microsoft.com/office/officeart/2018/2/layout/IconVerticalSolidList"/>
    <dgm:cxn modelId="{76D03A4F-6616-4CBE-935A-ACD24D0954E0}" type="presParOf" srcId="{0839567E-F295-474F-96DC-4CB73D7C3D4E}" destId="{E7D6733A-4108-4FCD-BAFB-0CEAB1841CFD}" srcOrd="3" destOrd="0" presId="urn:microsoft.com/office/officeart/2018/2/layout/IconVerticalSolidList"/>
    <dgm:cxn modelId="{F77BCDBA-7BE4-4FD1-BE28-441000BA4147}" type="presParOf" srcId="{9C41546C-5209-4E8D-A654-C1D1F7BCAE24}" destId="{700BA3F9-A42A-4B93-B86A-AC0B20E0A36D}" srcOrd="3" destOrd="0" presId="urn:microsoft.com/office/officeart/2018/2/layout/IconVerticalSolidList"/>
    <dgm:cxn modelId="{186C673D-BF3F-4F30-B445-FC0DEB05B681}" type="presParOf" srcId="{9C41546C-5209-4E8D-A654-C1D1F7BCAE24}" destId="{40EE1A41-40DA-40F1-AF07-FD62AD4283BF}" srcOrd="4" destOrd="0" presId="urn:microsoft.com/office/officeart/2018/2/layout/IconVerticalSolidList"/>
    <dgm:cxn modelId="{BE5407CE-3CFE-457B-9015-36B18D6D9CDA}" type="presParOf" srcId="{40EE1A41-40DA-40F1-AF07-FD62AD4283BF}" destId="{8024DE6A-5DAC-4FE1-BA56-A7EC780AC750}" srcOrd="0" destOrd="0" presId="urn:microsoft.com/office/officeart/2018/2/layout/IconVerticalSolidList"/>
    <dgm:cxn modelId="{DB8D3AA9-87B4-425C-A83A-8C2324E72BAB}" type="presParOf" srcId="{40EE1A41-40DA-40F1-AF07-FD62AD4283BF}" destId="{5493DF15-C3A2-490B-BB85-481EF5F42CD6}" srcOrd="1" destOrd="0" presId="urn:microsoft.com/office/officeart/2018/2/layout/IconVerticalSolidList"/>
    <dgm:cxn modelId="{579F9323-060E-4300-AA58-740C8820744C}" type="presParOf" srcId="{40EE1A41-40DA-40F1-AF07-FD62AD4283BF}" destId="{BDFE5752-ED96-4E79-8A2C-521BAE83FC43}" srcOrd="2" destOrd="0" presId="urn:microsoft.com/office/officeart/2018/2/layout/IconVerticalSolidList"/>
    <dgm:cxn modelId="{BBAEA22D-2BC0-46D0-9DBA-A13301657085}" type="presParOf" srcId="{40EE1A41-40DA-40F1-AF07-FD62AD4283BF}" destId="{8973FC93-57BC-4D15-8272-893793F011AB}" srcOrd="3" destOrd="0" presId="urn:microsoft.com/office/officeart/2018/2/layout/IconVerticalSolidList"/>
    <dgm:cxn modelId="{7B89E262-7029-4B55-BA07-827AF0C4D0A2}" type="presParOf" srcId="{9C41546C-5209-4E8D-A654-C1D1F7BCAE24}" destId="{AA82F22E-EA25-459B-BED2-361AB98A8D7B}" srcOrd="5" destOrd="0" presId="urn:microsoft.com/office/officeart/2018/2/layout/IconVerticalSolidList"/>
    <dgm:cxn modelId="{6F1A29C1-5750-4849-9968-967CB19B6816}" type="presParOf" srcId="{9C41546C-5209-4E8D-A654-C1D1F7BCAE24}" destId="{6E79A340-6974-4D0F-9B3F-4F3881D230F1}" srcOrd="6" destOrd="0" presId="urn:microsoft.com/office/officeart/2018/2/layout/IconVerticalSolidList"/>
    <dgm:cxn modelId="{AE197221-F63B-4A3A-A406-123F327AC7AD}" type="presParOf" srcId="{6E79A340-6974-4D0F-9B3F-4F3881D230F1}" destId="{6082A3B7-5BBB-4789-B8B4-9A1B4CB2D5EA}" srcOrd="0" destOrd="0" presId="urn:microsoft.com/office/officeart/2018/2/layout/IconVerticalSolidList"/>
    <dgm:cxn modelId="{460A0052-290D-4C1C-82B5-B833427F4C67}" type="presParOf" srcId="{6E79A340-6974-4D0F-9B3F-4F3881D230F1}" destId="{502FAD14-C1BC-4922-9951-B0701006DC86}" srcOrd="1" destOrd="0" presId="urn:microsoft.com/office/officeart/2018/2/layout/IconVerticalSolidList"/>
    <dgm:cxn modelId="{955D431E-D755-4D2E-9E87-1882B231582F}" type="presParOf" srcId="{6E79A340-6974-4D0F-9B3F-4F3881D230F1}" destId="{6EC9B8A7-4F6E-4183-82EE-20F94F7847DE}" srcOrd="2" destOrd="0" presId="urn:microsoft.com/office/officeart/2018/2/layout/IconVerticalSolidList"/>
    <dgm:cxn modelId="{83AA650B-7E39-4A0F-8947-EBC6B707D750}" type="presParOf" srcId="{6E79A340-6974-4D0F-9B3F-4F3881D230F1}" destId="{A0C80D76-F0E1-4C77-9E23-960A8D24E4E5}"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C0E927-2DEE-4625-8ABC-DF2B3BCEBAC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7A56712-BDAA-4451-8FAF-44A8D0DAD7F8}">
      <dgm:prSet/>
      <dgm:spPr/>
      <dgm:t>
        <a:bodyPr/>
        <a:lstStyle/>
        <a:p>
          <a:r>
            <a:rPr lang="en-US"/>
            <a:t>Atleast Contains a web browser Any contemporary web browser, such as Google Chrome or Mozilla Firefox, for example (2020 versions &amp; later)</a:t>
          </a:r>
        </a:p>
      </dgm:t>
    </dgm:pt>
    <dgm:pt modelId="{9EFE3E0D-E0F8-49DC-9D8A-E96C172BDA43}" type="parTrans" cxnId="{9792CBE0-9448-48A2-A8A9-7B043773F88A}">
      <dgm:prSet/>
      <dgm:spPr/>
      <dgm:t>
        <a:bodyPr/>
        <a:lstStyle/>
        <a:p>
          <a:endParaRPr lang="en-US"/>
        </a:p>
      </dgm:t>
    </dgm:pt>
    <dgm:pt modelId="{B6107DD7-1F57-43DC-9DDD-E8551327EA7E}" type="sibTrans" cxnId="{9792CBE0-9448-48A2-A8A9-7B043773F88A}">
      <dgm:prSet/>
      <dgm:spPr/>
      <dgm:t>
        <a:bodyPr/>
        <a:lstStyle/>
        <a:p>
          <a:endParaRPr lang="en-US"/>
        </a:p>
      </dgm:t>
    </dgm:pt>
    <dgm:pt modelId="{DED2A42B-00F2-4F17-AF6B-9D4A2DBF872D}">
      <dgm:prSet/>
      <dgm:spPr/>
      <dgm:t>
        <a:bodyPr/>
        <a:lstStyle/>
        <a:p>
          <a:r>
            <a:rPr lang="en-US"/>
            <a:t>Operating System: Operating Systems: Windows, Ubuntu, MacOS, and Linux OS</a:t>
          </a:r>
        </a:p>
      </dgm:t>
    </dgm:pt>
    <dgm:pt modelId="{20A2366C-EF74-4AE8-9C15-36347E26463A}" type="parTrans" cxnId="{CAB460C3-9CBA-4113-8600-61637634BDFB}">
      <dgm:prSet/>
      <dgm:spPr/>
      <dgm:t>
        <a:bodyPr/>
        <a:lstStyle/>
        <a:p>
          <a:endParaRPr lang="en-US"/>
        </a:p>
      </dgm:t>
    </dgm:pt>
    <dgm:pt modelId="{D364B797-B18F-463A-8ACE-54779D4BC65F}" type="sibTrans" cxnId="{CAB460C3-9CBA-4113-8600-61637634BDFB}">
      <dgm:prSet/>
      <dgm:spPr/>
      <dgm:t>
        <a:bodyPr/>
        <a:lstStyle/>
        <a:p>
          <a:endParaRPr lang="en-US"/>
        </a:p>
      </dgm:t>
    </dgm:pt>
    <dgm:pt modelId="{83DC2445-6BA5-486F-86FA-238B7E09A9EF}">
      <dgm:prSet/>
      <dgm:spPr/>
      <dgm:t>
        <a:bodyPr/>
        <a:lstStyle/>
        <a:p>
          <a:r>
            <a:rPr lang="en-US"/>
            <a:t>Internet connection capable of high speeds</a:t>
          </a:r>
        </a:p>
      </dgm:t>
    </dgm:pt>
    <dgm:pt modelId="{F726122D-1902-4E38-9414-9EAA2FCBD40C}" type="parTrans" cxnId="{788DC550-D200-4B46-A4FD-BAB85E3C787F}">
      <dgm:prSet/>
      <dgm:spPr/>
      <dgm:t>
        <a:bodyPr/>
        <a:lstStyle/>
        <a:p>
          <a:endParaRPr lang="en-US"/>
        </a:p>
      </dgm:t>
    </dgm:pt>
    <dgm:pt modelId="{E1B54CEA-8C7A-4DB1-A77A-0FCF14F40A7E}" type="sibTrans" cxnId="{788DC550-D200-4B46-A4FD-BAB85E3C787F}">
      <dgm:prSet/>
      <dgm:spPr/>
      <dgm:t>
        <a:bodyPr/>
        <a:lstStyle/>
        <a:p>
          <a:endParaRPr lang="en-US"/>
        </a:p>
      </dgm:t>
    </dgm:pt>
    <dgm:pt modelId="{099CEA11-79B4-4E48-92B5-462805C3EDC3}" type="pres">
      <dgm:prSet presAssocID="{C9C0E927-2DEE-4625-8ABC-DF2B3BCEBACD}" presName="vert0" presStyleCnt="0">
        <dgm:presLayoutVars>
          <dgm:dir/>
          <dgm:animOne val="branch"/>
          <dgm:animLvl val="lvl"/>
        </dgm:presLayoutVars>
      </dgm:prSet>
      <dgm:spPr/>
      <dgm:t>
        <a:bodyPr/>
        <a:lstStyle/>
        <a:p>
          <a:endParaRPr lang="en-US"/>
        </a:p>
      </dgm:t>
    </dgm:pt>
    <dgm:pt modelId="{1DF470A6-D72C-48C8-8AB2-697B0C452AD4}" type="pres">
      <dgm:prSet presAssocID="{A7A56712-BDAA-4451-8FAF-44A8D0DAD7F8}" presName="thickLine" presStyleLbl="alignNode1" presStyleIdx="0" presStyleCnt="3"/>
      <dgm:spPr/>
    </dgm:pt>
    <dgm:pt modelId="{02DF9D39-EDFF-455E-80E4-ECDAE07D4FDF}" type="pres">
      <dgm:prSet presAssocID="{A7A56712-BDAA-4451-8FAF-44A8D0DAD7F8}" presName="horz1" presStyleCnt="0"/>
      <dgm:spPr/>
    </dgm:pt>
    <dgm:pt modelId="{C833C07F-EF1E-4D83-8887-3940F4FDAC69}" type="pres">
      <dgm:prSet presAssocID="{A7A56712-BDAA-4451-8FAF-44A8D0DAD7F8}" presName="tx1" presStyleLbl="revTx" presStyleIdx="0" presStyleCnt="3"/>
      <dgm:spPr/>
      <dgm:t>
        <a:bodyPr/>
        <a:lstStyle/>
        <a:p>
          <a:endParaRPr lang="en-US"/>
        </a:p>
      </dgm:t>
    </dgm:pt>
    <dgm:pt modelId="{3FF60A8E-7B43-4B55-AE74-9FAB0C2245FB}" type="pres">
      <dgm:prSet presAssocID="{A7A56712-BDAA-4451-8FAF-44A8D0DAD7F8}" presName="vert1" presStyleCnt="0"/>
      <dgm:spPr/>
    </dgm:pt>
    <dgm:pt modelId="{202EB3E9-85C9-4F2E-9762-E22CA3726BA3}" type="pres">
      <dgm:prSet presAssocID="{DED2A42B-00F2-4F17-AF6B-9D4A2DBF872D}" presName="thickLine" presStyleLbl="alignNode1" presStyleIdx="1" presStyleCnt="3"/>
      <dgm:spPr/>
    </dgm:pt>
    <dgm:pt modelId="{FF3799A4-736E-49BB-9ED4-B1DEC9A208CE}" type="pres">
      <dgm:prSet presAssocID="{DED2A42B-00F2-4F17-AF6B-9D4A2DBF872D}" presName="horz1" presStyleCnt="0"/>
      <dgm:spPr/>
    </dgm:pt>
    <dgm:pt modelId="{58531930-11E1-4066-88A8-7AFDCAB3D0D6}" type="pres">
      <dgm:prSet presAssocID="{DED2A42B-00F2-4F17-AF6B-9D4A2DBF872D}" presName="tx1" presStyleLbl="revTx" presStyleIdx="1" presStyleCnt="3"/>
      <dgm:spPr/>
      <dgm:t>
        <a:bodyPr/>
        <a:lstStyle/>
        <a:p>
          <a:endParaRPr lang="en-US"/>
        </a:p>
      </dgm:t>
    </dgm:pt>
    <dgm:pt modelId="{9642FC79-A0E0-48CA-B1A6-CB60714E309D}" type="pres">
      <dgm:prSet presAssocID="{DED2A42B-00F2-4F17-AF6B-9D4A2DBF872D}" presName="vert1" presStyleCnt="0"/>
      <dgm:spPr/>
    </dgm:pt>
    <dgm:pt modelId="{EB737DF8-F5EE-4A44-B828-CC81A79E1BC2}" type="pres">
      <dgm:prSet presAssocID="{83DC2445-6BA5-486F-86FA-238B7E09A9EF}" presName="thickLine" presStyleLbl="alignNode1" presStyleIdx="2" presStyleCnt="3"/>
      <dgm:spPr/>
    </dgm:pt>
    <dgm:pt modelId="{C668542D-1785-415B-B42C-22256654CE7C}" type="pres">
      <dgm:prSet presAssocID="{83DC2445-6BA5-486F-86FA-238B7E09A9EF}" presName="horz1" presStyleCnt="0"/>
      <dgm:spPr/>
    </dgm:pt>
    <dgm:pt modelId="{811650B7-6DFA-4A11-B52B-A44AC44F6270}" type="pres">
      <dgm:prSet presAssocID="{83DC2445-6BA5-486F-86FA-238B7E09A9EF}" presName="tx1" presStyleLbl="revTx" presStyleIdx="2" presStyleCnt="3"/>
      <dgm:spPr/>
      <dgm:t>
        <a:bodyPr/>
        <a:lstStyle/>
        <a:p>
          <a:endParaRPr lang="en-US"/>
        </a:p>
      </dgm:t>
    </dgm:pt>
    <dgm:pt modelId="{99CA30F5-8441-4832-A935-29DA29FFA31B}" type="pres">
      <dgm:prSet presAssocID="{83DC2445-6BA5-486F-86FA-238B7E09A9EF}" presName="vert1" presStyleCnt="0"/>
      <dgm:spPr/>
    </dgm:pt>
  </dgm:ptLst>
  <dgm:cxnLst>
    <dgm:cxn modelId="{788DC550-D200-4B46-A4FD-BAB85E3C787F}" srcId="{C9C0E927-2DEE-4625-8ABC-DF2B3BCEBACD}" destId="{83DC2445-6BA5-486F-86FA-238B7E09A9EF}" srcOrd="2" destOrd="0" parTransId="{F726122D-1902-4E38-9414-9EAA2FCBD40C}" sibTransId="{E1B54CEA-8C7A-4DB1-A77A-0FCF14F40A7E}"/>
    <dgm:cxn modelId="{B3299E3C-6DC5-44B8-ACE8-451D9B84B374}" type="presOf" srcId="{83DC2445-6BA5-486F-86FA-238B7E09A9EF}" destId="{811650B7-6DFA-4A11-B52B-A44AC44F6270}" srcOrd="0" destOrd="0" presId="urn:microsoft.com/office/officeart/2008/layout/LinedList"/>
    <dgm:cxn modelId="{FC843B1E-B9D0-4066-B749-B8993591EFE2}" type="presOf" srcId="{C9C0E927-2DEE-4625-8ABC-DF2B3BCEBACD}" destId="{099CEA11-79B4-4E48-92B5-462805C3EDC3}" srcOrd="0" destOrd="0" presId="urn:microsoft.com/office/officeart/2008/layout/LinedList"/>
    <dgm:cxn modelId="{CAB460C3-9CBA-4113-8600-61637634BDFB}" srcId="{C9C0E927-2DEE-4625-8ABC-DF2B3BCEBACD}" destId="{DED2A42B-00F2-4F17-AF6B-9D4A2DBF872D}" srcOrd="1" destOrd="0" parTransId="{20A2366C-EF74-4AE8-9C15-36347E26463A}" sibTransId="{D364B797-B18F-463A-8ACE-54779D4BC65F}"/>
    <dgm:cxn modelId="{9792CBE0-9448-48A2-A8A9-7B043773F88A}" srcId="{C9C0E927-2DEE-4625-8ABC-DF2B3BCEBACD}" destId="{A7A56712-BDAA-4451-8FAF-44A8D0DAD7F8}" srcOrd="0" destOrd="0" parTransId="{9EFE3E0D-E0F8-49DC-9D8A-E96C172BDA43}" sibTransId="{B6107DD7-1F57-43DC-9DDD-E8551327EA7E}"/>
    <dgm:cxn modelId="{AB7B76DC-A9AD-42BE-A2CD-50236D38A350}" type="presOf" srcId="{DED2A42B-00F2-4F17-AF6B-9D4A2DBF872D}" destId="{58531930-11E1-4066-88A8-7AFDCAB3D0D6}" srcOrd="0" destOrd="0" presId="urn:microsoft.com/office/officeart/2008/layout/LinedList"/>
    <dgm:cxn modelId="{9122DB9D-317E-4550-9A90-5F1EB4C3D0F4}" type="presOf" srcId="{A7A56712-BDAA-4451-8FAF-44A8D0DAD7F8}" destId="{C833C07F-EF1E-4D83-8887-3940F4FDAC69}" srcOrd="0" destOrd="0" presId="urn:microsoft.com/office/officeart/2008/layout/LinedList"/>
    <dgm:cxn modelId="{52011C70-2AAE-4E5B-8DC9-E459C81A0EB7}" type="presParOf" srcId="{099CEA11-79B4-4E48-92B5-462805C3EDC3}" destId="{1DF470A6-D72C-48C8-8AB2-697B0C452AD4}" srcOrd="0" destOrd="0" presId="urn:microsoft.com/office/officeart/2008/layout/LinedList"/>
    <dgm:cxn modelId="{88400302-5A6D-4DC3-A1E6-04938E18BE8C}" type="presParOf" srcId="{099CEA11-79B4-4E48-92B5-462805C3EDC3}" destId="{02DF9D39-EDFF-455E-80E4-ECDAE07D4FDF}" srcOrd="1" destOrd="0" presId="urn:microsoft.com/office/officeart/2008/layout/LinedList"/>
    <dgm:cxn modelId="{B425B513-8744-452E-BA89-0E8C4729A62E}" type="presParOf" srcId="{02DF9D39-EDFF-455E-80E4-ECDAE07D4FDF}" destId="{C833C07F-EF1E-4D83-8887-3940F4FDAC69}" srcOrd="0" destOrd="0" presId="urn:microsoft.com/office/officeart/2008/layout/LinedList"/>
    <dgm:cxn modelId="{11894E7D-4694-4344-8D26-5615AABB4F6C}" type="presParOf" srcId="{02DF9D39-EDFF-455E-80E4-ECDAE07D4FDF}" destId="{3FF60A8E-7B43-4B55-AE74-9FAB0C2245FB}" srcOrd="1" destOrd="0" presId="urn:microsoft.com/office/officeart/2008/layout/LinedList"/>
    <dgm:cxn modelId="{6CFD9B1C-63DA-4D5B-840D-2E82AA841B31}" type="presParOf" srcId="{099CEA11-79B4-4E48-92B5-462805C3EDC3}" destId="{202EB3E9-85C9-4F2E-9762-E22CA3726BA3}" srcOrd="2" destOrd="0" presId="urn:microsoft.com/office/officeart/2008/layout/LinedList"/>
    <dgm:cxn modelId="{FB54070F-C88F-43E4-A943-73FCCA3E6AA7}" type="presParOf" srcId="{099CEA11-79B4-4E48-92B5-462805C3EDC3}" destId="{FF3799A4-736E-49BB-9ED4-B1DEC9A208CE}" srcOrd="3" destOrd="0" presId="urn:microsoft.com/office/officeart/2008/layout/LinedList"/>
    <dgm:cxn modelId="{182E3DAA-57DF-4566-A6E5-345BBEDC36A3}" type="presParOf" srcId="{FF3799A4-736E-49BB-9ED4-B1DEC9A208CE}" destId="{58531930-11E1-4066-88A8-7AFDCAB3D0D6}" srcOrd="0" destOrd="0" presId="urn:microsoft.com/office/officeart/2008/layout/LinedList"/>
    <dgm:cxn modelId="{16E04253-6E8B-44FF-B4FF-A1660855D94F}" type="presParOf" srcId="{FF3799A4-736E-49BB-9ED4-B1DEC9A208CE}" destId="{9642FC79-A0E0-48CA-B1A6-CB60714E309D}" srcOrd="1" destOrd="0" presId="urn:microsoft.com/office/officeart/2008/layout/LinedList"/>
    <dgm:cxn modelId="{467D1577-93F8-4772-BFF8-DBF8B609206F}" type="presParOf" srcId="{099CEA11-79B4-4E48-92B5-462805C3EDC3}" destId="{EB737DF8-F5EE-4A44-B828-CC81A79E1BC2}" srcOrd="4" destOrd="0" presId="urn:microsoft.com/office/officeart/2008/layout/LinedList"/>
    <dgm:cxn modelId="{C164751E-7206-45A3-B932-E3909ECFE061}" type="presParOf" srcId="{099CEA11-79B4-4E48-92B5-462805C3EDC3}" destId="{C668542D-1785-415B-B42C-22256654CE7C}" srcOrd="5" destOrd="0" presId="urn:microsoft.com/office/officeart/2008/layout/LinedList"/>
    <dgm:cxn modelId="{95C735B2-F054-4684-8CF0-6B4CCFA54AE8}" type="presParOf" srcId="{C668542D-1785-415B-B42C-22256654CE7C}" destId="{811650B7-6DFA-4A11-B52B-A44AC44F6270}" srcOrd="0" destOrd="0" presId="urn:microsoft.com/office/officeart/2008/layout/LinedList"/>
    <dgm:cxn modelId="{3DEAE2F6-F86F-4F30-BD9B-BE1F6E85EDF4}" type="presParOf" srcId="{C668542D-1785-415B-B42C-22256654CE7C}" destId="{99CA30F5-8441-4832-A935-29DA29FFA31B}"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87636E-F867-4C26-9CC1-ABFD412CAEC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46A835-D0B4-4A2A-AD1B-B60BFD474C5B}">
      <dgm:prSet/>
      <dgm:spPr/>
      <dgm:t>
        <a:bodyPr/>
        <a:lstStyle/>
        <a:p>
          <a:r>
            <a:rPr lang="en-US"/>
            <a:t>Class Diagram</a:t>
          </a:r>
        </a:p>
      </dgm:t>
    </dgm:pt>
    <dgm:pt modelId="{7E0E9453-2CF3-4A64-9D83-AA38AB00B9DB}" type="parTrans" cxnId="{DEE1682F-C252-4BE8-B537-C2AA96B44BCD}">
      <dgm:prSet/>
      <dgm:spPr/>
      <dgm:t>
        <a:bodyPr/>
        <a:lstStyle/>
        <a:p>
          <a:endParaRPr lang="en-US"/>
        </a:p>
      </dgm:t>
    </dgm:pt>
    <dgm:pt modelId="{3DF0B125-DEA0-4B47-801F-3D08FD40B9DF}" type="sibTrans" cxnId="{DEE1682F-C252-4BE8-B537-C2AA96B44BCD}">
      <dgm:prSet/>
      <dgm:spPr/>
      <dgm:t>
        <a:bodyPr/>
        <a:lstStyle/>
        <a:p>
          <a:endParaRPr lang="en-US"/>
        </a:p>
      </dgm:t>
    </dgm:pt>
    <dgm:pt modelId="{09C8F8E4-B51B-481B-87F2-2784A270A1EB}">
      <dgm:prSet/>
      <dgm:spPr/>
      <dgm:t>
        <a:bodyPr/>
        <a:lstStyle/>
        <a:p>
          <a:r>
            <a:rPr lang="en-US"/>
            <a:t>Use case Diagram</a:t>
          </a:r>
        </a:p>
      </dgm:t>
    </dgm:pt>
    <dgm:pt modelId="{6653581B-0CFB-4FB9-91B8-8A2914345F69}" type="parTrans" cxnId="{CE6E74A6-19E6-4813-9F98-99BFDA61420C}">
      <dgm:prSet/>
      <dgm:spPr/>
      <dgm:t>
        <a:bodyPr/>
        <a:lstStyle/>
        <a:p>
          <a:endParaRPr lang="en-US"/>
        </a:p>
      </dgm:t>
    </dgm:pt>
    <dgm:pt modelId="{9E55DD82-EA8B-4E88-810E-C50A880E93A8}" type="sibTrans" cxnId="{CE6E74A6-19E6-4813-9F98-99BFDA61420C}">
      <dgm:prSet/>
      <dgm:spPr/>
      <dgm:t>
        <a:bodyPr/>
        <a:lstStyle/>
        <a:p>
          <a:endParaRPr lang="en-US"/>
        </a:p>
      </dgm:t>
    </dgm:pt>
    <dgm:pt modelId="{40FBBC95-2C28-40A0-9426-E1F523076B9C}">
      <dgm:prSet/>
      <dgm:spPr/>
      <dgm:t>
        <a:bodyPr/>
        <a:lstStyle/>
        <a:p>
          <a:r>
            <a:rPr lang="en-US"/>
            <a:t>Sequence Diagram</a:t>
          </a:r>
        </a:p>
      </dgm:t>
    </dgm:pt>
    <dgm:pt modelId="{C5481EB2-1FAD-4C8A-98A1-3023B17434A2}" type="parTrans" cxnId="{7862A2CB-FA00-4EE8-B5A6-5B412186FC51}">
      <dgm:prSet/>
      <dgm:spPr/>
      <dgm:t>
        <a:bodyPr/>
        <a:lstStyle/>
        <a:p>
          <a:endParaRPr lang="en-US"/>
        </a:p>
      </dgm:t>
    </dgm:pt>
    <dgm:pt modelId="{CDA389BD-EC67-4E7E-AFAB-4C3C8B413814}" type="sibTrans" cxnId="{7862A2CB-FA00-4EE8-B5A6-5B412186FC51}">
      <dgm:prSet/>
      <dgm:spPr/>
      <dgm:t>
        <a:bodyPr/>
        <a:lstStyle/>
        <a:p>
          <a:endParaRPr lang="en-US"/>
        </a:p>
      </dgm:t>
    </dgm:pt>
    <dgm:pt modelId="{844A3868-9B4D-463B-A3C5-A19B0FB00AC0}" type="pres">
      <dgm:prSet presAssocID="{7C87636E-F867-4C26-9CC1-ABFD412CAECC}" presName="linear" presStyleCnt="0">
        <dgm:presLayoutVars>
          <dgm:animLvl val="lvl"/>
          <dgm:resizeHandles val="exact"/>
        </dgm:presLayoutVars>
      </dgm:prSet>
      <dgm:spPr/>
      <dgm:t>
        <a:bodyPr/>
        <a:lstStyle/>
        <a:p>
          <a:endParaRPr lang="en-US"/>
        </a:p>
      </dgm:t>
    </dgm:pt>
    <dgm:pt modelId="{E3096B32-9300-4782-A94E-FA0CC7B9590E}" type="pres">
      <dgm:prSet presAssocID="{0D46A835-D0B4-4A2A-AD1B-B60BFD474C5B}" presName="parentText" presStyleLbl="node1" presStyleIdx="0" presStyleCnt="3">
        <dgm:presLayoutVars>
          <dgm:chMax val="0"/>
          <dgm:bulletEnabled val="1"/>
        </dgm:presLayoutVars>
      </dgm:prSet>
      <dgm:spPr/>
      <dgm:t>
        <a:bodyPr/>
        <a:lstStyle/>
        <a:p>
          <a:endParaRPr lang="en-US"/>
        </a:p>
      </dgm:t>
    </dgm:pt>
    <dgm:pt modelId="{826A83E6-514A-4498-BEF8-00B5BF8DC340}" type="pres">
      <dgm:prSet presAssocID="{3DF0B125-DEA0-4B47-801F-3D08FD40B9DF}" presName="spacer" presStyleCnt="0"/>
      <dgm:spPr/>
    </dgm:pt>
    <dgm:pt modelId="{1021D035-3CC4-46F8-9998-BA23BC948B18}" type="pres">
      <dgm:prSet presAssocID="{09C8F8E4-B51B-481B-87F2-2784A270A1EB}" presName="parentText" presStyleLbl="node1" presStyleIdx="1" presStyleCnt="3">
        <dgm:presLayoutVars>
          <dgm:chMax val="0"/>
          <dgm:bulletEnabled val="1"/>
        </dgm:presLayoutVars>
      </dgm:prSet>
      <dgm:spPr/>
      <dgm:t>
        <a:bodyPr/>
        <a:lstStyle/>
        <a:p>
          <a:endParaRPr lang="en-US"/>
        </a:p>
      </dgm:t>
    </dgm:pt>
    <dgm:pt modelId="{91853871-797F-4008-86F9-7784CC5CC1B8}" type="pres">
      <dgm:prSet presAssocID="{9E55DD82-EA8B-4E88-810E-C50A880E93A8}" presName="spacer" presStyleCnt="0"/>
      <dgm:spPr/>
    </dgm:pt>
    <dgm:pt modelId="{AD744A45-714E-4C64-A0AA-3AF3985D6B2C}" type="pres">
      <dgm:prSet presAssocID="{40FBBC95-2C28-40A0-9426-E1F523076B9C}" presName="parentText" presStyleLbl="node1" presStyleIdx="2" presStyleCnt="3">
        <dgm:presLayoutVars>
          <dgm:chMax val="0"/>
          <dgm:bulletEnabled val="1"/>
        </dgm:presLayoutVars>
      </dgm:prSet>
      <dgm:spPr/>
      <dgm:t>
        <a:bodyPr/>
        <a:lstStyle/>
        <a:p>
          <a:endParaRPr lang="en-US"/>
        </a:p>
      </dgm:t>
    </dgm:pt>
  </dgm:ptLst>
  <dgm:cxnLst>
    <dgm:cxn modelId="{08563CE9-DAB4-4DD2-9E5E-2022E5D4EE99}" type="presOf" srcId="{40FBBC95-2C28-40A0-9426-E1F523076B9C}" destId="{AD744A45-714E-4C64-A0AA-3AF3985D6B2C}" srcOrd="0" destOrd="0" presId="urn:microsoft.com/office/officeart/2005/8/layout/vList2"/>
    <dgm:cxn modelId="{84CAEEA2-C119-4BBF-9E17-A6DB58B9D3E8}" type="presOf" srcId="{09C8F8E4-B51B-481B-87F2-2784A270A1EB}" destId="{1021D035-3CC4-46F8-9998-BA23BC948B18}" srcOrd="0" destOrd="0" presId="urn:microsoft.com/office/officeart/2005/8/layout/vList2"/>
    <dgm:cxn modelId="{7862A2CB-FA00-4EE8-B5A6-5B412186FC51}" srcId="{7C87636E-F867-4C26-9CC1-ABFD412CAECC}" destId="{40FBBC95-2C28-40A0-9426-E1F523076B9C}" srcOrd="2" destOrd="0" parTransId="{C5481EB2-1FAD-4C8A-98A1-3023B17434A2}" sibTransId="{CDA389BD-EC67-4E7E-AFAB-4C3C8B413814}"/>
    <dgm:cxn modelId="{CE6E74A6-19E6-4813-9F98-99BFDA61420C}" srcId="{7C87636E-F867-4C26-9CC1-ABFD412CAECC}" destId="{09C8F8E4-B51B-481B-87F2-2784A270A1EB}" srcOrd="1" destOrd="0" parTransId="{6653581B-0CFB-4FB9-91B8-8A2914345F69}" sibTransId="{9E55DD82-EA8B-4E88-810E-C50A880E93A8}"/>
    <dgm:cxn modelId="{DEE1682F-C252-4BE8-B537-C2AA96B44BCD}" srcId="{7C87636E-F867-4C26-9CC1-ABFD412CAECC}" destId="{0D46A835-D0B4-4A2A-AD1B-B60BFD474C5B}" srcOrd="0" destOrd="0" parTransId="{7E0E9453-2CF3-4A64-9D83-AA38AB00B9DB}" sibTransId="{3DF0B125-DEA0-4B47-801F-3D08FD40B9DF}"/>
    <dgm:cxn modelId="{96212471-201E-4BEE-A62F-9B896DCF2131}" type="presOf" srcId="{0D46A835-D0B4-4A2A-AD1B-B60BFD474C5B}" destId="{E3096B32-9300-4782-A94E-FA0CC7B9590E}" srcOrd="0" destOrd="0" presId="urn:microsoft.com/office/officeart/2005/8/layout/vList2"/>
    <dgm:cxn modelId="{275A02AD-4B86-458A-A70C-1C824BCEFE33}" type="presOf" srcId="{7C87636E-F867-4C26-9CC1-ABFD412CAECC}" destId="{844A3868-9B4D-463B-A3C5-A19B0FB00AC0}" srcOrd="0" destOrd="0" presId="urn:microsoft.com/office/officeart/2005/8/layout/vList2"/>
    <dgm:cxn modelId="{1FADB5DD-F4BF-4173-A573-844FEADE6FB1}" type="presParOf" srcId="{844A3868-9B4D-463B-A3C5-A19B0FB00AC0}" destId="{E3096B32-9300-4782-A94E-FA0CC7B9590E}" srcOrd="0" destOrd="0" presId="urn:microsoft.com/office/officeart/2005/8/layout/vList2"/>
    <dgm:cxn modelId="{619F9FC1-5C3D-4199-A896-F89C39C5FAF3}" type="presParOf" srcId="{844A3868-9B4D-463B-A3C5-A19B0FB00AC0}" destId="{826A83E6-514A-4498-BEF8-00B5BF8DC340}" srcOrd="1" destOrd="0" presId="urn:microsoft.com/office/officeart/2005/8/layout/vList2"/>
    <dgm:cxn modelId="{258B9E6E-11BE-4AA3-BD6A-D13099A86B25}" type="presParOf" srcId="{844A3868-9B4D-463B-A3C5-A19B0FB00AC0}" destId="{1021D035-3CC4-46F8-9998-BA23BC948B18}" srcOrd="2" destOrd="0" presId="urn:microsoft.com/office/officeart/2005/8/layout/vList2"/>
    <dgm:cxn modelId="{5A41991D-53E6-49AF-850B-759E2D910DFA}" type="presParOf" srcId="{844A3868-9B4D-463B-A3C5-A19B0FB00AC0}" destId="{91853871-797F-4008-86F9-7784CC5CC1B8}" srcOrd="3" destOrd="0" presId="urn:microsoft.com/office/officeart/2005/8/layout/vList2"/>
    <dgm:cxn modelId="{61558B99-14E7-47D5-96F9-FE9DF4146673}" type="presParOf" srcId="{844A3868-9B4D-463B-A3C5-A19B0FB00AC0}" destId="{AD744A45-714E-4C64-A0AA-3AF3985D6B2C}"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AAA039-10AF-41A3-80A5-3420D5B1375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23A7338-2CDD-4931-8501-A679A70EA4E5}">
      <dgm:prSet/>
      <dgm:spPr/>
      <dgm:t>
        <a:bodyPr/>
        <a:lstStyle/>
        <a:p>
          <a:r>
            <a:rPr lang="en-US"/>
            <a:t>There is consensus among industry experts that the ER model is the best example of a conceptual data model at the enterprise level.</a:t>
          </a:r>
        </a:p>
      </dgm:t>
    </dgm:pt>
    <dgm:pt modelId="{36DBE76E-E34F-46A7-9AEC-57E3528823C9}" type="parTrans" cxnId="{7DEAB934-DD47-41FD-9E05-BF13E2C2CE8E}">
      <dgm:prSet/>
      <dgm:spPr/>
      <dgm:t>
        <a:bodyPr/>
        <a:lstStyle/>
        <a:p>
          <a:endParaRPr lang="en-US"/>
        </a:p>
      </dgm:t>
    </dgm:pt>
    <dgm:pt modelId="{F3BCC29F-C99F-41D6-82A3-D7D13DA4CF80}" type="sibTrans" cxnId="{7DEAB934-DD47-41FD-9E05-BF13E2C2CE8E}">
      <dgm:prSet/>
      <dgm:spPr/>
      <dgm:t>
        <a:bodyPr/>
        <a:lstStyle/>
        <a:p>
          <a:endParaRPr lang="en-US"/>
        </a:p>
      </dgm:t>
    </dgm:pt>
    <dgm:pt modelId="{714EA868-987B-47F6-AD8A-5F8C74F2557E}">
      <dgm:prSet/>
      <dgm:spPr/>
      <dgm:t>
        <a:bodyPr/>
        <a:lstStyle/>
        <a:p>
          <a:r>
            <a:rPr lang="en-US"/>
            <a:t>The ER (Entity Relationship) Diagram that has been presented here illustrates the idea of an E-Learning Management System Entity.</a:t>
          </a:r>
        </a:p>
      </dgm:t>
    </dgm:pt>
    <dgm:pt modelId="{B45E79C8-40CF-431B-BA37-1EFAB1D9745C}" type="parTrans" cxnId="{FDA37A09-C8CF-4C15-B120-754293468FFD}">
      <dgm:prSet/>
      <dgm:spPr/>
      <dgm:t>
        <a:bodyPr/>
        <a:lstStyle/>
        <a:p>
          <a:endParaRPr lang="en-US"/>
        </a:p>
      </dgm:t>
    </dgm:pt>
    <dgm:pt modelId="{367B3302-F47D-41EF-950B-EA5B7B92C2DE}" type="sibTrans" cxnId="{FDA37A09-C8CF-4C15-B120-754293468FFD}">
      <dgm:prSet/>
      <dgm:spPr/>
      <dgm:t>
        <a:bodyPr/>
        <a:lstStyle/>
        <a:p>
          <a:endParaRPr lang="en-US"/>
        </a:p>
      </dgm:t>
    </dgm:pt>
    <dgm:pt modelId="{712C1493-5CEB-4F8F-BBA1-67FA7265D656}" type="pres">
      <dgm:prSet presAssocID="{FBAAA039-10AF-41A3-80A5-3420D5B1375F}" presName="vert0" presStyleCnt="0">
        <dgm:presLayoutVars>
          <dgm:dir/>
          <dgm:animOne val="branch"/>
          <dgm:animLvl val="lvl"/>
        </dgm:presLayoutVars>
      </dgm:prSet>
      <dgm:spPr/>
      <dgm:t>
        <a:bodyPr/>
        <a:lstStyle/>
        <a:p>
          <a:endParaRPr lang="en-US"/>
        </a:p>
      </dgm:t>
    </dgm:pt>
    <dgm:pt modelId="{739A135A-D6A5-44FD-8241-8430B8B04EE1}" type="pres">
      <dgm:prSet presAssocID="{E23A7338-2CDD-4931-8501-A679A70EA4E5}" presName="thickLine" presStyleLbl="alignNode1" presStyleIdx="0" presStyleCnt="2"/>
      <dgm:spPr/>
    </dgm:pt>
    <dgm:pt modelId="{FD15CD36-891D-4B08-AA1F-4D9BD41D15EE}" type="pres">
      <dgm:prSet presAssocID="{E23A7338-2CDD-4931-8501-A679A70EA4E5}" presName="horz1" presStyleCnt="0"/>
      <dgm:spPr/>
    </dgm:pt>
    <dgm:pt modelId="{C20998C4-B37D-49B6-86B9-7C1AF3D1418C}" type="pres">
      <dgm:prSet presAssocID="{E23A7338-2CDD-4931-8501-A679A70EA4E5}" presName="tx1" presStyleLbl="revTx" presStyleIdx="0" presStyleCnt="2"/>
      <dgm:spPr/>
      <dgm:t>
        <a:bodyPr/>
        <a:lstStyle/>
        <a:p>
          <a:endParaRPr lang="en-US"/>
        </a:p>
      </dgm:t>
    </dgm:pt>
    <dgm:pt modelId="{E99A4EED-A911-487D-A597-7731B1D816DC}" type="pres">
      <dgm:prSet presAssocID="{E23A7338-2CDD-4931-8501-A679A70EA4E5}" presName="vert1" presStyleCnt="0"/>
      <dgm:spPr/>
    </dgm:pt>
    <dgm:pt modelId="{6A0A11B5-BC6B-4200-A381-E4C9940C2D38}" type="pres">
      <dgm:prSet presAssocID="{714EA868-987B-47F6-AD8A-5F8C74F2557E}" presName="thickLine" presStyleLbl="alignNode1" presStyleIdx="1" presStyleCnt="2"/>
      <dgm:spPr/>
    </dgm:pt>
    <dgm:pt modelId="{A25782AA-9134-496A-B228-1B7675B750F7}" type="pres">
      <dgm:prSet presAssocID="{714EA868-987B-47F6-AD8A-5F8C74F2557E}" presName="horz1" presStyleCnt="0"/>
      <dgm:spPr/>
    </dgm:pt>
    <dgm:pt modelId="{316C5BF9-A39A-4A7D-BC76-23890D966011}" type="pres">
      <dgm:prSet presAssocID="{714EA868-987B-47F6-AD8A-5F8C74F2557E}" presName="tx1" presStyleLbl="revTx" presStyleIdx="1" presStyleCnt="2"/>
      <dgm:spPr/>
      <dgm:t>
        <a:bodyPr/>
        <a:lstStyle/>
        <a:p>
          <a:endParaRPr lang="en-US"/>
        </a:p>
      </dgm:t>
    </dgm:pt>
    <dgm:pt modelId="{12A74346-CAF9-4930-A06B-3F36A60D9A64}" type="pres">
      <dgm:prSet presAssocID="{714EA868-987B-47F6-AD8A-5F8C74F2557E}" presName="vert1" presStyleCnt="0"/>
      <dgm:spPr/>
    </dgm:pt>
  </dgm:ptLst>
  <dgm:cxnLst>
    <dgm:cxn modelId="{46DA207C-917F-4A57-92CE-B59F1B3C2149}" type="presOf" srcId="{FBAAA039-10AF-41A3-80A5-3420D5B1375F}" destId="{712C1493-5CEB-4F8F-BBA1-67FA7265D656}" srcOrd="0" destOrd="0" presId="urn:microsoft.com/office/officeart/2008/layout/LinedList"/>
    <dgm:cxn modelId="{C3E91F16-63D8-4EB2-AB9D-FC2243B465A1}" type="presOf" srcId="{E23A7338-2CDD-4931-8501-A679A70EA4E5}" destId="{C20998C4-B37D-49B6-86B9-7C1AF3D1418C}" srcOrd="0" destOrd="0" presId="urn:microsoft.com/office/officeart/2008/layout/LinedList"/>
    <dgm:cxn modelId="{FDA37A09-C8CF-4C15-B120-754293468FFD}" srcId="{FBAAA039-10AF-41A3-80A5-3420D5B1375F}" destId="{714EA868-987B-47F6-AD8A-5F8C74F2557E}" srcOrd="1" destOrd="0" parTransId="{B45E79C8-40CF-431B-BA37-1EFAB1D9745C}" sibTransId="{367B3302-F47D-41EF-950B-EA5B7B92C2DE}"/>
    <dgm:cxn modelId="{362EEDD3-279D-4448-BF2E-4120B99804C3}" type="presOf" srcId="{714EA868-987B-47F6-AD8A-5F8C74F2557E}" destId="{316C5BF9-A39A-4A7D-BC76-23890D966011}" srcOrd="0" destOrd="0" presId="urn:microsoft.com/office/officeart/2008/layout/LinedList"/>
    <dgm:cxn modelId="{7DEAB934-DD47-41FD-9E05-BF13E2C2CE8E}" srcId="{FBAAA039-10AF-41A3-80A5-3420D5B1375F}" destId="{E23A7338-2CDD-4931-8501-A679A70EA4E5}" srcOrd="0" destOrd="0" parTransId="{36DBE76E-E34F-46A7-9AEC-57E3528823C9}" sibTransId="{F3BCC29F-C99F-41D6-82A3-D7D13DA4CF80}"/>
    <dgm:cxn modelId="{B622F38B-51E9-46A4-8D6B-30445BAF7E86}" type="presParOf" srcId="{712C1493-5CEB-4F8F-BBA1-67FA7265D656}" destId="{739A135A-D6A5-44FD-8241-8430B8B04EE1}" srcOrd="0" destOrd="0" presId="urn:microsoft.com/office/officeart/2008/layout/LinedList"/>
    <dgm:cxn modelId="{DE252FD9-2272-41A6-A597-B37EA33013BC}" type="presParOf" srcId="{712C1493-5CEB-4F8F-BBA1-67FA7265D656}" destId="{FD15CD36-891D-4B08-AA1F-4D9BD41D15EE}" srcOrd="1" destOrd="0" presId="urn:microsoft.com/office/officeart/2008/layout/LinedList"/>
    <dgm:cxn modelId="{7D8A4A47-C7A4-415F-AC85-85E322031057}" type="presParOf" srcId="{FD15CD36-891D-4B08-AA1F-4D9BD41D15EE}" destId="{C20998C4-B37D-49B6-86B9-7C1AF3D1418C}" srcOrd="0" destOrd="0" presId="urn:microsoft.com/office/officeart/2008/layout/LinedList"/>
    <dgm:cxn modelId="{F20435D9-3518-49D0-B680-93AB6EAFEC83}" type="presParOf" srcId="{FD15CD36-891D-4B08-AA1F-4D9BD41D15EE}" destId="{E99A4EED-A911-487D-A597-7731B1D816DC}" srcOrd="1" destOrd="0" presId="urn:microsoft.com/office/officeart/2008/layout/LinedList"/>
    <dgm:cxn modelId="{7E87DA98-90C1-4DD5-B63D-EF3B9607F32E}" type="presParOf" srcId="{712C1493-5CEB-4F8F-BBA1-67FA7265D656}" destId="{6A0A11B5-BC6B-4200-A381-E4C9940C2D38}" srcOrd="2" destOrd="0" presId="urn:microsoft.com/office/officeart/2008/layout/LinedList"/>
    <dgm:cxn modelId="{F3B3688B-6D82-43CD-B259-C2CC08722E38}" type="presParOf" srcId="{712C1493-5CEB-4F8F-BBA1-67FA7265D656}" destId="{A25782AA-9134-496A-B228-1B7675B750F7}" srcOrd="3" destOrd="0" presId="urn:microsoft.com/office/officeart/2008/layout/LinedList"/>
    <dgm:cxn modelId="{F8D87907-538E-4B83-ADF3-D40CB1ADBC9C}" type="presParOf" srcId="{A25782AA-9134-496A-B228-1B7675B750F7}" destId="{316C5BF9-A39A-4A7D-BC76-23890D966011}" srcOrd="0" destOrd="0" presId="urn:microsoft.com/office/officeart/2008/layout/LinedList"/>
    <dgm:cxn modelId="{D5BB5C38-2F76-48E0-84CF-FA88263BDFEB}" type="presParOf" srcId="{A25782AA-9134-496A-B228-1B7675B750F7}" destId="{12A74346-CAF9-4930-A06B-3F36A60D9A64}"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F889C2-1B03-4197-9C73-1F34507FBA3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0CDD03A-FA1A-45AF-BA03-8DBF6E46C6C4}">
      <dgm:prSet/>
      <dgm:spPr/>
      <dgm:t>
        <a:bodyPr/>
        <a:lstStyle/>
        <a:p>
          <a:r>
            <a:rPr lang="en-US"/>
            <a:t>This is an example of a UML sequence diagram for an e-learning management system. It demonstrates how the objects of Student, teacher interact with system. </a:t>
          </a:r>
        </a:p>
      </dgm:t>
    </dgm:pt>
    <dgm:pt modelId="{6D9DB61A-817A-431D-9580-60CFAA1743B7}" type="parTrans" cxnId="{6F92EF5E-A597-4114-8564-00EA1568A09F}">
      <dgm:prSet/>
      <dgm:spPr/>
      <dgm:t>
        <a:bodyPr/>
        <a:lstStyle/>
        <a:p>
          <a:endParaRPr lang="en-US"/>
        </a:p>
      </dgm:t>
    </dgm:pt>
    <dgm:pt modelId="{19865BAE-5AAD-4D8C-8CA7-5099EC937888}" type="sibTrans" cxnId="{6F92EF5E-A597-4114-8564-00EA1568A09F}">
      <dgm:prSet/>
      <dgm:spPr/>
      <dgm:t>
        <a:bodyPr/>
        <a:lstStyle/>
        <a:p>
          <a:endParaRPr lang="en-US"/>
        </a:p>
      </dgm:t>
    </dgm:pt>
    <dgm:pt modelId="{0D2192DF-5FEC-4238-B6A8-8BF7AC207A57}">
      <dgm:prSet/>
      <dgm:spPr/>
      <dgm:t>
        <a:bodyPr/>
        <a:lstStyle/>
        <a:p>
          <a:r>
            <a:rPr lang="en-US"/>
            <a:t>The diagram may be seen by both students and instructors. </a:t>
          </a:r>
        </a:p>
      </dgm:t>
    </dgm:pt>
    <dgm:pt modelId="{58EFE699-8C89-4A4E-89CA-0503D210560D}" type="parTrans" cxnId="{8C08423D-5DDA-467C-AFB8-2068847517EA}">
      <dgm:prSet/>
      <dgm:spPr/>
      <dgm:t>
        <a:bodyPr/>
        <a:lstStyle/>
        <a:p>
          <a:endParaRPr lang="en-US"/>
        </a:p>
      </dgm:t>
    </dgm:pt>
    <dgm:pt modelId="{BFDD1A40-89FC-4069-88A7-3906CCC12451}" type="sibTrans" cxnId="{8C08423D-5DDA-467C-AFB8-2068847517EA}">
      <dgm:prSet/>
      <dgm:spPr/>
      <dgm:t>
        <a:bodyPr/>
        <a:lstStyle/>
        <a:p>
          <a:endParaRPr lang="en-US"/>
        </a:p>
      </dgm:t>
    </dgm:pt>
    <dgm:pt modelId="{617B09A9-4B67-46DB-A750-C3A383E09821}">
      <dgm:prSet/>
      <dgm:spPr/>
      <dgm:t>
        <a:bodyPr/>
        <a:lstStyle/>
        <a:p>
          <a:r>
            <a:rPr lang="en-US"/>
            <a:t>The following is a rundown of the chronological order on how the student and teacher action from enrolling to a class, selecting resources and checking asssignments.</a:t>
          </a:r>
        </a:p>
      </dgm:t>
    </dgm:pt>
    <dgm:pt modelId="{ED156E34-FD0F-422E-80ED-6D75A50A9AC4}" type="parTrans" cxnId="{91D9DCD6-421C-4535-A61E-0908308AEB6E}">
      <dgm:prSet/>
      <dgm:spPr/>
      <dgm:t>
        <a:bodyPr/>
        <a:lstStyle/>
        <a:p>
          <a:endParaRPr lang="en-US"/>
        </a:p>
      </dgm:t>
    </dgm:pt>
    <dgm:pt modelId="{6DC679F3-2608-4066-B87C-EB892CBBF174}" type="sibTrans" cxnId="{91D9DCD6-421C-4535-A61E-0908308AEB6E}">
      <dgm:prSet/>
      <dgm:spPr/>
      <dgm:t>
        <a:bodyPr/>
        <a:lstStyle/>
        <a:p>
          <a:endParaRPr lang="en-US"/>
        </a:p>
      </dgm:t>
    </dgm:pt>
    <dgm:pt modelId="{AC1F57F5-05D6-4FFC-AEC7-66C818F45481}">
      <dgm:prSet/>
      <dgm:spPr/>
      <dgm:t>
        <a:bodyPr/>
        <a:lstStyle/>
        <a:p>
          <a:r>
            <a:rPr lang="en-US"/>
            <a:t>It demonstrates how the objects of AccountLogout, AddCourse, Login, ResourcesAdd, ResourcesDownload, and Signup interact with one another. The diagram may be seen by both students and instructors. </a:t>
          </a:r>
        </a:p>
      </dgm:t>
    </dgm:pt>
    <dgm:pt modelId="{5089A614-613A-48B0-B275-437D0A2D4127}" type="parTrans" cxnId="{EAC84249-D38C-42C1-831B-ECB8F77D82AF}">
      <dgm:prSet/>
      <dgm:spPr/>
      <dgm:t>
        <a:bodyPr/>
        <a:lstStyle/>
        <a:p>
          <a:endParaRPr lang="en-US"/>
        </a:p>
      </dgm:t>
    </dgm:pt>
    <dgm:pt modelId="{55112E2B-1F9D-4284-A433-B527F2308B80}" type="sibTrans" cxnId="{EAC84249-D38C-42C1-831B-ECB8F77D82AF}">
      <dgm:prSet/>
      <dgm:spPr/>
      <dgm:t>
        <a:bodyPr/>
        <a:lstStyle/>
        <a:p>
          <a:endParaRPr lang="en-US"/>
        </a:p>
      </dgm:t>
    </dgm:pt>
    <dgm:pt modelId="{9A4C00C5-B591-492F-8CD8-D11004137106}">
      <dgm:prSet/>
      <dgm:spPr/>
      <dgm:t>
        <a:bodyPr/>
        <a:lstStyle/>
        <a:p>
          <a:r>
            <a:rPr lang="en-US"/>
            <a:t>The following is a rundown of the chronological order of each action:</a:t>
          </a:r>
        </a:p>
      </dgm:t>
    </dgm:pt>
    <dgm:pt modelId="{5F8F0892-AFFC-450F-BB64-C3A1C9A5A138}" type="parTrans" cxnId="{79E2CBFA-7975-4BC3-B063-3B6A45682931}">
      <dgm:prSet/>
      <dgm:spPr/>
      <dgm:t>
        <a:bodyPr/>
        <a:lstStyle/>
        <a:p>
          <a:endParaRPr lang="en-US"/>
        </a:p>
      </dgm:t>
    </dgm:pt>
    <dgm:pt modelId="{70B0D297-E9CC-4713-B719-9ACDE2FAA09C}" type="sibTrans" cxnId="{79E2CBFA-7975-4BC3-B063-3B6A45682931}">
      <dgm:prSet/>
      <dgm:spPr/>
      <dgm:t>
        <a:bodyPr/>
        <a:lstStyle/>
        <a:p>
          <a:endParaRPr lang="en-US"/>
        </a:p>
      </dgm:t>
    </dgm:pt>
    <dgm:pt modelId="{0ECCD9D5-4424-4361-96C0-74C94BE937CB}" type="pres">
      <dgm:prSet presAssocID="{EFF889C2-1B03-4197-9C73-1F34507FBA36}" presName="vert0" presStyleCnt="0">
        <dgm:presLayoutVars>
          <dgm:dir/>
          <dgm:animOne val="branch"/>
          <dgm:animLvl val="lvl"/>
        </dgm:presLayoutVars>
      </dgm:prSet>
      <dgm:spPr/>
      <dgm:t>
        <a:bodyPr/>
        <a:lstStyle/>
        <a:p>
          <a:endParaRPr lang="en-US"/>
        </a:p>
      </dgm:t>
    </dgm:pt>
    <dgm:pt modelId="{F9E72270-FB28-4D7C-9391-F6789136DEE0}" type="pres">
      <dgm:prSet presAssocID="{30CDD03A-FA1A-45AF-BA03-8DBF6E46C6C4}" presName="thickLine" presStyleLbl="alignNode1" presStyleIdx="0" presStyleCnt="5"/>
      <dgm:spPr/>
    </dgm:pt>
    <dgm:pt modelId="{A235B6E1-030C-43D6-B2C4-C4DBDB6CB4D3}" type="pres">
      <dgm:prSet presAssocID="{30CDD03A-FA1A-45AF-BA03-8DBF6E46C6C4}" presName="horz1" presStyleCnt="0"/>
      <dgm:spPr/>
    </dgm:pt>
    <dgm:pt modelId="{CF3ACC2E-11ED-463C-9689-711090EFE60E}" type="pres">
      <dgm:prSet presAssocID="{30CDD03A-FA1A-45AF-BA03-8DBF6E46C6C4}" presName="tx1" presStyleLbl="revTx" presStyleIdx="0" presStyleCnt="5"/>
      <dgm:spPr/>
      <dgm:t>
        <a:bodyPr/>
        <a:lstStyle/>
        <a:p>
          <a:endParaRPr lang="en-US"/>
        </a:p>
      </dgm:t>
    </dgm:pt>
    <dgm:pt modelId="{D1702EE7-8D6A-41B5-8D38-B18FA067289B}" type="pres">
      <dgm:prSet presAssocID="{30CDD03A-FA1A-45AF-BA03-8DBF6E46C6C4}" presName="vert1" presStyleCnt="0"/>
      <dgm:spPr/>
    </dgm:pt>
    <dgm:pt modelId="{173F458D-603E-4733-898A-13720F702438}" type="pres">
      <dgm:prSet presAssocID="{0D2192DF-5FEC-4238-B6A8-8BF7AC207A57}" presName="thickLine" presStyleLbl="alignNode1" presStyleIdx="1" presStyleCnt="5"/>
      <dgm:spPr/>
    </dgm:pt>
    <dgm:pt modelId="{4A246735-FA72-4CF9-8339-3DF8A738642E}" type="pres">
      <dgm:prSet presAssocID="{0D2192DF-5FEC-4238-B6A8-8BF7AC207A57}" presName="horz1" presStyleCnt="0"/>
      <dgm:spPr/>
    </dgm:pt>
    <dgm:pt modelId="{E3FAE22B-8F27-4658-9FD0-A0299A506596}" type="pres">
      <dgm:prSet presAssocID="{0D2192DF-5FEC-4238-B6A8-8BF7AC207A57}" presName="tx1" presStyleLbl="revTx" presStyleIdx="1" presStyleCnt="5"/>
      <dgm:spPr/>
      <dgm:t>
        <a:bodyPr/>
        <a:lstStyle/>
        <a:p>
          <a:endParaRPr lang="en-US"/>
        </a:p>
      </dgm:t>
    </dgm:pt>
    <dgm:pt modelId="{4B7E3F43-F418-4344-A6D0-E1F401810994}" type="pres">
      <dgm:prSet presAssocID="{0D2192DF-5FEC-4238-B6A8-8BF7AC207A57}" presName="vert1" presStyleCnt="0"/>
      <dgm:spPr/>
    </dgm:pt>
    <dgm:pt modelId="{43CFA248-B7AB-44B7-91C6-7A923AFAB0F0}" type="pres">
      <dgm:prSet presAssocID="{617B09A9-4B67-46DB-A750-C3A383E09821}" presName="thickLine" presStyleLbl="alignNode1" presStyleIdx="2" presStyleCnt="5"/>
      <dgm:spPr/>
    </dgm:pt>
    <dgm:pt modelId="{F07C0E3F-3668-41D9-8539-DD544B554154}" type="pres">
      <dgm:prSet presAssocID="{617B09A9-4B67-46DB-A750-C3A383E09821}" presName="horz1" presStyleCnt="0"/>
      <dgm:spPr/>
    </dgm:pt>
    <dgm:pt modelId="{FEB69542-33F3-4C6A-952B-770ADC9D8CC2}" type="pres">
      <dgm:prSet presAssocID="{617B09A9-4B67-46DB-A750-C3A383E09821}" presName="tx1" presStyleLbl="revTx" presStyleIdx="2" presStyleCnt="5"/>
      <dgm:spPr/>
      <dgm:t>
        <a:bodyPr/>
        <a:lstStyle/>
        <a:p>
          <a:endParaRPr lang="en-US"/>
        </a:p>
      </dgm:t>
    </dgm:pt>
    <dgm:pt modelId="{286A1D6A-5764-4AAC-BE19-51B1545B5A78}" type="pres">
      <dgm:prSet presAssocID="{617B09A9-4B67-46DB-A750-C3A383E09821}" presName="vert1" presStyleCnt="0"/>
      <dgm:spPr/>
    </dgm:pt>
    <dgm:pt modelId="{6D0C7905-9ED5-4C0A-A95C-C2FDD619DA30}" type="pres">
      <dgm:prSet presAssocID="{AC1F57F5-05D6-4FFC-AEC7-66C818F45481}" presName="thickLine" presStyleLbl="alignNode1" presStyleIdx="3" presStyleCnt="5"/>
      <dgm:spPr/>
    </dgm:pt>
    <dgm:pt modelId="{125C48CB-2C20-4DFF-9A47-C7E62F00C312}" type="pres">
      <dgm:prSet presAssocID="{AC1F57F5-05D6-4FFC-AEC7-66C818F45481}" presName="horz1" presStyleCnt="0"/>
      <dgm:spPr/>
    </dgm:pt>
    <dgm:pt modelId="{FD72344C-9C32-4FE4-8E17-5986ED49F925}" type="pres">
      <dgm:prSet presAssocID="{AC1F57F5-05D6-4FFC-AEC7-66C818F45481}" presName="tx1" presStyleLbl="revTx" presStyleIdx="3" presStyleCnt="5"/>
      <dgm:spPr/>
      <dgm:t>
        <a:bodyPr/>
        <a:lstStyle/>
        <a:p>
          <a:endParaRPr lang="en-US"/>
        </a:p>
      </dgm:t>
    </dgm:pt>
    <dgm:pt modelId="{00FCD71B-7001-4BCD-826B-10BACAB6230A}" type="pres">
      <dgm:prSet presAssocID="{AC1F57F5-05D6-4FFC-AEC7-66C818F45481}" presName="vert1" presStyleCnt="0"/>
      <dgm:spPr/>
    </dgm:pt>
    <dgm:pt modelId="{A4F4EA38-793D-416F-B19E-1181940B49BD}" type="pres">
      <dgm:prSet presAssocID="{9A4C00C5-B591-492F-8CD8-D11004137106}" presName="thickLine" presStyleLbl="alignNode1" presStyleIdx="4" presStyleCnt="5"/>
      <dgm:spPr/>
    </dgm:pt>
    <dgm:pt modelId="{9BBB5EC8-115E-43E6-81F1-A098788F9999}" type="pres">
      <dgm:prSet presAssocID="{9A4C00C5-B591-492F-8CD8-D11004137106}" presName="horz1" presStyleCnt="0"/>
      <dgm:spPr/>
    </dgm:pt>
    <dgm:pt modelId="{B17404B0-1669-48BB-864E-7B9C4CE1621F}" type="pres">
      <dgm:prSet presAssocID="{9A4C00C5-B591-492F-8CD8-D11004137106}" presName="tx1" presStyleLbl="revTx" presStyleIdx="4" presStyleCnt="5"/>
      <dgm:spPr/>
      <dgm:t>
        <a:bodyPr/>
        <a:lstStyle/>
        <a:p>
          <a:endParaRPr lang="en-US"/>
        </a:p>
      </dgm:t>
    </dgm:pt>
    <dgm:pt modelId="{78728361-EF11-48DC-9B5B-2D0167DC4957}" type="pres">
      <dgm:prSet presAssocID="{9A4C00C5-B591-492F-8CD8-D11004137106}" presName="vert1" presStyleCnt="0"/>
      <dgm:spPr/>
    </dgm:pt>
  </dgm:ptLst>
  <dgm:cxnLst>
    <dgm:cxn modelId="{6F92EF5E-A597-4114-8564-00EA1568A09F}" srcId="{EFF889C2-1B03-4197-9C73-1F34507FBA36}" destId="{30CDD03A-FA1A-45AF-BA03-8DBF6E46C6C4}" srcOrd="0" destOrd="0" parTransId="{6D9DB61A-817A-431D-9580-60CFAA1743B7}" sibTransId="{19865BAE-5AAD-4D8C-8CA7-5099EC937888}"/>
    <dgm:cxn modelId="{EAC84249-D38C-42C1-831B-ECB8F77D82AF}" srcId="{EFF889C2-1B03-4197-9C73-1F34507FBA36}" destId="{AC1F57F5-05D6-4FFC-AEC7-66C818F45481}" srcOrd="3" destOrd="0" parTransId="{5089A614-613A-48B0-B275-437D0A2D4127}" sibTransId="{55112E2B-1F9D-4284-A433-B527F2308B80}"/>
    <dgm:cxn modelId="{79E2CBFA-7975-4BC3-B063-3B6A45682931}" srcId="{EFF889C2-1B03-4197-9C73-1F34507FBA36}" destId="{9A4C00C5-B591-492F-8CD8-D11004137106}" srcOrd="4" destOrd="0" parTransId="{5F8F0892-AFFC-450F-BB64-C3A1C9A5A138}" sibTransId="{70B0D297-E9CC-4713-B719-9ACDE2FAA09C}"/>
    <dgm:cxn modelId="{CE10E0F7-6FBF-4925-ACA4-312CF05607A1}" type="presOf" srcId="{EFF889C2-1B03-4197-9C73-1F34507FBA36}" destId="{0ECCD9D5-4424-4361-96C0-74C94BE937CB}" srcOrd="0" destOrd="0" presId="urn:microsoft.com/office/officeart/2008/layout/LinedList"/>
    <dgm:cxn modelId="{DAEC8B72-B5FC-4F84-9E62-C41570B2429C}" type="presOf" srcId="{0D2192DF-5FEC-4238-B6A8-8BF7AC207A57}" destId="{E3FAE22B-8F27-4658-9FD0-A0299A506596}" srcOrd="0" destOrd="0" presId="urn:microsoft.com/office/officeart/2008/layout/LinedList"/>
    <dgm:cxn modelId="{2B2AD345-4375-42C4-AA83-F55A3B1A2DA1}" type="presOf" srcId="{30CDD03A-FA1A-45AF-BA03-8DBF6E46C6C4}" destId="{CF3ACC2E-11ED-463C-9689-711090EFE60E}" srcOrd="0" destOrd="0" presId="urn:microsoft.com/office/officeart/2008/layout/LinedList"/>
    <dgm:cxn modelId="{798E026D-6BC3-4580-AFB8-23A5FC25366F}" type="presOf" srcId="{AC1F57F5-05D6-4FFC-AEC7-66C818F45481}" destId="{FD72344C-9C32-4FE4-8E17-5986ED49F925}" srcOrd="0" destOrd="0" presId="urn:microsoft.com/office/officeart/2008/layout/LinedList"/>
    <dgm:cxn modelId="{91D9DCD6-421C-4535-A61E-0908308AEB6E}" srcId="{EFF889C2-1B03-4197-9C73-1F34507FBA36}" destId="{617B09A9-4B67-46DB-A750-C3A383E09821}" srcOrd="2" destOrd="0" parTransId="{ED156E34-FD0F-422E-80ED-6D75A50A9AC4}" sibTransId="{6DC679F3-2608-4066-B87C-EB892CBBF174}"/>
    <dgm:cxn modelId="{8C08423D-5DDA-467C-AFB8-2068847517EA}" srcId="{EFF889C2-1B03-4197-9C73-1F34507FBA36}" destId="{0D2192DF-5FEC-4238-B6A8-8BF7AC207A57}" srcOrd="1" destOrd="0" parTransId="{58EFE699-8C89-4A4E-89CA-0503D210560D}" sibTransId="{BFDD1A40-89FC-4069-88A7-3906CCC12451}"/>
    <dgm:cxn modelId="{158B6313-90B3-4394-845E-B62C8E35D486}" type="presOf" srcId="{617B09A9-4B67-46DB-A750-C3A383E09821}" destId="{FEB69542-33F3-4C6A-952B-770ADC9D8CC2}" srcOrd="0" destOrd="0" presId="urn:microsoft.com/office/officeart/2008/layout/LinedList"/>
    <dgm:cxn modelId="{9C88CB9D-BCCC-4281-B311-1D26E9896F54}" type="presOf" srcId="{9A4C00C5-B591-492F-8CD8-D11004137106}" destId="{B17404B0-1669-48BB-864E-7B9C4CE1621F}" srcOrd="0" destOrd="0" presId="urn:microsoft.com/office/officeart/2008/layout/LinedList"/>
    <dgm:cxn modelId="{287FB2E9-31CE-44F8-ABAC-92C1F832657F}" type="presParOf" srcId="{0ECCD9D5-4424-4361-96C0-74C94BE937CB}" destId="{F9E72270-FB28-4D7C-9391-F6789136DEE0}" srcOrd="0" destOrd="0" presId="urn:microsoft.com/office/officeart/2008/layout/LinedList"/>
    <dgm:cxn modelId="{2419B32A-0090-4496-8FF9-06E4833D33A7}" type="presParOf" srcId="{0ECCD9D5-4424-4361-96C0-74C94BE937CB}" destId="{A235B6E1-030C-43D6-B2C4-C4DBDB6CB4D3}" srcOrd="1" destOrd="0" presId="urn:microsoft.com/office/officeart/2008/layout/LinedList"/>
    <dgm:cxn modelId="{36E31D05-EFD2-48C1-BFAE-E4143BA466FA}" type="presParOf" srcId="{A235B6E1-030C-43D6-B2C4-C4DBDB6CB4D3}" destId="{CF3ACC2E-11ED-463C-9689-711090EFE60E}" srcOrd="0" destOrd="0" presId="urn:microsoft.com/office/officeart/2008/layout/LinedList"/>
    <dgm:cxn modelId="{AAE03F6C-85B4-4D60-BDAB-7AD7896B2363}" type="presParOf" srcId="{A235B6E1-030C-43D6-B2C4-C4DBDB6CB4D3}" destId="{D1702EE7-8D6A-41B5-8D38-B18FA067289B}" srcOrd="1" destOrd="0" presId="urn:microsoft.com/office/officeart/2008/layout/LinedList"/>
    <dgm:cxn modelId="{C7D58892-05F4-4AE0-8B90-D3208477EA8E}" type="presParOf" srcId="{0ECCD9D5-4424-4361-96C0-74C94BE937CB}" destId="{173F458D-603E-4733-898A-13720F702438}" srcOrd="2" destOrd="0" presId="urn:microsoft.com/office/officeart/2008/layout/LinedList"/>
    <dgm:cxn modelId="{68C7CADF-AD1E-4525-9185-7933D528CF0A}" type="presParOf" srcId="{0ECCD9D5-4424-4361-96C0-74C94BE937CB}" destId="{4A246735-FA72-4CF9-8339-3DF8A738642E}" srcOrd="3" destOrd="0" presId="urn:microsoft.com/office/officeart/2008/layout/LinedList"/>
    <dgm:cxn modelId="{C59F8EA1-72BD-4970-8D54-FA4E73FD3667}" type="presParOf" srcId="{4A246735-FA72-4CF9-8339-3DF8A738642E}" destId="{E3FAE22B-8F27-4658-9FD0-A0299A506596}" srcOrd="0" destOrd="0" presId="urn:microsoft.com/office/officeart/2008/layout/LinedList"/>
    <dgm:cxn modelId="{6C8A6777-7663-4614-A726-6574DA5F709B}" type="presParOf" srcId="{4A246735-FA72-4CF9-8339-3DF8A738642E}" destId="{4B7E3F43-F418-4344-A6D0-E1F401810994}" srcOrd="1" destOrd="0" presId="urn:microsoft.com/office/officeart/2008/layout/LinedList"/>
    <dgm:cxn modelId="{92A3A0EA-DD33-466C-9235-631623AD5C31}" type="presParOf" srcId="{0ECCD9D5-4424-4361-96C0-74C94BE937CB}" destId="{43CFA248-B7AB-44B7-91C6-7A923AFAB0F0}" srcOrd="4" destOrd="0" presId="urn:microsoft.com/office/officeart/2008/layout/LinedList"/>
    <dgm:cxn modelId="{35639805-051F-4762-87B7-0C6B2E238735}" type="presParOf" srcId="{0ECCD9D5-4424-4361-96C0-74C94BE937CB}" destId="{F07C0E3F-3668-41D9-8539-DD544B554154}" srcOrd="5" destOrd="0" presId="urn:microsoft.com/office/officeart/2008/layout/LinedList"/>
    <dgm:cxn modelId="{6C596802-84E2-44EB-8485-04337A0F7399}" type="presParOf" srcId="{F07C0E3F-3668-41D9-8539-DD544B554154}" destId="{FEB69542-33F3-4C6A-952B-770ADC9D8CC2}" srcOrd="0" destOrd="0" presId="urn:microsoft.com/office/officeart/2008/layout/LinedList"/>
    <dgm:cxn modelId="{D1C243B4-D8FC-41EA-A83B-DDD76FD0C1FB}" type="presParOf" srcId="{F07C0E3F-3668-41D9-8539-DD544B554154}" destId="{286A1D6A-5764-4AAC-BE19-51B1545B5A78}" srcOrd="1" destOrd="0" presId="urn:microsoft.com/office/officeart/2008/layout/LinedList"/>
    <dgm:cxn modelId="{2577673F-CBF8-4A23-9001-7B5157D9FF76}" type="presParOf" srcId="{0ECCD9D5-4424-4361-96C0-74C94BE937CB}" destId="{6D0C7905-9ED5-4C0A-A95C-C2FDD619DA30}" srcOrd="6" destOrd="0" presId="urn:microsoft.com/office/officeart/2008/layout/LinedList"/>
    <dgm:cxn modelId="{7370971B-A34B-495B-9B75-3C282E846631}" type="presParOf" srcId="{0ECCD9D5-4424-4361-96C0-74C94BE937CB}" destId="{125C48CB-2C20-4DFF-9A47-C7E62F00C312}" srcOrd="7" destOrd="0" presId="urn:microsoft.com/office/officeart/2008/layout/LinedList"/>
    <dgm:cxn modelId="{0C79901C-C8B5-434B-9A33-19A6F1B91892}" type="presParOf" srcId="{125C48CB-2C20-4DFF-9A47-C7E62F00C312}" destId="{FD72344C-9C32-4FE4-8E17-5986ED49F925}" srcOrd="0" destOrd="0" presId="urn:microsoft.com/office/officeart/2008/layout/LinedList"/>
    <dgm:cxn modelId="{96EA40AF-17B0-43D0-A142-E401CA63C64E}" type="presParOf" srcId="{125C48CB-2C20-4DFF-9A47-C7E62F00C312}" destId="{00FCD71B-7001-4BCD-826B-10BACAB6230A}" srcOrd="1" destOrd="0" presId="urn:microsoft.com/office/officeart/2008/layout/LinedList"/>
    <dgm:cxn modelId="{7112D9F1-DB09-4918-A0D3-3BE5A88D4D31}" type="presParOf" srcId="{0ECCD9D5-4424-4361-96C0-74C94BE937CB}" destId="{A4F4EA38-793D-416F-B19E-1181940B49BD}" srcOrd="8" destOrd="0" presId="urn:microsoft.com/office/officeart/2008/layout/LinedList"/>
    <dgm:cxn modelId="{37404F24-6A32-47A5-9531-F92217B8F0A6}" type="presParOf" srcId="{0ECCD9D5-4424-4361-96C0-74C94BE937CB}" destId="{9BBB5EC8-115E-43E6-81F1-A098788F9999}" srcOrd="9" destOrd="0" presId="urn:microsoft.com/office/officeart/2008/layout/LinedList"/>
    <dgm:cxn modelId="{F0499933-308E-49F5-8B05-1E2B221A7F0C}" type="presParOf" srcId="{9BBB5EC8-115E-43E6-81F1-A098788F9999}" destId="{B17404B0-1669-48BB-864E-7B9C4CE1621F}" srcOrd="0" destOrd="0" presId="urn:microsoft.com/office/officeart/2008/layout/LinedList"/>
    <dgm:cxn modelId="{2085F090-F5EB-4251-8768-4D9F1C4BE134}" type="presParOf" srcId="{9BBB5EC8-115E-43E6-81F1-A098788F9999}" destId="{78728361-EF11-48DC-9B5B-2D0167DC4957}"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E7759E-A786-429C-A9C3-FEE58CB9386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087ECDC-5DCD-46A6-8AB2-A29D5B33A705}">
      <dgm:prSet/>
      <dgm:spPr/>
      <dgm:t>
        <a:bodyPr/>
        <a:lstStyle/>
        <a:p>
          <a:r>
            <a:rPr lang="en-US"/>
            <a:t>An e-learning management system's use case diagrams are graphical representations of the relationships between the many modules that make up the system. </a:t>
          </a:r>
        </a:p>
      </dgm:t>
    </dgm:pt>
    <dgm:pt modelId="{B7D0B79E-AAF2-4C97-B1D5-ADB8ECFF4DDB}" type="parTrans" cxnId="{4333899E-3210-4547-AEC5-365A5FBD564C}">
      <dgm:prSet/>
      <dgm:spPr/>
      <dgm:t>
        <a:bodyPr/>
        <a:lstStyle/>
        <a:p>
          <a:endParaRPr lang="en-US"/>
        </a:p>
      </dgm:t>
    </dgm:pt>
    <dgm:pt modelId="{A6391BE6-DBCD-4C64-B6A4-EC97C48CCA94}" type="sibTrans" cxnId="{4333899E-3210-4547-AEC5-365A5FBD564C}">
      <dgm:prSet/>
      <dgm:spPr/>
      <dgm:t>
        <a:bodyPr/>
        <a:lstStyle/>
        <a:p>
          <a:endParaRPr lang="en-US"/>
        </a:p>
      </dgm:t>
    </dgm:pt>
    <dgm:pt modelId="{539E5764-A146-4396-9383-D55624E509B8}">
      <dgm:prSet/>
      <dgm:spPr/>
      <dgm:t>
        <a:bodyPr/>
        <a:lstStyle/>
        <a:p>
          <a:r>
            <a:rPr lang="en-US"/>
            <a:t>Using a process that is quite similar to the one represented up above, the system demands of an e-learning content management system may be uncovered, clarified, and structured.</a:t>
          </a:r>
        </a:p>
      </dgm:t>
    </dgm:pt>
    <dgm:pt modelId="{55E3B7AE-8421-4F1F-896D-05ABB08640F1}" type="parTrans" cxnId="{755DC055-187F-44D0-8371-2B19B41EED34}">
      <dgm:prSet/>
      <dgm:spPr/>
      <dgm:t>
        <a:bodyPr/>
        <a:lstStyle/>
        <a:p>
          <a:endParaRPr lang="en-US"/>
        </a:p>
      </dgm:t>
    </dgm:pt>
    <dgm:pt modelId="{D68B3F97-59A7-4D3D-9F69-6B58AC2D2565}" type="sibTrans" cxnId="{755DC055-187F-44D0-8371-2B19B41EED34}">
      <dgm:prSet/>
      <dgm:spPr/>
      <dgm:t>
        <a:bodyPr/>
        <a:lstStyle/>
        <a:p>
          <a:endParaRPr lang="en-US"/>
        </a:p>
      </dgm:t>
    </dgm:pt>
    <dgm:pt modelId="{BA2E53BE-DFF8-4F74-B76D-97E4698FB12F}">
      <dgm:prSet/>
      <dgm:spPr/>
      <dgm:t>
        <a:bodyPr/>
        <a:lstStyle/>
        <a:p>
          <a:r>
            <a:rPr lang="en-US"/>
            <a:t>Some of these use cases include: viewing homepage details, viewing classroom codes, enrolling to a class, uploading assignment, viewing, downloading resources and assignment, deleting and modifying assignment, managing the subject, leaving the classroom and managing the full e-learning management system operations.</a:t>
          </a:r>
        </a:p>
      </dgm:t>
    </dgm:pt>
    <dgm:pt modelId="{0DE797A0-8637-461A-81D7-30953E36BE21}" type="parTrans" cxnId="{1D367F56-B014-4E08-BC68-227AC5F755D8}">
      <dgm:prSet/>
      <dgm:spPr/>
      <dgm:t>
        <a:bodyPr/>
        <a:lstStyle/>
        <a:p>
          <a:endParaRPr lang="en-US"/>
        </a:p>
      </dgm:t>
    </dgm:pt>
    <dgm:pt modelId="{E9346958-9F7F-4032-900C-DCBFDBB345FF}" type="sibTrans" cxnId="{1D367F56-B014-4E08-BC68-227AC5F755D8}">
      <dgm:prSet/>
      <dgm:spPr/>
      <dgm:t>
        <a:bodyPr/>
        <a:lstStyle/>
        <a:p>
          <a:endParaRPr lang="en-US"/>
        </a:p>
      </dgm:t>
    </dgm:pt>
    <dgm:pt modelId="{098C6969-7317-4935-B596-3EC57A0D92C5}" type="pres">
      <dgm:prSet presAssocID="{05E7759E-A786-429C-A9C3-FEE58CB93869}" presName="vert0" presStyleCnt="0">
        <dgm:presLayoutVars>
          <dgm:dir/>
          <dgm:animOne val="branch"/>
          <dgm:animLvl val="lvl"/>
        </dgm:presLayoutVars>
      </dgm:prSet>
      <dgm:spPr/>
      <dgm:t>
        <a:bodyPr/>
        <a:lstStyle/>
        <a:p>
          <a:endParaRPr lang="en-US"/>
        </a:p>
      </dgm:t>
    </dgm:pt>
    <dgm:pt modelId="{01046923-60FD-4207-82D9-CAEFE784B078}" type="pres">
      <dgm:prSet presAssocID="{5087ECDC-5DCD-46A6-8AB2-A29D5B33A705}" presName="thickLine" presStyleLbl="alignNode1" presStyleIdx="0" presStyleCnt="3"/>
      <dgm:spPr/>
    </dgm:pt>
    <dgm:pt modelId="{CD3A0CDD-0782-4022-BCDB-86744BD1217B}" type="pres">
      <dgm:prSet presAssocID="{5087ECDC-5DCD-46A6-8AB2-A29D5B33A705}" presName="horz1" presStyleCnt="0"/>
      <dgm:spPr/>
    </dgm:pt>
    <dgm:pt modelId="{6E9BD7F9-47BC-41EA-9D16-E72C54E6F923}" type="pres">
      <dgm:prSet presAssocID="{5087ECDC-5DCD-46A6-8AB2-A29D5B33A705}" presName="tx1" presStyleLbl="revTx" presStyleIdx="0" presStyleCnt="3"/>
      <dgm:spPr/>
      <dgm:t>
        <a:bodyPr/>
        <a:lstStyle/>
        <a:p>
          <a:endParaRPr lang="en-US"/>
        </a:p>
      </dgm:t>
    </dgm:pt>
    <dgm:pt modelId="{9E61E7AF-2B67-441A-8BFA-5E3ECE9A024A}" type="pres">
      <dgm:prSet presAssocID="{5087ECDC-5DCD-46A6-8AB2-A29D5B33A705}" presName="vert1" presStyleCnt="0"/>
      <dgm:spPr/>
    </dgm:pt>
    <dgm:pt modelId="{F038F3BF-56C0-4750-A76F-808BF69014DC}" type="pres">
      <dgm:prSet presAssocID="{539E5764-A146-4396-9383-D55624E509B8}" presName="thickLine" presStyleLbl="alignNode1" presStyleIdx="1" presStyleCnt="3"/>
      <dgm:spPr/>
    </dgm:pt>
    <dgm:pt modelId="{1E1C552F-24CB-4FC4-A781-1E0B71A22588}" type="pres">
      <dgm:prSet presAssocID="{539E5764-A146-4396-9383-D55624E509B8}" presName="horz1" presStyleCnt="0"/>
      <dgm:spPr/>
    </dgm:pt>
    <dgm:pt modelId="{51AFCC23-1829-445F-9553-FAD5C7F9F4BA}" type="pres">
      <dgm:prSet presAssocID="{539E5764-A146-4396-9383-D55624E509B8}" presName="tx1" presStyleLbl="revTx" presStyleIdx="1" presStyleCnt="3"/>
      <dgm:spPr/>
      <dgm:t>
        <a:bodyPr/>
        <a:lstStyle/>
        <a:p>
          <a:endParaRPr lang="en-US"/>
        </a:p>
      </dgm:t>
    </dgm:pt>
    <dgm:pt modelId="{6038C90A-9221-4175-B51D-6ADE37B72737}" type="pres">
      <dgm:prSet presAssocID="{539E5764-A146-4396-9383-D55624E509B8}" presName="vert1" presStyleCnt="0"/>
      <dgm:spPr/>
    </dgm:pt>
    <dgm:pt modelId="{01F7457E-0188-4F9B-BFAC-478458AA1795}" type="pres">
      <dgm:prSet presAssocID="{BA2E53BE-DFF8-4F74-B76D-97E4698FB12F}" presName="thickLine" presStyleLbl="alignNode1" presStyleIdx="2" presStyleCnt="3"/>
      <dgm:spPr/>
    </dgm:pt>
    <dgm:pt modelId="{286D7B6A-8F7A-4B95-87D4-5819180F6AB9}" type="pres">
      <dgm:prSet presAssocID="{BA2E53BE-DFF8-4F74-B76D-97E4698FB12F}" presName="horz1" presStyleCnt="0"/>
      <dgm:spPr/>
    </dgm:pt>
    <dgm:pt modelId="{56C3030B-62FD-456E-A7EA-3C33169243D2}" type="pres">
      <dgm:prSet presAssocID="{BA2E53BE-DFF8-4F74-B76D-97E4698FB12F}" presName="tx1" presStyleLbl="revTx" presStyleIdx="2" presStyleCnt="3"/>
      <dgm:spPr/>
      <dgm:t>
        <a:bodyPr/>
        <a:lstStyle/>
        <a:p>
          <a:endParaRPr lang="en-US"/>
        </a:p>
      </dgm:t>
    </dgm:pt>
    <dgm:pt modelId="{4846369A-DB29-4A8F-9C16-A70B02331E05}" type="pres">
      <dgm:prSet presAssocID="{BA2E53BE-DFF8-4F74-B76D-97E4698FB12F}" presName="vert1" presStyleCnt="0"/>
      <dgm:spPr/>
    </dgm:pt>
  </dgm:ptLst>
  <dgm:cxnLst>
    <dgm:cxn modelId="{E50FF480-286C-4944-B845-188D18E370D4}" type="presOf" srcId="{05E7759E-A786-429C-A9C3-FEE58CB93869}" destId="{098C6969-7317-4935-B596-3EC57A0D92C5}" srcOrd="0" destOrd="0" presId="urn:microsoft.com/office/officeart/2008/layout/LinedList"/>
    <dgm:cxn modelId="{4333899E-3210-4547-AEC5-365A5FBD564C}" srcId="{05E7759E-A786-429C-A9C3-FEE58CB93869}" destId="{5087ECDC-5DCD-46A6-8AB2-A29D5B33A705}" srcOrd="0" destOrd="0" parTransId="{B7D0B79E-AAF2-4C97-B1D5-ADB8ECFF4DDB}" sibTransId="{A6391BE6-DBCD-4C64-B6A4-EC97C48CCA94}"/>
    <dgm:cxn modelId="{53D54E21-5220-49EA-A2A1-5CFA07C0E07F}" type="presOf" srcId="{539E5764-A146-4396-9383-D55624E509B8}" destId="{51AFCC23-1829-445F-9553-FAD5C7F9F4BA}" srcOrd="0" destOrd="0" presId="urn:microsoft.com/office/officeart/2008/layout/LinedList"/>
    <dgm:cxn modelId="{DC7498FC-1BF1-44B9-9B12-F401CAF605EA}" type="presOf" srcId="{5087ECDC-5DCD-46A6-8AB2-A29D5B33A705}" destId="{6E9BD7F9-47BC-41EA-9D16-E72C54E6F923}" srcOrd="0" destOrd="0" presId="urn:microsoft.com/office/officeart/2008/layout/LinedList"/>
    <dgm:cxn modelId="{755DC055-187F-44D0-8371-2B19B41EED34}" srcId="{05E7759E-A786-429C-A9C3-FEE58CB93869}" destId="{539E5764-A146-4396-9383-D55624E509B8}" srcOrd="1" destOrd="0" parTransId="{55E3B7AE-8421-4F1F-896D-05ABB08640F1}" sibTransId="{D68B3F97-59A7-4D3D-9F69-6B58AC2D2565}"/>
    <dgm:cxn modelId="{1D367F56-B014-4E08-BC68-227AC5F755D8}" srcId="{05E7759E-A786-429C-A9C3-FEE58CB93869}" destId="{BA2E53BE-DFF8-4F74-B76D-97E4698FB12F}" srcOrd="2" destOrd="0" parTransId="{0DE797A0-8637-461A-81D7-30953E36BE21}" sibTransId="{E9346958-9F7F-4032-900C-DCBFDBB345FF}"/>
    <dgm:cxn modelId="{86B75E3B-CBD2-41F5-8799-3A9CB7FC18CB}" type="presOf" srcId="{BA2E53BE-DFF8-4F74-B76D-97E4698FB12F}" destId="{56C3030B-62FD-456E-A7EA-3C33169243D2}" srcOrd="0" destOrd="0" presId="urn:microsoft.com/office/officeart/2008/layout/LinedList"/>
    <dgm:cxn modelId="{B5FD6216-D723-45A7-B1DE-619DC3F83FEC}" type="presParOf" srcId="{098C6969-7317-4935-B596-3EC57A0D92C5}" destId="{01046923-60FD-4207-82D9-CAEFE784B078}" srcOrd="0" destOrd="0" presId="urn:microsoft.com/office/officeart/2008/layout/LinedList"/>
    <dgm:cxn modelId="{CCC0F934-2FB2-4FF4-9C7F-31B218DD13E2}" type="presParOf" srcId="{098C6969-7317-4935-B596-3EC57A0D92C5}" destId="{CD3A0CDD-0782-4022-BCDB-86744BD1217B}" srcOrd="1" destOrd="0" presId="urn:microsoft.com/office/officeart/2008/layout/LinedList"/>
    <dgm:cxn modelId="{F007B2AB-3132-44B1-B3B8-34155A431267}" type="presParOf" srcId="{CD3A0CDD-0782-4022-BCDB-86744BD1217B}" destId="{6E9BD7F9-47BC-41EA-9D16-E72C54E6F923}" srcOrd="0" destOrd="0" presId="urn:microsoft.com/office/officeart/2008/layout/LinedList"/>
    <dgm:cxn modelId="{2865D3EC-CDC2-43F6-8066-E28301C83D45}" type="presParOf" srcId="{CD3A0CDD-0782-4022-BCDB-86744BD1217B}" destId="{9E61E7AF-2B67-441A-8BFA-5E3ECE9A024A}" srcOrd="1" destOrd="0" presId="urn:microsoft.com/office/officeart/2008/layout/LinedList"/>
    <dgm:cxn modelId="{7CEAC4AC-D853-47D8-8AF6-26453483A4BE}" type="presParOf" srcId="{098C6969-7317-4935-B596-3EC57A0D92C5}" destId="{F038F3BF-56C0-4750-A76F-808BF69014DC}" srcOrd="2" destOrd="0" presId="urn:microsoft.com/office/officeart/2008/layout/LinedList"/>
    <dgm:cxn modelId="{6398AFD0-4B61-410A-B2FB-C5103968D45B}" type="presParOf" srcId="{098C6969-7317-4935-B596-3EC57A0D92C5}" destId="{1E1C552F-24CB-4FC4-A781-1E0B71A22588}" srcOrd="3" destOrd="0" presId="urn:microsoft.com/office/officeart/2008/layout/LinedList"/>
    <dgm:cxn modelId="{1162C2D9-527F-43EB-8430-4C0905D7CAA4}" type="presParOf" srcId="{1E1C552F-24CB-4FC4-A781-1E0B71A22588}" destId="{51AFCC23-1829-445F-9553-FAD5C7F9F4BA}" srcOrd="0" destOrd="0" presId="urn:microsoft.com/office/officeart/2008/layout/LinedList"/>
    <dgm:cxn modelId="{F0778BF1-B661-4589-A1A4-25A1028D3472}" type="presParOf" srcId="{1E1C552F-24CB-4FC4-A781-1E0B71A22588}" destId="{6038C90A-9221-4175-B51D-6ADE37B72737}" srcOrd="1" destOrd="0" presId="urn:microsoft.com/office/officeart/2008/layout/LinedList"/>
    <dgm:cxn modelId="{9E6AD184-CFD3-4BA0-BF29-360513BF91C1}" type="presParOf" srcId="{098C6969-7317-4935-B596-3EC57A0D92C5}" destId="{01F7457E-0188-4F9B-BFAC-478458AA1795}" srcOrd="4" destOrd="0" presId="urn:microsoft.com/office/officeart/2008/layout/LinedList"/>
    <dgm:cxn modelId="{FDBDC4CE-BCB8-404F-862E-51817DA6F8FD}" type="presParOf" srcId="{098C6969-7317-4935-B596-3EC57A0D92C5}" destId="{286D7B6A-8F7A-4B95-87D4-5819180F6AB9}" srcOrd="5" destOrd="0" presId="urn:microsoft.com/office/officeart/2008/layout/LinedList"/>
    <dgm:cxn modelId="{E9BE2D1C-F010-4F2C-B612-E7FB5D3F3947}" type="presParOf" srcId="{286D7B6A-8F7A-4B95-87D4-5819180F6AB9}" destId="{56C3030B-62FD-456E-A7EA-3C33169243D2}" srcOrd="0" destOrd="0" presId="urn:microsoft.com/office/officeart/2008/layout/LinedList"/>
    <dgm:cxn modelId="{A725E956-F252-4ED8-ADDC-3B5A73058300}" type="presParOf" srcId="{286D7B6A-8F7A-4B95-87D4-5819180F6AB9}" destId="{4846369A-DB29-4A8F-9C16-A70B02331E05}"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C0FB37-94B9-41B6-99BD-535F6719F09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8FD26A2-0017-4D40-B352-F5CA52FF4A4F}">
      <dgm:prSet/>
      <dgm:spPr/>
      <dgm:t>
        <a:bodyPr/>
        <a:lstStyle/>
        <a:p>
          <a:r>
            <a:rPr lang="en-US"/>
            <a:t>To run this application, do the following:</a:t>
          </a:r>
        </a:p>
      </dgm:t>
    </dgm:pt>
    <dgm:pt modelId="{FFD6A8D6-77F7-4C14-A060-9370919D5006}" type="parTrans" cxnId="{E0732053-E53E-46BB-91AF-778782F268C1}">
      <dgm:prSet/>
      <dgm:spPr/>
      <dgm:t>
        <a:bodyPr/>
        <a:lstStyle/>
        <a:p>
          <a:endParaRPr lang="en-US"/>
        </a:p>
      </dgm:t>
    </dgm:pt>
    <dgm:pt modelId="{7A438B27-E631-473F-B72F-6415A292BFFA}" type="sibTrans" cxnId="{E0732053-E53E-46BB-91AF-778782F268C1}">
      <dgm:prSet/>
      <dgm:spPr/>
      <dgm:t>
        <a:bodyPr/>
        <a:lstStyle/>
        <a:p>
          <a:endParaRPr lang="en-US"/>
        </a:p>
      </dgm:t>
    </dgm:pt>
    <dgm:pt modelId="{4B3998A8-3C30-4A93-81EC-8BF5CA46BF36}">
      <dgm:prSet/>
      <dgm:spPr/>
      <dgm:t>
        <a:bodyPr/>
        <a:lstStyle/>
        <a:p>
          <a:r>
            <a:rPr lang="en-US"/>
            <a:t>Make sure you have installed python3.8 or higher</a:t>
          </a:r>
        </a:p>
      </dgm:t>
    </dgm:pt>
    <dgm:pt modelId="{FAF1FDB9-4ACB-4102-A0EA-77A57E47AA18}" type="parTrans" cxnId="{77550473-CBE9-4004-B72C-22323A7FC594}">
      <dgm:prSet/>
      <dgm:spPr/>
      <dgm:t>
        <a:bodyPr/>
        <a:lstStyle/>
        <a:p>
          <a:endParaRPr lang="en-US"/>
        </a:p>
      </dgm:t>
    </dgm:pt>
    <dgm:pt modelId="{2F36F8AB-4C87-4707-8895-5E129979450C}" type="sibTrans" cxnId="{77550473-CBE9-4004-B72C-22323A7FC594}">
      <dgm:prSet/>
      <dgm:spPr/>
      <dgm:t>
        <a:bodyPr/>
        <a:lstStyle/>
        <a:p>
          <a:endParaRPr lang="en-US"/>
        </a:p>
      </dgm:t>
    </dgm:pt>
    <dgm:pt modelId="{E1D18E4F-4D54-4E7D-9FB6-B565A8686E75}">
      <dgm:prSet/>
      <dgm:spPr/>
      <dgm:t>
        <a:bodyPr/>
        <a:lstStyle/>
        <a:p>
          <a:r>
            <a:rPr lang="en-US"/>
            <a:t>Install pip3</a:t>
          </a:r>
        </a:p>
      </dgm:t>
    </dgm:pt>
    <dgm:pt modelId="{65F0C44E-73A2-45D4-898E-C93FD358E378}" type="parTrans" cxnId="{516152F9-106B-4521-B713-2A8967084CAA}">
      <dgm:prSet/>
      <dgm:spPr/>
      <dgm:t>
        <a:bodyPr/>
        <a:lstStyle/>
        <a:p>
          <a:endParaRPr lang="en-US"/>
        </a:p>
      </dgm:t>
    </dgm:pt>
    <dgm:pt modelId="{9193FB42-9FCF-4FD4-8785-9415EB0A20CD}" type="sibTrans" cxnId="{516152F9-106B-4521-B713-2A8967084CAA}">
      <dgm:prSet/>
      <dgm:spPr/>
      <dgm:t>
        <a:bodyPr/>
        <a:lstStyle/>
        <a:p>
          <a:endParaRPr lang="en-US"/>
        </a:p>
      </dgm:t>
    </dgm:pt>
    <dgm:pt modelId="{01EC37F4-8C54-4763-A2C1-A2832022DE2D}">
      <dgm:prSet/>
      <dgm:spPr/>
      <dgm:t>
        <a:bodyPr/>
        <a:lstStyle/>
        <a:p>
          <a:r>
            <a:rPr lang="en-US"/>
            <a:t>After installing the above, run the following command.</a:t>
          </a:r>
        </a:p>
      </dgm:t>
    </dgm:pt>
    <dgm:pt modelId="{610FE633-02C4-4E2D-AFAD-2B175CDB341A}" type="parTrans" cxnId="{1EDF4DAD-09CA-4CAA-981E-3E6FCB91527A}">
      <dgm:prSet/>
      <dgm:spPr/>
      <dgm:t>
        <a:bodyPr/>
        <a:lstStyle/>
        <a:p>
          <a:endParaRPr lang="en-US"/>
        </a:p>
      </dgm:t>
    </dgm:pt>
    <dgm:pt modelId="{9EB3EEDF-EB10-446D-9493-D5B8976FD0D3}" type="sibTrans" cxnId="{1EDF4DAD-09CA-4CAA-981E-3E6FCB91527A}">
      <dgm:prSet/>
      <dgm:spPr/>
      <dgm:t>
        <a:bodyPr/>
        <a:lstStyle/>
        <a:p>
          <a:endParaRPr lang="en-US"/>
        </a:p>
      </dgm:t>
    </dgm:pt>
    <dgm:pt modelId="{DA944EF5-9DC8-4730-9981-8E48AF3E69C2}">
      <dgm:prSet/>
      <dgm:spPr/>
      <dgm:t>
        <a:bodyPr/>
        <a:lstStyle/>
        <a:p>
          <a:r>
            <a:rPr lang="en-US"/>
            <a:t>`pip -r requirements.txt &amp;&amp; python manage.py makemigrations $$ python manage.py migrate &amp;&amp; python manage.py runserver`</a:t>
          </a:r>
        </a:p>
      </dgm:t>
    </dgm:pt>
    <dgm:pt modelId="{9AF13354-D9C9-4054-B4C5-3BF753E917A2}" type="parTrans" cxnId="{ECCF1A33-BCC9-4E70-B079-B405765DA0B4}">
      <dgm:prSet/>
      <dgm:spPr/>
      <dgm:t>
        <a:bodyPr/>
        <a:lstStyle/>
        <a:p>
          <a:endParaRPr lang="en-US"/>
        </a:p>
      </dgm:t>
    </dgm:pt>
    <dgm:pt modelId="{4254579F-91EC-408D-8CAF-4616212A9766}" type="sibTrans" cxnId="{ECCF1A33-BCC9-4E70-B079-B405765DA0B4}">
      <dgm:prSet/>
      <dgm:spPr/>
      <dgm:t>
        <a:bodyPr/>
        <a:lstStyle/>
        <a:p>
          <a:endParaRPr lang="en-US"/>
        </a:p>
      </dgm:t>
    </dgm:pt>
    <dgm:pt modelId="{17F5B733-A821-4C31-978A-BD1F2F67645D}">
      <dgm:prSet/>
      <dgm:spPr/>
      <dgm:t>
        <a:bodyPr/>
        <a:lstStyle/>
        <a:p>
          <a:r>
            <a:rPr lang="en-US"/>
            <a:t>- The above is a 4 commands line which you can split into individuals if you want so.</a:t>
          </a:r>
        </a:p>
      </dgm:t>
    </dgm:pt>
    <dgm:pt modelId="{CCBA653D-8D97-4280-9975-74052E56BC59}" type="parTrans" cxnId="{855222F9-5A00-4B6C-8071-B73B3EEE32B5}">
      <dgm:prSet/>
      <dgm:spPr/>
      <dgm:t>
        <a:bodyPr/>
        <a:lstStyle/>
        <a:p>
          <a:endParaRPr lang="en-US"/>
        </a:p>
      </dgm:t>
    </dgm:pt>
    <dgm:pt modelId="{9EC365EF-D80C-4C3F-990D-C64F04C31FB2}" type="sibTrans" cxnId="{855222F9-5A00-4B6C-8071-B73B3EEE32B5}">
      <dgm:prSet/>
      <dgm:spPr/>
      <dgm:t>
        <a:bodyPr/>
        <a:lstStyle/>
        <a:p>
          <a:endParaRPr lang="en-US"/>
        </a:p>
      </dgm:t>
    </dgm:pt>
    <dgm:pt modelId="{803EBEAA-6055-4D77-9166-C7A0A83B804F}" type="pres">
      <dgm:prSet presAssocID="{2EC0FB37-94B9-41B6-99BD-535F6719F09C}" presName="vert0" presStyleCnt="0">
        <dgm:presLayoutVars>
          <dgm:dir/>
          <dgm:animOne val="branch"/>
          <dgm:animLvl val="lvl"/>
        </dgm:presLayoutVars>
      </dgm:prSet>
      <dgm:spPr/>
      <dgm:t>
        <a:bodyPr/>
        <a:lstStyle/>
        <a:p>
          <a:endParaRPr lang="en-US"/>
        </a:p>
      </dgm:t>
    </dgm:pt>
    <dgm:pt modelId="{546C4CB9-64EB-4D30-87BD-BD68FDD44E40}" type="pres">
      <dgm:prSet presAssocID="{18FD26A2-0017-4D40-B352-F5CA52FF4A4F}" presName="thickLine" presStyleLbl="alignNode1" presStyleIdx="0" presStyleCnt="3"/>
      <dgm:spPr/>
    </dgm:pt>
    <dgm:pt modelId="{FEF68623-1506-46CA-B20A-C202B8086BF3}" type="pres">
      <dgm:prSet presAssocID="{18FD26A2-0017-4D40-B352-F5CA52FF4A4F}" presName="horz1" presStyleCnt="0"/>
      <dgm:spPr/>
    </dgm:pt>
    <dgm:pt modelId="{4EEFB777-3502-41EF-8532-3F94E109C272}" type="pres">
      <dgm:prSet presAssocID="{18FD26A2-0017-4D40-B352-F5CA52FF4A4F}" presName="tx1" presStyleLbl="revTx" presStyleIdx="0" presStyleCnt="6"/>
      <dgm:spPr/>
      <dgm:t>
        <a:bodyPr/>
        <a:lstStyle/>
        <a:p>
          <a:endParaRPr lang="en-US"/>
        </a:p>
      </dgm:t>
    </dgm:pt>
    <dgm:pt modelId="{FEC71275-C732-4602-8173-841F329098ED}" type="pres">
      <dgm:prSet presAssocID="{18FD26A2-0017-4D40-B352-F5CA52FF4A4F}" presName="vert1" presStyleCnt="0"/>
      <dgm:spPr/>
    </dgm:pt>
    <dgm:pt modelId="{E48B5279-5E42-422C-B89D-95F3902C1E28}" type="pres">
      <dgm:prSet presAssocID="{4B3998A8-3C30-4A93-81EC-8BF5CA46BF36}" presName="vertSpace2a" presStyleCnt="0"/>
      <dgm:spPr/>
    </dgm:pt>
    <dgm:pt modelId="{68BD2378-EEB4-4CB7-8BD4-CE69B22864C7}" type="pres">
      <dgm:prSet presAssocID="{4B3998A8-3C30-4A93-81EC-8BF5CA46BF36}" presName="horz2" presStyleCnt="0"/>
      <dgm:spPr/>
    </dgm:pt>
    <dgm:pt modelId="{0A3166E0-CFC7-4D6C-B795-6952FC1FF5C5}" type="pres">
      <dgm:prSet presAssocID="{4B3998A8-3C30-4A93-81EC-8BF5CA46BF36}" presName="horzSpace2" presStyleCnt="0"/>
      <dgm:spPr/>
    </dgm:pt>
    <dgm:pt modelId="{4085774F-F0E7-4739-87D3-21C51D57E1E0}" type="pres">
      <dgm:prSet presAssocID="{4B3998A8-3C30-4A93-81EC-8BF5CA46BF36}" presName="tx2" presStyleLbl="revTx" presStyleIdx="1" presStyleCnt="6"/>
      <dgm:spPr/>
      <dgm:t>
        <a:bodyPr/>
        <a:lstStyle/>
        <a:p>
          <a:endParaRPr lang="en-US"/>
        </a:p>
      </dgm:t>
    </dgm:pt>
    <dgm:pt modelId="{AA66C040-A8D9-4F2A-AEA9-A2A5843B3C26}" type="pres">
      <dgm:prSet presAssocID="{4B3998A8-3C30-4A93-81EC-8BF5CA46BF36}" presName="vert2" presStyleCnt="0"/>
      <dgm:spPr/>
    </dgm:pt>
    <dgm:pt modelId="{C828BB7B-3A9D-49DE-92A1-6305777ECA69}" type="pres">
      <dgm:prSet presAssocID="{4B3998A8-3C30-4A93-81EC-8BF5CA46BF36}" presName="thinLine2b" presStyleLbl="callout" presStyleIdx="0" presStyleCnt="3"/>
      <dgm:spPr/>
    </dgm:pt>
    <dgm:pt modelId="{A99C670F-BAC4-4AAB-A722-417CBDE2D89D}" type="pres">
      <dgm:prSet presAssocID="{4B3998A8-3C30-4A93-81EC-8BF5CA46BF36}" presName="vertSpace2b" presStyleCnt="0"/>
      <dgm:spPr/>
    </dgm:pt>
    <dgm:pt modelId="{A19C3DDE-C651-43A4-A2CC-E1A674F7064A}" type="pres">
      <dgm:prSet presAssocID="{E1D18E4F-4D54-4E7D-9FB6-B565A8686E75}" presName="horz2" presStyleCnt="0"/>
      <dgm:spPr/>
    </dgm:pt>
    <dgm:pt modelId="{C71C9310-7567-46CD-A2AB-4959BE353A15}" type="pres">
      <dgm:prSet presAssocID="{E1D18E4F-4D54-4E7D-9FB6-B565A8686E75}" presName="horzSpace2" presStyleCnt="0"/>
      <dgm:spPr/>
    </dgm:pt>
    <dgm:pt modelId="{12595788-7033-4159-B037-7E35F69E7343}" type="pres">
      <dgm:prSet presAssocID="{E1D18E4F-4D54-4E7D-9FB6-B565A8686E75}" presName="tx2" presStyleLbl="revTx" presStyleIdx="2" presStyleCnt="6"/>
      <dgm:spPr/>
      <dgm:t>
        <a:bodyPr/>
        <a:lstStyle/>
        <a:p>
          <a:endParaRPr lang="en-US"/>
        </a:p>
      </dgm:t>
    </dgm:pt>
    <dgm:pt modelId="{EF2027A8-CFB7-4D35-B1F5-CED6D47EAE3D}" type="pres">
      <dgm:prSet presAssocID="{E1D18E4F-4D54-4E7D-9FB6-B565A8686E75}" presName="vert2" presStyleCnt="0"/>
      <dgm:spPr/>
    </dgm:pt>
    <dgm:pt modelId="{A6AB2852-9715-4236-8D74-F448E2F70F42}" type="pres">
      <dgm:prSet presAssocID="{E1D18E4F-4D54-4E7D-9FB6-B565A8686E75}" presName="thinLine2b" presStyleLbl="callout" presStyleIdx="1" presStyleCnt="3"/>
      <dgm:spPr/>
    </dgm:pt>
    <dgm:pt modelId="{DFF8B1FB-42A3-43C3-932C-6B2E36586243}" type="pres">
      <dgm:prSet presAssocID="{E1D18E4F-4D54-4E7D-9FB6-B565A8686E75}" presName="vertSpace2b" presStyleCnt="0"/>
      <dgm:spPr/>
    </dgm:pt>
    <dgm:pt modelId="{7A4CE1C4-B97B-444A-A580-3646F8611849}" type="pres">
      <dgm:prSet presAssocID="{01EC37F4-8C54-4763-A2C1-A2832022DE2D}" presName="horz2" presStyleCnt="0"/>
      <dgm:spPr/>
    </dgm:pt>
    <dgm:pt modelId="{CB3C0552-D80B-4858-A0FF-F7CAF32E93BF}" type="pres">
      <dgm:prSet presAssocID="{01EC37F4-8C54-4763-A2C1-A2832022DE2D}" presName="horzSpace2" presStyleCnt="0"/>
      <dgm:spPr/>
    </dgm:pt>
    <dgm:pt modelId="{653D9454-F850-40D3-A4DE-F6EF02038388}" type="pres">
      <dgm:prSet presAssocID="{01EC37F4-8C54-4763-A2C1-A2832022DE2D}" presName="tx2" presStyleLbl="revTx" presStyleIdx="3" presStyleCnt="6"/>
      <dgm:spPr/>
      <dgm:t>
        <a:bodyPr/>
        <a:lstStyle/>
        <a:p>
          <a:endParaRPr lang="en-US"/>
        </a:p>
      </dgm:t>
    </dgm:pt>
    <dgm:pt modelId="{D39279BD-9F1A-4C14-ADBF-49BAC7DE67A5}" type="pres">
      <dgm:prSet presAssocID="{01EC37F4-8C54-4763-A2C1-A2832022DE2D}" presName="vert2" presStyleCnt="0"/>
      <dgm:spPr/>
    </dgm:pt>
    <dgm:pt modelId="{81B26EE4-39EF-463E-9541-D6B6CF056D6F}" type="pres">
      <dgm:prSet presAssocID="{01EC37F4-8C54-4763-A2C1-A2832022DE2D}" presName="thinLine2b" presStyleLbl="callout" presStyleIdx="2" presStyleCnt="3"/>
      <dgm:spPr/>
    </dgm:pt>
    <dgm:pt modelId="{80FE9D3B-525A-4257-A54A-C0EC1C092FA4}" type="pres">
      <dgm:prSet presAssocID="{01EC37F4-8C54-4763-A2C1-A2832022DE2D}" presName="vertSpace2b" presStyleCnt="0"/>
      <dgm:spPr/>
    </dgm:pt>
    <dgm:pt modelId="{2F477305-188A-402C-B426-465A90BE930C}" type="pres">
      <dgm:prSet presAssocID="{DA944EF5-9DC8-4730-9981-8E48AF3E69C2}" presName="thickLine" presStyleLbl="alignNode1" presStyleIdx="1" presStyleCnt="3"/>
      <dgm:spPr/>
    </dgm:pt>
    <dgm:pt modelId="{AC3CCF03-8E83-4451-A216-968C45F9B8BD}" type="pres">
      <dgm:prSet presAssocID="{DA944EF5-9DC8-4730-9981-8E48AF3E69C2}" presName="horz1" presStyleCnt="0"/>
      <dgm:spPr/>
    </dgm:pt>
    <dgm:pt modelId="{DFD6C781-66E6-40D9-B78D-13DA2E47B1E9}" type="pres">
      <dgm:prSet presAssocID="{DA944EF5-9DC8-4730-9981-8E48AF3E69C2}" presName="tx1" presStyleLbl="revTx" presStyleIdx="4" presStyleCnt="6"/>
      <dgm:spPr/>
      <dgm:t>
        <a:bodyPr/>
        <a:lstStyle/>
        <a:p>
          <a:endParaRPr lang="en-US"/>
        </a:p>
      </dgm:t>
    </dgm:pt>
    <dgm:pt modelId="{9AD1B6C7-20B6-415C-A0A1-9629250D1566}" type="pres">
      <dgm:prSet presAssocID="{DA944EF5-9DC8-4730-9981-8E48AF3E69C2}" presName="vert1" presStyleCnt="0"/>
      <dgm:spPr/>
    </dgm:pt>
    <dgm:pt modelId="{FD98FFD6-E04A-4F23-9EB3-C2E9E635B185}" type="pres">
      <dgm:prSet presAssocID="{17F5B733-A821-4C31-978A-BD1F2F67645D}" presName="thickLine" presStyleLbl="alignNode1" presStyleIdx="2" presStyleCnt="3"/>
      <dgm:spPr/>
    </dgm:pt>
    <dgm:pt modelId="{35BA0DE7-0BE3-4DE4-89BD-54E79617A259}" type="pres">
      <dgm:prSet presAssocID="{17F5B733-A821-4C31-978A-BD1F2F67645D}" presName="horz1" presStyleCnt="0"/>
      <dgm:spPr/>
    </dgm:pt>
    <dgm:pt modelId="{4C1DB743-225D-47D9-9E7A-3A6CD06B6F97}" type="pres">
      <dgm:prSet presAssocID="{17F5B733-A821-4C31-978A-BD1F2F67645D}" presName="tx1" presStyleLbl="revTx" presStyleIdx="5" presStyleCnt="6"/>
      <dgm:spPr/>
      <dgm:t>
        <a:bodyPr/>
        <a:lstStyle/>
        <a:p>
          <a:endParaRPr lang="en-US"/>
        </a:p>
      </dgm:t>
    </dgm:pt>
    <dgm:pt modelId="{1F44BE64-3FAE-4326-8AA6-8FF3C4BF997A}" type="pres">
      <dgm:prSet presAssocID="{17F5B733-A821-4C31-978A-BD1F2F67645D}" presName="vert1" presStyleCnt="0"/>
      <dgm:spPr/>
    </dgm:pt>
  </dgm:ptLst>
  <dgm:cxnLst>
    <dgm:cxn modelId="{1889B6C0-EBAD-4947-97A4-81D8C37D64CC}" type="presOf" srcId="{17F5B733-A821-4C31-978A-BD1F2F67645D}" destId="{4C1DB743-225D-47D9-9E7A-3A6CD06B6F97}" srcOrd="0" destOrd="0" presId="urn:microsoft.com/office/officeart/2008/layout/LinedList"/>
    <dgm:cxn modelId="{A9108420-9D45-4549-9DAC-616219A9B873}" type="presOf" srcId="{01EC37F4-8C54-4763-A2C1-A2832022DE2D}" destId="{653D9454-F850-40D3-A4DE-F6EF02038388}" srcOrd="0" destOrd="0" presId="urn:microsoft.com/office/officeart/2008/layout/LinedList"/>
    <dgm:cxn modelId="{ECCF1A33-BCC9-4E70-B079-B405765DA0B4}" srcId="{2EC0FB37-94B9-41B6-99BD-535F6719F09C}" destId="{DA944EF5-9DC8-4730-9981-8E48AF3E69C2}" srcOrd="1" destOrd="0" parTransId="{9AF13354-D9C9-4054-B4C5-3BF753E917A2}" sibTransId="{4254579F-91EC-408D-8CAF-4616212A9766}"/>
    <dgm:cxn modelId="{6804B238-A74F-4C22-A411-B8E70003EAE2}" type="presOf" srcId="{2EC0FB37-94B9-41B6-99BD-535F6719F09C}" destId="{803EBEAA-6055-4D77-9166-C7A0A83B804F}" srcOrd="0" destOrd="0" presId="urn:microsoft.com/office/officeart/2008/layout/LinedList"/>
    <dgm:cxn modelId="{77550473-CBE9-4004-B72C-22323A7FC594}" srcId="{18FD26A2-0017-4D40-B352-F5CA52FF4A4F}" destId="{4B3998A8-3C30-4A93-81EC-8BF5CA46BF36}" srcOrd="0" destOrd="0" parTransId="{FAF1FDB9-4ACB-4102-A0EA-77A57E47AA18}" sibTransId="{2F36F8AB-4C87-4707-8895-5E129979450C}"/>
    <dgm:cxn modelId="{E9F414EE-47F0-423F-8B61-D31410CD513C}" type="presOf" srcId="{DA944EF5-9DC8-4730-9981-8E48AF3E69C2}" destId="{DFD6C781-66E6-40D9-B78D-13DA2E47B1E9}" srcOrd="0" destOrd="0" presId="urn:microsoft.com/office/officeart/2008/layout/LinedList"/>
    <dgm:cxn modelId="{B381A087-9C2C-4F9E-BCD8-7C074B27E058}" type="presOf" srcId="{4B3998A8-3C30-4A93-81EC-8BF5CA46BF36}" destId="{4085774F-F0E7-4739-87D3-21C51D57E1E0}" srcOrd="0" destOrd="0" presId="urn:microsoft.com/office/officeart/2008/layout/LinedList"/>
    <dgm:cxn modelId="{855222F9-5A00-4B6C-8071-B73B3EEE32B5}" srcId="{2EC0FB37-94B9-41B6-99BD-535F6719F09C}" destId="{17F5B733-A821-4C31-978A-BD1F2F67645D}" srcOrd="2" destOrd="0" parTransId="{CCBA653D-8D97-4280-9975-74052E56BC59}" sibTransId="{9EC365EF-D80C-4C3F-990D-C64F04C31FB2}"/>
    <dgm:cxn modelId="{516152F9-106B-4521-B713-2A8967084CAA}" srcId="{18FD26A2-0017-4D40-B352-F5CA52FF4A4F}" destId="{E1D18E4F-4D54-4E7D-9FB6-B565A8686E75}" srcOrd="1" destOrd="0" parTransId="{65F0C44E-73A2-45D4-898E-C93FD358E378}" sibTransId="{9193FB42-9FCF-4FD4-8785-9415EB0A20CD}"/>
    <dgm:cxn modelId="{1EDF4DAD-09CA-4CAA-981E-3E6FCB91527A}" srcId="{18FD26A2-0017-4D40-B352-F5CA52FF4A4F}" destId="{01EC37F4-8C54-4763-A2C1-A2832022DE2D}" srcOrd="2" destOrd="0" parTransId="{610FE633-02C4-4E2D-AFAD-2B175CDB341A}" sibTransId="{9EB3EEDF-EB10-446D-9493-D5B8976FD0D3}"/>
    <dgm:cxn modelId="{8EFF5270-9DA2-4C55-B367-BAEB50C07518}" type="presOf" srcId="{E1D18E4F-4D54-4E7D-9FB6-B565A8686E75}" destId="{12595788-7033-4159-B037-7E35F69E7343}" srcOrd="0" destOrd="0" presId="urn:microsoft.com/office/officeart/2008/layout/LinedList"/>
    <dgm:cxn modelId="{E0732053-E53E-46BB-91AF-778782F268C1}" srcId="{2EC0FB37-94B9-41B6-99BD-535F6719F09C}" destId="{18FD26A2-0017-4D40-B352-F5CA52FF4A4F}" srcOrd="0" destOrd="0" parTransId="{FFD6A8D6-77F7-4C14-A060-9370919D5006}" sibTransId="{7A438B27-E631-473F-B72F-6415A292BFFA}"/>
    <dgm:cxn modelId="{4986AB83-9D37-4A44-BBBD-6792C21960A8}" type="presOf" srcId="{18FD26A2-0017-4D40-B352-F5CA52FF4A4F}" destId="{4EEFB777-3502-41EF-8532-3F94E109C272}" srcOrd="0" destOrd="0" presId="urn:microsoft.com/office/officeart/2008/layout/LinedList"/>
    <dgm:cxn modelId="{98A143D4-0D58-4D0F-BDB2-D794C9C5243E}" type="presParOf" srcId="{803EBEAA-6055-4D77-9166-C7A0A83B804F}" destId="{546C4CB9-64EB-4D30-87BD-BD68FDD44E40}" srcOrd="0" destOrd="0" presId="urn:microsoft.com/office/officeart/2008/layout/LinedList"/>
    <dgm:cxn modelId="{8A19D63D-5013-4911-9A00-A78019F3F9CC}" type="presParOf" srcId="{803EBEAA-6055-4D77-9166-C7A0A83B804F}" destId="{FEF68623-1506-46CA-B20A-C202B8086BF3}" srcOrd="1" destOrd="0" presId="urn:microsoft.com/office/officeart/2008/layout/LinedList"/>
    <dgm:cxn modelId="{583BC05D-A53B-4D75-92BF-98D76FD492FF}" type="presParOf" srcId="{FEF68623-1506-46CA-B20A-C202B8086BF3}" destId="{4EEFB777-3502-41EF-8532-3F94E109C272}" srcOrd="0" destOrd="0" presId="urn:microsoft.com/office/officeart/2008/layout/LinedList"/>
    <dgm:cxn modelId="{E9381CC5-5F37-4F46-9AF3-5AF3F3ED4FB9}" type="presParOf" srcId="{FEF68623-1506-46CA-B20A-C202B8086BF3}" destId="{FEC71275-C732-4602-8173-841F329098ED}" srcOrd="1" destOrd="0" presId="urn:microsoft.com/office/officeart/2008/layout/LinedList"/>
    <dgm:cxn modelId="{AEA623B6-CBEC-46AF-83D4-CC816538FF7E}" type="presParOf" srcId="{FEC71275-C732-4602-8173-841F329098ED}" destId="{E48B5279-5E42-422C-B89D-95F3902C1E28}" srcOrd="0" destOrd="0" presId="urn:microsoft.com/office/officeart/2008/layout/LinedList"/>
    <dgm:cxn modelId="{12E5147F-B6E2-42AC-AF1B-DFF9B88F4438}" type="presParOf" srcId="{FEC71275-C732-4602-8173-841F329098ED}" destId="{68BD2378-EEB4-4CB7-8BD4-CE69B22864C7}" srcOrd="1" destOrd="0" presId="urn:microsoft.com/office/officeart/2008/layout/LinedList"/>
    <dgm:cxn modelId="{206DAA4F-254C-461B-9B68-34E21321DBFC}" type="presParOf" srcId="{68BD2378-EEB4-4CB7-8BD4-CE69B22864C7}" destId="{0A3166E0-CFC7-4D6C-B795-6952FC1FF5C5}" srcOrd="0" destOrd="0" presId="urn:microsoft.com/office/officeart/2008/layout/LinedList"/>
    <dgm:cxn modelId="{7EF3F9DE-4077-4754-802E-58C41C3A8973}" type="presParOf" srcId="{68BD2378-EEB4-4CB7-8BD4-CE69B22864C7}" destId="{4085774F-F0E7-4739-87D3-21C51D57E1E0}" srcOrd="1" destOrd="0" presId="urn:microsoft.com/office/officeart/2008/layout/LinedList"/>
    <dgm:cxn modelId="{17E6B76B-D108-4E9F-B3C6-90D370FD86DA}" type="presParOf" srcId="{68BD2378-EEB4-4CB7-8BD4-CE69B22864C7}" destId="{AA66C040-A8D9-4F2A-AEA9-A2A5843B3C26}" srcOrd="2" destOrd="0" presId="urn:microsoft.com/office/officeart/2008/layout/LinedList"/>
    <dgm:cxn modelId="{28341EF0-561A-4616-988C-7963421C7824}" type="presParOf" srcId="{FEC71275-C732-4602-8173-841F329098ED}" destId="{C828BB7B-3A9D-49DE-92A1-6305777ECA69}" srcOrd="2" destOrd="0" presId="urn:microsoft.com/office/officeart/2008/layout/LinedList"/>
    <dgm:cxn modelId="{EE5EB712-02D1-47AA-BB9F-23121E4144AF}" type="presParOf" srcId="{FEC71275-C732-4602-8173-841F329098ED}" destId="{A99C670F-BAC4-4AAB-A722-417CBDE2D89D}" srcOrd="3" destOrd="0" presId="urn:microsoft.com/office/officeart/2008/layout/LinedList"/>
    <dgm:cxn modelId="{B96690B5-AEA6-4882-AD9A-0BCEAAF69301}" type="presParOf" srcId="{FEC71275-C732-4602-8173-841F329098ED}" destId="{A19C3DDE-C651-43A4-A2CC-E1A674F7064A}" srcOrd="4" destOrd="0" presId="urn:microsoft.com/office/officeart/2008/layout/LinedList"/>
    <dgm:cxn modelId="{C62EB390-E14F-43C5-A801-F2F7159161CB}" type="presParOf" srcId="{A19C3DDE-C651-43A4-A2CC-E1A674F7064A}" destId="{C71C9310-7567-46CD-A2AB-4959BE353A15}" srcOrd="0" destOrd="0" presId="urn:microsoft.com/office/officeart/2008/layout/LinedList"/>
    <dgm:cxn modelId="{0CD912A1-326B-46EF-A0E2-06E84B1DC62F}" type="presParOf" srcId="{A19C3DDE-C651-43A4-A2CC-E1A674F7064A}" destId="{12595788-7033-4159-B037-7E35F69E7343}" srcOrd="1" destOrd="0" presId="urn:microsoft.com/office/officeart/2008/layout/LinedList"/>
    <dgm:cxn modelId="{3B6C522C-3282-434D-8ACD-D4CDDAC567B4}" type="presParOf" srcId="{A19C3DDE-C651-43A4-A2CC-E1A674F7064A}" destId="{EF2027A8-CFB7-4D35-B1F5-CED6D47EAE3D}" srcOrd="2" destOrd="0" presId="urn:microsoft.com/office/officeart/2008/layout/LinedList"/>
    <dgm:cxn modelId="{42B022E4-4BA3-4388-A9ED-C08CA755A6A2}" type="presParOf" srcId="{FEC71275-C732-4602-8173-841F329098ED}" destId="{A6AB2852-9715-4236-8D74-F448E2F70F42}" srcOrd="5" destOrd="0" presId="urn:microsoft.com/office/officeart/2008/layout/LinedList"/>
    <dgm:cxn modelId="{B2DCBAFC-F079-4E56-A996-ABEF3A465621}" type="presParOf" srcId="{FEC71275-C732-4602-8173-841F329098ED}" destId="{DFF8B1FB-42A3-43C3-932C-6B2E36586243}" srcOrd="6" destOrd="0" presId="urn:microsoft.com/office/officeart/2008/layout/LinedList"/>
    <dgm:cxn modelId="{440BEAC3-C82B-4239-B4BB-86342BBB6D7A}" type="presParOf" srcId="{FEC71275-C732-4602-8173-841F329098ED}" destId="{7A4CE1C4-B97B-444A-A580-3646F8611849}" srcOrd="7" destOrd="0" presId="urn:microsoft.com/office/officeart/2008/layout/LinedList"/>
    <dgm:cxn modelId="{C8772FB7-BD24-4181-9CA3-D047E7051912}" type="presParOf" srcId="{7A4CE1C4-B97B-444A-A580-3646F8611849}" destId="{CB3C0552-D80B-4858-A0FF-F7CAF32E93BF}" srcOrd="0" destOrd="0" presId="urn:microsoft.com/office/officeart/2008/layout/LinedList"/>
    <dgm:cxn modelId="{25FCC17D-7BBB-45F2-ADBF-F2E63DB27E48}" type="presParOf" srcId="{7A4CE1C4-B97B-444A-A580-3646F8611849}" destId="{653D9454-F850-40D3-A4DE-F6EF02038388}" srcOrd="1" destOrd="0" presId="urn:microsoft.com/office/officeart/2008/layout/LinedList"/>
    <dgm:cxn modelId="{72CFD48C-C9BD-4FA9-871E-A48B445AD141}" type="presParOf" srcId="{7A4CE1C4-B97B-444A-A580-3646F8611849}" destId="{D39279BD-9F1A-4C14-ADBF-49BAC7DE67A5}" srcOrd="2" destOrd="0" presId="urn:microsoft.com/office/officeart/2008/layout/LinedList"/>
    <dgm:cxn modelId="{9B76D2B5-737A-42E1-A4A3-B1E75C0F1A3F}" type="presParOf" srcId="{FEC71275-C732-4602-8173-841F329098ED}" destId="{81B26EE4-39EF-463E-9541-D6B6CF056D6F}" srcOrd="8" destOrd="0" presId="urn:microsoft.com/office/officeart/2008/layout/LinedList"/>
    <dgm:cxn modelId="{3AFC52A7-49D2-4883-8DC0-0C985F6E1A4D}" type="presParOf" srcId="{FEC71275-C732-4602-8173-841F329098ED}" destId="{80FE9D3B-525A-4257-A54A-C0EC1C092FA4}" srcOrd="9" destOrd="0" presId="urn:microsoft.com/office/officeart/2008/layout/LinedList"/>
    <dgm:cxn modelId="{68E72080-33B2-4C0B-BD41-FB0B8E967FCC}" type="presParOf" srcId="{803EBEAA-6055-4D77-9166-C7A0A83B804F}" destId="{2F477305-188A-402C-B426-465A90BE930C}" srcOrd="2" destOrd="0" presId="urn:microsoft.com/office/officeart/2008/layout/LinedList"/>
    <dgm:cxn modelId="{6817618D-098E-4ACA-9F38-F9F85565127D}" type="presParOf" srcId="{803EBEAA-6055-4D77-9166-C7A0A83B804F}" destId="{AC3CCF03-8E83-4451-A216-968C45F9B8BD}" srcOrd="3" destOrd="0" presId="urn:microsoft.com/office/officeart/2008/layout/LinedList"/>
    <dgm:cxn modelId="{7DAC9794-4D03-434B-B69F-49605E19E33D}" type="presParOf" srcId="{AC3CCF03-8E83-4451-A216-968C45F9B8BD}" destId="{DFD6C781-66E6-40D9-B78D-13DA2E47B1E9}" srcOrd="0" destOrd="0" presId="urn:microsoft.com/office/officeart/2008/layout/LinedList"/>
    <dgm:cxn modelId="{81295EF1-05CA-4505-8C4D-C49223A2B833}" type="presParOf" srcId="{AC3CCF03-8E83-4451-A216-968C45F9B8BD}" destId="{9AD1B6C7-20B6-415C-A0A1-9629250D1566}" srcOrd="1" destOrd="0" presId="urn:microsoft.com/office/officeart/2008/layout/LinedList"/>
    <dgm:cxn modelId="{64FC3496-5A6A-44A8-8C86-41C21565DD54}" type="presParOf" srcId="{803EBEAA-6055-4D77-9166-C7A0A83B804F}" destId="{FD98FFD6-E04A-4F23-9EB3-C2E9E635B185}" srcOrd="4" destOrd="0" presId="urn:microsoft.com/office/officeart/2008/layout/LinedList"/>
    <dgm:cxn modelId="{3055DBD5-386A-481D-B912-98E3A22C86B5}" type="presParOf" srcId="{803EBEAA-6055-4D77-9166-C7A0A83B804F}" destId="{35BA0DE7-0BE3-4DE4-89BD-54E79617A259}" srcOrd="5" destOrd="0" presId="urn:microsoft.com/office/officeart/2008/layout/LinedList"/>
    <dgm:cxn modelId="{4A6E0DDF-5DD6-4547-8D67-D009C9F4FFD3}" type="presParOf" srcId="{35BA0DE7-0BE3-4DE4-89BD-54E79617A259}" destId="{4C1DB743-225D-47D9-9E7A-3A6CD06B6F97}" srcOrd="0" destOrd="0" presId="urn:microsoft.com/office/officeart/2008/layout/LinedList"/>
    <dgm:cxn modelId="{63BA500A-E74D-40DE-A550-5C1018210DBE}" type="presParOf" srcId="{35BA0DE7-0BE3-4DE4-89BD-54E79617A259}" destId="{1F44BE64-3FAE-4326-8AA6-8FF3C4BF997A}"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9E57243-7870-43D0-8F4D-7575B3255D9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7B22E36-F9EC-4B94-A04F-12B8DFC4093D}">
      <dgm:prSet/>
      <dgm:spPr/>
      <dgm:t>
        <a:bodyPr/>
        <a:lstStyle/>
        <a:p>
          <a:r>
            <a:rPr lang="en-US"/>
            <a:t>In conclusion, I've realized that developing a completely working system is not only challenging labor, but it also requires an in-depth knowledge of database architecture and several programming languages. </a:t>
          </a:r>
        </a:p>
      </dgm:t>
    </dgm:pt>
    <dgm:pt modelId="{08DD986D-0F7B-46B9-AA08-EF3FA30F3B67}" type="parTrans" cxnId="{F55BCF43-DE9D-480D-92D2-7927E8211A7D}">
      <dgm:prSet/>
      <dgm:spPr/>
      <dgm:t>
        <a:bodyPr/>
        <a:lstStyle/>
        <a:p>
          <a:endParaRPr lang="en-US"/>
        </a:p>
      </dgm:t>
    </dgm:pt>
    <dgm:pt modelId="{B13F87D8-07DD-43D6-AB50-34776DC8AAE0}" type="sibTrans" cxnId="{F55BCF43-DE9D-480D-92D2-7927E8211A7D}">
      <dgm:prSet/>
      <dgm:spPr/>
      <dgm:t>
        <a:bodyPr/>
        <a:lstStyle/>
        <a:p>
          <a:endParaRPr lang="en-US"/>
        </a:p>
      </dgm:t>
    </dgm:pt>
    <dgm:pt modelId="{CB9FF69C-8C93-463B-9DC1-4713296359A4}">
      <dgm:prSet/>
      <dgm:spPr/>
      <dgm:t>
        <a:bodyPr/>
        <a:lstStyle/>
        <a:p>
          <a:r>
            <a:rPr lang="en-US"/>
            <a:t>This was one of the most valuable lessons I've ever acquired. While carrying out this research, we discovered something that led us to this conclusion.</a:t>
          </a:r>
        </a:p>
      </dgm:t>
    </dgm:pt>
    <dgm:pt modelId="{0CA2DFFF-90AA-4E3B-ACD1-7A03388C8965}" type="parTrans" cxnId="{B7376183-3BE4-4C94-AF43-0310F2DC6D26}">
      <dgm:prSet/>
      <dgm:spPr/>
      <dgm:t>
        <a:bodyPr/>
        <a:lstStyle/>
        <a:p>
          <a:endParaRPr lang="en-US"/>
        </a:p>
      </dgm:t>
    </dgm:pt>
    <dgm:pt modelId="{C29C3B6F-D017-4F2E-A25E-2D2124B73BD2}" type="sibTrans" cxnId="{B7376183-3BE4-4C94-AF43-0310F2DC6D26}">
      <dgm:prSet/>
      <dgm:spPr/>
      <dgm:t>
        <a:bodyPr/>
        <a:lstStyle/>
        <a:p>
          <a:endParaRPr lang="en-US"/>
        </a:p>
      </dgm:t>
    </dgm:pt>
    <dgm:pt modelId="{95B08020-BFCF-4BBC-B679-003B30CB30C4}" type="pres">
      <dgm:prSet presAssocID="{39E57243-7870-43D0-8F4D-7575B3255D9F}" presName="vert0" presStyleCnt="0">
        <dgm:presLayoutVars>
          <dgm:dir/>
          <dgm:animOne val="branch"/>
          <dgm:animLvl val="lvl"/>
        </dgm:presLayoutVars>
      </dgm:prSet>
      <dgm:spPr/>
      <dgm:t>
        <a:bodyPr/>
        <a:lstStyle/>
        <a:p>
          <a:endParaRPr lang="en-US"/>
        </a:p>
      </dgm:t>
    </dgm:pt>
    <dgm:pt modelId="{54335FC7-890F-4AA9-8EE1-93BFB4852704}" type="pres">
      <dgm:prSet presAssocID="{47B22E36-F9EC-4B94-A04F-12B8DFC4093D}" presName="thickLine" presStyleLbl="alignNode1" presStyleIdx="0" presStyleCnt="2"/>
      <dgm:spPr/>
    </dgm:pt>
    <dgm:pt modelId="{7C543C90-5513-46B8-92A1-AB2F7951BF27}" type="pres">
      <dgm:prSet presAssocID="{47B22E36-F9EC-4B94-A04F-12B8DFC4093D}" presName="horz1" presStyleCnt="0"/>
      <dgm:spPr/>
    </dgm:pt>
    <dgm:pt modelId="{2CBEB8C7-0791-4A4D-8CC3-2103DE560487}" type="pres">
      <dgm:prSet presAssocID="{47B22E36-F9EC-4B94-A04F-12B8DFC4093D}" presName="tx1" presStyleLbl="revTx" presStyleIdx="0" presStyleCnt="2"/>
      <dgm:spPr/>
      <dgm:t>
        <a:bodyPr/>
        <a:lstStyle/>
        <a:p>
          <a:endParaRPr lang="en-US"/>
        </a:p>
      </dgm:t>
    </dgm:pt>
    <dgm:pt modelId="{54EE8918-9A2A-436B-9402-0550C86D6C34}" type="pres">
      <dgm:prSet presAssocID="{47B22E36-F9EC-4B94-A04F-12B8DFC4093D}" presName="vert1" presStyleCnt="0"/>
      <dgm:spPr/>
    </dgm:pt>
    <dgm:pt modelId="{8410EA5D-FC04-431E-B551-34A700215B1D}" type="pres">
      <dgm:prSet presAssocID="{CB9FF69C-8C93-463B-9DC1-4713296359A4}" presName="thickLine" presStyleLbl="alignNode1" presStyleIdx="1" presStyleCnt="2"/>
      <dgm:spPr/>
    </dgm:pt>
    <dgm:pt modelId="{011077A9-A32C-4F61-BA80-B883B2F1250F}" type="pres">
      <dgm:prSet presAssocID="{CB9FF69C-8C93-463B-9DC1-4713296359A4}" presName="horz1" presStyleCnt="0"/>
      <dgm:spPr/>
    </dgm:pt>
    <dgm:pt modelId="{EAE2EB16-841D-4F0A-B6B5-A96EDD546D3A}" type="pres">
      <dgm:prSet presAssocID="{CB9FF69C-8C93-463B-9DC1-4713296359A4}" presName="tx1" presStyleLbl="revTx" presStyleIdx="1" presStyleCnt="2"/>
      <dgm:spPr/>
      <dgm:t>
        <a:bodyPr/>
        <a:lstStyle/>
        <a:p>
          <a:endParaRPr lang="en-US"/>
        </a:p>
      </dgm:t>
    </dgm:pt>
    <dgm:pt modelId="{0260CCB3-3ECE-40A0-8E17-E4EC855B9954}" type="pres">
      <dgm:prSet presAssocID="{CB9FF69C-8C93-463B-9DC1-4713296359A4}" presName="vert1" presStyleCnt="0"/>
      <dgm:spPr/>
    </dgm:pt>
  </dgm:ptLst>
  <dgm:cxnLst>
    <dgm:cxn modelId="{7FCC7C2F-782D-4CF8-A849-687502063565}" type="presOf" srcId="{47B22E36-F9EC-4B94-A04F-12B8DFC4093D}" destId="{2CBEB8C7-0791-4A4D-8CC3-2103DE560487}" srcOrd="0" destOrd="0" presId="urn:microsoft.com/office/officeart/2008/layout/LinedList"/>
    <dgm:cxn modelId="{F55BCF43-DE9D-480D-92D2-7927E8211A7D}" srcId="{39E57243-7870-43D0-8F4D-7575B3255D9F}" destId="{47B22E36-F9EC-4B94-A04F-12B8DFC4093D}" srcOrd="0" destOrd="0" parTransId="{08DD986D-0F7B-46B9-AA08-EF3FA30F3B67}" sibTransId="{B13F87D8-07DD-43D6-AB50-34776DC8AAE0}"/>
    <dgm:cxn modelId="{B7376183-3BE4-4C94-AF43-0310F2DC6D26}" srcId="{39E57243-7870-43D0-8F4D-7575B3255D9F}" destId="{CB9FF69C-8C93-463B-9DC1-4713296359A4}" srcOrd="1" destOrd="0" parTransId="{0CA2DFFF-90AA-4E3B-ACD1-7A03388C8965}" sibTransId="{C29C3B6F-D017-4F2E-A25E-2D2124B73BD2}"/>
    <dgm:cxn modelId="{F243902A-B82E-41AB-A566-9CB3FB03C3A8}" type="presOf" srcId="{CB9FF69C-8C93-463B-9DC1-4713296359A4}" destId="{EAE2EB16-841D-4F0A-B6B5-A96EDD546D3A}" srcOrd="0" destOrd="0" presId="urn:microsoft.com/office/officeart/2008/layout/LinedList"/>
    <dgm:cxn modelId="{ED2B6722-52AD-410A-BBC0-C7560E389C2D}" type="presOf" srcId="{39E57243-7870-43D0-8F4D-7575B3255D9F}" destId="{95B08020-BFCF-4BBC-B679-003B30CB30C4}" srcOrd="0" destOrd="0" presId="urn:microsoft.com/office/officeart/2008/layout/LinedList"/>
    <dgm:cxn modelId="{FF310F1D-1867-4309-A592-4B46AF195BF3}" type="presParOf" srcId="{95B08020-BFCF-4BBC-B679-003B30CB30C4}" destId="{54335FC7-890F-4AA9-8EE1-93BFB4852704}" srcOrd="0" destOrd="0" presId="urn:microsoft.com/office/officeart/2008/layout/LinedList"/>
    <dgm:cxn modelId="{863E07C5-B0DE-4856-BAF8-3E495870E18A}" type="presParOf" srcId="{95B08020-BFCF-4BBC-B679-003B30CB30C4}" destId="{7C543C90-5513-46B8-92A1-AB2F7951BF27}" srcOrd="1" destOrd="0" presId="urn:microsoft.com/office/officeart/2008/layout/LinedList"/>
    <dgm:cxn modelId="{4AFF545B-C3F2-4628-A5FD-1BAF723F6743}" type="presParOf" srcId="{7C543C90-5513-46B8-92A1-AB2F7951BF27}" destId="{2CBEB8C7-0791-4A4D-8CC3-2103DE560487}" srcOrd="0" destOrd="0" presId="urn:microsoft.com/office/officeart/2008/layout/LinedList"/>
    <dgm:cxn modelId="{B157DE77-02B3-4F7D-A3C8-CB0CE39FD783}" type="presParOf" srcId="{7C543C90-5513-46B8-92A1-AB2F7951BF27}" destId="{54EE8918-9A2A-436B-9402-0550C86D6C34}" srcOrd="1" destOrd="0" presId="urn:microsoft.com/office/officeart/2008/layout/LinedList"/>
    <dgm:cxn modelId="{DD505D50-E439-4E16-9A91-9F85A7D119D1}" type="presParOf" srcId="{95B08020-BFCF-4BBC-B679-003B30CB30C4}" destId="{8410EA5D-FC04-431E-B551-34A700215B1D}" srcOrd="2" destOrd="0" presId="urn:microsoft.com/office/officeart/2008/layout/LinedList"/>
    <dgm:cxn modelId="{259523FE-61BC-4193-A28F-419C346F0065}" type="presParOf" srcId="{95B08020-BFCF-4BBC-B679-003B30CB30C4}" destId="{011077A9-A32C-4F61-BA80-B883B2F1250F}" srcOrd="3" destOrd="0" presId="urn:microsoft.com/office/officeart/2008/layout/LinedList"/>
    <dgm:cxn modelId="{A8793142-1BE7-4A5C-B83F-3C01EB40A970}" type="presParOf" srcId="{011077A9-A32C-4F61-BA80-B883B2F1250F}" destId="{EAE2EB16-841D-4F0A-B6B5-A96EDD546D3A}" srcOrd="0" destOrd="0" presId="urn:microsoft.com/office/officeart/2008/layout/LinedList"/>
    <dgm:cxn modelId="{B271E5F0-A870-4019-95E0-02483CCB277E}" type="presParOf" srcId="{011077A9-A32C-4F61-BA80-B883B2F1250F}" destId="{0260CCB3-3ECE-40A0-8E17-E4EC855B9954}"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04AD7-87C3-4053-8D8A-A5583463EFEE}"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4CD01AE5-37DA-4381-8DEF-03BE443153E2}">
      <dgm:prSet/>
      <dgm:spPr/>
      <dgm:t>
        <a:bodyPr/>
        <a:lstStyle/>
        <a:p>
          <a:r>
            <a:rPr lang="en-US"/>
            <a:t>Ülker, D., &amp; Yılmaz, Y. (2016). Learning Management Systems and Comparison of Open Source Learning Management Systems and Proprietary Learning Management Systems. Journal Of Systems Integration, 18-24. https://doi.org/10.20470/jsi.v7i2.255</a:t>
          </a:r>
        </a:p>
      </dgm:t>
    </dgm:pt>
    <dgm:pt modelId="{9620951E-CC0D-4C4C-AB97-9EFD7341F0E5}" type="parTrans" cxnId="{D6A7E1CE-4200-4F50-9B4E-FD72917977B3}">
      <dgm:prSet/>
      <dgm:spPr/>
      <dgm:t>
        <a:bodyPr/>
        <a:lstStyle/>
        <a:p>
          <a:endParaRPr lang="en-US"/>
        </a:p>
      </dgm:t>
    </dgm:pt>
    <dgm:pt modelId="{E8FB74E4-4B38-4B1A-B2AB-5C236F1152F2}" type="sibTrans" cxnId="{D6A7E1CE-4200-4F50-9B4E-FD72917977B3}">
      <dgm:prSet/>
      <dgm:spPr/>
      <dgm:t>
        <a:bodyPr/>
        <a:lstStyle/>
        <a:p>
          <a:endParaRPr lang="en-US"/>
        </a:p>
      </dgm:t>
    </dgm:pt>
    <dgm:pt modelId="{B29AF529-9BF7-4C5F-8DC7-ADEEF10D5204}">
      <dgm:prSet/>
      <dgm:spPr/>
      <dgm:t>
        <a:bodyPr/>
        <a:lstStyle/>
        <a:p>
          <a:r>
            <a:rPr lang="en-US"/>
            <a:t>WARSCHAUER, M. (1997). Computer-Mediated Collaborative Learning: Theory and Practice. The Modern Language Journal, 81(4), 470-481. https://doi.org/10.1111/j.1540-4781.1997.tb05514.x</a:t>
          </a:r>
        </a:p>
      </dgm:t>
    </dgm:pt>
    <dgm:pt modelId="{3B55AD24-9A1F-458D-8F32-A73761D89F78}" type="parTrans" cxnId="{4F646941-74CE-4823-83CD-0298E4AF60DA}">
      <dgm:prSet/>
      <dgm:spPr/>
      <dgm:t>
        <a:bodyPr/>
        <a:lstStyle/>
        <a:p>
          <a:endParaRPr lang="en-US"/>
        </a:p>
      </dgm:t>
    </dgm:pt>
    <dgm:pt modelId="{72529912-04E4-434D-B6FC-4C0CC78F08FD}" type="sibTrans" cxnId="{4F646941-74CE-4823-83CD-0298E4AF60DA}">
      <dgm:prSet/>
      <dgm:spPr/>
      <dgm:t>
        <a:bodyPr/>
        <a:lstStyle/>
        <a:p>
          <a:endParaRPr lang="en-US"/>
        </a:p>
      </dgm:t>
    </dgm:pt>
    <dgm:pt modelId="{F1A6F529-42A9-48B3-B4C3-2A3388F0CCC8}">
      <dgm:prSet/>
      <dgm:spPr/>
      <dgm:t>
        <a:bodyPr/>
        <a:lstStyle/>
        <a:p>
          <a:r>
            <a:rPr lang="en-US"/>
            <a:t>Syed, T. A., Palade, V., Iqbal, R., &amp; Nair, S. S. (2017). A personalized learning recommendation system architecture for Learning Management System. Proceedings of the 9th International Joint Conference on Knowledge Discovery, Knowledge Engineering and Knowledge Management. https://doi.org/10.5220/0006513202750282</a:t>
          </a:r>
        </a:p>
      </dgm:t>
    </dgm:pt>
    <dgm:pt modelId="{04DC78B6-A4CF-4DC7-B795-703CE6E5AFB9}" type="parTrans" cxnId="{F6CFCDF5-9ACC-49A1-B283-2C73263C8929}">
      <dgm:prSet/>
      <dgm:spPr/>
      <dgm:t>
        <a:bodyPr/>
        <a:lstStyle/>
        <a:p>
          <a:endParaRPr lang="en-US"/>
        </a:p>
      </dgm:t>
    </dgm:pt>
    <dgm:pt modelId="{73123173-DF89-491A-B1FF-4F5D8A40C3F4}" type="sibTrans" cxnId="{F6CFCDF5-9ACC-49A1-B283-2C73263C8929}">
      <dgm:prSet/>
      <dgm:spPr/>
      <dgm:t>
        <a:bodyPr/>
        <a:lstStyle/>
        <a:p>
          <a:endParaRPr lang="en-US"/>
        </a:p>
      </dgm:t>
    </dgm:pt>
    <dgm:pt modelId="{C3C4CF54-A88C-4633-BDEB-9DF424C9780F}" type="pres">
      <dgm:prSet presAssocID="{9DD04AD7-87C3-4053-8D8A-A5583463EFEE}" presName="vert0" presStyleCnt="0">
        <dgm:presLayoutVars>
          <dgm:dir/>
          <dgm:animOne val="branch"/>
          <dgm:animLvl val="lvl"/>
        </dgm:presLayoutVars>
      </dgm:prSet>
      <dgm:spPr/>
      <dgm:t>
        <a:bodyPr/>
        <a:lstStyle/>
        <a:p>
          <a:endParaRPr lang="en-US"/>
        </a:p>
      </dgm:t>
    </dgm:pt>
    <dgm:pt modelId="{02E63B24-7FC6-4559-BC67-053F2E464424}" type="pres">
      <dgm:prSet presAssocID="{4CD01AE5-37DA-4381-8DEF-03BE443153E2}" presName="thickLine" presStyleLbl="alignNode1" presStyleIdx="0" presStyleCnt="3"/>
      <dgm:spPr/>
    </dgm:pt>
    <dgm:pt modelId="{91B237C3-9378-4494-BD53-3BC8886095CB}" type="pres">
      <dgm:prSet presAssocID="{4CD01AE5-37DA-4381-8DEF-03BE443153E2}" presName="horz1" presStyleCnt="0"/>
      <dgm:spPr/>
    </dgm:pt>
    <dgm:pt modelId="{AED73198-6BDE-43BF-9CC5-E8A27BE3CB72}" type="pres">
      <dgm:prSet presAssocID="{4CD01AE5-37DA-4381-8DEF-03BE443153E2}" presName="tx1" presStyleLbl="revTx" presStyleIdx="0" presStyleCnt="3"/>
      <dgm:spPr/>
      <dgm:t>
        <a:bodyPr/>
        <a:lstStyle/>
        <a:p>
          <a:endParaRPr lang="en-US"/>
        </a:p>
      </dgm:t>
    </dgm:pt>
    <dgm:pt modelId="{45382F81-9980-42F5-892D-5385A2C90370}" type="pres">
      <dgm:prSet presAssocID="{4CD01AE5-37DA-4381-8DEF-03BE443153E2}" presName="vert1" presStyleCnt="0"/>
      <dgm:spPr/>
    </dgm:pt>
    <dgm:pt modelId="{F90C4A3F-0C9F-471C-A063-0568774432ED}" type="pres">
      <dgm:prSet presAssocID="{B29AF529-9BF7-4C5F-8DC7-ADEEF10D5204}" presName="thickLine" presStyleLbl="alignNode1" presStyleIdx="1" presStyleCnt="3"/>
      <dgm:spPr/>
    </dgm:pt>
    <dgm:pt modelId="{2237BF5F-D36A-47C3-93D4-C7A3FF71A4A3}" type="pres">
      <dgm:prSet presAssocID="{B29AF529-9BF7-4C5F-8DC7-ADEEF10D5204}" presName="horz1" presStyleCnt="0"/>
      <dgm:spPr/>
    </dgm:pt>
    <dgm:pt modelId="{68A17D97-3F56-4382-B5FB-00D8B5E319CB}" type="pres">
      <dgm:prSet presAssocID="{B29AF529-9BF7-4C5F-8DC7-ADEEF10D5204}" presName="tx1" presStyleLbl="revTx" presStyleIdx="1" presStyleCnt="3"/>
      <dgm:spPr/>
      <dgm:t>
        <a:bodyPr/>
        <a:lstStyle/>
        <a:p>
          <a:endParaRPr lang="en-US"/>
        </a:p>
      </dgm:t>
    </dgm:pt>
    <dgm:pt modelId="{C87DD98B-63FF-4E2F-926F-BDB7B97F8CB6}" type="pres">
      <dgm:prSet presAssocID="{B29AF529-9BF7-4C5F-8DC7-ADEEF10D5204}" presName="vert1" presStyleCnt="0"/>
      <dgm:spPr/>
    </dgm:pt>
    <dgm:pt modelId="{C6611138-6A71-4BF7-8D7B-C85639ECB87F}" type="pres">
      <dgm:prSet presAssocID="{F1A6F529-42A9-48B3-B4C3-2A3388F0CCC8}" presName="thickLine" presStyleLbl="alignNode1" presStyleIdx="2" presStyleCnt="3"/>
      <dgm:spPr/>
    </dgm:pt>
    <dgm:pt modelId="{111B80F6-3750-4B9E-85E3-0E8EB2B436E4}" type="pres">
      <dgm:prSet presAssocID="{F1A6F529-42A9-48B3-B4C3-2A3388F0CCC8}" presName="horz1" presStyleCnt="0"/>
      <dgm:spPr/>
    </dgm:pt>
    <dgm:pt modelId="{869231D3-611C-4382-BE24-BCAB2C593613}" type="pres">
      <dgm:prSet presAssocID="{F1A6F529-42A9-48B3-B4C3-2A3388F0CCC8}" presName="tx1" presStyleLbl="revTx" presStyleIdx="2" presStyleCnt="3"/>
      <dgm:spPr/>
      <dgm:t>
        <a:bodyPr/>
        <a:lstStyle/>
        <a:p>
          <a:endParaRPr lang="en-US"/>
        </a:p>
      </dgm:t>
    </dgm:pt>
    <dgm:pt modelId="{BB2D7220-67CE-4EFE-8794-08A0EAC550C4}" type="pres">
      <dgm:prSet presAssocID="{F1A6F529-42A9-48B3-B4C3-2A3388F0CCC8}" presName="vert1" presStyleCnt="0"/>
      <dgm:spPr/>
    </dgm:pt>
  </dgm:ptLst>
  <dgm:cxnLst>
    <dgm:cxn modelId="{F6CFCDF5-9ACC-49A1-B283-2C73263C8929}" srcId="{9DD04AD7-87C3-4053-8D8A-A5583463EFEE}" destId="{F1A6F529-42A9-48B3-B4C3-2A3388F0CCC8}" srcOrd="2" destOrd="0" parTransId="{04DC78B6-A4CF-4DC7-B795-703CE6E5AFB9}" sibTransId="{73123173-DF89-491A-B1FF-4F5D8A40C3F4}"/>
    <dgm:cxn modelId="{264A07B3-D4F4-41C5-B2A3-91D17B1305B9}" type="presOf" srcId="{4CD01AE5-37DA-4381-8DEF-03BE443153E2}" destId="{AED73198-6BDE-43BF-9CC5-E8A27BE3CB72}" srcOrd="0" destOrd="0" presId="urn:microsoft.com/office/officeart/2008/layout/LinedList"/>
    <dgm:cxn modelId="{FB3EE92E-2C02-4056-B9DE-95FE7BC3B4B1}" type="presOf" srcId="{F1A6F529-42A9-48B3-B4C3-2A3388F0CCC8}" destId="{869231D3-611C-4382-BE24-BCAB2C593613}" srcOrd="0" destOrd="0" presId="urn:microsoft.com/office/officeart/2008/layout/LinedList"/>
    <dgm:cxn modelId="{4F646941-74CE-4823-83CD-0298E4AF60DA}" srcId="{9DD04AD7-87C3-4053-8D8A-A5583463EFEE}" destId="{B29AF529-9BF7-4C5F-8DC7-ADEEF10D5204}" srcOrd="1" destOrd="0" parTransId="{3B55AD24-9A1F-458D-8F32-A73761D89F78}" sibTransId="{72529912-04E4-434D-B6FC-4C0CC78F08FD}"/>
    <dgm:cxn modelId="{9C106405-ACFA-46C3-862A-6B2E4432158B}" type="presOf" srcId="{9DD04AD7-87C3-4053-8D8A-A5583463EFEE}" destId="{C3C4CF54-A88C-4633-BDEB-9DF424C9780F}" srcOrd="0" destOrd="0" presId="urn:microsoft.com/office/officeart/2008/layout/LinedList"/>
    <dgm:cxn modelId="{6AA00576-9FCC-42C7-835E-84AAAE198139}" type="presOf" srcId="{B29AF529-9BF7-4C5F-8DC7-ADEEF10D5204}" destId="{68A17D97-3F56-4382-B5FB-00D8B5E319CB}" srcOrd="0" destOrd="0" presId="urn:microsoft.com/office/officeart/2008/layout/LinedList"/>
    <dgm:cxn modelId="{D6A7E1CE-4200-4F50-9B4E-FD72917977B3}" srcId="{9DD04AD7-87C3-4053-8D8A-A5583463EFEE}" destId="{4CD01AE5-37DA-4381-8DEF-03BE443153E2}" srcOrd="0" destOrd="0" parTransId="{9620951E-CC0D-4C4C-AB97-9EFD7341F0E5}" sibTransId="{E8FB74E4-4B38-4B1A-B2AB-5C236F1152F2}"/>
    <dgm:cxn modelId="{3AD55B43-164E-4681-AD33-1B64554FBA74}" type="presParOf" srcId="{C3C4CF54-A88C-4633-BDEB-9DF424C9780F}" destId="{02E63B24-7FC6-4559-BC67-053F2E464424}" srcOrd="0" destOrd="0" presId="urn:microsoft.com/office/officeart/2008/layout/LinedList"/>
    <dgm:cxn modelId="{18B428FD-FAC0-4E35-89AA-D96ACA601BCE}" type="presParOf" srcId="{C3C4CF54-A88C-4633-BDEB-9DF424C9780F}" destId="{91B237C3-9378-4494-BD53-3BC8886095CB}" srcOrd="1" destOrd="0" presId="urn:microsoft.com/office/officeart/2008/layout/LinedList"/>
    <dgm:cxn modelId="{F3B6EEE4-FCF2-4634-978A-E27FDD8DA117}" type="presParOf" srcId="{91B237C3-9378-4494-BD53-3BC8886095CB}" destId="{AED73198-6BDE-43BF-9CC5-E8A27BE3CB72}" srcOrd="0" destOrd="0" presId="urn:microsoft.com/office/officeart/2008/layout/LinedList"/>
    <dgm:cxn modelId="{E4537AB8-3C41-448E-A4AE-B2C61CEB6691}" type="presParOf" srcId="{91B237C3-9378-4494-BD53-3BC8886095CB}" destId="{45382F81-9980-42F5-892D-5385A2C90370}" srcOrd="1" destOrd="0" presId="urn:microsoft.com/office/officeart/2008/layout/LinedList"/>
    <dgm:cxn modelId="{162F55B9-0724-4090-AC73-1DFADD1433F6}" type="presParOf" srcId="{C3C4CF54-A88C-4633-BDEB-9DF424C9780F}" destId="{F90C4A3F-0C9F-471C-A063-0568774432ED}" srcOrd="2" destOrd="0" presId="urn:microsoft.com/office/officeart/2008/layout/LinedList"/>
    <dgm:cxn modelId="{000D655F-1146-4A39-B745-2C438D18817B}" type="presParOf" srcId="{C3C4CF54-A88C-4633-BDEB-9DF424C9780F}" destId="{2237BF5F-D36A-47C3-93D4-C7A3FF71A4A3}" srcOrd="3" destOrd="0" presId="urn:microsoft.com/office/officeart/2008/layout/LinedList"/>
    <dgm:cxn modelId="{35111BEB-D0B3-479E-BA77-07E218A354E1}" type="presParOf" srcId="{2237BF5F-D36A-47C3-93D4-C7A3FF71A4A3}" destId="{68A17D97-3F56-4382-B5FB-00D8B5E319CB}" srcOrd="0" destOrd="0" presId="urn:microsoft.com/office/officeart/2008/layout/LinedList"/>
    <dgm:cxn modelId="{46DF0A12-F9BF-4F4D-AA53-10847DAD2EF9}" type="presParOf" srcId="{2237BF5F-D36A-47C3-93D4-C7A3FF71A4A3}" destId="{C87DD98B-63FF-4E2F-926F-BDB7B97F8CB6}" srcOrd="1" destOrd="0" presId="urn:microsoft.com/office/officeart/2008/layout/LinedList"/>
    <dgm:cxn modelId="{331E892E-AA27-44E7-BA4D-259E4A4A9172}" type="presParOf" srcId="{C3C4CF54-A88C-4633-BDEB-9DF424C9780F}" destId="{C6611138-6A71-4BF7-8D7B-C85639ECB87F}" srcOrd="4" destOrd="0" presId="urn:microsoft.com/office/officeart/2008/layout/LinedList"/>
    <dgm:cxn modelId="{31879526-A140-4742-A853-F1874D48FCF8}" type="presParOf" srcId="{C3C4CF54-A88C-4633-BDEB-9DF424C9780F}" destId="{111B80F6-3750-4B9E-85E3-0E8EB2B436E4}" srcOrd="5" destOrd="0" presId="urn:microsoft.com/office/officeart/2008/layout/LinedList"/>
    <dgm:cxn modelId="{B0A366B2-EB32-4B83-9718-A1884CD84198}" type="presParOf" srcId="{111B80F6-3750-4B9E-85E3-0E8EB2B436E4}" destId="{869231D3-611C-4382-BE24-BCAB2C593613}" srcOrd="0" destOrd="0" presId="urn:microsoft.com/office/officeart/2008/layout/LinedList"/>
    <dgm:cxn modelId="{ECD52114-0FCF-4B16-B1E9-6C0010F35B2D}" type="presParOf" srcId="{111B80F6-3750-4B9E-85E3-0E8EB2B436E4}" destId="{BB2D7220-67CE-4EFE-8794-08A0EAC550C4}"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3D726-5A5E-4F8E-AB51-87F3BFF72A7E}">
      <dsp:nvSpPr>
        <dsp:cNvPr id="0" name=""/>
        <dsp:cNvSpPr/>
      </dsp:nvSpPr>
      <dsp:spPr>
        <a:xfrm>
          <a:off x="0" y="1805"/>
          <a:ext cx="1065911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EE510-50C2-44AD-9DF7-D7090BE3399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E5A186-EDFB-4508-9629-C7CE649F6131}">
      <dsp:nvSpPr>
        <dsp:cNvPr id="0" name=""/>
        <dsp:cNvSpPr/>
      </dsp:nvSpPr>
      <dsp:spPr>
        <a:xfrm>
          <a:off x="1057183" y="1805"/>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kern="1200"/>
            <a:t>The term "e-learning" is used to describe the process of receiving any form of education through the use of a computer, regardless of whether or not the machine in question is linked to the World Wide Web.</a:t>
          </a:r>
        </a:p>
      </dsp:txBody>
      <dsp:txXfrm>
        <a:off x="1057183" y="1805"/>
        <a:ext cx="9601926" cy="915310"/>
      </dsp:txXfrm>
    </dsp:sp>
    <dsp:sp modelId="{533D9049-1720-4B55-A429-16A4E5F6C924}">
      <dsp:nvSpPr>
        <dsp:cNvPr id="0" name=""/>
        <dsp:cNvSpPr/>
      </dsp:nvSpPr>
      <dsp:spPr>
        <a:xfrm>
          <a:off x="0" y="1145944"/>
          <a:ext cx="1065911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DB3D2-1EAD-4BBB-B2AE-C03449DF32B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D6733A-4108-4FCD-BAFB-0CEAB1841CFD}">
      <dsp:nvSpPr>
        <dsp:cNvPr id="0" name=""/>
        <dsp:cNvSpPr/>
      </dsp:nvSpPr>
      <dsp:spPr>
        <a:xfrm>
          <a:off x="1057183" y="1145944"/>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kern="1200"/>
            <a:t>The process of obtaining new information through the use of digital platforms is referred to as "e-learning." </a:t>
          </a:r>
        </a:p>
      </dsp:txBody>
      <dsp:txXfrm>
        <a:off x="1057183" y="1145944"/>
        <a:ext cx="9601926" cy="915310"/>
      </dsp:txXfrm>
    </dsp:sp>
    <dsp:sp modelId="{8024DE6A-5DAC-4FE1-BA56-A7EC780AC750}">
      <dsp:nvSpPr>
        <dsp:cNvPr id="0" name=""/>
        <dsp:cNvSpPr/>
      </dsp:nvSpPr>
      <dsp:spPr>
        <a:xfrm>
          <a:off x="0" y="2290082"/>
          <a:ext cx="1065911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93DF15-C3A2-490B-BB85-481EF5F42CD6}">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73FC93-57BC-4D15-8272-893793F011AB}">
      <dsp:nvSpPr>
        <dsp:cNvPr id="0" name=""/>
        <dsp:cNvSpPr/>
      </dsp:nvSpPr>
      <dsp:spPr>
        <a:xfrm>
          <a:off x="1057183" y="2290082"/>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kern="1200"/>
            <a:t>The term "e-learning" refers to any and all forms of education that involve the utilization of electronic media and the Internet. </a:t>
          </a:r>
        </a:p>
      </dsp:txBody>
      <dsp:txXfrm>
        <a:off x="1057183" y="2290082"/>
        <a:ext cx="9601926" cy="915310"/>
      </dsp:txXfrm>
    </dsp:sp>
    <dsp:sp modelId="{6082A3B7-5BBB-4789-B8B4-9A1B4CB2D5EA}">
      <dsp:nvSpPr>
        <dsp:cNvPr id="0" name=""/>
        <dsp:cNvSpPr/>
      </dsp:nvSpPr>
      <dsp:spPr>
        <a:xfrm>
          <a:off x="0" y="3434221"/>
          <a:ext cx="1065911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FAD14-C1BC-4922-9951-B0701006DC8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C80D76-F0E1-4C77-9E23-960A8D24E4E5}">
      <dsp:nvSpPr>
        <dsp:cNvPr id="0" name=""/>
        <dsp:cNvSpPr/>
      </dsp:nvSpPr>
      <dsp:spPr>
        <a:xfrm>
          <a:off x="1057183" y="3434221"/>
          <a:ext cx="960192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100000"/>
            </a:lnSpc>
            <a:spcBef>
              <a:spcPct val="0"/>
            </a:spcBef>
            <a:spcAft>
              <a:spcPct val="35000"/>
            </a:spcAft>
            <a:buNone/>
          </a:pPr>
          <a:r>
            <a:rPr lang="en-US" sz="1700" kern="1200"/>
            <a:t>The information and communication technologies that are used to impart instruction are the types of media that are employed. </a:t>
          </a:r>
        </a:p>
      </dsp:txBody>
      <dsp:txXfrm>
        <a:off x="1057183" y="3434221"/>
        <a:ext cx="960192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470A6-D72C-48C8-8AB2-697B0C452AD4}">
      <dsp:nvSpPr>
        <dsp:cNvPr id="0" name=""/>
        <dsp:cNvSpPr/>
      </dsp:nvSpPr>
      <dsp:spPr>
        <a:xfrm>
          <a:off x="0" y="2518"/>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3C07F-EF1E-4D83-8887-3940F4FDAC69}">
      <dsp:nvSpPr>
        <dsp:cNvPr id="0" name=""/>
        <dsp:cNvSpPr/>
      </dsp:nvSpPr>
      <dsp:spPr>
        <a:xfrm>
          <a:off x="0" y="2518"/>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Atleast Contains a web browser Any contemporary web browser, such as Google Chrome or Mozilla Firefox, for example (2020 versions &amp; later)</a:t>
          </a:r>
        </a:p>
      </dsp:txBody>
      <dsp:txXfrm>
        <a:off x="0" y="2518"/>
        <a:ext cx="7117918" cy="1717337"/>
      </dsp:txXfrm>
    </dsp:sp>
    <dsp:sp modelId="{202EB3E9-85C9-4F2E-9762-E22CA3726BA3}">
      <dsp:nvSpPr>
        <dsp:cNvPr id="0" name=""/>
        <dsp:cNvSpPr/>
      </dsp:nvSpPr>
      <dsp:spPr>
        <a:xfrm>
          <a:off x="0" y="1719855"/>
          <a:ext cx="7117918" cy="0"/>
        </a:xfrm>
        <a:prstGeom prst="line">
          <a:avLst/>
        </a:prstGeom>
        <a:solidFill>
          <a:schemeClr val="accent2">
            <a:hueOff val="1493541"/>
            <a:satOff val="5492"/>
            <a:lumOff val="4019"/>
            <a:alphaOff val="0"/>
          </a:schemeClr>
        </a:solidFill>
        <a:ln w="12700" cap="flat" cmpd="sng" algn="ctr">
          <a:solidFill>
            <a:schemeClr val="accent2">
              <a:hueOff val="1493541"/>
              <a:satOff val="5492"/>
              <a:lumOff val="40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531930-11E1-4066-88A8-7AFDCAB3D0D6}">
      <dsp:nvSpPr>
        <dsp:cNvPr id="0" name=""/>
        <dsp:cNvSpPr/>
      </dsp:nvSpPr>
      <dsp:spPr>
        <a:xfrm>
          <a:off x="0" y="1719855"/>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Operating System: Operating Systems: Windows, Ubuntu, MacOS, and Linux OS</a:t>
          </a:r>
        </a:p>
      </dsp:txBody>
      <dsp:txXfrm>
        <a:off x="0" y="1719855"/>
        <a:ext cx="7117918" cy="1717337"/>
      </dsp:txXfrm>
    </dsp:sp>
    <dsp:sp modelId="{EB737DF8-F5EE-4A44-B828-CC81A79E1BC2}">
      <dsp:nvSpPr>
        <dsp:cNvPr id="0" name=""/>
        <dsp:cNvSpPr/>
      </dsp:nvSpPr>
      <dsp:spPr>
        <a:xfrm>
          <a:off x="0" y="3437193"/>
          <a:ext cx="7117918" cy="0"/>
        </a:xfrm>
        <a:prstGeom prst="line">
          <a:avLst/>
        </a:prstGeom>
        <a:solidFill>
          <a:schemeClr val="accent2">
            <a:hueOff val="2987083"/>
            <a:satOff val="10983"/>
            <a:lumOff val="8039"/>
            <a:alphaOff val="0"/>
          </a:schemeClr>
        </a:solidFill>
        <a:ln w="12700" cap="flat" cmpd="sng" algn="ctr">
          <a:solidFill>
            <a:schemeClr val="accent2">
              <a:hueOff val="2987083"/>
              <a:satOff val="10983"/>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650B7-6DFA-4A11-B52B-A44AC44F6270}">
      <dsp:nvSpPr>
        <dsp:cNvPr id="0" name=""/>
        <dsp:cNvSpPr/>
      </dsp:nvSpPr>
      <dsp:spPr>
        <a:xfrm>
          <a:off x="0" y="3437193"/>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Internet connection capable of high speeds</a:t>
          </a:r>
        </a:p>
      </dsp:txBody>
      <dsp:txXfrm>
        <a:off x="0" y="3437193"/>
        <a:ext cx="7117918" cy="17173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96B32-9300-4782-A94E-FA0CC7B9590E}">
      <dsp:nvSpPr>
        <dsp:cNvPr id="0" name=""/>
        <dsp:cNvSpPr/>
      </dsp:nvSpPr>
      <dsp:spPr>
        <a:xfrm>
          <a:off x="0" y="52786"/>
          <a:ext cx="7117918"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Class Diagram</a:t>
          </a:r>
        </a:p>
      </dsp:txBody>
      <dsp:txXfrm>
        <a:off x="76105" y="128891"/>
        <a:ext cx="6965708" cy="1406815"/>
      </dsp:txXfrm>
    </dsp:sp>
    <dsp:sp modelId="{1021D035-3CC4-46F8-9998-BA23BC948B18}">
      <dsp:nvSpPr>
        <dsp:cNvPr id="0" name=""/>
        <dsp:cNvSpPr/>
      </dsp:nvSpPr>
      <dsp:spPr>
        <a:xfrm>
          <a:off x="0" y="1799012"/>
          <a:ext cx="7117918" cy="1559025"/>
        </a:xfrm>
        <a:prstGeom prst="roundRect">
          <a:avLst/>
        </a:prstGeom>
        <a:solidFill>
          <a:schemeClr val="accent2">
            <a:hueOff val="1493541"/>
            <a:satOff val="5492"/>
            <a:lumOff val="4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Use case Diagram</a:t>
          </a:r>
        </a:p>
      </dsp:txBody>
      <dsp:txXfrm>
        <a:off x="76105" y="1875117"/>
        <a:ext cx="6965708" cy="1406815"/>
      </dsp:txXfrm>
    </dsp:sp>
    <dsp:sp modelId="{AD744A45-714E-4C64-A0AA-3AF3985D6B2C}">
      <dsp:nvSpPr>
        <dsp:cNvPr id="0" name=""/>
        <dsp:cNvSpPr/>
      </dsp:nvSpPr>
      <dsp:spPr>
        <a:xfrm>
          <a:off x="0" y="3545237"/>
          <a:ext cx="7117918" cy="1559025"/>
        </a:xfrm>
        <a:prstGeom prst="roundRect">
          <a:avLst/>
        </a:prstGeom>
        <a:solidFill>
          <a:schemeClr val="accent2">
            <a:hueOff val="2987083"/>
            <a:satOff val="10983"/>
            <a:lumOff val="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Sequence Diagram</a:t>
          </a:r>
        </a:p>
      </dsp:txBody>
      <dsp:txXfrm>
        <a:off x="76105" y="3621342"/>
        <a:ext cx="6965708"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A135A-D6A5-44FD-8241-8430B8B04EE1}">
      <dsp:nvSpPr>
        <dsp:cNvPr id="0" name=""/>
        <dsp:cNvSpPr/>
      </dsp:nvSpPr>
      <dsp:spPr>
        <a:xfrm>
          <a:off x="0" y="0"/>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0998C4-B37D-49B6-86B9-7C1AF3D1418C}">
      <dsp:nvSpPr>
        <dsp:cNvPr id="0" name=""/>
        <dsp:cNvSpPr/>
      </dsp:nvSpPr>
      <dsp:spPr>
        <a:xfrm>
          <a:off x="0" y="0"/>
          <a:ext cx="7117918" cy="2578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There is consensus among industry experts that the ER model is the best example of a conceptual data model at the enterprise level.</a:t>
          </a:r>
        </a:p>
      </dsp:txBody>
      <dsp:txXfrm>
        <a:off x="0" y="0"/>
        <a:ext cx="7117918" cy="2578524"/>
      </dsp:txXfrm>
    </dsp:sp>
    <dsp:sp modelId="{6A0A11B5-BC6B-4200-A381-E4C9940C2D38}">
      <dsp:nvSpPr>
        <dsp:cNvPr id="0" name=""/>
        <dsp:cNvSpPr/>
      </dsp:nvSpPr>
      <dsp:spPr>
        <a:xfrm>
          <a:off x="0" y="2578524"/>
          <a:ext cx="7117918" cy="0"/>
        </a:xfrm>
        <a:prstGeom prst="line">
          <a:avLst/>
        </a:prstGeom>
        <a:solidFill>
          <a:schemeClr val="accent2">
            <a:hueOff val="2987083"/>
            <a:satOff val="10983"/>
            <a:lumOff val="8039"/>
            <a:alphaOff val="0"/>
          </a:schemeClr>
        </a:solidFill>
        <a:ln w="12700" cap="flat" cmpd="sng" algn="ctr">
          <a:solidFill>
            <a:schemeClr val="accent2">
              <a:hueOff val="2987083"/>
              <a:satOff val="10983"/>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C5BF9-A39A-4A7D-BC76-23890D966011}">
      <dsp:nvSpPr>
        <dsp:cNvPr id="0" name=""/>
        <dsp:cNvSpPr/>
      </dsp:nvSpPr>
      <dsp:spPr>
        <a:xfrm>
          <a:off x="0" y="2578524"/>
          <a:ext cx="7117918" cy="2578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The ER (Entity Relationship) Diagram that has been presented here illustrates the idea of an E-Learning Management System Entity.</a:t>
          </a:r>
        </a:p>
      </dsp:txBody>
      <dsp:txXfrm>
        <a:off x="0" y="2578524"/>
        <a:ext cx="7117918" cy="25785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72270-FB28-4D7C-9391-F6789136DEE0}">
      <dsp:nvSpPr>
        <dsp:cNvPr id="0" name=""/>
        <dsp:cNvSpPr/>
      </dsp:nvSpPr>
      <dsp:spPr>
        <a:xfrm>
          <a:off x="0" y="629"/>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ACC2E-11ED-463C-9689-711090EFE60E}">
      <dsp:nvSpPr>
        <dsp:cNvPr id="0" name=""/>
        <dsp:cNvSpPr/>
      </dsp:nvSpPr>
      <dsp:spPr>
        <a:xfrm>
          <a:off x="0" y="629"/>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This is an example of a UML sequence diagram for an e-learning management system. It demonstrates how the objects of Student, teacher interact with system. </a:t>
          </a:r>
        </a:p>
      </dsp:txBody>
      <dsp:txXfrm>
        <a:off x="0" y="629"/>
        <a:ext cx="7117918" cy="1031157"/>
      </dsp:txXfrm>
    </dsp:sp>
    <dsp:sp modelId="{173F458D-603E-4733-898A-13720F702438}">
      <dsp:nvSpPr>
        <dsp:cNvPr id="0" name=""/>
        <dsp:cNvSpPr/>
      </dsp:nvSpPr>
      <dsp:spPr>
        <a:xfrm>
          <a:off x="0" y="1031787"/>
          <a:ext cx="7117918" cy="0"/>
        </a:xfrm>
        <a:prstGeom prst="line">
          <a:avLst/>
        </a:prstGeom>
        <a:solidFill>
          <a:schemeClr val="accent2">
            <a:hueOff val="746771"/>
            <a:satOff val="2746"/>
            <a:lumOff val="2010"/>
            <a:alphaOff val="0"/>
          </a:schemeClr>
        </a:solidFill>
        <a:ln w="12700" cap="flat" cmpd="sng" algn="ctr">
          <a:solidFill>
            <a:schemeClr val="accent2">
              <a:hueOff val="746771"/>
              <a:satOff val="2746"/>
              <a:lumOff val="20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FAE22B-8F27-4658-9FD0-A0299A506596}">
      <dsp:nvSpPr>
        <dsp:cNvPr id="0" name=""/>
        <dsp:cNvSpPr/>
      </dsp:nvSpPr>
      <dsp:spPr>
        <a:xfrm>
          <a:off x="0" y="1031787"/>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diagram may be seen by both students and instructors. </a:t>
          </a:r>
        </a:p>
      </dsp:txBody>
      <dsp:txXfrm>
        <a:off x="0" y="1031787"/>
        <a:ext cx="7117918" cy="1031157"/>
      </dsp:txXfrm>
    </dsp:sp>
    <dsp:sp modelId="{43CFA248-B7AB-44B7-91C6-7A923AFAB0F0}">
      <dsp:nvSpPr>
        <dsp:cNvPr id="0" name=""/>
        <dsp:cNvSpPr/>
      </dsp:nvSpPr>
      <dsp:spPr>
        <a:xfrm>
          <a:off x="0" y="2062945"/>
          <a:ext cx="7117918" cy="0"/>
        </a:xfrm>
        <a:prstGeom prst="line">
          <a:avLst/>
        </a:prstGeom>
        <a:solidFill>
          <a:schemeClr val="accent2">
            <a:hueOff val="1493541"/>
            <a:satOff val="5492"/>
            <a:lumOff val="4019"/>
            <a:alphaOff val="0"/>
          </a:schemeClr>
        </a:solidFill>
        <a:ln w="12700" cap="flat" cmpd="sng" algn="ctr">
          <a:solidFill>
            <a:schemeClr val="accent2">
              <a:hueOff val="1493541"/>
              <a:satOff val="5492"/>
              <a:lumOff val="40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69542-33F3-4C6A-952B-770ADC9D8CC2}">
      <dsp:nvSpPr>
        <dsp:cNvPr id="0" name=""/>
        <dsp:cNvSpPr/>
      </dsp:nvSpPr>
      <dsp:spPr>
        <a:xfrm>
          <a:off x="0" y="2062945"/>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following is a rundown of the chronological order on how the student and teacher action from enrolling to a class, selecting resources and checking asssignments.</a:t>
          </a:r>
        </a:p>
      </dsp:txBody>
      <dsp:txXfrm>
        <a:off x="0" y="2062945"/>
        <a:ext cx="7117918" cy="1031157"/>
      </dsp:txXfrm>
    </dsp:sp>
    <dsp:sp modelId="{6D0C7905-9ED5-4C0A-A95C-C2FDD619DA30}">
      <dsp:nvSpPr>
        <dsp:cNvPr id="0" name=""/>
        <dsp:cNvSpPr/>
      </dsp:nvSpPr>
      <dsp:spPr>
        <a:xfrm>
          <a:off x="0" y="3094103"/>
          <a:ext cx="7117918" cy="0"/>
        </a:xfrm>
        <a:prstGeom prst="line">
          <a:avLst/>
        </a:prstGeom>
        <a:solidFill>
          <a:schemeClr val="accent2">
            <a:hueOff val="2240312"/>
            <a:satOff val="8237"/>
            <a:lumOff val="6029"/>
            <a:alphaOff val="0"/>
          </a:schemeClr>
        </a:solidFill>
        <a:ln w="12700" cap="flat" cmpd="sng" algn="ctr">
          <a:solidFill>
            <a:schemeClr val="accent2">
              <a:hueOff val="2240312"/>
              <a:satOff val="8237"/>
              <a:lumOff val="6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2344C-9C32-4FE4-8E17-5986ED49F925}">
      <dsp:nvSpPr>
        <dsp:cNvPr id="0" name=""/>
        <dsp:cNvSpPr/>
      </dsp:nvSpPr>
      <dsp:spPr>
        <a:xfrm>
          <a:off x="0" y="3094103"/>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demonstrates how the objects of AccountLogout, AddCourse, Login, ResourcesAdd, ResourcesDownload, and Signup interact with one another. The diagram may be seen by both students and instructors. </a:t>
          </a:r>
        </a:p>
      </dsp:txBody>
      <dsp:txXfrm>
        <a:off x="0" y="3094103"/>
        <a:ext cx="7117918" cy="1031157"/>
      </dsp:txXfrm>
    </dsp:sp>
    <dsp:sp modelId="{A4F4EA38-793D-416F-B19E-1181940B49BD}">
      <dsp:nvSpPr>
        <dsp:cNvPr id="0" name=""/>
        <dsp:cNvSpPr/>
      </dsp:nvSpPr>
      <dsp:spPr>
        <a:xfrm>
          <a:off x="0" y="4125261"/>
          <a:ext cx="7117918" cy="0"/>
        </a:xfrm>
        <a:prstGeom prst="line">
          <a:avLst/>
        </a:prstGeom>
        <a:solidFill>
          <a:schemeClr val="accent2">
            <a:hueOff val="2987083"/>
            <a:satOff val="10983"/>
            <a:lumOff val="8039"/>
            <a:alphaOff val="0"/>
          </a:schemeClr>
        </a:solidFill>
        <a:ln w="12700" cap="flat" cmpd="sng" algn="ctr">
          <a:solidFill>
            <a:schemeClr val="accent2">
              <a:hueOff val="2987083"/>
              <a:satOff val="10983"/>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404B0-1669-48BB-864E-7B9C4CE1621F}">
      <dsp:nvSpPr>
        <dsp:cNvPr id="0" name=""/>
        <dsp:cNvSpPr/>
      </dsp:nvSpPr>
      <dsp:spPr>
        <a:xfrm>
          <a:off x="0" y="4125261"/>
          <a:ext cx="7117918" cy="1031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following is a rundown of the chronological order of each action:</a:t>
          </a:r>
        </a:p>
      </dsp:txBody>
      <dsp:txXfrm>
        <a:off x="0" y="4125261"/>
        <a:ext cx="7117918" cy="1031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46923-60FD-4207-82D9-CAEFE784B078}">
      <dsp:nvSpPr>
        <dsp:cNvPr id="0" name=""/>
        <dsp:cNvSpPr/>
      </dsp:nvSpPr>
      <dsp:spPr>
        <a:xfrm>
          <a:off x="0" y="2518"/>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9BD7F9-47BC-41EA-9D16-E72C54E6F923}">
      <dsp:nvSpPr>
        <dsp:cNvPr id="0" name=""/>
        <dsp:cNvSpPr/>
      </dsp:nvSpPr>
      <dsp:spPr>
        <a:xfrm>
          <a:off x="0" y="2518"/>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An e-learning management system's use case diagrams are graphical representations of the relationships between the many modules that make up the system. </a:t>
          </a:r>
        </a:p>
      </dsp:txBody>
      <dsp:txXfrm>
        <a:off x="0" y="2518"/>
        <a:ext cx="7117918" cy="1717337"/>
      </dsp:txXfrm>
    </dsp:sp>
    <dsp:sp modelId="{F038F3BF-56C0-4750-A76F-808BF69014DC}">
      <dsp:nvSpPr>
        <dsp:cNvPr id="0" name=""/>
        <dsp:cNvSpPr/>
      </dsp:nvSpPr>
      <dsp:spPr>
        <a:xfrm>
          <a:off x="0" y="1719855"/>
          <a:ext cx="7117918" cy="0"/>
        </a:xfrm>
        <a:prstGeom prst="line">
          <a:avLst/>
        </a:prstGeom>
        <a:solidFill>
          <a:schemeClr val="accent2">
            <a:hueOff val="1493541"/>
            <a:satOff val="5492"/>
            <a:lumOff val="4019"/>
            <a:alphaOff val="0"/>
          </a:schemeClr>
        </a:solidFill>
        <a:ln w="12700" cap="flat" cmpd="sng" algn="ctr">
          <a:solidFill>
            <a:schemeClr val="accent2">
              <a:hueOff val="1493541"/>
              <a:satOff val="5492"/>
              <a:lumOff val="40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FCC23-1829-445F-9553-FAD5C7F9F4BA}">
      <dsp:nvSpPr>
        <dsp:cNvPr id="0" name=""/>
        <dsp:cNvSpPr/>
      </dsp:nvSpPr>
      <dsp:spPr>
        <a:xfrm>
          <a:off x="0" y="1719855"/>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Using a process that is quite similar to the one represented up above, the system demands of an e-learning content management system may be uncovered, clarified, and structured.</a:t>
          </a:r>
        </a:p>
      </dsp:txBody>
      <dsp:txXfrm>
        <a:off x="0" y="1719855"/>
        <a:ext cx="7117918" cy="1717337"/>
      </dsp:txXfrm>
    </dsp:sp>
    <dsp:sp modelId="{01F7457E-0188-4F9B-BFAC-478458AA1795}">
      <dsp:nvSpPr>
        <dsp:cNvPr id="0" name=""/>
        <dsp:cNvSpPr/>
      </dsp:nvSpPr>
      <dsp:spPr>
        <a:xfrm>
          <a:off x="0" y="3437193"/>
          <a:ext cx="7117918" cy="0"/>
        </a:xfrm>
        <a:prstGeom prst="line">
          <a:avLst/>
        </a:prstGeom>
        <a:solidFill>
          <a:schemeClr val="accent2">
            <a:hueOff val="2987083"/>
            <a:satOff val="10983"/>
            <a:lumOff val="8039"/>
            <a:alphaOff val="0"/>
          </a:schemeClr>
        </a:solidFill>
        <a:ln w="12700" cap="flat" cmpd="sng" algn="ctr">
          <a:solidFill>
            <a:schemeClr val="accent2">
              <a:hueOff val="2987083"/>
              <a:satOff val="10983"/>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C3030B-62FD-456E-A7EA-3C33169243D2}">
      <dsp:nvSpPr>
        <dsp:cNvPr id="0" name=""/>
        <dsp:cNvSpPr/>
      </dsp:nvSpPr>
      <dsp:spPr>
        <a:xfrm>
          <a:off x="0" y="3437193"/>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Some of these use cases include: viewing homepage details, viewing classroom codes, enrolling to a class, uploading assignment, viewing, downloading resources and assignment, deleting and modifying assignment, managing the subject, leaving the classroom and managing the full e-learning management system operations.</a:t>
          </a:r>
        </a:p>
      </dsp:txBody>
      <dsp:txXfrm>
        <a:off x="0" y="3437193"/>
        <a:ext cx="7117918" cy="17173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C4CB9-64EB-4D30-87BD-BD68FDD44E40}">
      <dsp:nvSpPr>
        <dsp:cNvPr id="0" name=""/>
        <dsp:cNvSpPr/>
      </dsp:nvSpPr>
      <dsp:spPr>
        <a:xfrm>
          <a:off x="0" y="2518"/>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EFB777-3502-41EF-8532-3F94E109C272}">
      <dsp:nvSpPr>
        <dsp:cNvPr id="0" name=""/>
        <dsp:cNvSpPr/>
      </dsp:nvSpPr>
      <dsp:spPr>
        <a:xfrm>
          <a:off x="0" y="2518"/>
          <a:ext cx="1423583"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To run this application, do the following:</a:t>
          </a:r>
        </a:p>
      </dsp:txBody>
      <dsp:txXfrm>
        <a:off x="0" y="2518"/>
        <a:ext cx="1423583" cy="1717337"/>
      </dsp:txXfrm>
    </dsp:sp>
    <dsp:sp modelId="{4085774F-F0E7-4739-87D3-21C51D57E1E0}">
      <dsp:nvSpPr>
        <dsp:cNvPr id="0" name=""/>
        <dsp:cNvSpPr/>
      </dsp:nvSpPr>
      <dsp:spPr>
        <a:xfrm>
          <a:off x="1530352" y="29351"/>
          <a:ext cx="5587565" cy="536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Make sure you have installed python3.8 or higher</a:t>
          </a:r>
        </a:p>
      </dsp:txBody>
      <dsp:txXfrm>
        <a:off x="1530352" y="29351"/>
        <a:ext cx="5587565" cy="536668"/>
      </dsp:txXfrm>
    </dsp:sp>
    <dsp:sp modelId="{C828BB7B-3A9D-49DE-92A1-6305777ECA69}">
      <dsp:nvSpPr>
        <dsp:cNvPr id="0" name=""/>
        <dsp:cNvSpPr/>
      </dsp:nvSpPr>
      <dsp:spPr>
        <a:xfrm>
          <a:off x="1423583" y="566019"/>
          <a:ext cx="569433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595788-7033-4159-B037-7E35F69E7343}">
      <dsp:nvSpPr>
        <dsp:cNvPr id="0" name=""/>
        <dsp:cNvSpPr/>
      </dsp:nvSpPr>
      <dsp:spPr>
        <a:xfrm>
          <a:off x="1530352" y="592852"/>
          <a:ext cx="5587565" cy="536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Install pip3</a:t>
          </a:r>
        </a:p>
      </dsp:txBody>
      <dsp:txXfrm>
        <a:off x="1530352" y="592852"/>
        <a:ext cx="5587565" cy="536668"/>
      </dsp:txXfrm>
    </dsp:sp>
    <dsp:sp modelId="{A6AB2852-9715-4236-8D74-F448E2F70F42}">
      <dsp:nvSpPr>
        <dsp:cNvPr id="0" name=""/>
        <dsp:cNvSpPr/>
      </dsp:nvSpPr>
      <dsp:spPr>
        <a:xfrm>
          <a:off x="1423583" y="1129520"/>
          <a:ext cx="569433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3D9454-F850-40D3-A4DE-F6EF02038388}">
      <dsp:nvSpPr>
        <dsp:cNvPr id="0" name=""/>
        <dsp:cNvSpPr/>
      </dsp:nvSpPr>
      <dsp:spPr>
        <a:xfrm>
          <a:off x="1530352" y="1156354"/>
          <a:ext cx="5587565" cy="536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After installing the above, run the following command.</a:t>
          </a:r>
        </a:p>
      </dsp:txBody>
      <dsp:txXfrm>
        <a:off x="1530352" y="1156354"/>
        <a:ext cx="5587565" cy="536668"/>
      </dsp:txXfrm>
    </dsp:sp>
    <dsp:sp modelId="{81B26EE4-39EF-463E-9541-D6B6CF056D6F}">
      <dsp:nvSpPr>
        <dsp:cNvPr id="0" name=""/>
        <dsp:cNvSpPr/>
      </dsp:nvSpPr>
      <dsp:spPr>
        <a:xfrm>
          <a:off x="1423583" y="1693022"/>
          <a:ext cx="569433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477305-188A-402C-B426-465A90BE930C}">
      <dsp:nvSpPr>
        <dsp:cNvPr id="0" name=""/>
        <dsp:cNvSpPr/>
      </dsp:nvSpPr>
      <dsp:spPr>
        <a:xfrm>
          <a:off x="0" y="1719855"/>
          <a:ext cx="7117918" cy="0"/>
        </a:xfrm>
        <a:prstGeom prst="line">
          <a:avLst/>
        </a:prstGeom>
        <a:solidFill>
          <a:schemeClr val="accent2">
            <a:hueOff val="1493541"/>
            <a:satOff val="5492"/>
            <a:lumOff val="4019"/>
            <a:alphaOff val="0"/>
          </a:schemeClr>
        </a:solidFill>
        <a:ln w="12700" cap="flat" cmpd="sng" algn="ctr">
          <a:solidFill>
            <a:schemeClr val="accent2">
              <a:hueOff val="1493541"/>
              <a:satOff val="5492"/>
              <a:lumOff val="40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D6C781-66E6-40D9-B78D-13DA2E47B1E9}">
      <dsp:nvSpPr>
        <dsp:cNvPr id="0" name=""/>
        <dsp:cNvSpPr/>
      </dsp:nvSpPr>
      <dsp:spPr>
        <a:xfrm>
          <a:off x="0" y="1719855"/>
          <a:ext cx="1423583"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`pip -r requirements.txt &amp;&amp; python manage.py makemigrations $$ python manage.py migrate &amp;&amp; python manage.py runserver`</a:t>
          </a:r>
        </a:p>
      </dsp:txBody>
      <dsp:txXfrm>
        <a:off x="0" y="1719855"/>
        <a:ext cx="1423583" cy="1717337"/>
      </dsp:txXfrm>
    </dsp:sp>
    <dsp:sp modelId="{FD98FFD6-E04A-4F23-9EB3-C2E9E635B185}">
      <dsp:nvSpPr>
        <dsp:cNvPr id="0" name=""/>
        <dsp:cNvSpPr/>
      </dsp:nvSpPr>
      <dsp:spPr>
        <a:xfrm>
          <a:off x="0" y="3437193"/>
          <a:ext cx="7117918" cy="0"/>
        </a:xfrm>
        <a:prstGeom prst="line">
          <a:avLst/>
        </a:prstGeom>
        <a:solidFill>
          <a:schemeClr val="accent2">
            <a:hueOff val="2987083"/>
            <a:satOff val="10983"/>
            <a:lumOff val="8039"/>
            <a:alphaOff val="0"/>
          </a:schemeClr>
        </a:solidFill>
        <a:ln w="12700" cap="flat" cmpd="sng" algn="ctr">
          <a:solidFill>
            <a:schemeClr val="accent2">
              <a:hueOff val="2987083"/>
              <a:satOff val="10983"/>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1DB743-225D-47D9-9E7A-3A6CD06B6F97}">
      <dsp:nvSpPr>
        <dsp:cNvPr id="0" name=""/>
        <dsp:cNvSpPr/>
      </dsp:nvSpPr>
      <dsp:spPr>
        <a:xfrm>
          <a:off x="0" y="3437193"/>
          <a:ext cx="1423583"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 The above is a 4 commands line which you can split into individuals if you want so.</a:t>
          </a:r>
        </a:p>
      </dsp:txBody>
      <dsp:txXfrm>
        <a:off x="0" y="3437193"/>
        <a:ext cx="1423583" cy="17173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35FC7-890F-4AA9-8EE1-93BFB4852704}">
      <dsp:nvSpPr>
        <dsp:cNvPr id="0" name=""/>
        <dsp:cNvSpPr/>
      </dsp:nvSpPr>
      <dsp:spPr>
        <a:xfrm>
          <a:off x="0" y="0"/>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EB8C7-0791-4A4D-8CC3-2103DE560487}">
      <dsp:nvSpPr>
        <dsp:cNvPr id="0" name=""/>
        <dsp:cNvSpPr/>
      </dsp:nvSpPr>
      <dsp:spPr>
        <a:xfrm>
          <a:off x="0" y="0"/>
          <a:ext cx="7117918" cy="2578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In conclusion, I've realized that developing a completely working system is not only challenging labor, but it also requires an in-depth knowledge of database architecture and several programming languages. </a:t>
          </a:r>
        </a:p>
      </dsp:txBody>
      <dsp:txXfrm>
        <a:off x="0" y="0"/>
        <a:ext cx="7117918" cy="2578524"/>
      </dsp:txXfrm>
    </dsp:sp>
    <dsp:sp modelId="{8410EA5D-FC04-431E-B551-34A700215B1D}">
      <dsp:nvSpPr>
        <dsp:cNvPr id="0" name=""/>
        <dsp:cNvSpPr/>
      </dsp:nvSpPr>
      <dsp:spPr>
        <a:xfrm>
          <a:off x="0" y="2578524"/>
          <a:ext cx="7117918" cy="0"/>
        </a:xfrm>
        <a:prstGeom prst="line">
          <a:avLst/>
        </a:prstGeom>
        <a:solidFill>
          <a:schemeClr val="accent2">
            <a:hueOff val="2987083"/>
            <a:satOff val="10983"/>
            <a:lumOff val="8039"/>
            <a:alphaOff val="0"/>
          </a:schemeClr>
        </a:solidFill>
        <a:ln w="12700" cap="flat" cmpd="sng" algn="ctr">
          <a:solidFill>
            <a:schemeClr val="accent2">
              <a:hueOff val="2987083"/>
              <a:satOff val="10983"/>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2EB16-841D-4F0A-B6B5-A96EDD546D3A}">
      <dsp:nvSpPr>
        <dsp:cNvPr id="0" name=""/>
        <dsp:cNvSpPr/>
      </dsp:nvSpPr>
      <dsp:spPr>
        <a:xfrm>
          <a:off x="0" y="2578524"/>
          <a:ext cx="7117918" cy="2578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This was one of the most valuable lessons I've ever acquired. While carrying out this research, we discovered something that led us to this conclusion.</a:t>
          </a:r>
        </a:p>
      </dsp:txBody>
      <dsp:txXfrm>
        <a:off x="0" y="2578524"/>
        <a:ext cx="7117918" cy="25785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63B24-7FC6-4559-BC67-053F2E464424}">
      <dsp:nvSpPr>
        <dsp:cNvPr id="0" name=""/>
        <dsp:cNvSpPr/>
      </dsp:nvSpPr>
      <dsp:spPr>
        <a:xfrm>
          <a:off x="0" y="2518"/>
          <a:ext cx="71179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73198-6BDE-43BF-9CC5-E8A27BE3CB72}">
      <dsp:nvSpPr>
        <dsp:cNvPr id="0" name=""/>
        <dsp:cNvSpPr/>
      </dsp:nvSpPr>
      <dsp:spPr>
        <a:xfrm>
          <a:off x="0" y="2518"/>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Ülker, D., &amp; Yılmaz, Y. (2016). Learning Management Systems and Comparison of Open Source Learning Management Systems and Proprietary Learning Management Systems. Journal Of Systems Integration, 18-24. https://doi.org/10.20470/jsi.v7i2.255</a:t>
          </a:r>
        </a:p>
      </dsp:txBody>
      <dsp:txXfrm>
        <a:off x="0" y="2518"/>
        <a:ext cx="7117918" cy="1717337"/>
      </dsp:txXfrm>
    </dsp:sp>
    <dsp:sp modelId="{F90C4A3F-0C9F-471C-A063-0568774432ED}">
      <dsp:nvSpPr>
        <dsp:cNvPr id="0" name=""/>
        <dsp:cNvSpPr/>
      </dsp:nvSpPr>
      <dsp:spPr>
        <a:xfrm>
          <a:off x="0" y="1719855"/>
          <a:ext cx="71179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17D97-3F56-4382-B5FB-00D8B5E319CB}">
      <dsp:nvSpPr>
        <dsp:cNvPr id="0" name=""/>
        <dsp:cNvSpPr/>
      </dsp:nvSpPr>
      <dsp:spPr>
        <a:xfrm>
          <a:off x="0" y="1719855"/>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WARSCHAUER, M. (1997). Computer-Mediated Collaborative Learning: Theory and Practice. The Modern Language Journal, 81(4), 470-481. https://doi.org/10.1111/j.1540-4781.1997.tb05514.x</a:t>
          </a:r>
        </a:p>
      </dsp:txBody>
      <dsp:txXfrm>
        <a:off x="0" y="1719855"/>
        <a:ext cx="7117918" cy="1717337"/>
      </dsp:txXfrm>
    </dsp:sp>
    <dsp:sp modelId="{C6611138-6A71-4BF7-8D7B-C85639ECB87F}">
      <dsp:nvSpPr>
        <dsp:cNvPr id="0" name=""/>
        <dsp:cNvSpPr/>
      </dsp:nvSpPr>
      <dsp:spPr>
        <a:xfrm>
          <a:off x="0" y="3437193"/>
          <a:ext cx="711791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231D3-611C-4382-BE24-BCAB2C593613}">
      <dsp:nvSpPr>
        <dsp:cNvPr id="0" name=""/>
        <dsp:cNvSpPr/>
      </dsp:nvSpPr>
      <dsp:spPr>
        <a:xfrm>
          <a:off x="0" y="3437193"/>
          <a:ext cx="7117918" cy="17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Syed, T. A., Palade, V., Iqbal, R., &amp; Nair, S. S. (2017). A personalized learning recommendation system architecture for Learning Management System. Proceedings of the 9th International Joint Conference on Knowledge Discovery, Knowledge Engineering and Knowledge Management. https://doi.org/10.5220/0006513202750282</a:t>
          </a:r>
        </a:p>
      </dsp:txBody>
      <dsp:txXfrm>
        <a:off x="0" y="3437193"/>
        <a:ext cx="7117918" cy="1717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FD320447-D6C7-43E1-AE88-1FB66CC9C55E}"/>
              </a:ext>
            </a:extLst>
          </p:cNvPr>
          <p:cNvSpPr>
            <a:spLocks noGrp="1"/>
          </p:cNvSpPr>
          <p:nvPr>
            <p:ph type="dt" sz="half" idx="10"/>
          </p:nvPr>
        </p:nvSpPr>
        <p:spPr/>
        <p:txBody>
          <a:bodyPr/>
          <a:lstStyle/>
          <a:p>
            <a:fld id="{C43A76A3-ADC8-4477-8FC1-B9DD55D84908}" type="datetime1">
              <a:rPr lang="en-US" smtClean="0"/>
              <a:pPr/>
              <a:t>11/28/2022</a:t>
            </a:fld>
            <a:endParaRPr lang="en-US" dirty="0"/>
          </a:p>
        </p:txBody>
      </p:sp>
      <p:sp>
        <p:nvSpPr>
          <p:cNvPr id="5" name="Footer Placeholder 4">
            <a:extLst>
              <a:ext uri="{FF2B5EF4-FFF2-40B4-BE49-F238E27FC236}">
                <a16:creationId xmlns:a16="http://schemas.microsoft.com/office/drawing/2014/main" xmlns=""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64AF4E0-FDDB-42B9-862C-7BBC501CDAC5}"/>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xmlns="" val="134954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3CA422-E040-4DE1-9DA5-C8D37C116A7B}"/>
              </a:ext>
            </a:extLst>
          </p:cNvPr>
          <p:cNvSpPr>
            <a:spLocks noGrp="1"/>
          </p:cNvSpPr>
          <p:nvPr>
            <p:ph type="dt" sz="half" idx="10"/>
          </p:nvPr>
        </p:nvSpPr>
        <p:spPr/>
        <p:txBody>
          <a:bodyPr/>
          <a:lstStyle/>
          <a:p>
            <a:fld id="{D6762538-DC4D-4667-96E5-B3278DDF8B12}" type="datetime1">
              <a:rPr lang="en-US" smtClean="0"/>
              <a:pPr/>
              <a:t>11/28/2022</a:t>
            </a:fld>
            <a:endParaRPr lang="en-US"/>
          </a:p>
        </p:txBody>
      </p:sp>
      <p:sp>
        <p:nvSpPr>
          <p:cNvPr id="5" name="Footer Placeholder 4">
            <a:extLst>
              <a:ext uri="{FF2B5EF4-FFF2-40B4-BE49-F238E27FC236}">
                <a16:creationId xmlns:a16="http://schemas.microsoft.com/office/drawing/2014/main" xmlns=""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B48C554-7C1B-4D8F-9B6B-04492656904B}"/>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306645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57DAE0-05C4-460B-B96D-BD183ED030C4}"/>
              </a:ext>
            </a:extLst>
          </p:cNvPr>
          <p:cNvSpPr>
            <a:spLocks noGrp="1"/>
          </p:cNvSpPr>
          <p:nvPr>
            <p:ph type="dt" sz="half" idx="10"/>
          </p:nvPr>
        </p:nvSpPr>
        <p:spPr/>
        <p:txBody>
          <a:bodyPr/>
          <a:lstStyle/>
          <a:p>
            <a:fld id="{05880548-5C08-4BE3-B63E-F2BB63B0B00C}" type="datetime1">
              <a:rPr lang="en-US" smtClean="0"/>
              <a:pPr/>
              <a:t>11/28/2022</a:t>
            </a:fld>
            <a:endParaRPr lang="en-US"/>
          </a:p>
        </p:txBody>
      </p:sp>
      <p:sp>
        <p:nvSpPr>
          <p:cNvPr id="5" name="Footer Placeholder 4">
            <a:extLst>
              <a:ext uri="{FF2B5EF4-FFF2-40B4-BE49-F238E27FC236}">
                <a16:creationId xmlns:a16="http://schemas.microsoft.com/office/drawing/2014/main" xmlns=""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6BFD820-FF26-4325-816F-310C30F80ACC}"/>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376071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648916-250B-4232-BD7D-571FDE79F5E7}"/>
              </a:ext>
            </a:extLst>
          </p:cNvPr>
          <p:cNvSpPr>
            <a:spLocks noGrp="1"/>
          </p:cNvSpPr>
          <p:nvPr>
            <p:ph type="dt" sz="half" idx="10"/>
          </p:nvPr>
        </p:nvSpPr>
        <p:spPr/>
        <p:txBody>
          <a:bodyPr/>
          <a:lstStyle/>
          <a:p>
            <a:fld id="{DE7F49BE-398D-479A-8A7E-5DDBCA61EDCB}" type="datetime1">
              <a:rPr lang="en-US" smtClean="0"/>
              <a:pPr/>
              <a:t>11/28/2022</a:t>
            </a:fld>
            <a:endParaRPr lang="en-US"/>
          </a:p>
        </p:txBody>
      </p:sp>
      <p:sp>
        <p:nvSpPr>
          <p:cNvPr id="5" name="Footer Placeholder 4">
            <a:extLst>
              <a:ext uri="{FF2B5EF4-FFF2-40B4-BE49-F238E27FC236}">
                <a16:creationId xmlns:a16="http://schemas.microsoft.com/office/drawing/2014/main" xmlns=""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0FA73F-2BE8-4370-AE90-58F4CE51FC51}"/>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145531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19C2FD4-BF96-470C-8247-20DFAE1CF870}"/>
              </a:ext>
            </a:extLst>
          </p:cNvPr>
          <p:cNvSpPr>
            <a:spLocks noGrp="1"/>
          </p:cNvSpPr>
          <p:nvPr>
            <p:ph type="dt" sz="half" idx="10"/>
          </p:nvPr>
        </p:nvSpPr>
        <p:spPr/>
        <p:txBody>
          <a:bodyPr/>
          <a:lstStyle/>
          <a:p>
            <a:fld id="{CCD0C193-4974-4A1F-9C63-07D595E30D66}" type="datetime1">
              <a:rPr lang="en-US" smtClean="0"/>
              <a:pPr/>
              <a:t>11/28/2022</a:t>
            </a:fld>
            <a:endParaRPr lang="en-US"/>
          </a:p>
        </p:txBody>
      </p:sp>
      <p:sp>
        <p:nvSpPr>
          <p:cNvPr id="5" name="Footer Placeholder 4">
            <a:extLst>
              <a:ext uri="{FF2B5EF4-FFF2-40B4-BE49-F238E27FC236}">
                <a16:creationId xmlns:a16="http://schemas.microsoft.com/office/drawing/2014/main" xmlns=""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442A4D-D9B2-4C82-95E4-B86F9F5F3802}"/>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263513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119BD69-B509-4FCE-95A8-ED03FFC8CC3C}"/>
              </a:ext>
            </a:extLst>
          </p:cNvPr>
          <p:cNvSpPr>
            <a:spLocks noGrp="1"/>
          </p:cNvSpPr>
          <p:nvPr>
            <p:ph type="dt" sz="half" idx="10"/>
          </p:nvPr>
        </p:nvSpPr>
        <p:spPr/>
        <p:txBody>
          <a:bodyPr/>
          <a:lstStyle/>
          <a:p>
            <a:fld id="{701AA87F-28D4-4BF0-B81F-877A89DFD5AC}" type="datetime1">
              <a:rPr lang="en-US" smtClean="0"/>
              <a:pPr/>
              <a:t>11/28/2022</a:t>
            </a:fld>
            <a:endParaRPr lang="en-US"/>
          </a:p>
        </p:txBody>
      </p:sp>
      <p:sp>
        <p:nvSpPr>
          <p:cNvPr id="6" name="Footer Placeholder 5">
            <a:extLst>
              <a:ext uri="{FF2B5EF4-FFF2-40B4-BE49-F238E27FC236}">
                <a16:creationId xmlns:a16="http://schemas.microsoft.com/office/drawing/2014/main" xmlns=""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3C2246-303C-4A29-B6EA-E62CEDE6C2A1}"/>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88052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4B0B7F8-282C-4210-AE7D-F35228BAC803}"/>
              </a:ext>
            </a:extLst>
          </p:cNvPr>
          <p:cNvSpPr>
            <a:spLocks noGrp="1"/>
          </p:cNvSpPr>
          <p:nvPr>
            <p:ph type="dt" sz="half" idx="10"/>
          </p:nvPr>
        </p:nvSpPr>
        <p:spPr/>
        <p:txBody>
          <a:bodyPr/>
          <a:lstStyle/>
          <a:p>
            <a:fld id="{A8A9F1F3-208B-49A3-B337-9C8ACEB3E0E1}" type="datetime1">
              <a:rPr lang="en-US" smtClean="0"/>
              <a:pPr/>
              <a:t>11/28/2022</a:t>
            </a:fld>
            <a:endParaRPr lang="en-US"/>
          </a:p>
        </p:txBody>
      </p:sp>
      <p:sp>
        <p:nvSpPr>
          <p:cNvPr id="8" name="Footer Placeholder 7">
            <a:extLst>
              <a:ext uri="{FF2B5EF4-FFF2-40B4-BE49-F238E27FC236}">
                <a16:creationId xmlns:a16="http://schemas.microsoft.com/office/drawing/2014/main" xmlns=""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F84E471-04DB-4DB5-8CC5-16B3FC88509D}"/>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57438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F906C1C9-1F69-432A-858C-D828B56E1659}"/>
              </a:ext>
            </a:extLst>
          </p:cNvPr>
          <p:cNvSpPr>
            <a:spLocks noGrp="1"/>
          </p:cNvSpPr>
          <p:nvPr>
            <p:ph type="dt" sz="half" idx="10"/>
          </p:nvPr>
        </p:nvSpPr>
        <p:spPr/>
        <p:txBody>
          <a:bodyPr/>
          <a:lstStyle/>
          <a:p>
            <a:fld id="{27AF6CA6-7293-4AA2-A0E0-A3BF4416E786}" type="datetime1">
              <a:rPr lang="en-US" smtClean="0"/>
              <a:pPr/>
              <a:t>11/28/2022</a:t>
            </a:fld>
            <a:endParaRPr lang="en-US"/>
          </a:p>
        </p:txBody>
      </p:sp>
      <p:sp>
        <p:nvSpPr>
          <p:cNvPr id="4" name="Footer Placeholder 3">
            <a:extLst>
              <a:ext uri="{FF2B5EF4-FFF2-40B4-BE49-F238E27FC236}">
                <a16:creationId xmlns:a16="http://schemas.microsoft.com/office/drawing/2014/main" xmlns=""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AB3722F-8C88-4E54-8CD6-12D31A05F813}"/>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269668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0E1B4EE-6DFC-45F3-9174-D913EB57CB9D}"/>
              </a:ext>
            </a:extLst>
          </p:cNvPr>
          <p:cNvSpPr>
            <a:spLocks noGrp="1"/>
          </p:cNvSpPr>
          <p:nvPr>
            <p:ph type="dt" sz="half" idx="10"/>
          </p:nvPr>
        </p:nvSpPr>
        <p:spPr/>
        <p:txBody>
          <a:bodyPr/>
          <a:lstStyle/>
          <a:p>
            <a:fld id="{98D87016-7BCD-46FB-8EE3-AB6C369108B4}" type="datetime1">
              <a:rPr lang="en-US" smtClean="0"/>
              <a:pPr/>
              <a:t>11/28/2022</a:t>
            </a:fld>
            <a:endParaRPr lang="en-US"/>
          </a:p>
        </p:txBody>
      </p:sp>
      <p:sp>
        <p:nvSpPr>
          <p:cNvPr id="3" name="Footer Placeholder 2">
            <a:extLst>
              <a:ext uri="{FF2B5EF4-FFF2-40B4-BE49-F238E27FC236}">
                <a16:creationId xmlns:a16="http://schemas.microsoft.com/office/drawing/2014/main" xmlns=""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CC58EA9-3AC4-421E-B133-1FA7757DF8BA}"/>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322016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31A9037-0564-43A1-8156-1D9932E1F85F}"/>
              </a:ext>
            </a:extLst>
          </p:cNvPr>
          <p:cNvSpPr>
            <a:spLocks noGrp="1"/>
          </p:cNvSpPr>
          <p:nvPr>
            <p:ph type="dt" sz="half" idx="10"/>
          </p:nvPr>
        </p:nvSpPr>
        <p:spPr/>
        <p:txBody>
          <a:bodyPr/>
          <a:lstStyle/>
          <a:p>
            <a:fld id="{A1547011-1FFC-4EF8-9A2E-53B4AD2ADBD4}" type="datetime1">
              <a:rPr lang="en-US" smtClean="0"/>
              <a:pPr/>
              <a:t>11/28/2022</a:t>
            </a:fld>
            <a:endParaRPr lang="en-US"/>
          </a:p>
        </p:txBody>
      </p:sp>
      <p:sp>
        <p:nvSpPr>
          <p:cNvPr id="6" name="Footer Placeholder 5">
            <a:extLst>
              <a:ext uri="{FF2B5EF4-FFF2-40B4-BE49-F238E27FC236}">
                <a16:creationId xmlns:a16="http://schemas.microsoft.com/office/drawing/2014/main" xmlns=""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D129BD-890D-412E-9805-D29F4A0D3622}"/>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39450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BB33ED-A015-4992-A004-33D41CFFADA1}"/>
              </a:ext>
            </a:extLst>
          </p:cNvPr>
          <p:cNvSpPr>
            <a:spLocks noGrp="1"/>
          </p:cNvSpPr>
          <p:nvPr>
            <p:ph type="dt" sz="half" idx="10"/>
          </p:nvPr>
        </p:nvSpPr>
        <p:spPr/>
        <p:txBody>
          <a:bodyPr/>
          <a:lstStyle/>
          <a:p>
            <a:fld id="{9562EB47-45B4-4EF5-A743-B4885DD2F060}" type="datetime1">
              <a:rPr lang="en-US" smtClean="0"/>
              <a:pPr/>
              <a:t>11/28/2022</a:t>
            </a:fld>
            <a:endParaRPr lang="en-US"/>
          </a:p>
        </p:txBody>
      </p:sp>
      <p:sp>
        <p:nvSpPr>
          <p:cNvPr id="6" name="Footer Placeholder 5">
            <a:extLst>
              <a:ext uri="{FF2B5EF4-FFF2-40B4-BE49-F238E27FC236}">
                <a16:creationId xmlns:a16="http://schemas.microsoft.com/office/drawing/2014/main" xmlns=""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49625F-5352-4136-8AC4-F8899D00A1A9}"/>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xmlns="" val="380665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xmlns=""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xmlns=""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xmlns=""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xmlns=""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xmlns=""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xmlns=""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xmlns=""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xmlns=""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xmlns=""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xmlns=""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xmlns=""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xmlns=""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pPr/>
              <a:t>11/28/2022</a:t>
            </a:fld>
            <a:endParaRPr lang="en-US" sz="1000" dirty="0"/>
          </a:p>
        </p:txBody>
      </p:sp>
      <p:sp>
        <p:nvSpPr>
          <p:cNvPr id="5" name="Footer Placeholder 4">
            <a:extLst>
              <a:ext uri="{FF2B5EF4-FFF2-40B4-BE49-F238E27FC236}">
                <a16:creationId xmlns:a16="http://schemas.microsoft.com/office/drawing/2014/main" xmlns=""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xmlns=""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xmlns=""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24297802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1D7050A3-B1DE-4865-BAE7-B35015408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50401EF1-C054-4118-87E7-1621168ADB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xmlns="" id="{B891EE51-CD23-A22A-BAAD-1B6AC68BA54D}"/>
              </a:ext>
            </a:extLst>
          </p:cNvPr>
          <p:cNvSpPr>
            <a:spLocks noGrp="1"/>
          </p:cNvSpPr>
          <p:nvPr>
            <p:ph type="ctrTitle"/>
          </p:nvPr>
        </p:nvSpPr>
        <p:spPr>
          <a:xfrm>
            <a:off x="613954" y="322263"/>
            <a:ext cx="5047488" cy="1767794"/>
          </a:xfrm>
        </p:spPr>
        <p:txBody>
          <a:bodyPr>
            <a:normAutofit fontScale="90000"/>
          </a:bodyPr>
          <a:lstStyle/>
          <a:p>
            <a:pPr algn="l"/>
            <a:r>
              <a:rPr lang="en-US" sz="4200" dirty="0"/>
              <a:t>Project Presentation on E -Learning Management System</a:t>
            </a:r>
            <a:endParaRPr lang="x-none" sz="4200"/>
          </a:p>
        </p:txBody>
      </p:sp>
      <p:sp>
        <p:nvSpPr>
          <p:cNvPr id="3" name="Subtitle 2">
            <a:extLst>
              <a:ext uri="{FF2B5EF4-FFF2-40B4-BE49-F238E27FC236}">
                <a16:creationId xmlns:a16="http://schemas.microsoft.com/office/drawing/2014/main" xmlns="" id="{23C2F7E3-12C6-4521-1541-A66BD645FCA6}"/>
              </a:ext>
            </a:extLst>
          </p:cNvPr>
          <p:cNvSpPr>
            <a:spLocks noGrp="1"/>
          </p:cNvSpPr>
          <p:nvPr>
            <p:ph type="subTitle" idx="1"/>
          </p:nvPr>
        </p:nvSpPr>
        <p:spPr>
          <a:xfrm>
            <a:off x="777239" y="2498271"/>
            <a:ext cx="5047488" cy="4082143"/>
          </a:xfrm>
        </p:spPr>
        <p:txBody>
          <a:bodyPr>
            <a:normAutofit/>
          </a:bodyPr>
          <a:lstStyle/>
          <a:p>
            <a:pPr algn="l"/>
            <a:r>
              <a:rPr lang="en-US" b="1" dirty="0" smtClean="0"/>
              <a:t>Presenters</a:t>
            </a:r>
            <a:endParaRPr lang="en-US" b="1" dirty="0" smtClean="0"/>
          </a:p>
          <a:p>
            <a:pPr algn="l"/>
            <a:r>
              <a:rPr lang="en-US" dirty="0" err="1" smtClean="0"/>
              <a:t>Nikitha</a:t>
            </a:r>
            <a:r>
              <a:rPr lang="en-US" dirty="0" smtClean="0"/>
              <a:t> </a:t>
            </a:r>
            <a:r>
              <a:rPr lang="en-US" dirty="0" err="1" smtClean="0"/>
              <a:t>Rao</a:t>
            </a:r>
            <a:r>
              <a:rPr lang="en-US" dirty="0" smtClean="0"/>
              <a:t> </a:t>
            </a:r>
            <a:r>
              <a:rPr lang="en-US" dirty="0" err="1" smtClean="0"/>
              <a:t>Jakati</a:t>
            </a:r>
            <a:endParaRPr lang="en-US" dirty="0" smtClean="0"/>
          </a:p>
          <a:p>
            <a:pPr algn="l"/>
            <a:r>
              <a:rPr lang="en-US" dirty="0" err="1" smtClean="0"/>
              <a:t>Sivani</a:t>
            </a:r>
            <a:r>
              <a:rPr lang="en-US" dirty="0" smtClean="0"/>
              <a:t> </a:t>
            </a:r>
            <a:r>
              <a:rPr lang="en-US" dirty="0" err="1" smtClean="0"/>
              <a:t>Akkem</a:t>
            </a:r>
            <a:endParaRPr lang="en-US" dirty="0" smtClean="0"/>
          </a:p>
          <a:p>
            <a:pPr algn="l"/>
            <a:r>
              <a:rPr lang="en-US" dirty="0" err="1" smtClean="0"/>
              <a:t>Haritha</a:t>
            </a:r>
            <a:r>
              <a:rPr lang="en-US" dirty="0" smtClean="0"/>
              <a:t> </a:t>
            </a:r>
            <a:r>
              <a:rPr lang="en-US" dirty="0" err="1" smtClean="0"/>
              <a:t>Talupula</a:t>
            </a:r>
            <a:endParaRPr lang="en-US" dirty="0" smtClean="0"/>
          </a:p>
          <a:p>
            <a:pPr algn="l"/>
            <a:r>
              <a:rPr lang="en-US" dirty="0" err="1" smtClean="0"/>
              <a:t>Umarani</a:t>
            </a:r>
            <a:r>
              <a:rPr lang="en-US" dirty="0" smtClean="0"/>
              <a:t> </a:t>
            </a:r>
            <a:r>
              <a:rPr lang="en-US" dirty="0" err="1" smtClean="0"/>
              <a:t>Vemula</a:t>
            </a:r>
            <a:endParaRPr lang="en-US" dirty="0" smtClean="0"/>
          </a:p>
          <a:p>
            <a:pPr algn="l"/>
            <a:r>
              <a:rPr lang="en-US" dirty="0" err="1" smtClean="0"/>
              <a:t>Jyothirmayee</a:t>
            </a:r>
            <a:r>
              <a:rPr lang="en-US" dirty="0" smtClean="0"/>
              <a:t> </a:t>
            </a:r>
            <a:r>
              <a:rPr lang="en-US" dirty="0" err="1" smtClean="0"/>
              <a:t>Manne</a:t>
            </a:r>
            <a:endParaRPr lang="en-US" dirty="0" smtClean="0"/>
          </a:p>
          <a:p>
            <a:pPr algn="l"/>
            <a:r>
              <a:rPr lang="en-US" dirty="0" err="1" smtClean="0"/>
              <a:t>Sai</a:t>
            </a:r>
            <a:r>
              <a:rPr lang="en-US" dirty="0" smtClean="0"/>
              <a:t>  </a:t>
            </a:r>
            <a:r>
              <a:rPr lang="en-US" dirty="0" err="1" smtClean="0"/>
              <a:t>Rukma</a:t>
            </a:r>
            <a:r>
              <a:rPr lang="en-US" dirty="0" smtClean="0"/>
              <a:t> Reddy </a:t>
            </a:r>
            <a:r>
              <a:rPr lang="en-US" dirty="0" err="1" smtClean="0"/>
              <a:t>Gade</a:t>
            </a:r>
            <a:endParaRPr lang="en-US" dirty="0" smtClean="0"/>
          </a:p>
          <a:p>
            <a:pPr algn="l"/>
            <a:r>
              <a:rPr lang="en-US" dirty="0" err="1" smtClean="0"/>
              <a:t>Lakshmi</a:t>
            </a:r>
            <a:r>
              <a:rPr lang="en-US" dirty="0" smtClean="0"/>
              <a:t> </a:t>
            </a:r>
            <a:r>
              <a:rPr lang="en-US" dirty="0" err="1" smtClean="0"/>
              <a:t>Dheeraj</a:t>
            </a:r>
            <a:r>
              <a:rPr lang="en-US" dirty="0" smtClean="0"/>
              <a:t> </a:t>
            </a:r>
            <a:r>
              <a:rPr lang="en-US" dirty="0" err="1" smtClean="0"/>
              <a:t>Oruganti</a:t>
            </a:r>
            <a:endParaRPr lang="en-US" dirty="0" smtClean="0"/>
          </a:p>
          <a:p>
            <a:pPr algn="l"/>
            <a:r>
              <a:rPr lang="en-US" dirty="0" err="1" smtClean="0"/>
              <a:t>Sai</a:t>
            </a:r>
            <a:r>
              <a:rPr lang="en-US" dirty="0" smtClean="0"/>
              <a:t> </a:t>
            </a:r>
            <a:r>
              <a:rPr lang="en-US" dirty="0" err="1" smtClean="0"/>
              <a:t>Krupananda</a:t>
            </a:r>
            <a:r>
              <a:rPr lang="en-US" dirty="0" smtClean="0"/>
              <a:t> Reddy </a:t>
            </a:r>
            <a:r>
              <a:rPr lang="en-US" dirty="0" err="1" smtClean="0"/>
              <a:t>Bakaram</a:t>
            </a:r>
            <a:endParaRPr lang="en-US" dirty="0" smtClean="0"/>
          </a:p>
          <a:p>
            <a:pPr algn="l"/>
            <a:endParaRPr lang="x-none"/>
          </a:p>
        </p:txBody>
      </p:sp>
      <p:grpSp>
        <p:nvGrpSpPr>
          <p:cNvPr id="30" name="decorative circles">
            <a:extLst>
              <a:ext uri="{FF2B5EF4-FFF2-40B4-BE49-F238E27FC236}">
                <a16:creationId xmlns:a16="http://schemas.microsoft.com/office/drawing/2014/main" xmlns="" id="{499E7689-E646-4066-9AD0-62F46B462A3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08627" y="289695"/>
            <a:ext cx="5228154" cy="5966848"/>
            <a:chOff x="6008627" y="289695"/>
            <a:chExt cx="5228154" cy="5966848"/>
          </a:xfrm>
        </p:grpSpPr>
        <p:sp>
          <p:nvSpPr>
            <p:cNvPr id="31" name="Oval 30">
              <a:extLst>
                <a:ext uri="{FF2B5EF4-FFF2-40B4-BE49-F238E27FC236}">
                  <a16:creationId xmlns:a16="http://schemas.microsoft.com/office/drawing/2014/main" xmlns="" id="{8AFEBC98-1CAB-474C-8458-BEB70D8FBE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xmlns="" id="{3C1741FF-E9EA-44E7-90AD-0009B23D9A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441A188E-5A43-4269-BD7A-89A6C8F391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1D6BB9FB-66A8-4DC7-BE6D-04F08DFF13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xmlns="" id="{09D76882-E899-4E4C-8818-FDEA473A7A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Colourful wavy concept">
            <a:extLst>
              <a:ext uri="{FF2B5EF4-FFF2-40B4-BE49-F238E27FC236}">
                <a16:creationId xmlns:a16="http://schemas.microsoft.com/office/drawing/2014/main" xmlns="" id="{D8B3DBCD-361C-A9D5-9A2B-4C536416B825}"/>
              </a:ext>
            </a:extLst>
          </p:cNvPr>
          <p:cNvPicPr>
            <a:picLocks noChangeAspect="1"/>
          </p:cNvPicPr>
          <p:nvPr/>
        </p:nvPicPr>
        <p:blipFill rotWithShape="1">
          <a:blip r:embed="rId2"/>
          <a:srcRect l="14798" r="17578"/>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xmlns="" val="105820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69DB0-3FBC-2EBD-D156-3564B08A6F26}"/>
              </a:ext>
            </a:extLst>
          </p:cNvPr>
          <p:cNvSpPr>
            <a:spLocks noGrp="1"/>
          </p:cNvSpPr>
          <p:nvPr>
            <p:ph type="title"/>
          </p:nvPr>
        </p:nvSpPr>
        <p:spPr/>
        <p:txBody>
          <a:bodyPr/>
          <a:lstStyle/>
          <a:p>
            <a:r>
              <a:rPr lang="en-US" dirty="0"/>
              <a:t>STUDENTS CLASS DIAGRAM</a:t>
            </a:r>
            <a:endParaRPr lang="x-none" dirty="0"/>
          </a:p>
        </p:txBody>
      </p:sp>
      <p:pic>
        <p:nvPicPr>
          <p:cNvPr id="4" name="Content Placeholder 3">
            <a:extLst>
              <a:ext uri="{FF2B5EF4-FFF2-40B4-BE49-F238E27FC236}">
                <a16:creationId xmlns:a16="http://schemas.microsoft.com/office/drawing/2014/main" xmlns="" id="{F4926221-02F3-4AE1-6DEB-4825517F215F}"/>
              </a:ext>
            </a:extLst>
          </p:cNvPr>
          <p:cNvPicPr>
            <a:picLocks noGrp="1" noChangeAspect="1"/>
          </p:cNvPicPr>
          <p:nvPr>
            <p:ph idx="1"/>
          </p:nvPr>
        </p:nvPicPr>
        <p:blipFill>
          <a:blip r:embed="rId2"/>
          <a:stretch>
            <a:fillRect/>
          </a:stretch>
        </p:blipFill>
        <p:spPr>
          <a:xfrm>
            <a:off x="777240" y="1690688"/>
            <a:ext cx="10659109" cy="4802187"/>
          </a:xfrm>
          <a:prstGeom prst="rect">
            <a:avLst/>
          </a:prstGeom>
        </p:spPr>
      </p:pic>
    </p:spTree>
    <p:extLst>
      <p:ext uri="{BB962C8B-B14F-4D97-AF65-F5344CB8AC3E}">
        <p14:creationId xmlns:p14="http://schemas.microsoft.com/office/powerpoint/2010/main" xmlns="" val="37636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94DA0203-BFB4-49DB-A205-51AD7549D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descr="Diagram&#10;&#10;Description automatically generated">
            <a:extLst>
              <a:ext uri="{FF2B5EF4-FFF2-40B4-BE49-F238E27FC236}">
                <a16:creationId xmlns:a16="http://schemas.microsoft.com/office/drawing/2014/main" xmlns="" id="{35389C27-6B64-C434-B600-289784B242FA}"/>
              </a:ext>
            </a:extLst>
          </p:cNvPr>
          <p:cNvPicPr>
            <a:picLocks noGrp="1" noChangeAspect="1"/>
          </p:cNvPicPr>
          <p:nvPr>
            <p:ph idx="1"/>
          </p:nvPr>
        </p:nvPicPr>
        <p:blipFill rotWithShape="1">
          <a:blip r:embed="rId2">
            <a:alphaModFix/>
          </a:blip>
          <a:srcRect t="2968" b="2083"/>
          <a:stretch/>
        </p:blipFill>
        <p:spPr>
          <a:xfrm>
            <a:off x="20" y="10"/>
            <a:ext cx="12190456" cy="6857990"/>
          </a:xfrm>
          <a:prstGeom prst="rect">
            <a:avLst/>
          </a:prstGeom>
        </p:spPr>
      </p:pic>
      <p:sp>
        <p:nvSpPr>
          <p:cNvPr id="32" name="Rectangle 31">
            <a:extLst>
              <a:ext uri="{FF2B5EF4-FFF2-40B4-BE49-F238E27FC236}">
                <a16:creationId xmlns:a16="http://schemas.microsoft.com/office/drawing/2014/main" xmlns="" id="{652F1BB8-9F6C-45D6-898D-65348D26BF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399D9EC-F788-F901-8E9C-D3EB686812C6}"/>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a:solidFill>
                  <a:srgbClr val="FFFFFF"/>
                </a:solidFill>
              </a:rPr>
              <a:t>Class Diagram for teacher</a:t>
            </a:r>
          </a:p>
        </p:txBody>
      </p:sp>
      <p:sp>
        <p:nvSpPr>
          <p:cNvPr id="34" name="Oval 33">
            <a:extLst>
              <a:ext uri="{FF2B5EF4-FFF2-40B4-BE49-F238E27FC236}">
                <a16:creationId xmlns:a16="http://schemas.microsoft.com/office/drawing/2014/main" xmlns="" id="{DA09ABEB-FBB2-4784-AB42-132C2B7B86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4E19B7D6-ACF5-4FD5-9847-AA489F05BB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2DC3951C-8573-4092-BB1C-895AB62DC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D897F30D-1513-46A2-A047-AEC827A0ED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5484E33B-84C6-44AB-B37B-AD40DD8643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032C2FFF-1C26-4710-B2B8-9DB486DAE1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F6D50462-DF3B-4889-8D2A-9B6BE77416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xmlns="" id="{A4661B72-AE95-451D-822D-E19815CF12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2587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xmlns=""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xmlns=""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xmlns=""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98B892D-EF98-6CB3-EC0B-55DCE3CAB30A}"/>
              </a:ext>
            </a:extLst>
          </p:cNvPr>
          <p:cNvSpPr>
            <a:spLocks noGrp="1"/>
          </p:cNvSpPr>
          <p:nvPr>
            <p:ph type="title"/>
          </p:nvPr>
        </p:nvSpPr>
        <p:spPr>
          <a:xfrm>
            <a:off x="770878" y="952022"/>
            <a:ext cx="2862591" cy="5157049"/>
          </a:xfrm>
        </p:spPr>
        <p:txBody>
          <a:bodyPr anchor="ctr">
            <a:normAutofit/>
          </a:bodyPr>
          <a:lstStyle/>
          <a:p>
            <a:r>
              <a:rPr lang="en-US" sz="4400"/>
              <a:t>Sequence Diagram</a:t>
            </a:r>
            <a:endParaRPr lang="x-none" sz="4400"/>
          </a:p>
        </p:txBody>
      </p:sp>
      <p:graphicFrame>
        <p:nvGraphicFramePr>
          <p:cNvPr id="5" name="Content Placeholder 2">
            <a:extLst>
              <a:ext uri="{FF2B5EF4-FFF2-40B4-BE49-F238E27FC236}">
                <a16:creationId xmlns:a16="http://schemas.microsoft.com/office/drawing/2014/main" xmlns="" id="{E304AD38-EFA1-1522-B1BD-26E84B0CD7EB}"/>
              </a:ext>
            </a:extLst>
          </p:cNvPr>
          <p:cNvGraphicFramePr>
            <a:graphicFrameLocks noGrp="1"/>
          </p:cNvGraphicFramePr>
          <p:nvPr>
            <p:ph idx="1"/>
            <p:extLst>
              <p:ext uri="{D42A27DB-BD31-4B8C-83A1-F6EECF244321}">
                <p14:modId xmlns:p14="http://schemas.microsoft.com/office/powerpoint/2010/main" xmlns="" val="954764152"/>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5573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D8C3A-54F6-841A-A6BA-C11ED7479C82}"/>
              </a:ext>
            </a:extLst>
          </p:cNvPr>
          <p:cNvSpPr>
            <a:spLocks noGrp="1"/>
          </p:cNvSpPr>
          <p:nvPr>
            <p:ph type="title"/>
          </p:nvPr>
        </p:nvSpPr>
        <p:spPr/>
        <p:txBody>
          <a:bodyPr/>
          <a:lstStyle/>
          <a:p>
            <a:r>
              <a:rPr lang="en-US"/>
              <a:t>Teacher Sequence Diagram</a:t>
            </a:r>
            <a:endParaRPr lang="x-none" dirty="0"/>
          </a:p>
        </p:txBody>
      </p:sp>
      <p:pic>
        <p:nvPicPr>
          <p:cNvPr id="4" name="Content Placeholder 3">
            <a:extLst>
              <a:ext uri="{FF2B5EF4-FFF2-40B4-BE49-F238E27FC236}">
                <a16:creationId xmlns:a16="http://schemas.microsoft.com/office/drawing/2014/main" xmlns="" id="{5B92175C-555D-BEE7-69BD-24E457DB0B46}"/>
              </a:ext>
            </a:extLst>
          </p:cNvPr>
          <p:cNvPicPr>
            <a:picLocks noGrp="1" noChangeAspect="1"/>
          </p:cNvPicPr>
          <p:nvPr>
            <p:ph idx="1"/>
          </p:nvPr>
        </p:nvPicPr>
        <p:blipFill>
          <a:blip r:embed="rId2"/>
          <a:stretch>
            <a:fillRect/>
          </a:stretch>
        </p:blipFill>
        <p:spPr>
          <a:xfrm>
            <a:off x="1289957" y="1690688"/>
            <a:ext cx="9568543" cy="4579483"/>
          </a:xfrm>
          <a:prstGeom prst="rect">
            <a:avLst/>
          </a:prstGeom>
        </p:spPr>
      </p:pic>
    </p:spTree>
    <p:extLst>
      <p:ext uri="{BB962C8B-B14F-4D97-AF65-F5344CB8AC3E}">
        <p14:creationId xmlns:p14="http://schemas.microsoft.com/office/powerpoint/2010/main" xmlns="" val="147138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8A7B1-04B9-DDAA-479C-BB3676887738}"/>
              </a:ext>
            </a:extLst>
          </p:cNvPr>
          <p:cNvSpPr>
            <a:spLocks noGrp="1"/>
          </p:cNvSpPr>
          <p:nvPr>
            <p:ph type="title"/>
          </p:nvPr>
        </p:nvSpPr>
        <p:spPr/>
        <p:txBody>
          <a:bodyPr/>
          <a:lstStyle/>
          <a:p>
            <a:r>
              <a:rPr lang="en-US" dirty="0"/>
              <a:t>Sequence Diagram for Student</a:t>
            </a:r>
            <a:endParaRPr lang="x-none" dirty="0"/>
          </a:p>
        </p:txBody>
      </p:sp>
      <p:pic>
        <p:nvPicPr>
          <p:cNvPr id="4" name="Content Placeholder 3">
            <a:extLst>
              <a:ext uri="{FF2B5EF4-FFF2-40B4-BE49-F238E27FC236}">
                <a16:creationId xmlns:a16="http://schemas.microsoft.com/office/drawing/2014/main" xmlns="" id="{0F5ABBCE-5D73-D5A5-1669-84F0B6480AF7}"/>
              </a:ext>
            </a:extLst>
          </p:cNvPr>
          <p:cNvPicPr>
            <a:picLocks noGrp="1" noChangeAspect="1"/>
          </p:cNvPicPr>
          <p:nvPr>
            <p:ph idx="1"/>
          </p:nvPr>
        </p:nvPicPr>
        <p:blipFill>
          <a:blip r:embed="rId2"/>
          <a:stretch>
            <a:fillRect/>
          </a:stretch>
        </p:blipFill>
        <p:spPr>
          <a:xfrm>
            <a:off x="1306286" y="1485900"/>
            <a:ext cx="10108473" cy="4316918"/>
          </a:xfrm>
          <a:prstGeom prst="rect">
            <a:avLst/>
          </a:prstGeom>
        </p:spPr>
      </p:pic>
    </p:spTree>
    <p:extLst>
      <p:ext uri="{BB962C8B-B14F-4D97-AF65-F5344CB8AC3E}">
        <p14:creationId xmlns:p14="http://schemas.microsoft.com/office/powerpoint/2010/main" xmlns="" val="241336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60"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61"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3"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4"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6" name="Rectangle 29">
            <a:extLst>
              <a:ext uri="{FF2B5EF4-FFF2-40B4-BE49-F238E27FC236}">
                <a16:creationId xmlns:a16="http://schemas.microsoft.com/office/drawing/2014/main" xmlns="" id="{94DA0203-BFB4-49DB-A205-51AD7549D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descr="Chart, diagram, box and whisker chart&#10;&#10;Description automatically generated">
            <a:extLst>
              <a:ext uri="{FF2B5EF4-FFF2-40B4-BE49-F238E27FC236}">
                <a16:creationId xmlns:a16="http://schemas.microsoft.com/office/drawing/2014/main" xmlns="" id="{D04B885E-CE11-43FD-48BE-05D3A12FF1C2}"/>
              </a:ext>
            </a:extLst>
          </p:cNvPr>
          <p:cNvPicPr>
            <a:picLocks noGrp="1" noChangeAspect="1"/>
          </p:cNvPicPr>
          <p:nvPr>
            <p:ph idx="1"/>
          </p:nvPr>
        </p:nvPicPr>
        <p:blipFill rotWithShape="1">
          <a:blip r:embed="rId2">
            <a:alphaModFix/>
          </a:blip>
          <a:srcRect b="11056"/>
          <a:stretch/>
        </p:blipFill>
        <p:spPr>
          <a:xfrm>
            <a:off x="20" y="10"/>
            <a:ext cx="12190456" cy="6857990"/>
          </a:xfrm>
          <a:prstGeom prst="rect">
            <a:avLst/>
          </a:prstGeom>
        </p:spPr>
      </p:pic>
      <p:sp>
        <p:nvSpPr>
          <p:cNvPr id="77" name="Rectangle 31">
            <a:extLst>
              <a:ext uri="{FF2B5EF4-FFF2-40B4-BE49-F238E27FC236}">
                <a16:creationId xmlns:a16="http://schemas.microsoft.com/office/drawing/2014/main" xmlns="" id="{652F1BB8-9F6C-45D6-898D-65348D26BF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267D5CC-36AA-8FEF-549B-7B79A8F39A88}"/>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a:solidFill>
                  <a:srgbClr val="FFFFFF"/>
                </a:solidFill>
              </a:rPr>
              <a:t>AccountLogout</a:t>
            </a:r>
          </a:p>
        </p:txBody>
      </p:sp>
      <p:sp>
        <p:nvSpPr>
          <p:cNvPr id="78" name="Oval 33">
            <a:extLst>
              <a:ext uri="{FF2B5EF4-FFF2-40B4-BE49-F238E27FC236}">
                <a16:creationId xmlns:a16="http://schemas.microsoft.com/office/drawing/2014/main" xmlns="" id="{DA09ABEB-FBB2-4784-AB42-132C2B7B86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35">
            <a:extLst>
              <a:ext uri="{FF2B5EF4-FFF2-40B4-BE49-F238E27FC236}">
                <a16:creationId xmlns:a16="http://schemas.microsoft.com/office/drawing/2014/main" xmlns="" id="{4E19B7D6-ACF5-4FD5-9847-AA489F05BB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37">
            <a:extLst>
              <a:ext uri="{FF2B5EF4-FFF2-40B4-BE49-F238E27FC236}">
                <a16:creationId xmlns:a16="http://schemas.microsoft.com/office/drawing/2014/main" xmlns="" id="{2DC3951C-8573-4092-BB1C-895AB62DC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39">
            <a:extLst>
              <a:ext uri="{FF2B5EF4-FFF2-40B4-BE49-F238E27FC236}">
                <a16:creationId xmlns:a16="http://schemas.microsoft.com/office/drawing/2014/main" xmlns="" id="{D897F30D-1513-46A2-A047-AEC827A0ED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41">
            <a:extLst>
              <a:ext uri="{FF2B5EF4-FFF2-40B4-BE49-F238E27FC236}">
                <a16:creationId xmlns:a16="http://schemas.microsoft.com/office/drawing/2014/main" xmlns="" id="{5484E33B-84C6-44AB-B37B-AD40DD8643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43">
            <a:extLst>
              <a:ext uri="{FF2B5EF4-FFF2-40B4-BE49-F238E27FC236}">
                <a16:creationId xmlns:a16="http://schemas.microsoft.com/office/drawing/2014/main" xmlns="" id="{032C2FFF-1C26-4710-B2B8-9DB486DAE1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45">
            <a:extLst>
              <a:ext uri="{FF2B5EF4-FFF2-40B4-BE49-F238E27FC236}">
                <a16:creationId xmlns:a16="http://schemas.microsoft.com/office/drawing/2014/main" xmlns="" id="{F6D50462-DF3B-4889-8D2A-9B6BE77416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47">
            <a:extLst>
              <a:ext uri="{FF2B5EF4-FFF2-40B4-BE49-F238E27FC236}">
                <a16:creationId xmlns:a16="http://schemas.microsoft.com/office/drawing/2014/main" xmlns="" id="{A4661B72-AE95-451D-822D-E19815CF12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1748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94DA0203-BFB4-49DB-A205-51AD7549D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descr="Diagram&#10;&#10;Description automatically generated">
            <a:extLst>
              <a:ext uri="{FF2B5EF4-FFF2-40B4-BE49-F238E27FC236}">
                <a16:creationId xmlns:a16="http://schemas.microsoft.com/office/drawing/2014/main" xmlns="" id="{0DCDA0B6-70F7-07D0-8923-8B83BB8ECB70}"/>
              </a:ext>
            </a:extLst>
          </p:cNvPr>
          <p:cNvPicPr>
            <a:picLocks noGrp="1" noChangeAspect="1"/>
          </p:cNvPicPr>
          <p:nvPr>
            <p:ph idx="1"/>
          </p:nvPr>
        </p:nvPicPr>
        <p:blipFill rotWithShape="1">
          <a:blip r:embed="rId2">
            <a:alphaModFix/>
          </a:blip>
          <a:srcRect b="4649"/>
          <a:stretch/>
        </p:blipFill>
        <p:spPr>
          <a:xfrm>
            <a:off x="20" y="10"/>
            <a:ext cx="12190456" cy="6857990"/>
          </a:xfrm>
          <a:prstGeom prst="rect">
            <a:avLst/>
          </a:prstGeom>
        </p:spPr>
      </p:pic>
      <p:sp>
        <p:nvSpPr>
          <p:cNvPr id="32" name="Rectangle 31">
            <a:extLst>
              <a:ext uri="{FF2B5EF4-FFF2-40B4-BE49-F238E27FC236}">
                <a16:creationId xmlns:a16="http://schemas.microsoft.com/office/drawing/2014/main" xmlns="" id="{652F1BB8-9F6C-45D6-898D-65348D26BF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67FB24D-03EE-1283-36A8-36FADE6D99F2}"/>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a:solidFill>
                  <a:srgbClr val="FFFFFF"/>
                </a:solidFill>
              </a:rPr>
              <a:t>Add course</a:t>
            </a:r>
          </a:p>
        </p:txBody>
      </p:sp>
      <p:sp>
        <p:nvSpPr>
          <p:cNvPr id="34" name="Oval 33">
            <a:extLst>
              <a:ext uri="{FF2B5EF4-FFF2-40B4-BE49-F238E27FC236}">
                <a16:creationId xmlns:a16="http://schemas.microsoft.com/office/drawing/2014/main" xmlns="" id="{DA09ABEB-FBB2-4784-AB42-132C2B7B86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4E19B7D6-ACF5-4FD5-9847-AA489F05BB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2DC3951C-8573-4092-BB1C-895AB62DC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D897F30D-1513-46A2-A047-AEC827A0ED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5484E33B-84C6-44AB-B37B-AD40DD8643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032C2FFF-1C26-4710-B2B8-9DB486DAE1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F6D50462-DF3B-4889-8D2A-9B6BE77416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xmlns="" id="{A4661B72-AE95-451D-822D-E19815CF12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1625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94DA0203-BFB4-49DB-A205-51AD7549D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descr="Chart, diagram, box and whisker chart&#10;&#10;Description automatically generated">
            <a:extLst>
              <a:ext uri="{FF2B5EF4-FFF2-40B4-BE49-F238E27FC236}">
                <a16:creationId xmlns:a16="http://schemas.microsoft.com/office/drawing/2014/main" xmlns="" id="{2C4CFCF8-C602-A071-2C95-E58D6E0AD3D0}"/>
              </a:ext>
            </a:extLst>
          </p:cNvPr>
          <p:cNvPicPr>
            <a:picLocks noGrp="1" noChangeAspect="1"/>
          </p:cNvPicPr>
          <p:nvPr>
            <p:ph idx="1"/>
          </p:nvPr>
        </p:nvPicPr>
        <p:blipFill rotWithShape="1">
          <a:blip r:embed="rId2">
            <a:alphaModFix/>
          </a:blip>
          <a:srcRect l="342" r="1004"/>
          <a:stretch/>
        </p:blipFill>
        <p:spPr>
          <a:xfrm>
            <a:off x="20" y="10"/>
            <a:ext cx="12190456" cy="6857990"/>
          </a:xfrm>
          <a:prstGeom prst="rect">
            <a:avLst/>
          </a:prstGeom>
        </p:spPr>
      </p:pic>
      <p:sp>
        <p:nvSpPr>
          <p:cNvPr id="32" name="Rectangle 31">
            <a:extLst>
              <a:ext uri="{FF2B5EF4-FFF2-40B4-BE49-F238E27FC236}">
                <a16:creationId xmlns:a16="http://schemas.microsoft.com/office/drawing/2014/main" xmlns="" id="{652F1BB8-9F6C-45D6-898D-65348D26BF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5699858-BD24-DBAF-40A2-F45391D5D290}"/>
              </a:ext>
            </a:extLst>
          </p:cNvPr>
          <p:cNvSpPr>
            <a:spLocks noGrp="1"/>
          </p:cNvSpPr>
          <p:nvPr>
            <p:ph type="title"/>
          </p:nvPr>
        </p:nvSpPr>
        <p:spPr>
          <a:xfrm>
            <a:off x="777240" y="1143294"/>
            <a:ext cx="9923708" cy="1020188"/>
          </a:xfrm>
        </p:spPr>
        <p:txBody>
          <a:bodyPr vert="horz" lIns="91440" tIns="45720" rIns="91440" bIns="45720" rtlCol="0" anchor="t">
            <a:normAutofit/>
          </a:bodyPr>
          <a:lstStyle/>
          <a:p>
            <a:r>
              <a:rPr lang="en-US" sz="6000">
                <a:solidFill>
                  <a:srgbClr val="FFFFFF"/>
                </a:solidFill>
              </a:rPr>
              <a:t>Login</a:t>
            </a:r>
          </a:p>
        </p:txBody>
      </p:sp>
      <p:sp>
        <p:nvSpPr>
          <p:cNvPr id="34" name="Oval 33">
            <a:extLst>
              <a:ext uri="{FF2B5EF4-FFF2-40B4-BE49-F238E27FC236}">
                <a16:creationId xmlns:a16="http://schemas.microsoft.com/office/drawing/2014/main" xmlns="" id="{DA09ABEB-FBB2-4784-AB42-132C2B7B86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4E19B7D6-ACF5-4FD5-9847-AA489F05BB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2DC3951C-8573-4092-BB1C-895AB62DC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D897F30D-1513-46A2-A047-AEC827A0ED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5484E33B-84C6-44AB-B37B-AD40DD8643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032C2FFF-1C26-4710-B2B8-9DB486DAE1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F6D50462-DF3B-4889-8D2A-9B6BE77416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xmlns="" id="{A4661B72-AE95-451D-822D-E19815CF12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3044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D6A5485D-4AF6-47BA-8BB1-44D0639B9F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descr="Diagram&#10;&#10;Description automatically generated">
            <a:extLst>
              <a:ext uri="{FF2B5EF4-FFF2-40B4-BE49-F238E27FC236}">
                <a16:creationId xmlns:a16="http://schemas.microsoft.com/office/drawing/2014/main" xmlns="" id="{4205B809-F073-F5FA-5BEB-4DF6AF8F9342}"/>
              </a:ext>
            </a:extLst>
          </p:cNvPr>
          <p:cNvPicPr>
            <a:picLocks noGrp="1" noChangeAspect="1"/>
          </p:cNvPicPr>
          <p:nvPr>
            <p:ph idx="1"/>
          </p:nvPr>
        </p:nvPicPr>
        <p:blipFill rotWithShape="1">
          <a:blip r:embed="rId2">
            <a:alphaModFix/>
          </a:blip>
          <a:srcRect t="76" b="18106"/>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xmlns="" id="{E9B141D4-C8D6-48AA-95E4-9D7277D2A9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3A3F452-92A1-EE11-2F9D-78A6AD870D59}"/>
              </a:ext>
            </a:extLst>
          </p:cNvPr>
          <p:cNvSpPr>
            <a:spLocks noGrp="1"/>
          </p:cNvSpPr>
          <p:nvPr>
            <p:ph type="title"/>
          </p:nvPr>
        </p:nvSpPr>
        <p:spPr>
          <a:xfrm>
            <a:off x="777240" y="532995"/>
            <a:ext cx="7207683" cy="1515091"/>
          </a:xfrm>
        </p:spPr>
        <p:txBody>
          <a:bodyPr vert="horz" lIns="91440" tIns="45720" rIns="91440" bIns="45720" rtlCol="0" anchor="b">
            <a:normAutofit/>
          </a:bodyPr>
          <a:lstStyle/>
          <a:p>
            <a:r>
              <a:rPr lang="en-US" sz="6000">
                <a:solidFill>
                  <a:srgbClr val="FFFFFF"/>
                </a:solidFill>
              </a:rPr>
              <a:t>ResourcesAdd</a:t>
            </a:r>
          </a:p>
        </p:txBody>
      </p:sp>
      <p:sp>
        <p:nvSpPr>
          <p:cNvPr id="34" name="Oval 33">
            <a:extLst>
              <a:ext uri="{FF2B5EF4-FFF2-40B4-BE49-F238E27FC236}">
                <a16:creationId xmlns:a16="http://schemas.microsoft.com/office/drawing/2014/main" xmlns="" id="{9150435D-CA82-40CE-954B-EAF77FB129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303110" y="2889102"/>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F384E378-44EE-43CF-80E1-ECE2AF7858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685100" y="368981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58606AA2-E69C-4A42-8D9F-E9747752DD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964111" y="450803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8D56DBB4-69C9-48F4-94E5-3F0B9E8D76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58942" y="5508464"/>
            <a:ext cx="703889" cy="703889"/>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772E76EB-531B-4745-BE92-4AE3CFF5F2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784590" y="5222789"/>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DC16CFC8-F3C3-4765-9768-9F10E6B531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48330" y="56395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F868898F-D22E-4E6A-8DD3-FE24FF0F7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02370" y="579607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21B65DAB-5A32-48EC-A4A4-64E6D1CD0B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464029" y="603142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08EC2A46-C18F-4863-B4EB-B7B873FD0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588354" y="5602414"/>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CE8EA60C-5FEB-439D-82C1-E1A33B9ED9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85463" y="6119667"/>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4BD9DC6E-71EF-4302-BD87-C70C8AFCB7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42637" y="6605011"/>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71CABA3D-675F-405D-9552-216F2DDD12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423926" y="661122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8828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D6A5485D-4AF6-47BA-8BB1-44D0639B9F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descr="Diagram&#10;&#10;Description automatically generated">
            <a:extLst>
              <a:ext uri="{FF2B5EF4-FFF2-40B4-BE49-F238E27FC236}">
                <a16:creationId xmlns:a16="http://schemas.microsoft.com/office/drawing/2014/main" xmlns="" id="{8555EC33-8C34-BEC2-ACD3-552F27A565F3}"/>
              </a:ext>
            </a:extLst>
          </p:cNvPr>
          <p:cNvPicPr>
            <a:picLocks noGrp="1" noChangeAspect="1"/>
          </p:cNvPicPr>
          <p:nvPr>
            <p:ph idx="1"/>
          </p:nvPr>
        </p:nvPicPr>
        <p:blipFill rotWithShape="1">
          <a:blip r:embed="rId2">
            <a:alphaModFix/>
          </a:blip>
          <a:srcRect t="3997" b="11733"/>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xmlns="" id="{E9B141D4-C8D6-48AA-95E4-9D7277D2A9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6558AF-2F1A-A5E8-6D4A-A5A06AB5EEFE}"/>
              </a:ext>
            </a:extLst>
          </p:cNvPr>
          <p:cNvSpPr>
            <a:spLocks noGrp="1"/>
          </p:cNvSpPr>
          <p:nvPr>
            <p:ph type="title"/>
          </p:nvPr>
        </p:nvSpPr>
        <p:spPr>
          <a:xfrm>
            <a:off x="777240" y="532995"/>
            <a:ext cx="7207683" cy="1515091"/>
          </a:xfrm>
        </p:spPr>
        <p:txBody>
          <a:bodyPr vert="horz" lIns="91440" tIns="45720" rIns="91440" bIns="45720" rtlCol="0" anchor="b">
            <a:normAutofit fontScale="90000"/>
          </a:bodyPr>
          <a:lstStyle/>
          <a:p>
            <a:r>
              <a:rPr lang="en-US" sz="6000">
                <a:solidFill>
                  <a:srgbClr val="FFFFFF"/>
                </a:solidFill>
              </a:rPr>
              <a:t>ResourcesDownload</a:t>
            </a:r>
          </a:p>
        </p:txBody>
      </p:sp>
      <p:sp>
        <p:nvSpPr>
          <p:cNvPr id="34" name="Oval 33">
            <a:extLst>
              <a:ext uri="{FF2B5EF4-FFF2-40B4-BE49-F238E27FC236}">
                <a16:creationId xmlns:a16="http://schemas.microsoft.com/office/drawing/2014/main" xmlns="" id="{9150435D-CA82-40CE-954B-EAF77FB129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303110" y="2889102"/>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F384E378-44EE-43CF-80E1-ECE2AF7858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685100" y="368981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58606AA2-E69C-4A42-8D9F-E9747752DD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964111" y="450803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8D56DBB4-69C9-48F4-94E5-3F0B9E8D76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58942" y="5508464"/>
            <a:ext cx="703889" cy="703889"/>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772E76EB-531B-4745-BE92-4AE3CFF5F2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784590" y="5222789"/>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DC16CFC8-F3C3-4765-9768-9F10E6B531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48330" y="56395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F868898F-D22E-4E6A-8DD3-FE24FF0F7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02370" y="579607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21B65DAB-5A32-48EC-A4A4-64E6D1CD0B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464029" y="603142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08EC2A46-C18F-4863-B4EB-B7B873FD0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588354" y="5602414"/>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CE8EA60C-5FEB-439D-82C1-E1A33B9ED9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85463" y="6119667"/>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4BD9DC6E-71EF-4302-BD87-C70C8AFCB7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42637" y="6605011"/>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71CABA3D-675F-405D-9552-216F2DDD12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423926" y="661122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040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3387FF-D43C-7D09-8057-A1C8DC87F36D}"/>
              </a:ext>
            </a:extLst>
          </p:cNvPr>
          <p:cNvSpPr>
            <a:spLocks noGrp="1"/>
          </p:cNvSpPr>
          <p:nvPr>
            <p:ph type="title"/>
          </p:nvPr>
        </p:nvSpPr>
        <p:spPr/>
        <p:txBody>
          <a:bodyPr/>
          <a:lstStyle/>
          <a:p>
            <a:r>
              <a:rPr lang="en-US"/>
              <a:t>Introduction</a:t>
            </a:r>
            <a:endParaRPr lang="x-none" dirty="0"/>
          </a:p>
        </p:txBody>
      </p:sp>
      <p:graphicFrame>
        <p:nvGraphicFramePr>
          <p:cNvPr id="5" name="Content Placeholder 2">
            <a:extLst>
              <a:ext uri="{FF2B5EF4-FFF2-40B4-BE49-F238E27FC236}">
                <a16:creationId xmlns:a16="http://schemas.microsoft.com/office/drawing/2014/main" xmlns="" id="{48988DFF-0FA3-592F-2C37-00A5EA84D1B7}"/>
              </a:ext>
            </a:extLst>
          </p:cNvPr>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4271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D6A5485D-4AF6-47BA-8BB1-44D0639B9F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descr="Diagram&#10;&#10;Description automatically generated">
            <a:extLst>
              <a:ext uri="{FF2B5EF4-FFF2-40B4-BE49-F238E27FC236}">
                <a16:creationId xmlns:a16="http://schemas.microsoft.com/office/drawing/2014/main" xmlns="" id="{1A3BF084-602C-BE9A-AA7D-6E32B975A2F3}"/>
              </a:ext>
            </a:extLst>
          </p:cNvPr>
          <p:cNvPicPr>
            <a:picLocks noGrp="1" noChangeAspect="1"/>
          </p:cNvPicPr>
          <p:nvPr>
            <p:ph idx="1"/>
          </p:nvPr>
        </p:nvPicPr>
        <p:blipFill rotWithShape="1">
          <a:blip r:embed="rId2">
            <a:alphaModFix/>
          </a:blip>
          <a:srcRect b="18182"/>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xmlns="" id="{E9B141D4-C8D6-48AA-95E4-9D7277D2A9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3A054A9-EB31-205B-0815-A8D136AA40C2}"/>
              </a:ext>
            </a:extLst>
          </p:cNvPr>
          <p:cNvSpPr>
            <a:spLocks noGrp="1"/>
          </p:cNvSpPr>
          <p:nvPr>
            <p:ph type="title"/>
          </p:nvPr>
        </p:nvSpPr>
        <p:spPr>
          <a:xfrm>
            <a:off x="777240" y="532995"/>
            <a:ext cx="7207683" cy="1515091"/>
          </a:xfrm>
        </p:spPr>
        <p:txBody>
          <a:bodyPr vert="horz" lIns="91440" tIns="45720" rIns="91440" bIns="45720" rtlCol="0" anchor="b">
            <a:normAutofit/>
          </a:bodyPr>
          <a:lstStyle/>
          <a:p>
            <a:r>
              <a:rPr lang="en-US" sz="6000">
                <a:solidFill>
                  <a:srgbClr val="FFFFFF"/>
                </a:solidFill>
              </a:rPr>
              <a:t>SignUp</a:t>
            </a:r>
          </a:p>
        </p:txBody>
      </p:sp>
      <p:sp>
        <p:nvSpPr>
          <p:cNvPr id="34" name="Oval 33">
            <a:extLst>
              <a:ext uri="{FF2B5EF4-FFF2-40B4-BE49-F238E27FC236}">
                <a16:creationId xmlns:a16="http://schemas.microsoft.com/office/drawing/2014/main" xmlns="" id="{9150435D-CA82-40CE-954B-EAF77FB129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303110" y="2889102"/>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F384E378-44EE-43CF-80E1-ECE2AF7858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685100" y="368981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58606AA2-E69C-4A42-8D9F-E9747752DD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964111" y="450803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8D56DBB4-69C9-48F4-94E5-3F0B9E8D76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58942" y="5508464"/>
            <a:ext cx="703889" cy="703889"/>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772E76EB-531B-4745-BE92-4AE3CFF5F2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784590" y="5222789"/>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DC16CFC8-F3C3-4765-9768-9F10E6B531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48330" y="56395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F868898F-D22E-4E6A-8DD3-FE24FF0F7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02370" y="579607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21B65DAB-5A32-48EC-A4A4-64E6D1CD0B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464029" y="603142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08EC2A46-C18F-4863-B4EB-B7B873FD0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588354" y="5602414"/>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CE8EA60C-5FEB-439D-82C1-E1A33B9ED9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85463" y="6119667"/>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4BD9DC6E-71EF-4302-BD87-C70C8AFCB7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42637" y="6605011"/>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71CABA3D-675F-405D-9552-216F2DDD12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423926" y="661122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18880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xmlns=""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xmlns=""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xmlns=""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80D46A26-0149-EF46-2D45-945AA8622B32}"/>
              </a:ext>
            </a:extLst>
          </p:cNvPr>
          <p:cNvSpPr>
            <a:spLocks noGrp="1"/>
          </p:cNvSpPr>
          <p:nvPr>
            <p:ph type="title"/>
          </p:nvPr>
        </p:nvSpPr>
        <p:spPr>
          <a:xfrm>
            <a:off x="770878" y="952022"/>
            <a:ext cx="2862591" cy="5157049"/>
          </a:xfrm>
        </p:spPr>
        <p:txBody>
          <a:bodyPr anchor="ctr">
            <a:normAutofit/>
          </a:bodyPr>
          <a:lstStyle/>
          <a:p>
            <a:r>
              <a:rPr lang="en-US" sz="4400"/>
              <a:t>Use case Model</a:t>
            </a:r>
            <a:endParaRPr lang="x-none" sz="4400"/>
          </a:p>
        </p:txBody>
      </p:sp>
      <p:graphicFrame>
        <p:nvGraphicFramePr>
          <p:cNvPr id="5" name="Content Placeholder 2">
            <a:extLst>
              <a:ext uri="{FF2B5EF4-FFF2-40B4-BE49-F238E27FC236}">
                <a16:creationId xmlns:a16="http://schemas.microsoft.com/office/drawing/2014/main" xmlns="" id="{5F73BBA9-EF83-FA10-1672-913C87C5C146}"/>
              </a:ext>
            </a:extLst>
          </p:cNvPr>
          <p:cNvGraphicFramePr>
            <a:graphicFrameLocks noGrp="1"/>
          </p:cNvGraphicFramePr>
          <p:nvPr>
            <p:ph idx="1"/>
            <p:extLst>
              <p:ext uri="{D42A27DB-BD31-4B8C-83A1-F6EECF244321}">
                <p14:modId xmlns:p14="http://schemas.microsoft.com/office/powerpoint/2010/main" xmlns="" val="2389746463"/>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58371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D6A5485D-4AF6-47BA-8BB1-44D0639B9F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a:extLst>
              <a:ext uri="{FF2B5EF4-FFF2-40B4-BE49-F238E27FC236}">
                <a16:creationId xmlns:a16="http://schemas.microsoft.com/office/drawing/2014/main" xmlns="" id="{90ECB627-01BA-509A-C124-E982EA1C5E2E}"/>
              </a:ext>
            </a:extLst>
          </p:cNvPr>
          <p:cNvPicPr>
            <a:picLocks noGrp="1" noChangeAspect="1"/>
          </p:cNvPicPr>
          <p:nvPr>
            <p:ph idx="1"/>
          </p:nvPr>
        </p:nvPicPr>
        <p:blipFill rotWithShape="1">
          <a:blip r:embed="rId2">
            <a:alphaModFix/>
          </a:blip>
          <a:srcRect b="8163"/>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xmlns="" id="{E9B141D4-C8D6-48AA-95E4-9D7277D2A9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EB82ACF-DF40-37DC-640F-F17B6FCD5C78}"/>
              </a:ext>
            </a:extLst>
          </p:cNvPr>
          <p:cNvSpPr>
            <a:spLocks noGrp="1"/>
          </p:cNvSpPr>
          <p:nvPr>
            <p:ph type="title"/>
          </p:nvPr>
        </p:nvSpPr>
        <p:spPr>
          <a:xfrm>
            <a:off x="777240" y="532995"/>
            <a:ext cx="7207683" cy="1515091"/>
          </a:xfrm>
        </p:spPr>
        <p:txBody>
          <a:bodyPr vert="horz" lIns="91440" tIns="45720" rIns="91440" bIns="45720" rtlCol="0" anchor="b">
            <a:normAutofit/>
          </a:bodyPr>
          <a:lstStyle/>
          <a:p>
            <a:r>
              <a:rPr lang="en-US" sz="5100">
                <a:solidFill>
                  <a:srgbClr val="FFFFFF"/>
                </a:solidFill>
              </a:rPr>
              <a:t>E-learning system Use Case Diagram</a:t>
            </a:r>
          </a:p>
        </p:txBody>
      </p:sp>
      <p:sp>
        <p:nvSpPr>
          <p:cNvPr id="34" name="Oval 33">
            <a:extLst>
              <a:ext uri="{FF2B5EF4-FFF2-40B4-BE49-F238E27FC236}">
                <a16:creationId xmlns:a16="http://schemas.microsoft.com/office/drawing/2014/main" xmlns="" id="{9150435D-CA82-40CE-954B-EAF77FB129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303110" y="2889102"/>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F384E378-44EE-43CF-80E1-ECE2AF7858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685100" y="368981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58606AA2-E69C-4A42-8D9F-E9747752DD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964111" y="450803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8D56DBB4-69C9-48F4-94E5-3F0B9E8D76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58942" y="5508464"/>
            <a:ext cx="703889" cy="703889"/>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772E76EB-531B-4745-BE92-4AE3CFF5F2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784590" y="5222789"/>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DC16CFC8-F3C3-4765-9768-9F10E6B531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48330" y="56395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F868898F-D22E-4E6A-8DD3-FE24FF0F7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02370" y="579607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21B65DAB-5A32-48EC-A4A4-64E6D1CD0B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464029" y="603142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08EC2A46-C18F-4863-B4EB-B7B873FD0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588354" y="5602414"/>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CE8EA60C-5FEB-439D-82C1-E1A33B9ED9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85463" y="6119667"/>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4BD9DC6E-71EF-4302-BD87-C70C8AFCB7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42637" y="6605011"/>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71CABA3D-675F-405D-9552-216F2DDD12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423926" y="661122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96000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D6A5485D-4AF6-47BA-8BB1-44D0639B9F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a:extLst>
              <a:ext uri="{FF2B5EF4-FFF2-40B4-BE49-F238E27FC236}">
                <a16:creationId xmlns:a16="http://schemas.microsoft.com/office/drawing/2014/main" xmlns="" id="{44921E5F-45FF-4BA6-43BF-3FA4E4F0A3A2}"/>
              </a:ext>
            </a:extLst>
          </p:cNvPr>
          <p:cNvPicPr>
            <a:picLocks noGrp="1" noChangeAspect="1"/>
          </p:cNvPicPr>
          <p:nvPr>
            <p:ph idx="1"/>
          </p:nvPr>
        </p:nvPicPr>
        <p:blipFill rotWithShape="1">
          <a:blip r:embed="rId2">
            <a:alphaModFix/>
          </a:blip>
          <a:srcRect t="9295" b="18590"/>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xmlns="" id="{E9B141D4-C8D6-48AA-95E4-9D7277D2A9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D2C251-A491-0F96-DA38-BEBB95DAA241}"/>
              </a:ext>
            </a:extLst>
          </p:cNvPr>
          <p:cNvSpPr>
            <a:spLocks noGrp="1"/>
          </p:cNvSpPr>
          <p:nvPr>
            <p:ph type="title"/>
          </p:nvPr>
        </p:nvSpPr>
        <p:spPr>
          <a:xfrm>
            <a:off x="777240" y="532995"/>
            <a:ext cx="7207683" cy="1515091"/>
          </a:xfrm>
        </p:spPr>
        <p:txBody>
          <a:bodyPr vert="horz" lIns="91440" tIns="45720" rIns="91440" bIns="45720" rtlCol="0" anchor="b">
            <a:normAutofit/>
          </a:bodyPr>
          <a:lstStyle/>
          <a:p>
            <a:r>
              <a:rPr lang="en-US" sz="5100">
                <a:solidFill>
                  <a:srgbClr val="FFFFFF"/>
                </a:solidFill>
              </a:rPr>
              <a:t>Use case model for teacher</a:t>
            </a:r>
          </a:p>
        </p:txBody>
      </p:sp>
      <p:sp>
        <p:nvSpPr>
          <p:cNvPr id="34" name="Oval 33">
            <a:extLst>
              <a:ext uri="{FF2B5EF4-FFF2-40B4-BE49-F238E27FC236}">
                <a16:creationId xmlns:a16="http://schemas.microsoft.com/office/drawing/2014/main" xmlns="" id="{9150435D-CA82-40CE-954B-EAF77FB129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303110" y="2889102"/>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F384E378-44EE-43CF-80E1-ECE2AF7858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685100" y="368981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58606AA2-E69C-4A42-8D9F-E9747752DD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964111" y="450803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8D56DBB4-69C9-48F4-94E5-3F0B9E8D76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58942" y="5508464"/>
            <a:ext cx="703889" cy="703889"/>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772E76EB-531B-4745-BE92-4AE3CFF5F2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0784590" y="5222789"/>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DC16CFC8-F3C3-4765-9768-9F10E6B531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48330" y="56395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F868898F-D22E-4E6A-8DD3-FE24FF0F7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02370" y="579607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21B65DAB-5A32-48EC-A4A4-64E6D1CD0B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464029" y="603142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08EC2A46-C18F-4863-B4EB-B7B873FD02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588354" y="5602414"/>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CE8EA60C-5FEB-439D-82C1-E1A33B9ED9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85463" y="6119667"/>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4BD9DC6E-71EF-4302-BD87-C70C8AFCB7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42637" y="6605011"/>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71CABA3D-675F-405D-9552-216F2DDD12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423926" y="661122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74216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64580-A445-0B65-D6CF-7DF9FDC38429}"/>
              </a:ext>
            </a:extLst>
          </p:cNvPr>
          <p:cNvSpPr>
            <a:spLocks noGrp="1"/>
          </p:cNvSpPr>
          <p:nvPr>
            <p:ph type="title"/>
          </p:nvPr>
        </p:nvSpPr>
        <p:spPr/>
        <p:txBody>
          <a:bodyPr>
            <a:normAutofit fontScale="90000"/>
          </a:bodyPr>
          <a:lstStyle/>
          <a:p>
            <a:r>
              <a:rPr lang="en-US" dirty="0"/>
              <a:t>Error case: Teacher’s Use case for eLearning system</a:t>
            </a:r>
            <a:endParaRPr lang="x-none" dirty="0"/>
          </a:p>
        </p:txBody>
      </p:sp>
      <p:pic>
        <p:nvPicPr>
          <p:cNvPr id="4" name="Content Placeholder 3">
            <a:extLst>
              <a:ext uri="{FF2B5EF4-FFF2-40B4-BE49-F238E27FC236}">
                <a16:creationId xmlns:a16="http://schemas.microsoft.com/office/drawing/2014/main" xmlns="" id="{3BD35ECA-7B54-36C8-A56C-E2134373D33A}"/>
              </a:ext>
            </a:extLst>
          </p:cNvPr>
          <p:cNvPicPr>
            <a:picLocks noGrp="1" noChangeAspect="1"/>
          </p:cNvPicPr>
          <p:nvPr>
            <p:ph idx="1"/>
          </p:nvPr>
        </p:nvPicPr>
        <p:blipFill>
          <a:blip r:embed="rId2"/>
          <a:stretch>
            <a:fillRect/>
          </a:stretch>
        </p:blipFill>
        <p:spPr>
          <a:xfrm>
            <a:off x="1763486" y="1877785"/>
            <a:ext cx="8360227" cy="4767943"/>
          </a:xfrm>
          <a:prstGeom prst="rect">
            <a:avLst/>
          </a:prstGeom>
        </p:spPr>
      </p:pic>
    </p:spTree>
    <p:extLst>
      <p:ext uri="{BB962C8B-B14F-4D97-AF65-F5344CB8AC3E}">
        <p14:creationId xmlns:p14="http://schemas.microsoft.com/office/powerpoint/2010/main" xmlns="" val="3827846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96800-064B-B170-3A9D-1C40A3C8C282}"/>
              </a:ext>
            </a:extLst>
          </p:cNvPr>
          <p:cNvSpPr>
            <a:spLocks noGrp="1"/>
          </p:cNvSpPr>
          <p:nvPr>
            <p:ph type="title"/>
          </p:nvPr>
        </p:nvSpPr>
        <p:spPr/>
        <p:txBody>
          <a:bodyPr>
            <a:normAutofit fontScale="90000"/>
          </a:bodyPr>
          <a:lstStyle/>
          <a:p>
            <a:r>
              <a:rPr lang="en-US"/>
              <a:t>Student use case Diagram for eLearning System</a:t>
            </a:r>
            <a:endParaRPr lang="x-none" dirty="0"/>
          </a:p>
        </p:txBody>
      </p:sp>
      <p:pic>
        <p:nvPicPr>
          <p:cNvPr id="4" name="Content Placeholder 3">
            <a:extLst>
              <a:ext uri="{FF2B5EF4-FFF2-40B4-BE49-F238E27FC236}">
                <a16:creationId xmlns:a16="http://schemas.microsoft.com/office/drawing/2014/main" xmlns="" id="{BA2A41AF-AB77-9417-1488-BB0023EAB84C}"/>
              </a:ext>
            </a:extLst>
          </p:cNvPr>
          <p:cNvPicPr>
            <a:picLocks noGrp="1" noChangeAspect="1"/>
          </p:cNvPicPr>
          <p:nvPr>
            <p:ph idx="1"/>
          </p:nvPr>
        </p:nvPicPr>
        <p:blipFill>
          <a:blip r:embed="rId2"/>
          <a:stretch>
            <a:fillRect/>
          </a:stretch>
        </p:blipFill>
        <p:spPr>
          <a:xfrm>
            <a:off x="2563586" y="1690688"/>
            <a:ext cx="8294914" cy="4432526"/>
          </a:xfrm>
          <a:prstGeom prst="rect">
            <a:avLst/>
          </a:prstGeom>
        </p:spPr>
      </p:pic>
    </p:spTree>
    <p:extLst>
      <p:ext uri="{BB962C8B-B14F-4D97-AF65-F5344CB8AC3E}">
        <p14:creationId xmlns:p14="http://schemas.microsoft.com/office/powerpoint/2010/main" xmlns="" val="152522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23E95-7DAB-AE0C-56E8-0C83653E4E12}"/>
              </a:ext>
            </a:extLst>
          </p:cNvPr>
          <p:cNvSpPr>
            <a:spLocks noGrp="1"/>
          </p:cNvSpPr>
          <p:nvPr>
            <p:ph type="title"/>
          </p:nvPr>
        </p:nvSpPr>
        <p:spPr/>
        <p:txBody>
          <a:bodyPr/>
          <a:lstStyle/>
          <a:p>
            <a:r>
              <a:rPr lang="en-US" dirty="0"/>
              <a:t>Student UML Error case</a:t>
            </a:r>
            <a:endParaRPr lang="x-none" dirty="0"/>
          </a:p>
        </p:txBody>
      </p:sp>
      <p:pic>
        <p:nvPicPr>
          <p:cNvPr id="4" name="Content Placeholder 3">
            <a:extLst>
              <a:ext uri="{FF2B5EF4-FFF2-40B4-BE49-F238E27FC236}">
                <a16:creationId xmlns:a16="http://schemas.microsoft.com/office/drawing/2014/main" xmlns="" id="{56BA81CE-0536-82C3-2A64-8B547A277324}"/>
              </a:ext>
            </a:extLst>
          </p:cNvPr>
          <p:cNvPicPr>
            <a:picLocks noGrp="1" noChangeAspect="1"/>
          </p:cNvPicPr>
          <p:nvPr>
            <p:ph idx="1"/>
          </p:nvPr>
        </p:nvPicPr>
        <p:blipFill>
          <a:blip r:embed="rId2"/>
          <a:stretch>
            <a:fillRect/>
          </a:stretch>
        </p:blipFill>
        <p:spPr>
          <a:xfrm>
            <a:off x="2057399" y="1690688"/>
            <a:ext cx="7690757" cy="4448855"/>
          </a:xfrm>
          <a:prstGeom prst="rect">
            <a:avLst/>
          </a:prstGeom>
        </p:spPr>
      </p:pic>
    </p:spTree>
    <p:extLst>
      <p:ext uri="{BB962C8B-B14F-4D97-AF65-F5344CB8AC3E}">
        <p14:creationId xmlns:p14="http://schemas.microsoft.com/office/powerpoint/2010/main" xmlns="" val="272972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xmlns="" id="{E174D5FB-8628-46BB-8D03-326CDC959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9">
            <a:extLst>
              <a:ext uri="{FF2B5EF4-FFF2-40B4-BE49-F238E27FC236}">
                <a16:creationId xmlns:a16="http://schemas.microsoft.com/office/drawing/2014/main" xmlns="" id="{BC13C9C4-B9DC-4669-B764-5269CECF5F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xmlns="" id="{76ABAC94-D8E6-4262-5E5D-7AC4FB5A4707}"/>
              </a:ext>
            </a:extLst>
          </p:cNvPr>
          <p:cNvSpPr>
            <a:spLocks noGrp="1"/>
          </p:cNvSpPr>
          <p:nvPr>
            <p:ph type="title"/>
          </p:nvPr>
        </p:nvSpPr>
        <p:spPr>
          <a:xfrm>
            <a:off x="777240" y="777240"/>
            <a:ext cx="7376160" cy="2493876"/>
          </a:xfrm>
        </p:spPr>
        <p:txBody>
          <a:bodyPr anchor="b">
            <a:normAutofit/>
          </a:bodyPr>
          <a:lstStyle/>
          <a:p>
            <a:r>
              <a:rPr lang="en-US" sz="4400"/>
              <a:t>Test cases</a:t>
            </a:r>
            <a:endParaRPr lang="x-none" sz="4400"/>
          </a:p>
        </p:txBody>
      </p:sp>
      <p:sp>
        <p:nvSpPr>
          <p:cNvPr id="3" name="Content Placeholder 2">
            <a:extLst>
              <a:ext uri="{FF2B5EF4-FFF2-40B4-BE49-F238E27FC236}">
                <a16:creationId xmlns:a16="http://schemas.microsoft.com/office/drawing/2014/main" xmlns="" id="{CD92A883-035B-5A2E-6E2A-7F7C251E4724}"/>
              </a:ext>
            </a:extLst>
          </p:cNvPr>
          <p:cNvSpPr>
            <a:spLocks noGrp="1"/>
          </p:cNvSpPr>
          <p:nvPr>
            <p:ph idx="1"/>
          </p:nvPr>
        </p:nvSpPr>
        <p:spPr>
          <a:xfrm>
            <a:off x="777240" y="3428999"/>
            <a:ext cx="7376160" cy="2747963"/>
          </a:xfrm>
        </p:spPr>
        <p:txBody>
          <a:bodyPr anchor="t">
            <a:normAutofit/>
          </a:bodyPr>
          <a:lstStyle/>
          <a:p>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Test cases include</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Student login/signup</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The student should be able to login and signup.</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Leave a classroom</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Student should be able to leave the classroom.</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Upload assignment</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Student should be able o upload assignments.</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Download resources and assignment</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Student can download resources and assignments without any trouble.</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Delete and update assignment</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Student can delete and update assignments.</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Join a classroom</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student can join a classroom.</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View all classroom</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Student can view all available classroom.</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pPr marL="800100" lvl="1" indent="-342900">
              <a:buFont typeface="Symbol" panose="05050102010706020507" pitchFamily="18" charset="2"/>
              <a:buChar char=""/>
            </a:pPr>
            <a:r>
              <a:rPr lang="x-none" sz="1400">
                <a:effectLst/>
                <a:latin typeface="Times New Roman" panose="02020603050405020304" pitchFamily="18" charset="0"/>
                <a:ea typeface="Times New Roman" panose="02020603050405020304" pitchFamily="18" charset="0"/>
                <a:cs typeface="Times New Roman" panose="02020603050405020304" pitchFamily="18" charset="0"/>
              </a:rPr>
              <a:t>Access students' dashboard upon login</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Student can access the dashboard while the student log in.</a:t>
            </a:r>
            <a:endParaRPr lang="x-none" sz="1400">
              <a:effectLst/>
              <a:latin typeface="Times" panose="02020603050405020304" pitchFamily="18" charset="0"/>
              <a:ea typeface="Times New Roman" panose="02020603050405020304" pitchFamily="18" charset="0"/>
              <a:cs typeface="Times New Roman" panose="02020603050405020304" pitchFamily="18" charset="0"/>
            </a:endParaRPr>
          </a:p>
          <a:p>
            <a:endParaRPr lang="x-none" sz="1400"/>
          </a:p>
        </p:txBody>
      </p:sp>
      <p:sp>
        <p:nvSpPr>
          <p:cNvPr id="39" name="Freeform: Shape 11">
            <a:extLst>
              <a:ext uri="{FF2B5EF4-FFF2-40B4-BE49-F238E27FC236}">
                <a16:creationId xmlns:a16="http://schemas.microsoft.com/office/drawing/2014/main" xmlns="" id="{F49C0767-CDBC-4C58-A929-55BA8FF21B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555589" y="1339500"/>
            <a:ext cx="3633363" cy="4114800"/>
          </a:xfrm>
          <a:custGeom>
            <a:avLst/>
            <a:gdLst>
              <a:gd name="connsiteX0" fmla="*/ 2057400 w 3633363"/>
              <a:gd name="connsiteY0" fmla="*/ 0 h 4114800"/>
              <a:gd name="connsiteX1" fmla="*/ 3512202 w 3633363"/>
              <a:gd name="connsiteY1" fmla="*/ 602599 h 4114800"/>
              <a:gd name="connsiteX2" fmla="*/ 3633363 w 3633363"/>
              <a:gd name="connsiteY2" fmla="*/ 735910 h 4114800"/>
              <a:gd name="connsiteX3" fmla="*/ 3633363 w 3633363"/>
              <a:gd name="connsiteY3" fmla="*/ 3378891 h 4114800"/>
              <a:gd name="connsiteX4" fmla="*/ 3512202 w 3633363"/>
              <a:gd name="connsiteY4" fmla="*/ 3512202 h 4114800"/>
              <a:gd name="connsiteX5" fmla="*/ 2057400 w 3633363"/>
              <a:gd name="connsiteY5" fmla="*/ 4114800 h 4114800"/>
              <a:gd name="connsiteX6" fmla="*/ 0 w 3633363"/>
              <a:gd name="connsiteY6" fmla="*/ 2057400 h 4114800"/>
              <a:gd name="connsiteX7" fmla="*/ 2057400 w 3633363"/>
              <a:gd name="connsiteY7" fmla="*/ 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363" h="4114800">
                <a:moveTo>
                  <a:pt x="2057400" y="0"/>
                </a:moveTo>
                <a:cubicBezTo>
                  <a:pt x="2625535" y="0"/>
                  <a:pt x="3139885" y="230282"/>
                  <a:pt x="3512202" y="602599"/>
                </a:cubicBezTo>
                <a:lnTo>
                  <a:pt x="3633363" y="735910"/>
                </a:lnTo>
                <a:lnTo>
                  <a:pt x="3633363" y="3378891"/>
                </a:lnTo>
                <a:lnTo>
                  <a:pt x="3512202" y="3512202"/>
                </a:lnTo>
                <a:cubicBezTo>
                  <a:pt x="3139885" y="3884518"/>
                  <a:pt x="2625535" y="4114800"/>
                  <a:pt x="2057400" y="4114800"/>
                </a:cubicBezTo>
                <a:cubicBezTo>
                  <a:pt x="921129" y="4114800"/>
                  <a:pt x="0" y="3193671"/>
                  <a:pt x="0" y="2057400"/>
                </a:cubicBezTo>
                <a:cubicBezTo>
                  <a:pt x="0" y="921129"/>
                  <a:pt x="921129" y="0"/>
                  <a:pt x="2057400"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decorative circles">
            <a:extLst>
              <a:ext uri="{FF2B5EF4-FFF2-40B4-BE49-F238E27FC236}">
                <a16:creationId xmlns:a16="http://schemas.microsoft.com/office/drawing/2014/main" xmlns="" id="{1146B482-2685-4CDA-BC29-3BEA195D8D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54795" y="289695"/>
            <a:ext cx="1781986" cy="5842464"/>
            <a:chOff x="9454795" y="289695"/>
            <a:chExt cx="1781986" cy="5842464"/>
          </a:xfrm>
        </p:grpSpPr>
        <p:sp>
          <p:nvSpPr>
            <p:cNvPr id="41" name="Oval 14">
              <a:extLst>
                <a:ext uri="{FF2B5EF4-FFF2-40B4-BE49-F238E27FC236}">
                  <a16:creationId xmlns:a16="http://schemas.microsoft.com/office/drawing/2014/main" xmlns="" id="{F0E24BFD-B78C-451C-A707-279B8E9234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5">
              <a:extLst>
                <a:ext uri="{FF2B5EF4-FFF2-40B4-BE49-F238E27FC236}">
                  <a16:creationId xmlns:a16="http://schemas.microsoft.com/office/drawing/2014/main" xmlns="" id="{0A39A1E8-EF95-4CAB-A6B6-66554A154C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6">
              <a:extLst>
                <a:ext uri="{FF2B5EF4-FFF2-40B4-BE49-F238E27FC236}">
                  <a16:creationId xmlns:a16="http://schemas.microsoft.com/office/drawing/2014/main" xmlns="" id="{696AF2D8-58C3-4C6D-A876-A8B95A0D3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48949" y="5790103"/>
              <a:ext cx="342056" cy="342056"/>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17">
              <a:extLst>
                <a:ext uri="{FF2B5EF4-FFF2-40B4-BE49-F238E27FC236}">
                  <a16:creationId xmlns:a16="http://schemas.microsoft.com/office/drawing/2014/main" xmlns="" id="{EC63DA1F-2D4A-4F59-9EF6-AC76FD7BCF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3990" y="674287"/>
              <a:ext cx="342791" cy="34279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18">
              <a:extLst>
                <a:ext uri="{FF2B5EF4-FFF2-40B4-BE49-F238E27FC236}">
                  <a16:creationId xmlns:a16="http://schemas.microsoft.com/office/drawing/2014/main" xmlns="" id="{D515F450-A6DC-4C75-BEBA-54F60054B2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4795" y="5407668"/>
              <a:ext cx="83136" cy="83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Graphic 20">
            <a:extLst>
              <a:ext uri="{FF2B5EF4-FFF2-40B4-BE49-F238E27FC236}">
                <a16:creationId xmlns:a16="http://schemas.microsoft.com/office/drawing/2014/main" xmlns="" id="{73BE819B-0E5C-444B-9817-533A44AC26B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8550462" y="1597332"/>
            <a:ext cx="3663333" cy="3663333"/>
          </a:xfrm>
          <a:prstGeom prst="rect">
            <a:avLst/>
          </a:prstGeom>
        </p:spPr>
      </p:pic>
    </p:spTree>
    <p:extLst>
      <p:ext uri="{BB962C8B-B14F-4D97-AF65-F5344CB8AC3E}">
        <p14:creationId xmlns:p14="http://schemas.microsoft.com/office/powerpoint/2010/main" xmlns="" val="395798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174D5FB-8628-46BB-8D03-326CDC959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BC13C9C4-B9DC-4669-B764-5269CECF5F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xmlns="" id="{DB7649D7-CD9F-98AD-46AF-B0D5D5484F9E}"/>
              </a:ext>
            </a:extLst>
          </p:cNvPr>
          <p:cNvSpPr>
            <a:spLocks noGrp="1"/>
          </p:cNvSpPr>
          <p:nvPr>
            <p:ph type="title"/>
          </p:nvPr>
        </p:nvSpPr>
        <p:spPr>
          <a:xfrm>
            <a:off x="777240" y="777240"/>
            <a:ext cx="7376160" cy="2493876"/>
          </a:xfrm>
        </p:spPr>
        <p:txBody>
          <a:bodyPr anchor="b">
            <a:normAutofit/>
          </a:bodyPr>
          <a:lstStyle/>
          <a:p>
            <a:r>
              <a:rPr lang="en-US" sz="4400"/>
              <a:t>Limitations</a:t>
            </a:r>
            <a:endParaRPr lang="x-none" sz="4400"/>
          </a:p>
        </p:txBody>
      </p:sp>
      <p:sp>
        <p:nvSpPr>
          <p:cNvPr id="3" name="Content Placeholder 2">
            <a:extLst>
              <a:ext uri="{FF2B5EF4-FFF2-40B4-BE49-F238E27FC236}">
                <a16:creationId xmlns:a16="http://schemas.microsoft.com/office/drawing/2014/main" xmlns="" id="{C9211EB7-1A1A-3368-0168-CCBC5D617107}"/>
              </a:ext>
            </a:extLst>
          </p:cNvPr>
          <p:cNvSpPr>
            <a:spLocks noGrp="1"/>
          </p:cNvSpPr>
          <p:nvPr>
            <p:ph idx="1"/>
          </p:nvPr>
        </p:nvSpPr>
        <p:spPr>
          <a:xfrm>
            <a:off x="777240" y="3428999"/>
            <a:ext cx="7376160" cy="2747963"/>
          </a:xfrm>
        </p:spPr>
        <p:txBody>
          <a:bodyPr anchor="t">
            <a:normAutofit/>
          </a:bodyPr>
          <a:lstStyle/>
          <a:p>
            <a:r>
              <a:rPr lang="en-US" sz="1700"/>
              <a:t>Technological Limitations:  The availability of enough resources and computing gear is one of the most significant technological constraints in e-learning. The necessity for students to have constant access to desktops or laptops, as well as the expense of hardware, is seen as the primary barrier of this sort of learning systems and is the primary reason why small and medium level firms do not take the risk of E-learning to educate their personnel.</a:t>
            </a:r>
          </a:p>
          <a:p>
            <a:r>
              <a:rPr lang="en-US" sz="1700"/>
              <a:t>Personal limitations: Learners who are unfamiliar with e-learning need to be prepared for the reality that, contrary to popular belief, e-learning is not the same as conventional learning. In the absence of direct instruction, even inexperienced students may be tempted to abandon e-learning. </a:t>
            </a:r>
            <a:endParaRPr lang="x-none" sz="1700"/>
          </a:p>
        </p:txBody>
      </p:sp>
      <p:sp>
        <p:nvSpPr>
          <p:cNvPr id="12" name="Freeform: Shape 11">
            <a:extLst>
              <a:ext uri="{FF2B5EF4-FFF2-40B4-BE49-F238E27FC236}">
                <a16:creationId xmlns:a16="http://schemas.microsoft.com/office/drawing/2014/main" xmlns="" id="{F49C0767-CDBC-4C58-A929-55BA8FF21B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555589" y="1339500"/>
            <a:ext cx="3633363" cy="4114800"/>
          </a:xfrm>
          <a:custGeom>
            <a:avLst/>
            <a:gdLst>
              <a:gd name="connsiteX0" fmla="*/ 2057400 w 3633363"/>
              <a:gd name="connsiteY0" fmla="*/ 0 h 4114800"/>
              <a:gd name="connsiteX1" fmla="*/ 3512202 w 3633363"/>
              <a:gd name="connsiteY1" fmla="*/ 602599 h 4114800"/>
              <a:gd name="connsiteX2" fmla="*/ 3633363 w 3633363"/>
              <a:gd name="connsiteY2" fmla="*/ 735910 h 4114800"/>
              <a:gd name="connsiteX3" fmla="*/ 3633363 w 3633363"/>
              <a:gd name="connsiteY3" fmla="*/ 3378891 h 4114800"/>
              <a:gd name="connsiteX4" fmla="*/ 3512202 w 3633363"/>
              <a:gd name="connsiteY4" fmla="*/ 3512202 h 4114800"/>
              <a:gd name="connsiteX5" fmla="*/ 2057400 w 3633363"/>
              <a:gd name="connsiteY5" fmla="*/ 4114800 h 4114800"/>
              <a:gd name="connsiteX6" fmla="*/ 0 w 3633363"/>
              <a:gd name="connsiteY6" fmla="*/ 2057400 h 4114800"/>
              <a:gd name="connsiteX7" fmla="*/ 2057400 w 3633363"/>
              <a:gd name="connsiteY7" fmla="*/ 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363" h="4114800">
                <a:moveTo>
                  <a:pt x="2057400" y="0"/>
                </a:moveTo>
                <a:cubicBezTo>
                  <a:pt x="2625535" y="0"/>
                  <a:pt x="3139885" y="230282"/>
                  <a:pt x="3512202" y="602599"/>
                </a:cubicBezTo>
                <a:lnTo>
                  <a:pt x="3633363" y="735910"/>
                </a:lnTo>
                <a:lnTo>
                  <a:pt x="3633363" y="3378891"/>
                </a:lnTo>
                <a:lnTo>
                  <a:pt x="3512202" y="3512202"/>
                </a:lnTo>
                <a:cubicBezTo>
                  <a:pt x="3139885" y="3884518"/>
                  <a:pt x="2625535" y="4114800"/>
                  <a:pt x="2057400" y="4114800"/>
                </a:cubicBezTo>
                <a:cubicBezTo>
                  <a:pt x="921129" y="4114800"/>
                  <a:pt x="0" y="3193671"/>
                  <a:pt x="0" y="2057400"/>
                </a:cubicBezTo>
                <a:cubicBezTo>
                  <a:pt x="0" y="921129"/>
                  <a:pt x="921129" y="0"/>
                  <a:pt x="2057400"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decorative circles">
            <a:extLst>
              <a:ext uri="{FF2B5EF4-FFF2-40B4-BE49-F238E27FC236}">
                <a16:creationId xmlns:a16="http://schemas.microsoft.com/office/drawing/2014/main" xmlns="" id="{1146B482-2685-4CDA-BC29-3BEA195D8D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54795" y="289695"/>
            <a:ext cx="1781986" cy="5842464"/>
            <a:chOff x="9454795" y="289695"/>
            <a:chExt cx="1781986" cy="5842464"/>
          </a:xfrm>
        </p:grpSpPr>
        <p:sp>
          <p:nvSpPr>
            <p:cNvPr id="15" name="Oval 14">
              <a:extLst>
                <a:ext uri="{FF2B5EF4-FFF2-40B4-BE49-F238E27FC236}">
                  <a16:creationId xmlns:a16="http://schemas.microsoft.com/office/drawing/2014/main" xmlns="" id="{F0E24BFD-B78C-451C-A707-279B8E9234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0A39A1E8-EF95-4CAB-A6B6-66554A154C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696AF2D8-58C3-4C6D-A876-A8B95A0D3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48949" y="5790103"/>
              <a:ext cx="342056" cy="342056"/>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xmlns="" id="{EC63DA1F-2D4A-4F59-9EF6-AC76FD7BCF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3990" y="674287"/>
              <a:ext cx="342791" cy="34279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15F450-A6DC-4C75-BEBA-54F60054B2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4795" y="5407668"/>
              <a:ext cx="83136" cy="83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phic 20">
            <a:extLst>
              <a:ext uri="{FF2B5EF4-FFF2-40B4-BE49-F238E27FC236}">
                <a16:creationId xmlns:a16="http://schemas.microsoft.com/office/drawing/2014/main" xmlns="" id="{73BE819B-0E5C-444B-9817-533A44AC26B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8550462" y="1597332"/>
            <a:ext cx="3663333" cy="3663333"/>
          </a:xfrm>
          <a:prstGeom prst="rect">
            <a:avLst/>
          </a:prstGeom>
        </p:spPr>
      </p:pic>
    </p:spTree>
    <p:extLst>
      <p:ext uri="{BB962C8B-B14F-4D97-AF65-F5344CB8AC3E}">
        <p14:creationId xmlns:p14="http://schemas.microsoft.com/office/powerpoint/2010/main" xmlns="" val="3585589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xmlns=""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xmlns=""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xmlns=""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057A4208-14EC-867D-A632-FC3194B5BF00}"/>
              </a:ext>
            </a:extLst>
          </p:cNvPr>
          <p:cNvSpPr>
            <a:spLocks noGrp="1"/>
          </p:cNvSpPr>
          <p:nvPr>
            <p:ph type="title"/>
          </p:nvPr>
        </p:nvSpPr>
        <p:spPr>
          <a:xfrm>
            <a:off x="770878" y="952022"/>
            <a:ext cx="2862591" cy="5157049"/>
          </a:xfrm>
        </p:spPr>
        <p:txBody>
          <a:bodyPr anchor="ctr">
            <a:normAutofit/>
          </a:bodyPr>
          <a:lstStyle/>
          <a:p>
            <a:r>
              <a:rPr lang="en-US" sz="4400"/>
              <a:t>User manual</a:t>
            </a:r>
            <a:endParaRPr lang="x-none" sz="4400"/>
          </a:p>
        </p:txBody>
      </p:sp>
      <p:graphicFrame>
        <p:nvGraphicFramePr>
          <p:cNvPr id="5" name="Content Placeholder 2">
            <a:extLst>
              <a:ext uri="{FF2B5EF4-FFF2-40B4-BE49-F238E27FC236}">
                <a16:creationId xmlns:a16="http://schemas.microsoft.com/office/drawing/2014/main" xmlns="" id="{7F5E2D4C-B4CA-4CC3-9EEE-A38087A9B8D1}"/>
              </a:ext>
            </a:extLst>
          </p:cNvPr>
          <p:cNvGraphicFramePr>
            <a:graphicFrameLocks noGrp="1"/>
          </p:cNvGraphicFramePr>
          <p:nvPr>
            <p:ph idx="1"/>
            <p:extLst>
              <p:ext uri="{D42A27DB-BD31-4B8C-83A1-F6EECF244321}">
                <p14:modId xmlns:p14="http://schemas.microsoft.com/office/powerpoint/2010/main" xmlns="" val="2071586695"/>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0226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xmlns=""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xmlns=""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xmlns=""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61C0A5D0-464B-659F-8A3F-C0BA980FE232}"/>
              </a:ext>
            </a:extLst>
          </p:cNvPr>
          <p:cNvSpPr>
            <a:spLocks noGrp="1"/>
          </p:cNvSpPr>
          <p:nvPr>
            <p:ph type="title"/>
          </p:nvPr>
        </p:nvSpPr>
        <p:spPr>
          <a:xfrm>
            <a:off x="770878" y="952022"/>
            <a:ext cx="2862591" cy="5157049"/>
          </a:xfrm>
        </p:spPr>
        <p:txBody>
          <a:bodyPr anchor="ctr">
            <a:normAutofit/>
          </a:bodyPr>
          <a:lstStyle/>
          <a:p>
            <a:r>
              <a:rPr lang="en-US" sz="3700"/>
              <a:t>System Requirements</a:t>
            </a:r>
            <a:endParaRPr lang="x-none" sz="3700"/>
          </a:p>
        </p:txBody>
      </p:sp>
      <p:graphicFrame>
        <p:nvGraphicFramePr>
          <p:cNvPr id="5" name="Content Placeholder 2">
            <a:extLst>
              <a:ext uri="{FF2B5EF4-FFF2-40B4-BE49-F238E27FC236}">
                <a16:creationId xmlns:a16="http://schemas.microsoft.com/office/drawing/2014/main" xmlns="" id="{2EDF406A-1246-5C2E-7520-7F1EE0A5D8C4}"/>
              </a:ext>
            </a:extLst>
          </p:cNvPr>
          <p:cNvGraphicFramePr>
            <a:graphicFrameLocks noGrp="1"/>
          </p:cNvGraphicFramePr>
          <p:nvPr>
            <p:ph idx="1"/>
            <p:extLst>
              <p:ext uri="{D42A27DB-BD31-4B8C-83A1-F6EECF244321}">
                <p14:modId xmlns:p14="http://schemas.microsoft.com/office/powerpoint/2010/main" xmlns="" val="3974683450"/>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470401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xmlns=""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xmlns=""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xmlns=""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96A86E42-CFC9-B46C-53D8-DF76D6AA592C}"/>
              </a:ext>
            </a:extLst>
          </p:cNvPr>
          <p:cNvSpPr>
            <a:spLocks noGrp="1"/>
          </p:cNvSpPr>
          <p:nvPr>
            <p:ph type="title"/>
          </p:nvPr>
        </p:nvSpPr>
        <p:spPr>
          <a:xfrm>
            <a:off x="770878" y="952022"/>
            <a:ext cx="2862591" cy="5157049"/>
          </a:xfrm>
        </p:spPr>
        <p:txBody>
          <a:bodyPr anchor="ctr">
            <a:normAutofit/>
          </a:bodyPr>
          <a:lstStyle/>
          <a:p>
            <a:r>
              <a:rPr lang="en-US" sz="4400"/>
              <a:t>Conclusion</a:t>
            </a:r>
            <a:endParaRPr lang="x-none" sz="4400"/>
          </a:p>
        </p:txBody>
      </p:sp>
      <p:graphicFrame>
        <p:nvGraphicFramePr>
          <p:cNvPr id="5" name="Content Placeholder 2">
            <a:extLst>
              <a:ext uri="{FF2B5EF4-FFF2-40B4-BE49-F238E27FC236}">
                <a16:creationId xmlns:a16="http://schemas.microsoft.com/office/drawing/2014/main" xmlns="" id="{3E146FD4-BC0A-3AF3-9F3D-902B43BAC416}"/>
              </a:ext>
            </a:extLst>
          </p:cNvPr>
          <p:cNvGraphicFramePr>
            <a:graphicFrameLocks noGrp="1"/>
          </p:cNvGraphicFramePr>
          <p:nvPr>
            <p:ph idx="1"/>
            <p:extLst>
              <p:ext uri="{D42A27DB-BD31-4B8C-83A1-F6EECF244321}">
                <p14:modId xmlns:p14="http://schemas.microsoft.com/office/powerpoint/2010/main" xmlns="" val="843526527"/>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13448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xmlns=""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xmlns=""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xmlns=""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0AE114B3-3434-47EC-533D-5F6B27A60B26}"/>
              </a:ext>
            </a:extLst>
          </p:cNvPr>
          <p:cNvSpPr>
            <a:spLocks noGrp="1"/>
          </p:cNvSpPr>
          <p:nvPr>
            <p:ph type="title"/>
          </p:nvPr>
        </p:nvSpPr>
        <p:spPr>
          <a:xfrm>
            <a:off x="770878" y="952022"/>
            <a:ext cx="2862591" cy="5157049"/>
          </a:xfrm>
        </p:spPr>
        <p:txBody>
          <a:bodyPr anchor="ctr">
            <a:normAutofit/>
          </a:bodyPr>
          <a:lstStyle/>
          <a:p>
            <a:r>
              <a:rPr lang="en-US" sz="4400"/>
              <a:t>Work Cited</a:t>
            </a:r>
            <a:endParaRPr lang="x-none" sz="4400"/>
          </a:p>
        </p:txBody>
      </p:sp>
      <p:graphicFrame>
        <p:nvGraphicFramePr>
          <p:cNvPr id="5" name="Content Placeholder 2">
            <a:extLst>
              <a:ext uri="{FF2B5EF4-FFF2-40B4-BE49-F238E27FC236}">
                <a16:creationId xmlns:a16="http://schemas.microsoft.com/office/drawing/2014/main" xmlns="" id="{1280E22A-F142-2FEB-6A7C-6136FE053D6F}"/>
              </a:ext>
            </a:extLst>
          </p:cNvPr>
          <p:cNvGraphicFramePr>
            <a:graphicFrameLocks noGrp="1"/>
          </p:cNvGraphicFramePr>
          <p:nvPr>
            <p:ph idx="1"/>
            <p:extLst>
              <p:ext uri="{D42A27DB-BD31-4B8C-83A1-F6EECF244321}">
                <p14:modId xmlns:p14="http://schemas.microsoft.com/office/powerpoint/2010/main" xmlns="" val="2675720384"/>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41609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68"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69" name="Oval 68">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80" name="Freeform: Shape 79">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81" name="Freeform: Shape 80">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82" name="Oval 81">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85" name="Rectangle 84">
            <a:extLst>
              <a:ext uri="{FF2B5EF4-FFF2-40B4-BE49-F238E27FC236}">
                <a16:creationId xmlns:a16="http://schemas.microsoft.com/office/drawing/2014/main" xmlns="" id="{375C00A8-2250-4F87-9F80-E3E80531FB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xmlns="" id="{5CC528D8-C318-4E44-BB11-0CAE58C2AF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xmlns="" id="{B2D8B71E-B88D-74CE-3B91-910F0683FD69}"/>
              </a:ext>
            </a:extLst>
          </p:cNvPr>
          <p:cNvSpPr>
            <a:spLocks noGrp="1"/>
          </p:cNvSpPr>
          <p:nvPr>
            <p:ph type="title"/>
          </p:nvPr>
        </p:nvSpPr>
        <p:spPr>
          <a:xfrm>
            <a:off x="777239" y="1122363"/>
            <a:ext cx="5047488" cy="2387600"/>
          </a:xfrm>
        </p:spPr>
        <p:txBody>
          <a:bodyPr vert="horz" lIns="91440" tIns="45720" rIns="91440" bIns="45720" rtlCol="0" anchor="b">
            <a:normAutofit/>
          </a:bodyPr>
          <a:lstStyle/>
          <a:p>
            <a:r>
              <a:rPr lang="en-US" dirty="0"/>
              <a:t>THANK YOU!!!</a:t>
            </a:r>
            <a:endParaRPr lang="en-US"/>
          </a:p>
        </p:txBody>
      </p:sp>
      <p:grpSp>
        <p:nvGrpSpPr>
          <p:cNvPr id="89" name="decorative circles">
            <a:extLst>
              <a:ext uri="{FF2B5EF4-FFF2-40B4-BE49-F238E27FC236}">
                <a16:creationId xmlns:a16="http://schemas.microsoft.com/office/drawing/2014/main" xmlns="" id="{6F84FFF5-4ABC-42CD-9D4C-9F3AB50FD3B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008627" y="289695"/>
            <a:ext cx="5228154" cy="5966848"/>
            <a:chOff x="6008627" y="289695"/>
            <a:chExt cx="5228154" cy="5966848"/>
          </a:xfrm>
        </p:grpSpPr>
        <p:sp>
          <p:nvSpPr>
            <p:cNvPr id="90" name="Oval 89">
              <a:extLst>
                <a:ext uri="{FF2B5EF4-FFF2-40B4-BE49-F238E27FC236}">
                  <a16:creationId xmlns:a16="http://schemas.microsoft.com/office/drawing/2014/main" xmlns="" id="{165D367D-2240-48ED-BB65-1221C6EA9C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3B0EEF61-DBF2-4BF2-9887-F74596FEEC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3BF84F4A-F257-4091-A50A-DD38D7A15B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1F2976B4-BD0D-4EBA-928D-2F97FA6BED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D29C1743-B3CB-4A6A-9DD6-3E9023B261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Oval 1">
            <a:extLst>
              <a:ext uri="{FF2B5EF4-FFF2-40B4-BE49-F238E27FC236}">
                <a16:creationId xmlns:a16="http://schemas.microsoft.com/office/drawing/2014/main" xmlns="" id="{6FA27A92-E95C-4CE7-A034-1729B3C620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pic>
        <p:nvPicPr>
          <p:cNvPr id="61" name="Graphic 60" descr="Handshake">
            <a:extLst>
              <a:ext uri="{FF2B5EF4-FFF2-40B4-BE49-F238E27FC236}">
                <a16:creationId xmlns:a16="http://schemas.microsoft.com/office/drawing/2014/main" xmlns="" id="{5B0DAAEC-E314-9B0C-94C0-1AA9CADE76E3}"/>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7646794" y="2440172"/>
            <a:ext cx="3793350" cy="3793350"/>
          </a:xfrm>
          <a:prstGeom prst="rect">
            <a:avLst/>
          </a:prstGeom>
        </p:spPr>
      </p:pic>
    </p:spTree>
    <p:extLst>
      <p:ext uri="{BB962C8B-B14F-4D97-AF65-F5344CB8AC3E}">
        <p14:creationId xmlns:p14="http://schemas.microsoft.com/office/powerpoint/2010/main" xmlns="" val="16949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1"/>
                                        </p:tgtEl>
                                        <p:attrNameLst>
                                          <p:attrName>style.visibility</p:attrName>
                                        </p:attrNameLst>
                                      </p:cBhvr>
                                      <p:to>
                                        <p:strVal val="visible"/>
                                      </p:to>
                                    </p:set>
                                    <p:animEffect transition="in" filter="fade">
                                      <p:cBhvr>
                                        <p:cTn id="7" dur="700"/>
                                        <p:tgtEl>
                                          <p:spTgt spid="61"/>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F2FF8-6215-2325-6895-A65A218B7682}"/>
              </a:ext>
            </a:extLst>
          </p:cNvPr>
          <p:cNvSpPr>
            <a:spLocks noGrp="1"/>
          </p:cNvSpPr>
          <p:nvPr>
            <p:ph type="title"/>
          </p:nvPr>
        </p:nvSpPr>
        <p:spPr/>
        <p:txBody>
          <a:bodyPr/>
          <a:lstStyle/>
          <a:p>
            <a:r>
              <a:rPr lang="en-US" dirty="0"/>
              <a:t>Functional Requirements</a:t>
            </a:r>
            <a:endParaRPr lang="x-none" dirty="0"/>
          </a:p>
        </p:txBody>
      </p:sp>
      <p:sp>
        <p:nvSpPr>
          <p:cNvPr id="3" name="Content Placeholder 2">
            <a:extLst>
              <a:ext uri="{FF2B5EF4-FFF2-40B4-BE49-F238E27FC236}">
                <a16:creationId xmlns:a16="http://schemas.microsoft.com/office/drawing/2014/main" xmlns="" id="{38444CBB-849A-4832-9F90-908DFE980911}"/>
              </a:ext>
            </a:extLst>
          </p:cNvPr>
          <p:cNvSpPr>
            <a:spLocks noGrp="1"/>
          </p:cNvSpPr>
          <p:nvPr>
            <p:ph idx="1"/>
          </p:nvPr>
        </p:nvSpPr>
        <p:spPr/>
        <p:txBody>
          <a:bodyPr>
            <a:normAutofit fontScale="85000" lnSpcReduction="20000"/>
          </a:bodyPr>
          <a:lstStyle/>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homepage that not only introduces new users to the site but also guides them to further sections.</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All data tables were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implimented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sAccount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registration and Login for both Teacher and Student.</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Students able to join a classroom, A course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Student is able to access both his own profile as well as the dashboard for the class he is now attending.</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student is able to download assignments, delete assignments, update assignments, and modify assignments.</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instructor has the ability to examine the profiles of any and all students who have enrolled in his Class.</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Teacher can be able to build a classroom, A course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teacher is able to access both his own profile as well as the dashboard for the class he is now coaching.</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teacher is able to add assignments, delete assignments, update assignments, and modify assignments.</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0117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2AB9D-CA76-A3EB-1967-319705237AB6}"/>
              </a:ext>
            </a:extLst>
          </p:cNvPr>
          <p:cNvSpPr>
            <a:spLocks noGrp="1"/>
          </p:cNvSpPr>
          <p:nvPr>
            <p:ph type="title"/>
          </p:nvPr>
        </p:nvSpPr>
        <p:spPr/>
        <p:txBody>
          <a:bodyPr/>
          <a:lstStyle/>
          <a:p>
            <a:r>
              <a:rPr lang="en-US" dirty="0"/>
              <a:t>Non-Functional Requirements</a:t>
            </a:r>
            <a:endParaRPr lang="x-none" dirty="0"/>
          </a:p>
        </p:txBody>
      </p:sp>
      <p:sp>
        <p:nvSpPr>
          <p:cNvPr id="3" name="Content Placeholder 2">
            <a:extLst>
              <a:ext uri="{FF2B5EF4-FFF2-40B4-BE49-F238E27FC236}">
                <a16:creationId xmlns:a16="http://schemas.microsoft.com/office/drawing/2014/main" xmlns="" id="{62AAAD2D-0C20-B53B-416E-A2CB5E40FCE8}"/>
              </a:ext>
            </a:extLst>
          </p:cNvPr>
          <p:cNvSpPr>
            <a:spLocks noGrp="1"/>
          </p:cNvSpPr>
          <p:nvPr>
            <p:ph idx="1"/>
          </p:nvPr>
        </p:nvSpPr>
        <p:spPr/>
        <p:txBody>
          <a:bodyPr>
            <a:normAutofit fontScale="85000" lnSpcReduction="20000"/>
          </a:bodyPr>
          <a:lstStyle/>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possible to load pages rapidly and without difficulty in real time.</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 intuitive and pleasurable user interface and user experience (UI/UX) that streamlines the processes that the customer goes through when making use of the product.</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When stored on systems, information that pertains to students as well as faculty members is required to have complete and total confidentiality at all times.</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System software for mobile devices as well as that for desktop computers and any other type of operating system should be compatible.</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Your Complete Disposal At All Times It is expected that the system will continue to function normally 24 hours a day, seven days a week, regardless of whether or not maintenance is being performed.</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There will be content that can be interacted with posted.</a:t>
            </a:r>
            <a:endParaRPr lang="x-none" sz="20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8068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C63CA-6A80-2B3F-2234-F6D4FE007A48}"/>
              </a:ext>
            </a:extLst>
          </p:cNvPr>
          <p:cNvSpPr>
            <a:spLocks noGrp="1"/>
          </p:cNvSpPr>
          <p:nvPr>
            <p:ph type="title"/>
          </p:nvPr>
        </p:nvSpPr>
        <p:spPr/>
        <p:txBody>
          <a:bodyPr/>
          <a:lstStyle/>
          <a:p>
            <a:r>
              <a:rPr lang="en-US" dirty="0"/>
              <a:t>User Requirements</a:t>
            </a:r>
            <a:endParaRPr lang="x-none" dirty="0"/>
          </a:p>
        </p:txBody>
      </p:sp>
      <p:sp>
        <p:nvSpPr>
          <p:cNvPr id="3" name="Content Placeholder 2">
            <a:extLst>
              <a:ext uri="{FF2B5EF4-FFF2-40B4-BE49-F238E27FC236}">
                <a16:creationId xmlns:a16="http://schemas.microsoft.com/office/drawing/2014/main" xmlns="" id="{137912F0-47F6-7198-0AFE-60B8D21EF574}"/>
              </a:ext>
            </a:extLst>
          </p:cNvPr>
          <p:cNvSpPr>
            <a:spLocks noGrp="1"/>
          </p:cNvSpPr>
          <p:nvPr>
            <p:ph idx="1"/>
          </p:nvPr>
        </p:nvSpPr>
        <p:spPr/>
        <p:txBody>
          <a:bodyPr>
            <a:normAutofit lnSpcReduction="10000"/>
          </a:bodyPr>
          <a:lstStyle/>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student should be able to sign up or sing in (for his or her account) using this feature.</a:t>
            </a:r>
            <a:endParaRPr lang="x-non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should make it possible for the instructor to submit announcements and assignments.</a:t>
            </a:r>
            <a:endParaRPr lang="x-non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should make it possible for students to hand in their assignments.</a:t>
            </a:r>
            <a:endParaRPr lang="x-non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professor should be able to submit online Random Assessment Tests using this functionality. In the event that the questions were multiple choice, it should have scored the papers and saved the scores for each individual student.</a:t>
            </a:r>
            <a:endParaRPr lang="x-non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ought to make it possible for lecturers to publish stuff.</a:t>
            </a:r>
            <a:endParaRPr lang="x-non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Students should be able to share their thoughts on the website.</a:t>
            </a:r>
            <a:endParaRPr lang="x-non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should make it possible for a lecturer to submit answers to difficult CAT or RAT problems.</a:t>
            </a:r>
            <a:endParaRPr lang="x-none"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108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xmlns=""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xmlns=""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xmlns=""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11F5C98B-6134-6079-ACDE-C34219F20E62}"/>
              </a:ext>
            </a:extLst>
          </p:cNvPr>
          <p:cNvSpPr>
            <a:spLocks noGrp="1"/>
          </p:cNvSpPr>
          <p:nvPr>
            <p:ph type="title"/>
          </p:nvPr>
        </p:nvSpPr>
        <p:spPr>
          <a:xfrm>
            <a:off x="770878" y="952022"/>
            <a:ext cx="2862591" cy="5157049"/>
          </a:xfrm>
        </p:spPr>
        <p:txBody>
          <a:bodyPr anchor="ctr">
            <a:normAutofit/>
          </a:bodyPr>
          <a:lstStyle/>
          <a:p>
            <a:r>
              <a:rPr lang="en-US" sz="4400"/>
              <a:t>UML Design</a:t>
            </a:r>
            <a:endParaRPr lang="x-none" sz="4400"/>
          </a:p>
        </p:txBody>
      </p:sp>
      <p:graphicFrame>
        <p:nvGraphicFramePr>
          <p:cNvPr id="5" name="Content Placeholder 2">
            <a:extLst>
              <a:ext uri="{FF2B5EF4-FFF2-40B4-BE49-F238E27FC236}">
                <a16:creationId xmlns:a16="http://schemas.microsoft.com/office/drawing/2014/main" xmlns="" id="{25454C4A-3D83-7E1A-94F2-420CFA52F2D6}"/>
              </a:ext>
            </a:extLst>
          </p:cNvPr>
          <p:cNvGraphicFramePr>
            <a:graphicFrameLocks noGrp="1"/>
          </p:cNvGraphicFramePr>
          <p:nvPr>
            <p:ph idx="1"/>
            <p:extLst>
              <p:ext uri="{D42A27DB-BD31-4B8C-83A1-F6EECF244321}">
                <p14:modId xmlns:p14="http://schemas.microsoft.com/office/powerpoint/2010/main" xmlns="" val="3434243661"/>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6957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7908DE9-5647-483E-B731-49D34A839B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26962B4-5DCE-4745-A877-F7237DA68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xmlns="" id="{FFC31C6D-653C-4C57-B226-ED6CE571F6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xmlns="" id="{C310B041-3468-403A-926B-E3C1CF4433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xmlns="" id="{F65CBEB7-29CF-4F21-ABB7-012581304C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9C900504-84D3-4813-B737-775C16F8F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73902316-BF90-4159-9FD2-6CFCCF7BE2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F04BF80-E9DB-4641-8EA2-51698324F1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234395B9-3F83-49A4-9275-0A315D88F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0E7ABD02-CD92-4D6C-B4BA-984D6688F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1504B455-C7F4-D46C-68F5-3817AEC02BB2}"/>
              </a:ext>
            </a:extLst>
          </p:cNvPr>
          <p:cNvSpPr>
            <a:spLocks noGrp="1"/>
          </p:cNvSpPr>
          <p:nvPr>
            <p:ph type="title"/>
          </p:nvPr>
        </p:nvSpPr>
        <p:spPr>
          <a:xfrm>
            <a:off x="770878" y="952022"/>
            <a:ext cx="2862591" cy="5157049"/>
          </a:xfrm>
        </p:spPr>
        <p:txBody>
          <a:bodyPr anchor="ctr">
            <a:normAutofit/>
          </a:bodyPr>
          <a:lstStyle/>
          <a:p>
            <a:r>
              <a:rPr lang="en-US" sz="4400"/>
              <a:t>ER/Class Diagram</a:t>
            </a:r>
            <a:endParaRPr lang="x-none" sz="4400"/>
          </a:p>
        </p:txBody>
      </p:sp>
      <p:graphicFrame>
        <p:nvGraphicFramePr>
          <p:cNvPr id="5" name="Content Placeholder 2">
            <a:extLst>
              <a:ext uri="{FF2B5EF4-FFF2-40B4-BE49-F238E27FC236}">
                <a16:creationId xmlns:a16="http://schemas.microsoft.com/office/drawing/2014/main" xmlns="" id="{F8B0BF88-06F6-C4AA-06A2-BA43BF2C8A43}"/>
              </a:ext>
            </a:extLst>
          </p:cNvPr>
          <p:cNvGraphicFramePr>
            <a:graphicFrameLocks noGrp="1"/>
          </p:cNvGraphicFramePr>
          <p:nvPr>
            <p:ph idx="1"/>
            <p:extLst>
              <p:ext uri="{D42A27DB-BD31-4B8C-83A1-F6EECF244321}">
                <p14:modId xmlns:p14="http://schemas.microsoft.com/office/powerpoint/2010/main" xmlns="" val="4209143886"/>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923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9B5B3C5-A599-465B-B2B9-866E8B208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5C84982-7DD0-43B1-8A2D-BFA4DF1B4E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xmlns="" id="{1D912E1C-3BBA-42F0-A3EE-FEC382E7230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xmlns="" id="{2FEEAC76-E273-46A8-8F8E-CE59860FE7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6594A0E-9400-45AD-A431-1DA1C0B28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20916D6C-D32F-42B6-8512-CD5EDB8F2B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3834846D-59C6-40F4-907C-F1A4689B58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A257CDF-2E36-4DC7-8EE4-5CD8F8ECAC8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D5B26E0E-A115-4AE2-82D8-76BB93CC4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5058DB-7E01-4E95-BF59-983AA1BBB3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A810F7E2-23F3-44D6-B09E-71E55653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9D5C391-E1DB-410A-A78C-ED3BBDFF07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77C4944D-9373-4283-BCAA-927A031665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6804C521-2D9F-4CE4-AFD3-D4F1551FE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xmlns="" id="{755AC65C-13EF-4182-AA3C-62BE165CC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xmlns="" id="{E40DA8D2-FA4B-4282-9D44-48C27B63A1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xmlns="" id="{99065014-CB18-414D-A527-31ECC45700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xmlns="" id="{8F39E27A-56C1-4328-8DF1-2DA147C784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xmlns="" id="{55D20674-CF0C-4687-81B6-A613F871AF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Content Placeholder 3" descr="Diagram&#10;&#10;Description automatically generated">
            <a:extLst>
              <a:ext uri="{FF2B5EF4-FFF2-40B4-BE49-F238E27FC236}">
                <a16:creationId xmlns:a16="http://schemas.microsoft.com/office/drawing/2014/main" xmlns="" id="{B0AC1A7A-CD99-768B-94DB-BBD45B81F7F6}"/>
              </a:ext>
            </a:extLst>
          </p:cNvPr>
          <p:cNvPicPr>
            <a:picLocks noGrp="1" noChangeAspect="1"/>
          </p:cNvPicPr>
          <p:nvPr>
            <p:ph idx="1"/>
          </p:nvPr>
        </p:nvPicPr>
        <p:blipFill rotWithShape="1">
          <a:blip r:embed="rId2">
            <a:alphaModFix/>
          </a:blip>
          <a:srcRect r="4890" b="1"/>
          <a:stretch/>
        </p:blipFill>
        <p:spPr>
          <a:xfrm>
            <a:off x="20" y="10"/>
            <a:ext cx="12191980" cy="6857990"/>
          </a:xfrm>
          <a:prstGeom prst="rect">
            <a:avLst/>
          </a:prstGeom>
        </p:spPr>
      </p:pic>
      <p:sp>
        <p:nvSpPr>
          <p:cNvPr id="32" name="Oval 31">
            <a:extLst>
              <a:ext uri="{FF2B5EF4-FFF2-40B4-BE49-F238E27FC236}">
                <a16:creationId xmlns:a16="http://schemas.microsoft.com/office/drawing/2014/main" xmlns="" id="{C2BD3211-5B9B-40DA-8BD0-C3426AE78C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AD8121B6-45E6-447F-87B8-58EDD064E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FC95B8E3-CBB0-4A5C-B65B-59C12D44BB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0EA710C0-F536-4B31-8D0F-28E2F0893A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11EB61F8-34CD-4251-9B31-59AB92843F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033FA5DB-69DC-4137-9264-5F838B9904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5E98D956-6B7A-4A94-B508-F7A30E6421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D6A3D2FC-6F98-4157-94A8-7D7FBD56EF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17AE16AB-F0AB-4AC3-BD8F-336B5D98CD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6C819BFF-25C5-425C-8CD1-789F7A30D2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0F7F6D-C9A5-985F-C888-EFA6D13FE62C}"/>
              </a:ext>
            </a:extLst>
          </p:cNvPr>
          <p:cNvSpPr>
            <a:spLocks noGrp="1"/>
          </p:cNvSpPr>
          <p:nvPr>
            <p:ph type="title"/>
          </p:nvPr>
        </p:nvSpPr>
        <p:spPr>
          <a:xfrm>
            <a:off x="777240" y="3688205"/>
            <a:ext cx="8731683" cy="1160465"/>
          </a:xfrm>
        </p:spPr>
        <p:txBody>
          <a:bodyPr vert="horz" lIns="91440" tIns="45720" rIns="91440" bIns="45720" rtlCol="0" anchor="b">
            <a:normAutofit/>
          </a:bodyPr>
          <a:lstStyle/>
          <a:p>
            <a:r>
              <a:rPr lang="en-US" sz="6000">
                <a:solidFill>
                  <a:srgbClr val="FFFFFF"/>
                </a:solidFill>
              </a:rPr>
              <a:t>E-Learning System ERD</a:t>
            </a:r>
          </a:p>
        </p:txBody>
      </p:sp>
      <p:sp>
        <p:nvSpPr>
          <p:cNvPr id="52" name="Oval 51">
            <a:extLst>
              <a:ext uri="{FF2B5EF4-FFF2-40B4-BE49-F238E27FC236}">
                <a16:creationId xmlns:a16="http://schemas.microsoft.com/office/drawing/2014/main" xmlns="" id="{20BE49C6-06E3-4324-91A8-F25B7DA1D5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578ABC8A-B58F-4AAE-8F6F-A07EB9D6D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76102142"/>
      </p:ext>
    </p:extLst>
  </p:cSld>
  <p:clrMapOvr>
    <a:masterClrMapping/>
  </p:clrMapOvr>
</p:sld>
</file>

<file path=ppt/theme/theme1.xml><?xml version="1.0" encoding="utf-8"?>
<a:theme xmlns:a="http://schemas.openxmlformats.org/drawingml/2006/main" name="Confetti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TM04033929[[fn=Slate]]</Template>
  <TotalTime>318</TotalTime>
  <Words>1437</Words>
  <Application>Microsoft Office PowerPoint</Application>
  <PresentationFormat>Custom</PresentationFormat>
  <Paragraphs>105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ConfettiVTI</vt:lpstr>
      <vt:lpstr>Project Presentation on E -Learning Management System</vt:lpstr>
      <vt:lpstr>Introduction</vt:lpstr>
      <vt:lpstr>System Requirements</vt:lpstr>
      <vt:lpstr>Functional Requirements</vt:lpstr>
      <vt:lpstr>Non-Functional Requirements</vt:lpstr>
      <vt:lpstr>User Requirements</vt:lpstr>
      <vt:lpstr>UML Design</vt:lpstr>
      <vt:lpstr>ER/Class Diagram</vt:lpstr>
      <vt:lpstr>E-Learning System ERD</vt:lpstr>
      <vt:lpstr>STUDENTS CLASS DIAGRAM</vt:lpstr>
      <vt:lpstr>Class Diagram for teacher</vt:lpstr>
      <vt:lpstr>Sequence Diagram</vt:lpstr>
      <vt:lpstr>Teacher Sequence Diagram</vt:lpstr>
      <vt:lpstr>Sequence Diagram for Student</vt:lpstr>
      <vt:lpstr>AccountLogout</vt:lpstr>
      <vt:lpstr>Add course</vt:lpstr>
      <vt:lpstr>Login</vt:lpstr>
      <vt:lpstr>ResourcesAdd</vt:lpstr>
      <vt:lpstr>ResourcesDownload</vt:lpstr>
      <vt:lpstr>SignUp</vt:lpstr>
      <vt:lpstr>Use case Model</vt:lpstr>
      <vt:lpstr>E-learning system Use Case Diagram</vt:lpstr>
      <vt:lpstr>Use case model for teacher</vt:lpstr>
      <vt:lpstr>Error case: Teacher’s Use case for eLearning system</vt:lpstr>
      <vt:lpstr>Student use case Diagram for eLearning System</vt:lpstr>
      <vt:lpstr>Student UML Error case</vt:lpstr>
      <vt:lpstr>Test cases</vt:lpstr>
      <vt:lpstr>Limitations</vt:lpstr>
      <vt:lpstr>User manual</vt:lpstr>
      <vt:lpstr>Conclusion</vt:lpstr>
      <vt:lpstr>Work Cited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E -Learning Management System</dc:title>
  <dc:creator>Hillary Okello</dc:creator>
  <cp:lastModifiedBy>HP</cp:lastModifiedBy>
  <cp:revision>2</cp:revision>
  <dcterms:created xsi:type="dcterms:W3CDTF">2022-11-27T19:50:48Z</dcterms:created>
  <dcterms:modified xsi:type="dcterms:W3CDTF">2022-11-29T04:41:19Z</dcterms:modified>
</cp:coreProperties>
</file>