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8" r:id="rId2"/>
    <p:sldId id="275" r:id="rId3"/>
    <p:sldId id="276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AB04A-65CA-463D-B44E-5DCEA830035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4EB22-C0F8-4D7E-95BE-04B8B9A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9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1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2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1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8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2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4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6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0A99-9876-4A3D-B061-A58DDEE1AF8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AA5B-CE80-46F3-9044-FAC6F69F04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1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11" y="73958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USE CASE DIAGRAM AND SCENARIOS</a:t>
            </a:r>
            <a:b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 Description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207" y="2156346"/>
            <a:ext cx="99219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there are three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TTE</a:t>
            </a:r>
          </a:p>
          <a:p>
            <a:r>
              <a:rPr lang="en-US" dirty="0"/>
              <a:t>With QR </a:t>
            </a:r>
            <a:r>
              <a:rPr lang="en-US" dirty="0" smtClean="0"/>
              <a:t>Code</a:t>
            </a:r>
            <a:r>
              <a:rPr lang="en-US" dirty="0"/>
              <a:t>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registration use case has the relation with both user and admin.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ID Proof use case has the relation with User have to submit the ID Proof to admin for verification.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have to pay the amount for the pass.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payment, User will collect/generate the ticket from the admin.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QR Code use case is related to User, TTE and the admin.</a:t>
            </a:r>
          </a:p>
          <a:p>
            <a:r>
              <a:rPr lang="en-US" dirty="0" smtClean="0"/>
              <a:t>Without QR 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user has lost the QR code pass. User has to buy the ticket or pay the penalty.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TTE use case, TTE has submit the records of the travelers to the Admin.</a:t>
            </a:r>
          </a:p>
        </p:txBody>
      </p:sp>
    </p:spTree>
    <p:extLst>
      <p:ext uri="{BB962C8B-B14F-4D97-AF65-F5344CB8AC3E}">
        <p14:creationId xmlns:p14="http://schemas.microsoft.com/office/powerpoint/2010/main" val="33742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807820"/>
            <a:ext cx="9613861" cy="1080938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DIAGRAM: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33" y="2483893"/>
            <a:ext cx="6030207" cy="4037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251" y="2210937"/>
            <a:ext cx="253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WITH QR CODE:</a:t>
            </a:r>
            <a:endParaRPr lang="en-US" sz="2000" b="1" u="sng" dirty="0">
              <a:solidFill>
                <a:schemeClr val="bg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2" y="1323834"/>
            <a:ext cx="6247680" cy="5135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899" y="395784"/>
            <a:ext cx="469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WITHOUT QR CODE:</a:t>
            </a:r>
            <a:endParaRPr lang="en-US" sz="2400" b="1" u="sng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98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MODELING FROM THE PROBLEM STATEMENT</a:t>
            </a:r>
            <a:b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 DESCRIPTION: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94" y="2210937"/>
            <a:ext cx="10153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 Entity-Relationship Model describes interrelated things of interest in a specify domain of knowledge. A basic ER Model is composed of Entity types and specifies relationship that can exist between entities.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Details of the product are stored in the product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entity has a primary key and unique keys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Entities set presented here are </a:t>
            </a:r>
          </a:p>
          <a:p>
            <a:r>
              <a:rPr lang="en-US" dirty="0" smtClean="0"/>
              <a:t>	User, Pass registration, Verification and Pass generation.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the entities like user, type of registration, reduce duplicacy pass.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one to one relationship between travelers and the TTE.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issue is </a:t>
            </a:r>
            <a:r>
              <a:rPr lang="en-US" dirty="0" err="1" smtClean="0"/>
              <a:t>araised</a:t>
            </a:r>
            <a:r>
              <a:rPr lang="en-US" dirty="0" smtClean="0"/>
              <a:t> when someone misuse the pass/ Stolen by someone.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Another Issues when the user pass has the date of expiration.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 the request will be sent to the user for renewal of the pass.</a:t>
            </a:r>
          </a:p>
        </p:txBody>
      </p:sp>
    </p:spTree>
    <p:extLst>
      <p:ext uri="{BB962C8B-B14F-4D97-AF65-F5344CB8AC3E}">
        <p14:creationId xmlns:p14="http://schemas.microsoft.com/office/powerpoint/2010/main" val="14511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8" y="1187354"/>
            <a:ext cx="9269972" cy="521344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50627" y="163773"/>
            <a:ext cx="534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DIAGRAM: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1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ln>
          <a:noFill/>
        </a:ln>
        <a:effectLst/>
      </a:spPr>
      <a:bodyPr vert="horz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210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Condensed</vt:lpstr>
      <vt:lpstr>Bahnschrift SemiBold Condensed</vt:lpstr>
      <vt:lpstr>Calibri</vt:lpstr>
      <vt:lpstr>Trebuchet MS</vt:lpstr>
      <vt:lpstr>Wingdings</vt:lpstr>
      <vt:lpstr>Berlin</vt:lpstr>
      <vt:lpstr>MODELING USE CASE DIAGRAM AND SCENARIOS  Use Case Diagram Description</vt:lpstr>
      <vt:lpstr>USE CASE DIAGRAM:</vt:lpstr>
      <vt:lpstr>PowerPoint Presentation</vt:lpstr>
      <vt:lpstr>ER MODELING FROM THE PROBLEM STATEMENT  ER DIAGRAM DESCRIPTION: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</dc:creator>
  <cp:lastModifiedBy>Mr</cp:lastModifiedBy>
  <cp:revision>52</cp:revision>
  <dcterms:created xsi:type="dcterms:W3CDTF">2021-02-22T13:04:19Z</dcterms:created>
  <dcterms:modified xsi:type="dcterms:W3CDTF">2021-03-02T16:57:07Z</dcterms:modified>
</cp:coreProperties>
</file>