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8" r:id="rId2"/>
    <p:sldId id="275" r:id="rId3"/>
    <p:sldId id="276" r:id="rId4"/>
    <p:sldId id="279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AB04A-65CA-463D-B44E-5DCEA830035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4EB22-C0F8-4D7E-95BE-04B8B9A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4EB22-C0F8-4D7E-95BE-04B8B9A31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9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1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2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6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5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1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8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2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4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6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18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11" y="73958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USE CASE DIAGRAM AND SCENARIOS</a:t>
            </a:r>
            <a:b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 Description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207" y="2156346"/>
            <a:ext cx="99219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there are three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TTE</a:t>
            </a:r>
          </a:p>
          <a:p>
            <a:r>
              <a:rPr lang="en-US" dirty="0"/>
              <a:t>With QR </a:t>
            </a:r>
            <a:r>
              <a:rPr lang="en-US" dirty="0" smtClean="0"/>
              <a:t>Code</a:t>
            </a:r>
            <a:r>
              <a:rPr lang="en-US" dirty="0"/>
              <a:t>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registration use case has the relation with both user and admin.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ID Proof use case has the relation with User have to submit the ID Proof to admin for verification.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have to pay the amount for the pass.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payment, User will collect/generate the ticket from the admin.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QR Code use case is related to User, TTE and the admin.</a:t>
            </a:r>
          </a:p>
          <a:p>
            <a:r>
              <a:rPr lang="en-US" dirty="0" smtClean="0"/>
              <a:t>Without QR 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user has lost the QR code pass. User has to buy the ticket or pay the penalty.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TTE use case, TTE has submit the records of the travelers to the Admin.</a:t>
            </a:r>
          </a:p>
        </p:txBody>
      </p:sp>
    </p:spTree>
    <p:extLst>
      <p:ext uri="{BB962C8B-B14F-4D97-AF65-F5344CB8AC3E}">
        <p14:creationId xmlns:p14="http://schemas.microsoft.com/office/powerpoint/2010/main" val="33742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807820"/>
            <a:ext cx="9613861" cy="1080938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DIAGRAM: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33" y="2483893"/>
            <a:ext cx="6030207" cy="4037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251" y="2210937"/>
            <a:ext cx="253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WITH QR CODE:</a:t>
            </a:r>
            <a:endParaRPr lang="en-US" sz="2000" b="1" u="sng" dirty="0">
              <a:solidFill>
                <a:schemeClr val="bg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2" y="1323834"/>
            <a:ext cx="6247680" cy="5135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899" y="395784"/>
            <a:ext cx="469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WITHOUT QR CODE:</a:t>
            </a:r>
            <a:endParaRPr lang="en-US" sz="2400" b="1" u="sng" dirty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98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MODELING FROM THE PROBLEM STATEMENT</a:t>
            </a:r>
            <a:b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 DESCRIPTION: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94" y="2210937"/>
            <a:ext cx="10153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 Entity-Relationship Model describes interrelated things of interest in a specify domain of knowledge. A basic ER Model is composed of Entity types and specifies relationship that can exist between entities.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Details of the product are stored in the product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entity has a primary key and unique keys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Entities set presented here are </a:t>
            </a:r>
          </a:p>
          <a:p>
            <a:r>
              <a:rPr lang="en-US" dirty="0" smtClean="0"/>
              <a:t>	User, Pass registration, Verification and Pass generation.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the entities like user, type of registration, reduce duplicacy pass.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is one to one relationship between travelers and the TTE.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issue is </a:t>
            </a:r>
            <a:r>
              <a:rPr lang="en-US" dirty="0" err="1" smtClean="0"/>
              <a:t>araised</a:t>
            </a:r>
            <a:r>
              <a:rPr lang="en-US" dirty="0" smtClean="0"/>
              <a:t> when someone misuse the pass/ Stolen by someone.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Another Issues when the user pass has the date of expiration.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 the request will be sent to the user for renewal of the pass.</a:t>
            </a:r>
          </a:p>
        </p:txBody>
      </p:sp>
    </p:spTree>
    <p:extLst>
      <p:ext uri="{BB962C8B-B14F-4D97-AF65-F5344CB8AC3E}">
        <p14:creationId xmlns:p14="http://schemas.microsoft.com/office/powerpoint/2010/main" val="14511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272956" y="755879"/>
            <a:ext cx="10904560" cy="5650630"/>
            <a:chOff x="0" y="892356"/>
            <a:chExt cx="10801013" cy="5650630"/>
          </a:xfrm>
        </p:grpSpPr>
        <p:sp>
          <p:nvSpPr>
            <p:cNvPr id="10" name="Oval 9"/>
            <p:cNvSpPr/>
            <p:nvPr/>
          </p:nvSpPr>
          <p:spPr>
            <a:xfrm>
              <a:off x="3496203" y="2645097"/>
              <a:ext cx="1509783" cy="48358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/>
                <a:t>User_name</a:t>
              </a:r>
              <a:endParaRPr lang="en-US" sz="14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0" y="892356"/>
              <a:ext cx="10801013" cy="5650630"/>
              <a:chOff x="76254" y="906003"/>
              <a:chExt cx="10801013" cy="565063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30021" y="2101760"/>
                <a:ext cx="1255593" cy="464024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USER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386596" y="1351389"/>
                <a:ext cx="1381152" cy="53350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Password</a:t>
                </a:r>
                <a:endParaRPr lang="en-US" sz="14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9607" y="2770328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User_id</a:t>
                </a:r>
                <a:endParaRPr lang="en-US" sz="14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6624" y="2095876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Address</a:t>
                </a:r>
                <a:endParaRPr lang="en-US" sz="14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83736" y="1977494"/>
                <a:ext cx="1383405" cy="590247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Phone_no</a:t>
                </a:r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1003" y="968548"/>
                <a:ext cx="1255593" cy="53350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Gender</a:t>
                </a:r>
                <a:endParaRPr lang="en-US" sz="1400" dirty="0"/>
              </a:p>
            </p:txBody>
          </p:sp>
          <p:cxnSp>
            <p:nvCxnSpPr>
              <p:cNvPr id="12" name="Straight Arrow Connector 11"/>
              <p:cNvCxnSpPr>
                <a:stCxn id="3" idx="3"/>
                <a:endCxn id="8" idx="2"/>
              </p:cNvCxnSpPr>
              <p:nvPr/>
            </p:nvCxnSpPr>
            <p:spPr>
              <a:xfrm flipV="1">
                <a:off x="3185614" y="2272618"/>
                <a:ext cx="498122" cy="6115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4" idx="3"/>
              </p:cNvCxnSpPr>
              <p:nvPr/>
            </p:nvCxnSpPr>
            <p:spPr>
              <a:xfrm flipV="1">
                <a:off x="3165123" y="1806763"/>
                <a:ext cx="423738" cy="28911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endCxn id="164" idx="5"/>
              </p:cNvCxnSpPr>
              <p:nvPr/>
            </p:nvCxnSpPr>
            <p:spPr>
              <a:xfrm flipH="1" flipV="1">
                <a:off x="1852905" y="1739838"/>
                <a:ext cx="162731" cy="36599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3" idx="0"/>
                <a:endCxn id="9" idx="4"/>
              </p:cNvCxnSpPr>
              <p:nvPr/>
            </p:nvCxnSpPr>
            <p:spPr>
              <a:xfrm flipV="1">
                <a:off x="2557818" y="1502052"/>
                <a:ext cx="200982" cy="59970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0" idx="1"/>
              </p:cNvCxnSpPr>
              <p:nvPr/>
            </p:nvCxnSpPr>
            <p:spPr>
              <a:xfrm>
                <a:off x="3135126" y="2487657"/>
                <a:ext cx="658434" cy="24190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3" idx="1"/>
                <a:endCxn id="7" idx="6"/>
              </p:cNvCxnSpPr>
              <p:nvPr/>
            </p:nvCxnSpPr>
            <p:spPr>
              <a:xfrm flipH="1">
                <a:off x="1462217" y="2333772"/>
                <a:ext cx="467804" cy="5553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5" idx="7"/>
              </p:cNvCxnSpPr>
              <p:nvPr/>
            </p:nvCxnSpPr>
            <p:spPr>
              <a:xfrm flipH="1">
                <a:off x="1591323" y="2535868"/>
                <a:ext cx="353978" cy="32040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Decision 26"/>
              <p:cNvSpPr/>
              <p:nvPr/>
            </p:nvSpPr>
            <p:spPr>
              <a:xfrm>
                <a:off x="2049438" y="3302761"/>
                <a:ext cx="1016757" cy="655093"/>
              </a:xfrm>
              <a:prstGeom prst="flowChartDecision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HAS</a:t>
                </a:r>
                <a:endParaRPr lang="en-US" sz="1400" dirty="0"/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4459941" y="4687695"/>
                <a:ext cx="1468276" cy="636896"/>
              </a:xfrm>
              <a:prstGeom prst="flowChartDecision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VERIFY</a:t>
                </a:r>
                <a:endParaRPr lang="en-US" dirty="0"/>
              </a:p>
            </p:txBody>
          </p:sp>
          <p:sp>
            <p:nvSpPr>
              <p:cNvPr id="29" name="Flowchart: Decision 28"/>
              <p:cNvSpPr/>
              <p:nvPr/>
            </p:nvSpPr>
            <p:spPr>
              <a:xfrm>
                <a:off x="6713553" y="3302800"/>
                <a:ext cx="2007366" cy="840148"/>
              </a:xfrm>
              <a:prstGeom prst="flowChartDecision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GENERATE</a:t>
                </a:r>
                <a:endParaRPr lang="en-US" sz="1400" dirty="0"/>
              </a:p>
            </p:txBody>
          </p:sp>
          <p:cxnSp>
            <p:nvCxnSpPr>
              <p:cNvPr id="31" name="Straight Connector 30"/>
              <p:cNvCxnSpPr>
                <a:stCxn id="3" idx="2"/>
                <a:endCxn id="27" idx="0"/>
              </p:cNvCxnSpPr>
              <p:nvPr/>
            </p:nvCxnSpPr>
            <p:spPr>
              <a:xfrm flipH="1">
                <a:off x="2557817" y="2565784"/>
                <a:ext cx="1" cy="7369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617248" y="4774131"/>
                <a:ext cx="1874291" cy="464025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PASS REGISTRATION</a:t>
                </a:r>
                <a:endParaRPr lang="en-US" sz="1400" dirty="0"/>
              </a:p>
            </p:txBody>
          </p:sp>
          <p:cxnSp>
            <p:nvCxnSpPr>
              <p:cNvPr id="36" name="Straight Connector 35"/>
              <p:cNvCxnSpPr>
                <a:stCxn id="27" idx="2"/>
                <a:endCxn id="34" idx="0"/>
              </p:cNvCxnSpPr>
              <p:nvPr/>
            </p:nvCxnSpPr>
            <p:spPr>
              <a:xfrm flipH="1">
                <a:off x="2554394" y="3957854"/>
                <a:ext cx="3423" cy="8162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232531" y="5886033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Distance</a:t>
                </a:r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6254" y="5219500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User_id</a:t>
                </a:r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52953" y="4173459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Pass</a:t>
                </a:r>
                <a:r>
                  <a:rPr lang="en-US" sz="1400" dirty="0" smtClean="0"/>
                  <a:t>_id</a:t>
                </a:r>
                <a:endParaRPr lang="en-US" sz="1400" dirty="0"/>
              </a:p>
            </p:txBody>
          </p:sp>
          <p:cxnSp>
            <p:nvCxnSpPr>
              <p:cNvPr id="44" name="Straight Arrow Connector 43"/>
              <p:cNvCxnSpPr>
                <a:endCxn id="42" idx="5"/>
              </p:cNvCxnSpPr>
              <p:nvPr/>
            </p:nvCxnSpPr>
            <p:spPr>
              <a:xfrm flipH="1" flipV="1">
                <a:off x="1224669" y="4674370"/>
                <a:ext cx="381194" cy="14955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1"/>
                <a:endCxn id="41" idx="7"/>
              </p:cNvCxnSpPr>
              <p:nvPr/>
            </p:nvCxnSpPr>
            <p:spPr>
              <a:xfrm flipH="1">
                <a:off x="1147970" y="5006144"/>
                <a:ext cx="469278" cy="29929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0" idx="0"/>
              </p:cNvCxnSpPr>
              <p:nvPr/>
            </p:nvCxnSpPr>
            <p:spPr>
              <a:xfrm flipH="1">
                <a:off x="1860328" y="5238156"/>
                <a:ext cx="288026" cy="64787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4" idx="3"/>
                <a:endCxn id="28" idx="1"/>
              </p:cNvCxnSpPr>
              <p:nvPr/>
            </p:nvCxnSpPr>
            <p:spPr>
              <a:xfrm flipV="1">
                <a:off x="3491539" y="5006143"/>
                <a:ext cx="968402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6906562" y="4612295"/>
                <a:ext cx="1621354" cy="779980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VERIFICATION</a:t>
                </a:r>
                <a:endParaRPr lang="en-US" sz="1400" dirty="0"/>
              </a:p>
            </p:txBody>
          </p:sp>
          <p:cxnSp>
            <p:nvCxnSpPr>
              <p:cNvPr id="59" name="Straight Connector 58"/>
              <p:cNvCxnSpPr>
                <a:stCxn id="28" idx="3"/>
                <a:endCxn id="57" idx="1"/>
              </p:cNvCxnSpPr>
              <p:nvPr/>
            </p:nvCxnSpPr>
            <p:spPr>
              <a:xfrm flipV="1">
                <a:off x="5928217" y="5002285"/>
                <a:ext cx="978345" cy="38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57" idx="0"/>
                <a:endCxn id="29" idx="2"/>
              </p:cNvCxnSpPr>
              <p:nvPr/>
            </p:nvCxnSpPr>
            <p:spPr>
              <a:xfrm flipH="1" flipV="1">
                <a:off x="7717236" y="4142948"/>
                <a:ext cx="3" cy="4693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6890981" y="1969124"/>
                <a:ext cx="1652520" cy="62141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PASS GENERATION</a:t>
                </a:r>
                <a:endParaRPr lang="en-US" dirty="0"/>
              </a:p>
            </p:txBody>
          </p:sp>
          <p:cxnSp>
            <p:nvCxnSpPr>
              <p:cNvPr id="78" name="Straight Connector 77"/>
              <p:cNvCxnSpPr>
                <a:stCxn id="29" idx="0"/>
                <a:endCxn id="76" idx="2"/>
              </p:cNvCxnSpPr>
              <p:nvPr/>
            </p:nvCxnSpPr>
            <p:spPr>
              <a:xfrm flipV="1">
                <a:off x="7717236" y="2590540"/>
                <a:ext cx="5" cy="7122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8978294" y="4558463"/>
                <a:ext cx="1898973" cy="610575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Date_of_Birth</a:t>
                </a:r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333675" y="1576772"/>
                <a:ext cx="1141448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Reg_id</a:t>
                </a:r>
                <a:endParaRPr lang="en-US" sz="1400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220456" y="906003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Cost</a:t>
                </a:r>
                <a:endParaRPr lang="en-US" sz="1400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809063" y="1446411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Distance</a:t>
                </a:r>
                <a:endParaRPr lang="en-US" sz="1400" dirty="0"/>
              </a:p>
            </p:txBody>
          </p:sp>
          <p:cxnSp>
            <p:nvCxnSpPr>
              <p:cNvPr id="90" name="Straight Arrow Connector 89"/>
              <p:cNvCxnSpPr>
                <a:stCxn id="76" idx="1"/>
                <a:endCxn id="86" idx="5"/>
              </p:cNvCxnSpPr>
              <p:nvPr/>
            </p:nvCxnSpPr>
            <p:spPr>
              <a:xfrm flipH="1" flipV="1">
                <a:off x="6307962" y="2077683"/>
                <a:ext cx="583019" cy="2021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0"/>
                <a:endCxn id="87" idx="4"/>
              </p:cNvCxnSpPr>
              <p:nvPr/>
            </p:nvCxnSpPr>
            <p:spPr>
              <a:xfrm flipV="1">
                <a:off x="7717241" y="1492857"/>
                <a:ext cx="131012" cy="47626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76" idx="3"/>
                <a:endCxn id="88" idx="3"/>
              </p:cNvCxnSpPr>
              <p:nvPr/>
            </p:nvCxnSpPr>
            <p:spPr>
              <a:xfrm flipV="1">
                <a:off x="8543501" y="1947322"/>
                <a:ext cx="449439" cy="33251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57" idx="0"/>
              </p:cNvCxnSpPr>
              <p:nvPr/>
            </p:nvCxnSpPr>
            <p:spPr>
              <a:xfrm flipH="1">
                <a:off x="6566238" y="5392275"/>
                <a:ext cx="437467" cy="56235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59" idx="1"/>
              </p:cNvCxnSpPr>
              <p:nvPr/>
            </p:nvCxnSpPr>
            <p:spPr>
              <a:xfrm>
                <a:off x="8093919" y="5407420"/>
                <a:ext cx="265763" cy="64830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57" idx="3"/>
                <a:endCxn id="84" idx="2"/>
              </p:cNvCxnSpPr>
              <p:nvPr/>
            </p:nvCxnSpPr>
            <p:spPr>
              <a:xfrm flipV="1">
                <a:off x="8527916" y="4863751"/>
                <a:ext cx="450378" cy="13853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5811346" y="5954634"/>
                <a:ext cx="1509783" cy="483589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User_name</a:t>
                </a:r>
                <a:endParaRPr lang="en-US" sz="14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8175805" y="5969779"/>
                <a:ext cx="1255593" cy="586854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Pass</a:t>
                </a:r>
                <a:r>
                  <a:rPr lang="en-US" sz="1400" dirty="0" smtClean="0"/>
                  <a:t>_id</a:t>
                </a:r>
                <a:endParaRPr lang="en-US" sz="1400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32030" y="1218680"/>
                <a:ext cx="1898973" cy="610575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/>
                  <a:t>Date_of_Birth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68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ln>
          <a:noFill/>
        </a:ln>
        <a:effectLst/>
      </a:spPr>
      <a:bodyPr vert="horz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233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Condensed</vt:lpstr>
      <vt:lpstr>Bahnschrift SemiBold Condensed</vt:lpstr>
      <vt:lpstr>Calibri</vt:lpstr>
      <vt:lpstr>Trebuchet MS</vt:lpstr>
      <vt:lpstr>Wingdings</vt:lpstr>
      <vt:lpstr>Berlin</vt:lpstr>
      <vt:lpstr>MODELING USE CASE DIAGRAM AND SCENARIOS  Use Case Diagram Description</vt:lpstr>
      <vt:lpstr>USE CASE DIAGRAM:</vt:lpstr>
      <vt:lpstr>PowerPoint Presentation</vt:lpstr>
      <vt:lpstr>ER MODELING FROM THE PROBLEM STATEMENT  ER DIAGRAM DESCRIPTION: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</dc:creator>
  <cp:lastModifiedBy>Mr</cp:lastModifiedBy>
  <cp:revision>49</cp:revision>
  <dcterms:created xsi:type="dcterms:W3CDTF">2021-02-22T13:04:19Z</dcterms:created>
  <dcterms:modified xsi:type="dcterms:W3CDTF">2021-03-02T16:07:19Z</dcterms:modified>
</cp:coreProperties>
</file>