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DAC26-668A-4A6A-80CD-EB1831D21126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89D68-5153-467B-BBF5-296536BA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2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9D68-5153-467B-BBF5-296536BA6E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3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543800" cy="38164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проекта по информатике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Максимальное расстояние между точками во множестве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139952" y="5085184"/>
            <a:ext cx="4732040" cy="685800"/>
          </a:xfrm>
        </p:spPr>
        <p:txBody>
          <a:bodyPr/>
          <a:lstStyle/>
          <a:p>
            <a:r>
              <a:rPr lang="ru-RU" dirty="0" smtClean="0"/>
              <a:t>Никитин Михаил, 10-3 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9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27584" y="3068960"/>
            <a:ext cx="7086600" cy="3165896"/>
          </a:xfrm>
        </p:spPr>
        <p:txBody>
          <a:bodyPr/>
          <a:lstStyle/>
          <a:p>
            <a:r>
              <a:rPr lang="ru-RU" dirty="0" smtClean="0"/>
              <a:t>Презентацию подготовил</a:t>
            </a:r>
            <a:br>
              <a:rPr lang="ru-RU" dirty="0" smtClean="0"/>
            </a:br>
            <a:r>
              <a:rPr lang="ru-RU" dirty="0" smtClean="0"/>
              <a:t>Ученик 10-3 класса</a:t>
            </a:r>
            <a:br>
              <a:rPr lang="ru-RU" dirty="0" smtClean="0"/>
            </a:br>
            <a:r>
              <a:rPr lang="ru-RU" dirty="0" smtClean="0"/>
              <a:t>Никитин Михаил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Контактная информация:</a:t>
            </a:r>
          </a:p>
          <a:p>
            <a:r>
              <a:rPr lang="en-US" dirty="0" smtClean="0"/>
              <a:t>mishan127@gmail.com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09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1560" y="4797152"/>
            <a:ext cx="7056784" cy="1401019"/>
          </a:xfrm>
        </p:spPr>
        <p:txBody>
          <a:bodyPr/>
          <a:lstStyle/>
          <a:p>
            <a:r>
              <a:rPr lang="ru-RU" dirty="0" smtClean="0"/>
              <a:t>Найти максимальное расстояние между данными точками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84784"/>
            <a:ext cx="5376598" cy="3024336"/>
          </a:xfrm>
        </p:spPr>
      </p:pic>
    </p:spTree>
    <p:extLst>
      <p:ext uri="{BB962C8B-B14F-4D97-AF65-F5344CB8AC3E}">
        <p14:creationId xmlns:p14="http://schemas.microsoft.com/office/powerpoint/2010/main" val="18276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15200" cy="892696"/>
          </a:xfrm>
        </p:spPr>
        <p:txBody>
          <a:bodyPr/>
          <a:lstStyle/>
          <a:p>
            <a:r>
              <a:rPr lang="ru-RU" dirty="0" smtClean="0"/>
              <a:t>На вход поется множество точек.</a:t>
            </a:r>
            <a:br>
              <a:rPr lang="ru-RU" dirty="0" smtClean="0"/>
            </a:br>
            <a:r>
              <a:rPr lang="ru-RU" dirty="0" smtClean="0"/>
              <a:t>На выход число, которое есть </a:t>
            </a:r>
            <a:r>
              <a:rPr lang="en-US" dirty="0" smtClean="0"/>
              <a:t>max </a:t>
            </a:r>
            <a:r>
              <a:rPr lang="ru-RU" dirty="0" smtClean="0"/>
              <a:t>расстояние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34" y="2708275"/>
            <a:ext cx="6076245" cy="3417888"/>
          </a:xfrm>
        </p:spPr>
      </p:pic>
    </p:spTree>
    <p:extLst>
      <p:ext uri="{BB962C8B-B14F-4D97-AF65-F5344CB8AC3E}">
        <p14:creationId xmlns:p14="http://schemas.microsoft.com/office/powerpoint/2010/main" val="10077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4038600" cy="299767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31640" y="1556792"/>
            <a:ext cx="7355160" cy="1368153"/>
          </a:xfrm>
        </p:spPr>
        <p:txBody>
          <a:bodyPr/>
          <a:lstStyle/>
          <a:p>
            <a:r>
              <a:rPr lang="ru-RU" dirty="0" smtClean="0"/>
              <a:t>Используем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ru-RU" dirty="0" smtClean="0"/>
              <a:t>Пифагора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9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643192" cy="1180728"/>
          </a:xfrm>
        </p:spPr>
        <p:txBody>
          <a:bodyPr/>
          <a:lstStyle/>
          <a:p>
            <a:r>
              <a:rPr lang="ru-RU" dirty="0" smtClean="0"/>
              <a:t>1.	</a:t>
            </a:r>
            <a:r>
              <a:rPr lang="ru-RU" dirty="0"/>
              <a:t>	</a:t>
            </a:r>
            <a:r>
              <a:rPr lang="ru-RU" dirty="0" smtClean="0"/>
              <a:t>Находим расстояние между всеми парами точек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4104456" cy="3417655"/>
          </a:xfrm>
        </p:spPr>
      </p:pic>
    </p:spTree>
    <p:extLst>
      <p:ext uri="{BB962C8B-B14F-4D97-AF65-F5344CB8AC3E}">
        <p14:creationId xmlns:p14="http://schemas.microsoft.com/office/powerpoint/2010/main" val="8749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87208" cy="1756792"/>
          </a:xfrm>
        </p:spPr>
        <p:txBody>
          <a:bodyPr/>
          <a:lstStyle/>
          <a:p>
            <a:r>
              <a:rPr lang="ru-RU" dirty="0" smtClean="0"/>
              <a:t>Из получившихся расстояний выбираем максимальное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5654278" cy="3113683"/>
          </a:xfrm>
        </p:spPr>
      </p:pic>
    </p:spTree>
    <p:extLst>
      <p:ext uri="{BB962C8B-B14F-4D97-AF65-F5344CB8AC3E}">
        <p14:creationId xmlns:p14="http://schemas.microsoft.com/office/powerpoint/2010/main" val="12216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7435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91264" cy="1324744"/>
          </a:xfrm>
        </p:spPr>
        <p:txBody>
          <a:bodyPr/>
          <a:lstStyle/>
          <a:p>
            <a:r>
              <a:rPr lang="ru-RU" dirty="0" smtClean="0"/>
              <a:t>1.На вход дается количество точек и их координаты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67544" y="3856882"/>
            <a:ext cx="8219256" cy="2269282"/>
          </a:xfrm>
        </p:spPr>
        <p:txBody>
          <a:bodyPr/>
          <a:lstStyle/>
          <a:p>
            <a:r>
              <a:rPr lang="ru-RU" dirty="0" smtClean="0"/>
              <a:t>2.На выход максимальное расстояние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569595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7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355160" cy="4525963"/>
          </a:xfrm>
        </p:spPr>
        <p:txBody>
          <a:bodyPr/>
          <a:lstStyle/>
          <a:p>
            <a:r>
              <a:rPr lang="ru-RU" dirty="0" smtClean="0"/>
              <a:t>Визуализация результата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76875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2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Возникшие затруднения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571184" cy="1108720"/>
          </a:xfrm>
        </p:spPr>
        <p:txBody>
          <a:bodyPr/>
          <a:lstStyle/>
          <a:p>
            <a:r>
              <a:rPr lang="ru-RU" dirty="0" smtClean="0"/>
              <a:t>Соединить прямой точки с максимальным расстоянием  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3"/>
            <a:ext cx="6048672" cy="3402377"/>
          </a:xfrm>
        </p:spPr>
      </p:pic>
    </p:spTree>
    <p:extLst>
      <p:ext uri="{BB962C8B-B14F-4D97-AF65-F5344CB8AC3E}">
        <p14:creationId xmlns:p14="http://schemas.microsoft.com/office/powerpoint/2010/main" val="10507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</TotalTime>
  <Words>78</Words>
  <Application>Microsoft Office PowerPoint</Application>
  <PresentationFormat>Экран (4:3)</PresentationFormat>
  <Paragraphs>26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Презентация проекта по информатике  Максимальное расстояние между точками во множестве</vt:lpstr>
      <vt:lpstr>Постановка задачи</vt:lpstr>
      <vt:lpstr>Входные и выходные данные</vt:lpstr>
      <vt:lpstr>Математическая модель</vt:lpstr>
      <vt:lpstr>Метод решения</vt:lpstr>
      <vt:lpstr>Метод решения</vt:lpstr>
      <vt:lpstr>Пример работы программы</vt:lpstr>
      <vt:lpstr>Пример работы программы</vt:lpstr>
      <vt:lpstr>Возникшие затруднения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по информатике  Максимальное расстояние между точками во множестве</dc:title>
  <dc:creator>Dimas</dc:creator>
  <cp:lastModifiedBy>Dimas</cp:lastModifiedBy>
  <cp:revision>5</cp:revision>
  <dcterms:created xsi:type="dcterms:W3CDTF">2017-05-14T16:31:22Z</dcterms:created>
  <dcterms:modified xsi:type="dcterms:W3CDTF">2017-05-14T17:19:26Z</dcterms:modified>
</cp:coreProperties>
</file>