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>
        <p:scale>
          <a:sx n="88" d="100"/>
          <a:sy n="88" d="100"/>
        </p:scale>
        <p:origin x="494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7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2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86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B205-4D74-4569-8D49-42DC4278BEE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2D4E-437C-4364-9AB7-90172BFA3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4673" y="894695"/>
            <a:ext cx="6916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классификации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92640" y="4786914"/>
            <a:ext cx="277511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Выполнила:</a:t>
            </a:r>
          </a:p>
          <a:p>
            <a:pPr algn="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Никитина Мария</a:t>
            </a:r>
          </a:p>
          <a:p>
            <a:pPr algn="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Б05-002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62742" y="2517639"/>
            <a:ext cx="84124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выборке: синтетической и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моделей: логистической регрессии, нейронной сети, градиентного </a:t>
            </a:r>
            <a:r>
              <a:rPr lang="ru-RU" sz="240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бустинга</a:t>
            </a:r>
            <a:endParaRPr lang="ru-RU" sz="24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ритерии качества: ROC AUC, PR кривая, сложность модели</a:t>
            </a:r>
            <a:endParaRPr lang="ru-RU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70741" y="224135"/>
            <a:ext cx="5867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Breast Cancer Data Set</a:t>
            </a:r>
            <a:endParaRPr lang="ru-RU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8876" t="46047" r="32780" b="31328"/>
          <a:stretch/>
        </p:blipFill>
        <p:spPr>
          <a:xfrm>
            <a:off x="440140" y="1367246"/>
            <a:ext cx="11058520" cy="241227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40140" y="4091634"/>
            <a:ext cx="40273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Всего элементов: </a:t>
            </a:r>
            <a:r>
              <a:rPr lang="en-US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ru-RU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0" i="0" dirty="0" smtClean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признаков: 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классов: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o-recurrence-events</a:t>
            </a:r>
            <a:r>
              <a:rPr lang="ru-RU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</a:t>
            </a:r>
            <a:endParaRPr lang="ru-RU" sz="2400" b="0" i="0" dirty="0" smtClean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recurrence-events</a:t>
            </a:r>
            <a:r>
              <a:rPr lang="ru-RU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55236" y="5014963"/>
            <a:ext cx="4743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Oncology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Ljubljana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Yugoslavia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11.07.1988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05036" y="224135"/>
            <a:ext cx="5399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Breast Cancer Data Set</a:t>
            </a:r>
            <a:endParaRPr lang="ru-RU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орреляции</a:t>
            </a:r>
            <a:endParaRPr lang="ru-RU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124" t="44266" r="46801" b="22101"/>
          <a:stretch/>
        </p:blipFill>
        <p:spPr>
          <a:xfrm>
            <a:off x="531223" y="2255523"/>
            <a:ext cx="7088413" cy="3042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3190" y="2434817"/>
            <a:ext cx="3882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нам важны корреляции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“Class”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другими признаками. Ни одно значение не превосходит 0,3. Значит, моделям будет тяжело найти закономерности.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65424" y="80682"/>
            <a:ext cx="61894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Логистическая регрессия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358" y="933709"/>
            <a:ext cx="7539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sklearn.linear_model.LogisticRegression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найдены с помощью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0.07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Лучшее значение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8" y="2729194"/>
            <a:ext cx="4796678" cy="34546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94" y="2729194"/>
            <a:ext cx="4796677" cy="34546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337075" y="5480050"/>
            <a:ext cx="217714" cy="15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269038" y="5410039"/>
            <a:ext cx="35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</a:t>
            </a:r>
            <a:endParaRPr lang="ru-RU" sz="1200" dirty="0"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67747" y="80682"/>
            <a:ext cx="39848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Нейронная сеть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322" y="1024295"/>
            <a:ext cx="5091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слой с 15 нейронами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скрытых слоя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45 нейронами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выходной нейрон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nn.Sigmoid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Лучшее значение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0.83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5" y="3229792"/>
            <a:ext cx="4839148" cy="34851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8" y="3229422"/>
            <a:ext cx="4839661" cy="3485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0152" y="1301293"/>
            <a:ext cx="4921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nn.BCEWithLogitsLoss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Оптимизационный алгоритм: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0,0003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1000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067109" y="5993856"/>
            <a:ext cx="217714" cy="15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999072" y="5932554"/>
            <a:ext cx="35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</a:t>
            </a:r>
            <a:endParaRPr lang="ru-RU" sz="1200" dirty="0"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4494" y="80682"/>
            <a:ext cx="52913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Градиентный </a:t>
            </a:r>
            <a:r>
              <a:rPr lang="ru-RU" sz="4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бустинг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2181" y="948622"/>
            <a:ext cx="64617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GradientBoostingClassifier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найдены с помощью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0,84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1" y="3097142"/>
            <a:ext cx="4807133" cy="34621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45" y="3097143"/>
            <a:ext cx="4807132" cy="34621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831978" y="5854519"/>
            <a:ext cx="217714" cy="15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763941" y="5784508"/>
            <a:ext cx="35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</a:t>
            </a:r>
            <a:endParaRPr lang="ru-RU" sz="1200" dirty="0"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1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38945" y="80682"/>
            <a:ext cx="4842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Почему не 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3292" y="1293222"/>
                <a:ext cx="333354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92" y="1293222"/>
                <a:ext cx="3333541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49650"/>
              </p:ext>
            </p:extLst>
          </p:nvPr>
        </p:nvGraphicFramePr>
        <p:xfrm>
          <a:off x="7213600" y="2311173"/>
          <a:ext cx="4255590" cy="174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530">
                  <a:extLst>
                    <a:ext uri="{9D8B030D-6E8A-4147-A177-3AD203B41FA5}">
                      <a16:colId xmlns:a16="http://schemas.microsoft.com/office/drawing/2014/main" val="709781272"/>
                    </a:ext>
                  </a:extLst>
                </a:gridCol>
                <a:gridCol w="1418530">
                  <a:extLst>
                    <a:ext uri="{9D8B030D-6E8A-4147-A177-3AD203B41FA5}">
                      <a16:colId xmlns:a16="http://schemas.microsoft.com/office/drawing/2014/main" val="1944519653"/>
                    </a:ext>
                  </a:extLst>
                </a:gridCol>
                <a:gridCol w="1418530">
                  <a:extLst>
                    <a:ext uri="{9D8B030D-6E8A-4147-A177-3AD203B41FA5}">
                      <a16:colId xmlns:a16="http://schemas.microsoft.com/office/drawing/2014/main" val="3660057424"/>
                    </a:ext>
                  </a:extLst>
                </a:gridCol>
              </a:tblGrid>
              <a:tr h="288066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5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5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5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27606"/>
                  </a:ext>
                </a:extLst>
              </a:tr>
              <a:tr h="7070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 Positive (TP)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 Positive (FP)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7608342"/>
                  </a:ext>
                </a:extLst>
              </a:tr>
              <a:tr h="7070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 Negative (FN)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 Negative (TN)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4605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5727" y="1985554"/>
            <a:ext cx="56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есть 110 элементов. 100 принадлежат классу 1, 10 принадлежат классу 0. Пусть 90 элементов верно определены в класс 1 и 5 элементов верно определены в класс 0. Тогда: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3292" y="3355058"/>
                <a:ext cx="3634777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=86,4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92" y="3355058"/>
                <a:ext cx="3634777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3292" y="4593334"/>
                <a:ext cx="376301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10+0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=90,9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92" y="4593334"/>
                <a:ext cx="3763018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47402" y="4054827"/>
            <a:ext cx="61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просто будем присваивать всем элементам класс 1: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38945" y="80682"/>
            <a:ext cx="4842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Почему не 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98494" y="991257"/>
                <a:ext cx="217771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494" y="991257"/>
                <a:ext cx="217771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05988" y="1076682"/>
            <a:ext cx="11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73809" y="1723013"/>
                <a:ext cx="2661035" cy="800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09" y="1723013"/>
                <a:ext cx="2661035" cy="800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05988" y="1808438"/>
            <a:ext cx="11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05988" y="2329294"/>
                <a:ext cx="166911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" y="2329294"/>
                <a:ext cx="1669111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09" y="3129449"/>
            <a:ext cx="4796678" cy="345460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5" y="3129449"/>
            <a:ext cx="4796677" cy="345460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338426" y="5880305"/>
            <a:ext cx="217714" cy="15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270389" y="5810294"/>
            <a:ext cx="35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</a:t>
            </a:r>
            <a:endParaRPr lang="ru-RU" sz="1200" dirty="0"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206" y="1076682"/>
            <a:ext cx="71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 доля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объектов, выделенных классификатором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являющихся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положительными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6171" y="1808438"/>
            <a:ext cx="611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доля верно принятых объектов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099" y="2423927"/>
            <a:ext cx="590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доля неверно принятых объектов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15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320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Маша</dc:creator>
  <cp:lastModifiedBy>Маша</cp:lastModifiedBy>
  <cp:revision>20</cp:revision>
  <dcterms:created xsi:type="dcterms:W3CDTF">2022-04-17T15:58:48Z</dcterms:created>
  <dcterms:modified xsi:type="dcterms:W3CDTF">2022-04-18T11:13:47Z</dcterms:modified>
</cp:coreProperties>
</file>