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2C508-A95E-4F53-8F1B-B1C1A67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City-Builder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3ABB24-825A-4C38-9D2E-26B2CADC1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981" y="3988689"/>
            <a:ext cx="7766936" cy="1096899"/>
          </a:xfrm>
        </p:spPr>
        <p:txBody>
          <a:bodyPr/>
          <a:lstStyle/>
          <a:p>
            <a:r>
              <a:rPr lang="ru-RU" dirty="0"/>
              <a:t>Программирование на </a:t>
            </a:r>
            <a:r>
              <a:rPr lang="en-US" dirty="0"/>
              <a:t>Python </a:t>
            </a:r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7342C-87A2-4967-ACA3-768335237FFC}"/>
              </a:ext>
            </a:extLst>
          </p:cNvPr>
          <p:cNvSpPr txBox="1"/>
          <p:nvPr/>
        </p:nvSpPr>
        <p:spPr>
          <a:xfrm>
            <a:off x="239698" y="5469414"/>
            <a:ext cx="5255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Егоров Никита</a:t>
            </a:r>
          </a:p>
          <a:p>
            <a:r>
              <a:rPr lang="ru-RU" dirty="0"/>
              <a:t>Наседкин Николай</a:t>
            </a:r>
            <a:endParaRPr lang="en-US" dirty="0"/>
          </a:p>
          <a:p>
            <a:r>
              <a:rPr lang="ru-RU" dirty="0"/>
              <a:t>Наставник</a:t>
            </a:r>
            <a:r>
              <a:rPr lang="en-US" dirty="0"/>
              <a:t>: </a:t>
            </a:r>
            <a:r>
              <a:rPr lang="ru-RU" dirty="0"/>
              <a:t>Александр Евгеньевич Скотников</a:t>
            </a:r>
          </a:p>
        </p:txBody>
      </p:sp>
    </p:spTree>
    <p:extLst>
      <p:ext uri="{BB962C8B-B14F-4D97-AF65-F5344CB8AC3E}">
        <p14:creationId xmlns:p14="http://schemas.microsoft.com/office/powerpoint/2010/main" val="344399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F0569-C619-4A09-8A56-77966FB7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609600"/>
            <a:ext cx="4474346" cy="659907"/>
          </a:xfrm>
        </p:spPr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34EB6-2F8B-4B8E-89C8-2F128637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3" y="1318443"/>
            <a:ext cx="8279703" cy="12738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Игра позволяет весело скоротать время и может научить навыкам грамотного планирования и основам логистики. Игры – стратегии помогают развить такие способности, как стремление к победе и </a:t>
            </a:r>
            <a:r>
              <a:rPr lang="ru-RU"/>
              <a:t>ее достижению. </a:t>
            </a:r>
            <a:r>
              <a:rPr lang="ru-RU" dirty="0"/>
              <a:t>Они учат грамотно планировать свои действия и продумывать всё на два хода вперёд.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2113F-9131-49CA-A6E2-55A1D4174D10}"/>
              </a:ext>
            </a:extLst>
          </p:cNvPr>
          <p:cNvSpPr txBox="1"/>
          <p:nvPr/>
        </p:nvSpPr>
        <p:spPr>
          <a:xfrm>
            <a:off x="648068" y="3167390"/>
            <a:ext cx="4873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Целевая аудитория</a:t>
            </a:r>
            <a:r>
              <a:rPr lang="en-US" sz="2800" dirty="0">
                <a:solidFill>
                  <a:schemeClr val="accent1"/>
                </a:solidFill>
              </a:rPr>
              <a:t>:</a:t>
            </a:r>
            <a:endParaRPr lang="ru-RU" sz="2800" dirty="0">
              <a:solidFill>
                <a:schemeClr val="accent1"/>
              </a:solidFill>
            </a:endParaRPr>
          </a:p>
          <a:p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E6109-0CAE-4C66-B87B-22A48B09A81E}"/>
              </a:ext>
            </a:extLst>
          </p:cNvPr>
          <p:cNvSpPr txBox="1"/>
          <p:nvPr/>
        </p:nvSpPr>
        <p:spPr>
          <a:xfrm>
            <a:off x="745723" y="4081055"/>
            <a:ext cx="735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Взрослые и дети от 10 лет, любители игр в жанре </a:t>
            </a:r>
            <a:r>
              <a:rPr lang="en-US" dirty="0"/>
              <a:t>“C</a:t>
            </a:r>
            <a:r>
              <a:rPr lang="ru-RU" dirty="0" err="1"/>
              <a:t>тратегия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6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CA9B-AF9C-4202-BE3E-65A9475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4AF48-FCCF-4201-BAF4-89E370B3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настоящее время очень популярны игры подобного жанра</a:t>
            </a:r>
          </a:p>
        </p:txBody>
      </p:sp>
    </p:spTree>
    <p:extLst>
      <p:ext uri="{BB962C8B-B14F-4D97-AF65-F5344CB8AC3E}">
        <p14:creationId xmlns:p14="http://schemas.microsoft.com/office/powerpoint/2010/main" val="339480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A7C5C-BD11-4CB6-8089-D98C915A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A43E99-64A1-4C3E-8884-688071C0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226969" cy="964351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ru-RU" sz="2000" dirty="0" err="1"/>
              <a:t>оздать</a:t>
            </a:r>
            <a:r>
              <a:rPr lang="ru-RU" sz="2000" dirty="0"/>
              <a:t> игру в жанре </a:t>
            </a:r>
            <a:r>
              <a:rPr lang="en-US" sz="2000" dirty="0"/>
              <a:t>“</a:t>
            </a:r>
            <a:r>
              <a:rPr lang="ru-RU" sz="2000" dirty="0"/>
              <a:t>Стратегия</a:t>
            </a:r>
            <a:r>
              <a:rPr lang="en-US" sz="2000" dirty="0"/>
              <a:t>” - </a:t>
            </a:r>
            <a:r>
              <a:rPr lang="ru-RU" sz="2000" dirty="0"/>
              <a:t>симулятор строительства города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821D7-7026-448F-93C1-6AEF69E7456F}"/>
              </a:ext>
            </a:extLst>
          </p:cNvPr>
          <p:cNvSpPr txBox="1"/>
          <p:nvPr/>
        </p:nvSpPr>
        <p:spPr>
          <a:xfrm>
            <a:off x="677334" y="3093519"/>
            <a:ext cx="698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Функционал продукта</a:t>
            </a:r>
            <a:r>
              <a:rPr lang="en-US" sz="2800" dirty="0">
                <a:solidFill>
                  <a:schemeClr val="accent1"/>
                </a:solidFill>
              </a:rPr>
              <a:t>: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278A9-FA8D-4D7B-AE30-35D65DA99366}"/>
              </a:ext>
            </a:extLst>
          </p:cNvPr>
          <p:cNvSpPr txBox="1"/>
          <p:nvPr/>
        </p:nvSpPr>
        <p:spPr>
          <a:xfrm>
            <a:off x="677334" y="3949504"/>
            <a:ext cx="788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программе реализован функционал</a:t>
            </a:r>
            <a:r>
              <a:rPr lang="en-US" dirty="0"/>
              <a:t>:</a:t>
            </a:r>
          </a:p>
          <a:p>
            <a:r>
              <a:rPr lang="ru-RU" dirty="0"/>
              <a:t>Создание клетчатого поля и отображение объектов на нём</a:t>
            </a:r>
          </a:p>
          <a:p>
            <a:r>
              <a:rPr lang="ru-RU" dirty="0"/>
              <a:t>Кнопки и магазин для строительства зданий</a:t>
            </a:r>
          </a:p>
          <a:p>
            <a:r>
              <a:rPr lang="ru-RU" dirty="0"/>
              <a:t>Строительство дорог и домов на клетчатом поле</a:t>
            </a:r>
          </a:p>
        </p:txBody>
      </p:sp>
    </p:spTree>
    <p:extLst>
      <p:ext uri="{BB962C8B-B14F-4D97-AF65-F5344CB8AC3E}">
        <p14:creationId xmlns:p14="http://schemas.microsoft.com/office/powerpoint/2010/main" val="361630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995B6-B2A1-4122-94CC-B079E9D3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28374-7F1E-4FD9-BC1F-88AA6AA2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Программа создана с помощью фреймворка </a:t>
            </a:r>
            <a:r>
              <a:rPr lang="en-US" sz="2000" dirty="0"/>
              <a:t>PyCharm </a:t>
            </a:r>
            <a:r>
              <a:rPr lang="ru-RU" sz="2000" dirty="0"/>
              <a:t>на языке программирования </a:t>
            </a:r>
            <a:r>
              <a:rPr lang="en-US" sz="2000" dirty="0"/>
              <a:t>Python, </a:t>
            </a:r>
            <a:r>
              <a:rPr lang="ru-RU" sz="2000" dirty="0"/>
              <a:t>имеет графический интерфейс, созданный при помощи библиотеки </a:t>
            </a:r>
            <a:r>
              <a:rPr lang="en-US" sz="2000" dirty="0" err="1"/>
              <a:t>Pygame</a:t>
            </a:r>
            <a:r>
              <a:rPr lang="en-US" sz="2000" dirty="0"/>
              <a:t>, </a:t>
            </a:r>
            <a:r>
              <a:rPr lang="ru-RU" sz="2000" dirty="0"/>
              <a:t>использует</a:t>
            </a:r>
            <a:r>
              <a:rPr lang="en-US" sz="2000" dirty="0"/>
              <a:t> </a:t>
            </a:r>
            <a:r>
              <a:rPr lang="ru-RU" sz="2000" dirty="0"/>
              <a:t>вспомогательные </a:t>
            </a:r>
            <a:r>
              <a:rPr lang="ru-RU" sz="2000" dirty="0" err="1"/>
              <a:t>библиоткеки</a:t>
            </a:r>
            <a:r>
              <a:rPr lang="ru-RU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sys </a:t>
            </a:r>
            <a:r>
              <a:rPr lang="ru-RU" sz="2000" dirty="0"/>
              <a:t>и </a:t>
            </a:r>
            <a:r>
              <a:rPr lang="en-US" sz="2000" dirty="0"/>
              <a:t>traceback.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5810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4B0AA-1B42-4A5B-8FEA-FE24130C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ru-RU" dirty="0"/>
              <a:t>Этапы реализации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B7298-85C0-44CC-B55A-B8464AB4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141"/>
            <a:ext cx="8596668" cy="474522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Изучение информации по работе с библиотекой </a:t>
            </a:r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Создание команд для совместного создания проекта</a:t>
            </a:r>
          </a:p>
          <a:p>
            <a:r>
              <a:rPr lang="ru-RU" dirty="0"/>
              <a:t>3. Продумывание технических основ программы</a:t>
            </a:r>
          </a:p>
          <a:p>
            <a:r>
              <a:rPr lang="ru-RU" dirty="0"/>
              <a:t>4. Дополнительное изучение материала по интересующим темам</a:t>
            </a:r>
          </a:p>
          <a:p>
            <a:r>
              <a:rPr lang="ru-RU" dirty="0"/>
              <a:t>5. Создание основных классов и функций программы</a:t>
            </a:r>
          </a:p>
          <a:p>
            <a:r>
              <a:rPr lang="ru-RU" dirty="0"/>
              <a:t>6. Расширение созданных классов необходимыми методами и создание новых функций</a:t>
            </a:r>
          </a:p>
          <a:p>
            <a:r>
              <a:rPr lang="ru-RU" dirty="0"/>
              <a:t>7. Обработка дополнительных функций программы</a:t>
            </a:r>
          </a:p>
          <a:p>
            <a:r>
              <a:rPr lang="ru-RU" dirty="0"/>
              <a:t>8. Тестирование программы</a:t>
            </a:r>
          </a:p>
          <a:p>
            <a:r>
              <a:rPr lang="ru-RU" dirty="0"/>
              <a:t>9. Обработка недочётов, мелких деталей и визуальных эффектов</a:t>
            </a:r>
          </a:p>
          <a:p>
            <a:r>
              <a:rPr lang="ru-RU" dirty="0"/>
              <a:t>10. Презентация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02017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6131F-49C8-4C5A-9CB8-03DE4B82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9" y="609599"/>
            <a:ext cx="8696953" cy="1414509"/>
          </a:xfrm>
        </p:spPr>
        <p:txBody>
          <a:bodyPr/>
          <a:lstStyle/>
          <a:p>
            <a:r>
              <a:rPr lang="ru-RU" dirty="0"/>
              <a:t>          Демонстрация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AD7C89-2D02-4DA6-AC09-C56726C0F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902" y="1867625"/>
            <a:ext cx="5079487" cy="3881437"/>
          </a:xfrm>
        </p:spPr>
      </p:pic>
    </p:spTree>
    <p:extLst>
      <p:ext uri="{BB962C8B-B14F-4D97-AF65-F5344CB8AC3E}">
        <p14:creationId xmlns:p14="http://schemas.microsoft.com/office/powerpoint/2010/main" val="22222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94DC3-499F-40C3-B0A0-087C989D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Преимущества продукта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FF901-E689-4F12-ACCF-769144DF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написана на одном из самых популярных и лёгких для изучения языков программирования </a:t>
            </a:r>
            <a:r>
              <a:rPr lang="en-US" dirty="0"/>
              <a:t>Python, </a:t>
            </a:r>
            <a:r>
              <a:rPr lang="ru-RU" dirty="0"/>
              <a:t>она имеет открытый код, а также имеет возможности для улучшения, например создание новых зданий, других кнопок и функций, </a:t>
            </a:r>
          </a:p>
        </p:txBody>
      </p:sp>
    </p:spTree>
    <p:extLst>
      <p:ext uri="{BB962C8B-B14F-4D97-AF65-F5344CB8AC3E}">
        <p14:creationId xmlns:p14="http://schemas.microsoft.com/office/powerpoint/2010/main" val="135018144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288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City-Builder</vt:lpstr>
      <vt:lpstr>Проблема:</vt:lpstr>
      <vt:lpstr>Актуальность проекта:</vt:lpstr>
      <vt:lpstr>Цель проекта:</vt:lpstr>
      <vt:lpstr>Техническая часть</vt:lpstr>
      <vt:lpstr>Этапы реализации проекта:</vt:lpstr>
      <vt:lpstr>          Демонстрация проекта</vt:lpstr>
      <vt:lpstr>Преимущества продукта: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City-Builder</dc:title>
  <dc:creator>Николай Наседкин</dc:creator>
  <cp:lastModifiedBy>Николай Наседкин</cp:lastModifiedBy>
  <cp:revision>2</cp:revision>
  <dcterms:created xsi:type="dcterms:W3CDTF">2024-01-19T08:30:08Z</dcterms:created>
  <dcterms:modified xsi:type="dcterms:W3CDTF">2024-01-19T10:20:01Z</dcterms:modified>
</cp:coreProperties>
</file>