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76" r:id="rId9"/>
    <p:sldId id="477" r:id="rId10"/>
    <p:sldId id="478" r:id="rId11"/>
    <p:sldId id="479" r:id="rId12"/>
    <p:sldId id="480" r:id="rId13"/>
    <p:sldId id="481" r:id="rId14"/>
    <p:sldId id="463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26" r:id="rId23"/>
    <p:sldId id="456" r:id="rId24"/>
    <p:sldId id="458" r:id="rId25"/>
    <p:sldId id="457" r:id="rId26"/>
    <p:sldId id="459" r:id="rId27"/>
    <p:sldId id="461" r:id="rId28"/>
    <p:sldId id="491" r:id="rId29"/>
    <p:sldId id="490" r:id="rId30"/>
    <p:sldId id="462" r:id="rId31"/>
    <p:sldId id="492" r:id="rId32"/>
    <p:sldId id="493" r:id="rId33"/>
    <p:sldId id="494" r:id="rId34"/>
    <p:sldId id="495" r:id="rId35"/>
    <p:sldId id="466" r:id="rId36"/>
    <p:sldId id="465" r:id="rId37"/>
    <p:sldId id="473" r:id="rId38"/>
    <p:sldId id="474" r:id="rId39"/>
    <p:sldId id="475" r:id="rId40"/>
    <p:sldId id="496" r:id="rId41"/>
    <p:sldId id="497" r:id="rId42"/>
    <p:sldId id="334" r:id="rId43"/>
    <p:sldId id="40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76"/>
            <p14:sldId id="477"/>
            <p14:sldId id="478"/>
            <p14:sldId id="479"/>
            <p14:sldId id="480"/>
            <p14:sldId id="481"/>
            <p14:sldId id="463"/>
          </p14:sldIdLst>
        </p14:section>
        <p14:section name="Display &amp; Editor Templates" id="{81487B51-A8E7-4D01-B8FC-5099973D26BB}">
          <p14:sldIdLst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91"/>
            <p14:sldId id="490"/>
            <p14:sldId id="462"/>
          </p14:sldIdLst>
        </p14:section>
        <p14:section name="Session, TempData, Cache" id="{A01F72C9-B2D8-49A1-8B57-D983383DF48B}">
          <p14:sldIdLst>
            <p14:sldId id="492"/>
            <p14:sldId id="493"/>
            <p14:sldId id="494"/>
            <p14:sldId id="495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  <p14:sldId id="496"/>
            <p14:sldId id="497"/>
          </p14:sldIdLst>
        </p14:section>
        <p14:section name="Summary, Questions, Homework" id="{052859EC-CAE7-45AF-B838-B3EBFE380EB4}">
          <p14:sldIdLst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91" d="100"/>
          <a:sy n="91" d="100"/>
        </p:scale>
        <p:origin x="6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blogsystem" TargetMode="External"/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smtClean="0"/>
              <a:t>ASP.NET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75529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9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8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6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8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6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4487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41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EditorTemplates</a:t>
            </a:r>
            <a:r>
              <a:rPr lang="en-US" dirty="0" smtClean="0"/>
              <a:t>"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5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91200"/>
          </a:xfrm>
        </p:spPr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-&gt; </a:t>
            </a:r>
            <a:r>
              <a:rPr lang="en-US" dirty="0" err="1" smtClean="0"/>
              <a:t>String.cshtml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Int32.cshtml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DateTime.cshtml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 -&gt; </a:t>
            </a:r>
            <a:r>
              <a:rPr lang="en-US" dirty="0" err="1" smtClean="0"/>
              <a:t>Student.cshtml</a:t>
            </a:r>
            <a:endParaRPr lang="en-US" dirty="0" smtClean="0"/>
          </a:p>
          <a:p>
            <a:r>
              <a:rPr lang="en-US" dirty="0" smtClean="0"/>
              <a:t>The name of the files must reflect the data types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978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Model Binders</a:t>
            </a:r>
          </a:p>
          <a:p>
            <a:r>
              <a:rPr lang="en-US" dirty="0"/>
              <a:t>Editor &amp; Display Templates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with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/>
              <a:t>Pattern</a:t>
            </a:r>
          </a:p>
          <a:p>
            <a:pPr lvl="1"/>
            <a:r>
              <a:rPr lang="en-US" dirty="0"/>
              <a:t>Unit of Work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and </a:t>
            </a:r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889790" y="3295395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91200"/>
          </a:xfrm>
        </p:spPr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3576376"/>
            <a:ext cx="724572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46" y="4910667"/>
            <a:ext cx="477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dirty="0" err="1" smtClean="0"/>
              <a:t>UIHint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4648200"/>
            <a:ext cx="36853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724400"/>
            <a:ext cx="2028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5653617"/>
            <a:ext cx="5251081" cy="4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P.S. Check </a:t>
            </a:r>
            <a:r>
              <a:rPr lang="en-US" sz="1600" b="1" dirty="0" err="1" smtClean="0">
                <a:solidFill>
                  <a:schemeClr val="bg1"/>
                </a:solidFill>
              </a:rPr>
              <a:t>web.config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IValidatableObject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980"/>
          <a:stretch/>
        </p:blipFill>
        <p:spPr bwMode="auto">
          <a:xfrm>
            <a:off x="829733" y="304800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2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425" y="7620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7907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19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773"/>
              </p:ext>
            </p:extLst>
          </p:nvPr>
        </p:nvGraphicFramePr>
        <p:xfrm>
          <a:off x="1219200" y="1295400"/>
          <a:ext cx="67056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1999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r>
              <a:rPr lang="en-US" dirty="0" smtClean="0"/>
              <a:t>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2667000"/>
            <a:ext cx="5715000" cy="2667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9" y="1295400"/>
            <a:ext cx="8686800" cy="5791200"/>
          </a:xfrm>
        </p:spPr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86200"/>
            <a:ext cx="5484518" cy="179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0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78207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0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24840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5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SQL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</a:t>
            </a:r>
            <a:r>
              <a:rPr lang="en-US" b="1" dirty="0" smtClean="0">
                <a:solidFill>
                  <a:schemeClr val="bg1"/>
                </a:solidFill>
              </a:rPr>
              <a:t>Rates </a:t>
            </a:r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dependency inversion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680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github.com/NikolayIT/blogsystem</a:t>
            </a:r>
            <a:r>
              <a:rPr lang="en-US" dirty="0" smtClean="0"/>
              <a:t> 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</a:t>
            </a:r>
            <a:r>
              <a:rPr lang="en-US" dirty="0" err="1" smtClean="0"/>
              <a:t>pararameter</a:t>
            </a:r>
            <a:r>
              <a:rPr lang="en-US" dirty="0" smtClean="0"/>
              <a:t> in the 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9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4385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3451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905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9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13824</TotalTime>
  <Words>1360</Words>
  <Application>Microsoft Office PowerPoint</Application>
  <PresentationFormat>On-screen Show (4:3)</PresentationFormat>
  <Paragraphs>275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Ninject IoC</vt:lpstr>
      <vt:lpstr>AutoMapper</vt:lpstr>
      <vt:lpstr>ASP.NET MVC Working with Data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NG</cp:lastModifiedBy>
  <cp:revision>915</cp:revision>
  <dcterms:created xsi:type="dcterms:W3CDTF">2007-12-08T16:03:35Z</dcterms:created>
  <dcterms:modified xsi:type="dcterms:W3CDTF">2016-02-13T15:07:50Z</dcterms:modified>
  <cp:category>software engineering</cp:category>
</cp:coreProperties>
</file>